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33"/>
  </p:notesMasterIdLst>
  <p:handoutMasterIdLst>
    <p:handoutMasterId r:id="rId34"/>
  </p:handoutMasterIdLst>
  <p:sldIdLst>
    <p:sldId id="6767" r:id="rId3"/>
    <p:sldId id="6765" r:id="rId4"/>
    <p:sldId id="6766" r:id="rId5"/>
    <p:sldId id="6768" r:id="rId6"/>
    <p:sldId id="6780" r:id="rId7"/>
    <p:sldId id="6782" r:id="rId8"/>
    <p:sldId id="6793" r:id="rId9"/>
    <p:sldId id="6784" r:id="rId10"/>
    <p:sldId id="6794" r:id="rId11"/>
    <p:sldId id="6797" r:id="rId12"/>
    <p:sldId id="6791" r:id="rId13"/>
    <p:sldId id="6803" r:id="rId14"/>
    <p:sldId id="6798" r:id="rId15"/>
    <p:sldId id="6799" r:id="rId16"/>
    <p:sldId id="6781" r:id="rId17"/>
    <p:sldId id="6769" r:id="rId18"/>
    <p:sldId id="6802" r:id="rId19"/>
    <p:sldId id="6789" r:id="rId20"/>
    <p:sldId id="6813" r:id="rId21"/>
    <p:sldId id="6814" r:id="rId22"/>
    <p:sldId id="6783" r:id="rId23"/>
    <p:sldId id="6812" r:id="rId24"/>
    <p:sldId id="6801" r:id="rId25"/>
    <p:sldId id="6811" r:id="rId26"/>
    <p:sldId id="6776" r:id="rId27"/>
    <p:sldId id="257" r:id="rId28"/>
    <p:sldId id="258" r:id="rId29"/>
    <p:sldId id="259" r:id="rId30"/>
    <p:sldId id="6815" r:id="rId31"/>
    <p:sldId id="6816" r:id="rId32"/>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C92DD-DC26-443F-A45A-9A03E6898BBA}">
          <p14:sldIdLst>
            <p14:sldId id="6767"/>
            <p14:sldId id="6765"/>
            <p14:sldId id="6766"/>
            <p14:sldId id="6768"/>
            <p14:sldId id="6780"/>
            <p14:sldId id="6782"/>
            <p14:sldId id="6793"/>
            <p14:sldId id="6784"/>
            <p14:sldId id="6794"/>
            <p14:sldId id="6797"/>
            <p14:sldId id="6791"/>
            <p14:sldId id="6803"/>
            <p14:sldId id="6798"/>
            <p14:sldId id="6799"/>
            <p14:sldId id="6781"/>
            <p14:sldId id="6769"/>
            <p14:sldId id="6802"/>
            <p14:sldId id="6789"/>
            <p14:sldId id="6813"/>
            <p14:sldId id="6814"/>
            <p14:sldId id="6783"/>
            <p14:sldId id="6812"/>
            <p14:sldId id="6801"/>
            <p14:sldId id="6811"/>
            <p14:sldId id="6776"/>
          </p14:sldIdLst>
        </p14:section>
        <p14:section name="Icons" id="{4CC73F69-BF79-4508-807E-F50128CF7EA7}">
          <p14:sldIdLst>
            <p14:sldId id="257"/>
            <p14:sldId id="258"/>
            <p14:sldId id="259"/>
          </p14:sldIdLst>
        </p14:section>
        <p14:section name="fonts" id="{8DFCB083-0DF3-4BF9-8B4F-9AB3A92EAB69}">
          <p14:sldIdLst>
            <p14:sldId id="6815"/>
          </p14:sldIdLst>
        </p14:section>
        <p14:section name="mslides" id="{41A76518-510F-4FC9-B6FB-15EA9B58F189}">
          <p14:sldIdLst>
            <p14:sldId id="68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ED9"/>
    <a:srgbClr val="E0DDD8"/>
    <a:srgbClr val="00B0EF"/>
    <a:srgbClr val="F0EFEB"/>
    <a:srgbClr val="EEE6DD"/>
    <a:srgbClr val="EEEDE9"/>
    <a:srgbClr val="EAE6E2"/>
    <a:srgbClr val="000000"/>
    <a:srgbClr val="E7E7E7"/>
    <a:srgbClr val="7D2CF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3" autoAdjust="0"/>
    <p:restoredTop sz="94892" autoAdjust="0"/>
  </p:normalViewPr>
  <p:slideViewPr>
    <p:cSldViewPr snapToGrid="0" showGuides="1">
      <p:cViewPr varScale="1">
        <p:scale>
          <a:sx n="49" d="100"/>
          <a:sy n="49" d="100"/>
        </p:scale>
        <p:origin x="994" y="58"/>
      </p:cViewPr>
      <p:guideLst/>
    </p:cSldViewPr>
  </p:slideViewPr>
  <p:outlineViewPr>
    <p:cViewPr>
      <p:scale>
        <a:sx n="100" d="100"/>
        <a:sy n="100"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snapToGrid="0" showGuides="1">
      <p:cViewPr varScale="1">
        <p:scale>
          <a:sx n="59" d="100"/>
          <a:sy n="59"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2021/11/12</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2021/11/12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a:t>
            </a:fld>
            <a:endParaRPr lang="zh-CN" altLang="en-US"/>
          </a:p>
        </p:txBody>
      </p:sp>
    </p:spTree>
    <p:extLst>
      <p:ext uri="{BB962C8B-B14F-4D97-AF65-F5344CB8AC3E}">
        <p14:creationId xmlns:p14="http://schemas.microsoft.com/office/powerpoint/2010/main" val="110790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11F6920C-B53E-427F-BC99-7E1258C9D57C}"/>
              </a:ext>
            </a:extLst>
          </p:cNvPr>
          <p:cNvSpPr>
            <a:spLocks noGrp="1"/>
          </p:cNvSpPr>
          <p:nvPr>
            <p:ph type="pic" sz="quarter" idx="13"/>
          </p:nvPr>
        </p:nvSpPr>
        <p:spPr>
          <a:xfrm>
            <a:off x="1326241" y="6108263"/>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31" name="Picture Placeholder 30">
            <a:extLst>
              <a:ext uri="{FF2B5EF4-FFF2-40B4-BE49-F238E27FC236}">
                <a16:creationId xmlns:a16="http://schemas.microsoft.com/office/drawing/2014/main" id="{61B877EE-C77A-401D-BD1A-CAC3097BCEBA}"/>
              </a:ext>
            </a:extLst>
          </p:cNvPr>
          <p:cNvSpPr>
            <a:spLocks noGrp="1"/>
          </p:cNvSpPr>
          <p:nvPr>
            <p:ph type="pic" sz="quarter" idx="14"/>
          </p:nvPr>
        </p:nvSpPr>
        <p:spPr>
          <a:xfrm>
            <a:off x="6642505" y="6108262"/>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32" name="Picture Placeholder 31">
            <a:extLst>
              <a:ext uri="{FF2B5EF4-FFF2-40B4-BE49-F238E27FC236}">
                <a16:creationId xmlns:a16="http://schemas.microsoft.com/office/drawing/2014/main" id="{1835D380-3A90-4AAA-A1C9-D833F4ABFC36}"/>
              </a:ext>
            </a:extLst>
          </p:cNvPr>
          <p:cNvSpPr>
            <a:spLocks noGrp="1"/>
          </p:cNvSpPr>
          <p:nvPr>
            <p:ph type="pic" sz="quarter" idx="15"/>
          </p:nvPr>
        </p:nvSpPr>
        <p:spPr>
          <a:xfrm>
            <a:off x="11958771" y="6108262"/>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27" name="Picture Placeholder 26">
            <a:extLst>
              <a:ext uri="{FF2B5EF4-FFF2-40B4-BE49-F238E27FC236}">
                <a16:creationId xmlns:a16="http://schemas.microsoft.com/office/drawing/2014/main" id="{57574665-2C22-45DF-A9E2-7BC03F93F4F1}"/>
              </a:ext>
            </a:extLst>
          </p:cNvPr>
          <p:cNvSpPr>
            <a:spLocks noGrp="1"/>
          </p:cNvSpPr>
          <p:nvPr>
            <p:ph type="pic" sz="quarter" idx="10"/>
          </p:nvPr>
        </p:nvSpPr>
        <p:spPr>
          <a:xfrm>
            <a:off x="1333502" y="2971802"/>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28" name="Picture Placeholder 27">
            <a:extLst>
              <a:ext uri="{FF2B5EF4-FFF2-40B4-BE49-F238E27FC236}">
                <a16:creationId xmlns:a16="http://schemas.microsoft.com/office/drawing/2014/main" id="{701B54A8-8749-4804-8F9B-19160140B0BF}"/>
              </a:ext>
            </a:extLst>
          </p:cNvPr>
          <p:cNvSpPr>
            <a:spLocks noGrp="1"/>
          </p:cNvSpPr>
          <p:nvPr>
            <p:ph type="pic" sz="quarter" idx="11"/>
          </p:nvPr>
        </p:nvSpPr>
        <p:spPr>
          <a:xfrm>
            <a:off x="6649766" y="2971801"/>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29" name="Picture Placeholder 28">
            <a:extLst>
              <a:ext uri="{FF2B5EF4-FFF2-40B4-BE49-F238E27FC236}">
                <a16:creationId xmlns:a16="http://schemas.microsoft.com/office/drawing/2014/main" id="{23F4B94E-C2D6-4C1D-9CED-6F198FB2AA0E}"/>
              </a:ext>
            </a:extLst>
          </p:cNvPr>
          <p:cNvSpPr>
            <a:spLocks noGrp="1"/>
          </p:cNvSpPr>
          <p:nvPr>
            <p:ph type="pic" sz="quarter" idx="12"/>
          </p:nvPr>
        </p:nvSpPr>
        <p:spPr>
          <a:xfrm>
            <a:off x="11966032" y="2971801"/>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组合 13">
            <a:extLst>
              <a:ext uri="{FF2B5EF4-FFF2-40B4-BE49-F238E27FC236}">
                <a16:creationId xmlns:a16="http://schemas.microsoft.com/office/drawing/2014/main" id="{73622391-B1B2-4E87-A926-BDDCEA828335}"/>
              </a:ext>
            </a:extLst>
          </p:cNvPr>
          <p:cNvGrpSpPr/>
          <p:nvPr userDrawn="1"/>
        </p:nvGrpSpPr>
        <p:grpSpPr>
          <a:xfrm>
            <a:off x="1326241" y="788677"/>
            <a:ext cx="795598" cy="210004"/>
            <a:chOff x="6353586" y="4480561"/>
            <a:chExt cx="5023074" cy="1325880"/>
          </a:xfrm>
        </p:grpSpPr>
        <p:sp>
          <p:nvSpPr>
            <p:cNvPr id="16" name="任意多边形: 形状 25">
              <a:extLst>
                <a:ext uri="{FF2B5EF4-FFF2-40B4-BE49-F238E27FC236}">
                  <a16:creationId xmlns:a16="http://schemas.microsoft.com/office/drawing/2014/main" id="{2305750F-0ED0-4792-A363-5B6CE716A670}"/>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17" name="组合 11">
              <a:extLst>
                <a:ext uri="{FF2B5EF4-FFF2-40B4-BE49-F238E27FC236}">
                  <a16:creationId xmlns:a16="http://schemas.microsoft.com/office/drawing/2014/main" id="{DA0EAE5C-51D9-4324-8D5C-DA0F50587645}"/>
                </a:ext>
              </a:extLst>
            </p:cNvPr>
            <p:cNvGrpSpPr/>
            <p:nvPr/>
          </p:nvGrpSpPr>
          <p:grpSpPr>
            <a:xfrm>
              <a:off x="8043056" y="4702687"/>
              <a:ext cx="3333604" cy="881628"/>
              <a:chOff x="8083550" y="5731848"/>
              <a:chExt cx="2120900" cy="560908"/>
            </a:xfrm>
          </p:grpSpPr>
          <p:sp>
            <p:nvSpPr>
              <p:cNvPr id="18" name="任意多边形: 形状 14">
                <a:extLst>
                  <a:ext uri="{FF2B5EF4-FFF2-40B4-BE49-F238E27FC236}">
                    <a16:creationId xmlns:a16="http://schemas.microsoft.com/office/drawing/2014/main" id="{55EF8031-E30D-4A04-B8E9-B52D59821F74}"/>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27">
                <a:extLst>
                  <a:ext uri="{FF2B5EF4-FFF2-40B4-BE49-F238E27FC236}">
                    <a16:creationId xmlns:a16="http://schemas.microsoft.com/office/drawing/2014/main" id="{E6055557-24A0-4FE4-9DBC-7A63FE2783C0}"/>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0" name="TextBox 19">
            <a:extLst>
              <a:ext uri="{FF2B5EF4-FFF2-40B4-BE49-F238E27FC236}">
                <a16:creationId xmlns:a16="http://schemas.microsoft.com/office/drawing/2014/main" id="{50F91EFE-4505-420B-B7CE-E293548712EC}"/>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2213362432"/>
      </p:ext>
    </p:extLst>
  </p:cSld>
  <p:clrMapOvr>
    <a:masterClrMapping/>
  </p:clrMapOvr>
  <p:extLst>
    <p:ext uri="{DCECCB84-F9BA-43D5-87BE-67443E8EF086}">
      <p15:sldGuideLst xmlns:p15="http://schemas.microsoft.com/office/powerpoint/2012/main">
        <p15:guide id="1" orient="horz" pos="1056" userDrawn="1">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CEE6856-D454-4324-9556-2F49AA93A1AF}"/>
              </a:ext>
            </a:extLst>
          </p:cNvPr>
          <p:cNvSpPr>
            <a:spLocks noGrp="1"/>
          </p:cNvSpPr>
          <p:nvPr>
            <p:ph type="pic" sz="quarter" idx="10"/>
          </p:nvPr>
        </p:nvSpPr>
        <p:spPr>
          <a:xfrm>
            <a:off x="0" y="0"/>
            <a:ext cx="18288000" cy="5143500"/>
          </a:xfrm>
          <a:custGeom>
            <a:avLst/>
            <a:gdLst>
              <a:gd name="connsiteX0" fmla="*/ 0 w 18288000"/>
              <a:gd name="connsiteY0" fmla="*/ 0 h 5143500"/>
              <a:gd name="connsiteX1" fmla="*/ 18288000 w 18288000"/>
              <a:gd name="connsiteY1" fmla="*/ 0 h 5143500"/>
              <a:gd name="connsiteX2" fmla="*/ 18288000 w 18288000"/>
              <a:gd name="connsiteY2" fmla="*/ 5143500 h 5143500"/>
              <a:gd name="connsiteX3" fmla="*/ 0 w 18288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288000" h="5143500">
                <a:moveTo>
                  <a:pt x="0" y="0"/>
                </a:moveTo>
                <a:lnTo>
                  <a:pt x="18288000" y="0"/>
                </a:lnTo>
                <a:lnTo>
                  <a:pt x="18288000" y="5143500"/>
                </a:lnTo>
                <a:lnTo>
                  <a:pt x="0" y="51435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0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3FDF994-5D13-4BE6-A1D2-91D84D665AD1}"/>
              </a:ext>
            </a:extLst>
          </p:cNvPr>
          <p:cNvSpPr>
            <a:spLocks noGrp="1"/>
          </p:cNvSpPr>
          <p:nvPr>
            <p:ph type="pic" sz="quarter" idx="10"/>
          </p:nvPr>
        </p:nvSpPr>
        <p:spPr>
          <a:xfrm>
            <a:off x="11239499" y="0"/>
            <a:ext cx="7048501" cy="10287000"/>
          </a:xfrm>
          <a:custGeom>
            <a:avLst/>
            <a:gdLst>
              <a:gd name="connsiteX0" fmla="*/ 0 w 7048501"/>
              <a:gd name="connsiteY0" fmla="*/ 0 h 10287000"/>
              <a:gd name="connsiteX1" fmla="*/ 7048501 w 7048501"/>
              <a:gd name="connsiteY1" fmla="*/ 0 h 10287000"/>
              <a:gd name="connsiteX2" fmla="*/ 7048501 w 7048501"/>
              <a:gd name="connsiteY2" fmla="*/ 10287000 h 10287000"/>
              <a:gd name="connsiteX3" fmla="*/ 0 w 704850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048501" h="10287000">
                <a:moveTo>
                  <a:pt x="0" y="0"/>
                </a:moveTo>
                <a:lnTo>
                  <a:pt x="7048501" y="0"/>
                </a:lnTo>
                <a:lnTo>
                  <a:pt x="7048501" y="10287000"/>
                </a:lnTo>
                <a:lnTo>
                  <a:pt x="0" y="102870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组合 13">
            <a:extLst>
              <a:ext uri="{FF2B5EF4-FFF2-40B4-BE49-F238E27FC236}">
                <a16:creationId xmlns:a16="http://schemas.microsoft.com/office/drawing/2014/main" id="{D12761D3-02E0-4D0B-A09E-E4D0937E3F44}"/>
              </a:ext>
            </a:extLst>
          </p:cNvPr>
          <p:cNvGrpSpPr/>
          <p:nvPr userDrawn="1"/>
        </p:nvGrpSpPr>
        <p:grpSpPr>
          <a:xfrm>
            <a:off x="1326241" y="788677"/>
            <a:ext cx="795598" cy="210004"/>
            <a:chOff x="6353586" y="4480561"/>
            <a:chExt cx="5023074" cy="1325880"/>
          </a:xfrm>
        </p:grpSpPr>
        <p:sp>
          <p:nvSpPr>
            <p:cNvPr id="10" name="任意多边形: 形状 25">
              <a:extLst>
                <a:ext uri="{FF2B5EF4-FFF2-40B4-BE49-F238E27FC236}">
                  <a16:creationId xmlns:a16="http://schemas.microsoft.com/office/drawing/2014/main" id="{7E8232CE-37A6-4555-A279-9D1C25EB9F4A}"/>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11" name="组合 11">
              <a:extLst>
                <a:ext uri="{FF2B5EF4-FFF2-40B4-BE49-F238E27FC236}">
                  <a16:creationId xmlns:a16="http://schemas.microsoft.com/office/drawing/2014/main" id="{B1A05579-24BE-41EA-AFB6-D14C48014986}"/>
                </a:ext>
              </a:extLst>
            </p:cNvPr>
            <p:cNvGrpSpPr/>
            <p:nvPr/>
          </p:nvGrpSpPr>
          <p:grpSpPr>
            <a:xfrm>
              <a:off x="8043056" y="4702687"/>
              <a:ext cx="3333604" cy="881628"/>
              <a:chOff x="8083550" y="5731848"/>
              <a:chExt cx="2120900" cy="560908"/>
            </a:xfrm>
          </p:grpSpPr>
          <p:sp>
            <p:nvSpPr>
              <p:cNvPr id="16" name="任意多边形: 形状 14">
                <a:extLst>
                  <a:ext uri="{FF2B5EF4-FFF2-40B4-BE49-F238E27FC236}">
                    <a16:creationId xmlns:a16="http://schemas.microsoft.com/office/drawing/2014/main" id="{DBBFC053-759A-484E-9DEF-9ECBBB443700}"/>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27">
                <a:extLst>
                  <a:ext uri="{FF2B5EF4-FFF2-40B4-BE49-F238E27FC236}">
                    <a16:creationId xmlns:a16="http://schemas.microsoft.com/office/drawing/2014/main" id="{6DB2EFCC-A726-45B1-8F3F-ACD583A9D690}"/>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extLst>
      <p:ext uri="{BB962C8B-B14F-4D97-AF65-F5344CB8AC3E}">
        <p14:creationId xmlns:p14="http://schemas.microsoft.com/office/powerpoint/2010/main" val="39174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EB2F660-1C61-489F-8810-A54AB346258E}"/>
              </a:ext>
            </a:extLst>
          </p:cNvPr>
          <p:cNvSpPr>
            <a:spLocks noGrp="1"/>
          </p:cNvSpPr>
          <p:nvPr>
            <p:ph type="pic" sz="quarter" idx="10"/>
          </p:nvPr>
        </p:nvSpPr>
        <p:spPr>
          <a:xfrm>
            <a:off x="8115300" y="1371600"/>
            <a:ext cx="8839200" cy="7543800"/>
          </a:xfrm>
          <a:custGeom>
            <a:avLst/>
            <a:gdLst>
              <a:gd name="connsiteX0" fmla="*/ 0 w 8839200"/>
              <a:gd name="connsiteY0" fmla="*/ 0 h 7543800"/>
              <a:gd name="connsiteX1" fmla="*/ 8839200 w 8839200"/>
              <a:gd name="connsiteY1" fmla="*/ 0 h 7543800"/>
              <a:gd name="connsiteX2" fmla="*/ 8839200 w 8839200"/>
              <a:gd name="connsiteY2" fmla="*/ 7543800 h 7543800"/>
              <a:gd name="connsiteX3" fmla="*/ 0 w 8839200"/>
              <a:gd name="connsiteY3" fmla="*/ 7543800 h 7543800"/>
            </a:gdLst>
            <a:ahLst/>
            <a:cxnLst>
              <a:cxn ang="0">
                <a:pos x="connsiteX0" y="connsiteY0"/>
              </a:cxn>
              <a:cxn ang="0">
                <a:pos x="connsiteX1" y="connsiteY1"/>
              </a:cxn>
              <a:cxn ang="0">
                <a:pos x="connsiteX2" y="connsiteY2"/>
              </a:cxn>
              <a:cxn ang="0">
                <a:pos x="connsiteX3" y="connsiteY3"/>
              </a:cxn>
            </a:cxnLst>
            <a:rect l="l" t="t" r="r" b="b"/>
            <a:pathLst>
              <a:path w="8839200" h="7543800">
                <a:moveTo>
                  <a:pt x="0" y="0"/>
                </a:moveTo>
                <a:lnTo>
                  <a:pt x="8839200" y="0"/>
                </a:lnTo>
                <a:lnTo>
                  <a:pt x="8839200" y="7543800"/>
                </a:lnTo>
                <a:lnTo>
                  <a:pt x="0" y="75438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组合 13">
            <a:extLst>
              <a:ext uri="{FF2B5EF4-FFF2-40B4-BE49-F238E27FC236}">
                <a16:creationId xmlns:a16="http://schemas.microsoft.com/office/drawing/2014/main" id="{D0AA814F-8395-4AC4-AC6D-E296A3DE5D30}"/>
              </a:ext>
            </a:extLst>
          </p:cNvPr>
          <p:cNvGrpSpPr/>
          <p:nvPr userDrawn="1"/>
        </p:nvGrpSpPr>
        <p:grpSpPr>
          <a:xfrm>
            <a:off x="1326241" y="788677"/>
            <a:ext cx="795598" cy="210004"/>
            <a:chOff x="6353586" y="4480561"/>
            <a:chExt cx="5023074" cy="1325880"/>
          </a:xfrm>
        </p:grpSpPr>
        <p:sp>
          <p:nvSpPr>
            <p:cNvPr id="11" name="任意多边形: 形状 25">
              <a:extLst>
                <a:ext uri="{FF2B5EF4-FFF2-40B4-BE49-F238E27FC236}">
                  <a16:creationId xmlns:a16="http://schemas.microsoft.com/office/drawing/2014/main" id="{F7709340-A362-4C89-9593-4635F01B3C98}"/>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16" name="组合 11">
              <a:extLst>
                <a:ext uri="{FF2B5EF4-FFF2-40B4-BE49-F238E27FC236}">
                  <a16:creationId xmlns:a16="http://schemas.microsoft.com/office/drawing/2014/main" id="{DC17BE20-3470-4851-AF6F-24F9803FAC02}"/>
                </a:ext>
              </a:extLst>
            </p:cNvPr>
            <p:cNvGrpSpPr/>
            <p:nvPr/>
          </p:nvGrpSpPr>
          <p:grpSpPr>
            <a:xfrm>
              <a:off x="8043056" y="4702687"/>
              <a:ext cx="3333604" cy="881628"/>
              <a:chOff x="8083550" y="5731848"/>
              <a:chExt cx="2120900" cy="560908"/>
            </a:xfrm>
          </p:grpSpPr>
          <p:sp>
            <p:nvSpPr>
              <p:cNvPr id="17" name="任意多边形: 形状 14">
                <a:extLst>
                  <a:ext uri="{FF2B5EF4-FFF2-40B4-BE49-F238E27FC236}">
                    <a16:creationId xmlns:a16="http://schemas.microsoft.com/office/drawing/2014/main" id="{4BD185E8-19F6-4EA6-8987-62B444EE8A90}"/>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27">
                <a:extLst>
                  <a:ext uri="{FF2B5EF4-FFF2-40B4-BE49-F238E27FC236}">
                    <a16:creationId xmlns:a16="http://schemas.microsoft.com/office/drawing/2014/main" id="{DE6C9A2D-BB47-4E35-A2C1-44AF1F58C4DE}"/>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9" name="TextBox 18">
            <a:extLst>
              <a:ext uri="{FF2B5EF4-FFF2-40B4-BE49-F238E27FC236}">
                <a16:creationId xmlns:a16="http://schemas.microsoft.com/office/drawing/2014/main" id="{8846B1CC-630D-437E-B91A-F2AF78C1899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13533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2E98B68-0F58-42C1-8897-8052B0F76F6A}"/>
              </a:ext>
            </a:extLst>
          </p:cNvPr>
          <p:cNvSpPr>
            <a:spLocks noGrp="1"/>
          </p:cNvSpPr>
          <p:nvPr>
            <p:ph type="pic" sz="quarter" idx="10"/>
          </p:nvPr>
        </p:nvSpPr>
        <p:spPr>
          <a:xfrm>
            <a:off x="1333500" y="1371600"/>
            <a:ext cx="8839200" cy="7543800"/>
          </a:xfrm>
          <a:custGeom>
            <a:avLst/>
            <a:gdLst>
              <a:gd name="connsiteX0" fmla="*/ 0 w 8839200"/>
              <a:gd name="connsiteY0" fmla="*/ 0 h 7543800"/>
              <a:gd name="connsiteX1" fmla="*/ 8839200 w 8839200"/>
              <a:gd name="connsiteY1" fmla="*/ 0 h 7543800"/>
              <a:gd name="connsiteX2" fmla="*/ 8839200 w 8839200"/>
              <a:gd name="connsiteY2" fmla="*/ 7543800 h 7543800"/>
              <a:gd name="connsiteX3" fmla="*/ 0 w 8839200"/>
              <a:gd name="connsiteY3" fmla="*/ 7543800 h 7543800"/>
            </a:gdLst>
            <a:ahLst/>
            <a:cxnLst>
              <a:cxn ang="0">
                <a:pos x="connsiteX0" y="connsiteY0"/>
              </a:cxn>
              <a:cxn ang="0">
                <a:pos x="connsiteX1" y="connsiteY1"/>
              </a:cxn>
              <a:cxn ang="0">
                <a:pos x="connsiteX2" y="connsiteY2"/>
              </a:cxn>
              <a:cxn ang="0">
                <a:pos x="connsiteX3" y="connsiteY3"/>
              </a:cxn>
            </a:cxnLst>
            <a:rect l="l" t="t" r="r" b="b"/>
            <a:pathLst>
              <a:path w="8839200" h="7543800">
                <a:moveTo>
                  <a:pt x="0" y="0"/>
                </a:moveTo>
                <a:lnTo>
                  <a:pt x="8839200" y="0"/>
                </a:lnTo>
                <a:lnTo>
                  <a:pt x="8839200" y="7543800"/>
                </a:lnTo>
                <a:lnTo>
                  <a:pt x="0" y="75438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组合 13">
            <a:extLst>
              <a:ext uri="{FF2B5EF4-FFF2-40B4-BE49-F238E27FC236}">
                <a16:creationId xmlns:a16="http://schemas.microsoft.com/office/drawing/2014/main" id="{907ED955-CD2E-4E81-8C42-32B7CCA9BA9A}"/>
              </a:ext>
            </a:extLst>
          </p:cNvPr>
          <p:cNvGrpSpPr/>
          <p:nvPr userDrawn="1"/>
        </p:nvGrpSpPr>
        <p:grpSpPr>
          <a:xfrm>
            <a:off x="1326241" y="788677"/>
            <a:ext cx="795598" cy="210004"/>
            <a:chOff x="6353586" y="4480561"/>
            <a:chExt cx="5023074" cy="1325880"/>
          </a:xfrm>
        </p:grpSpPr>
        <p:sp>
          <p:nvSpPr>
            <p:cNvPr id="11" name="任意多边形: 形状 25">
              <a:extLst>
                <a:ext uri="{FF2B5EF4-FFF2-40B4-BE49-F238E27FC236}">
                  <a16:creationId xmlns:a16="http://schemas.microsoft.com/office/drawing/2014/main" id="{45E2FE3B-EF49-4E1D-A4AB-CE66C1AE21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16" name="组合 11">
              <a:extLst>
                <a:ext uri="{FF2B5EF4-FFF2-40B4-BE49-F238E27FC236}">
                  <a16:creationId xmlns:a16="http://schemas.microsoft.com/office/drawing/2014/main" id="{BBD7C94E-2527-482E-BD6F-964468AB5A75}"/>
                </a:ext>
              </a:extLst>
            </p:cNvPr>
            <p:cNvGrpSpPr/>
            <p:nvPr/>
          </p:nvGrpSpPr>
          <p:grpSpPr>
            <a:xfrm>
              <a:off x="8043056" y="4702687"/>
              <a:ext cx="3333604" cy="881628"/>
              <a:chOff x="8083550" y="5731848"/>
              <a:chExt cx="2120900" cy="560908"/>
            </a:xfrm>
          </p:grpSpPr>
          <p:sp>
            <p:nvSpPr>
              <p:cNvPr id="17" name="任意多边形: 形状 14">
                <a:extLst>
                  <a:ext uri="{FF2B5EF4-FFF2-40B4-BE49-F238E27FC236}">
                    <a16:creationId xmlns:a16="http://schemas.microsoft.com/office/drawing/2014/main" id="{B0DB42F6-288F-421D-9474-50A70A643218}"/>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27">
                <a:extLst>
                  <a:ext uri="{FF2B5EF4-FFF2-40B4-BE49-F238E27FC236}">
                    <a16:creationId xmlns:a16="http://schemas.microsoft.com/office/drawing/2014/main" id="{3ED8C6BC-6E8D-465A-898D-2D255DB06D5D}"/>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9" name="TextBox 18">
            <a:extLst>
              <a:ext uri="{FF2B5EF4-FFF2-40B4-BE49-F238E27FC236}">
                <a16:creationId xmlns:a16="http://schemas.microsoft.com/office/drawing/2014/main" id="{72648C95-F4F5-4C57-8AA2-A70AB68890C5}"/>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242600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5476CB2-A106-4A39-9B54-70C1AE54063A}"/>
              </a:ext>
            </a:extLst>
          </p:cNvPr>
          <p:cNvSpPr>
            <a:spLocks noGrp="1"/>
          </p:cNvSpPr>
          <p:nvPr>
            <p:ph type="pic" sz="quarter" idx="10"/>
          </p:nvPr>
        </p:nvSpPr>
        <p:spPr>
          <a:xfrm>
            <a:off x="11251256" y="0"/>
            <a:ext cx="7036744" cy="10287000"/>
          </a:xfrm>
          <a:custGeom>
            <a:avLst/>
            <a:gdLst>
              <a:gd name="connsiteX0" fmla="*/ 0 w 7036744"/>
              <a:gd name="connsiteY0" fmla="*/ 0 h 10287000"/>
              <a:gd name="connsiteX1" fmla="*/ 7036744 w 7036744"/>
              <a:gd name="connsiteY1" fmla="*/ 0 h 10287000"/>
              <a:gd name="connsiteX2" fmla="*/ 7036744 w 7036744"/>
              <a:gd name="connsiteY2" fmla="*/ 10287000 h 10287000"/>
              <a:gd name="connsiteX3" fmla="*/ 0 w 7036744"/>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036744" h="10287000">
                <a:moveTo>
                  <a:pt x="0" y="0"/>
                </a:moveTo>
                <a:lnTo>
                  <a:pt x="7036744" y="0"/>
                </a:lnTo>
                <a:lnTo>
                  <a:pt x="7036744" y="10287000"/>
                </a:lnTo>
                <a:lnTo>
                  <a:pt x="0" y="102870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组合 13">
            <a:extLst>
              <a:ext uri="{FF2B5EF4-FFF2-40B4-BE49-F238E27FC236}">
                <a16:creationId xmlns:a16="http://schemas.microsoft.com/office/drawing/2014/main" id="{46970691-EF61-4751-8F91-D66B62E9BEFF}"/>
              </a:ext>
            </a:extLst>
          </p:cNvPr>
          <p:cNvGrpSpPr/>
          <p:nvPr userDrawn="1"/>
        </p:nvGrpSpPr>
        <p:grpSpPr>
          <a:xfrm>
            <a:off x="1326241" y="788677"/>
            <a:ext cx="795598" cy="210004"/>
            <a:chOff x="6353586" y="4480561"/>
            <a:chExt cx="5023074" cy="1325880"/>
          </a:xfrm>
        </p:grpSpPr>
        <p:sp>
          <p:nvSpPr>
            <p:cNvPr id="10" name="任意多边形: 形状 25">
              <a:extLst>
                <a:ext uri="{FF2B5EF4-FFF2-40B4-BE49-F238E27FC236}">
                  <a16:creationId xmlns:a16="http://schemas.microsoft.com/office/drawing/2014/main" id="{53B44AF0-9138-4563-A59D-546B853C741A}"/>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11" name="组合 11">
              <a:extLst>
                <a:ext uri="{FF2B5EF4-FFF2-40B4-BE49-F238E27FC236}">
                  <a16:creationId xmlns:a16="http://schemas.microsoft.com/office/drawing/2014/main" id="{EF7EF8F4-D3FC-4F5B-9DAF-0C6D4BD769A8}"/>
                </a:ext>
              </a:extLst>
            </p:cNvPr>
            <p:cNvGrpSpPr/>
            <p:nvPr/>
          </p:nvGrpSpPr>
          <p:grpSpPr>
            <a:xfrm>
              <a:off x="8043056" y="4702687"/>
              <a:ext cx="3333604" cy="881628"/>
              <a:chOff x="8083550" y="5731848"/>
              <a:chExt cx="2120900" cy="560908"/>
            </a:xfrm>
          </p:grpSpPr>
          <p:sp>
            <p:nvSpPr>
              <p:cNvPr id="16" name="任意多边形: 形状 14">
                <a:extLst>
                  <a:ext uri="{FF2B5EF4-FFF2-40B4-BE49-F238E27FC236}">
                    <a16:creationId xmlns:a16="http://schemas.microsoft.com/office/drawing/2014/main" id="{1D9173B8-BCB7-4A7F-8988-7448E82EA3BA}"/>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27">
                <a:extLst>
                  <a:ext uri="{FF2B5EF4-FFF2-40B4-BE49-F238E27FC236}">
                    <a16:creationId xmlns:a16="http://schemas.microsoft.com/office/drawing/2014/main" id="{1AE0295C-A191-4CC1-BD39-F9A740F5381E}"/>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Tree>
    <p:extLst>
      <p:ext uri="{BB962C8B-B14F-4D97-AF65-F5344CB8AC3E}">
        <p14:creationId xmlns:p14="http://schemas.microsoft.com/office/powerpoint/2010/main" val="73169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5BC6858-C3D7-4DC2-AD13-5CF562A1935F}"/>
              </a:ext>
            </a:extLst>
          </p:cNvPr>
          <p:cNvSpPr>
            <a:spLocks noGrp="1"/>
          </p:cNvSpPr>
          <p:nvPr>
            <p:ph type="pic" sz="quarter" idx="10"/>
          </p:nvPr>
        </p:nvSpPr>
        <p:spPr>
          <a:xfrm>
            <a:off x="0" y="2971803"/>
            <a:ext cx="18288000" cy="4876798"/>
          </a:xfrm>
          <a:custGeom>
            <a:avLst/>
            <a:gdLst>
              <a:gd name="connsiteX0" fmla="*/ 0 w 18288000"/>
              <a:gd name="connsiteY0" fmla="*/ 0 h 4575857"/>
              <a:gd name="connsiteX1" fmla="*/ 18288000 w 18288000"/>
              <a:gd name="connsiteY1" fmla="*/ 0 h 4575857"/>
              <a:gd name="connsiteX2" fmla="*/ 18288000 w 18288000"/>
              <a:gd name="connsiteY2" fmla="*/ 4575857 h 4575857"/>
              <a:gd name="connsiteX3" fmla="*/ 0 w 18288000"/>
              <a:gd name="connsiteY3" fmla="*/ 4575857 h 4575857"/>
            </a:gdLst>
            <a:ahLst/>
            <a:cxnLst>
              <a:cxn ang="0">
                <a:pos x="connsiteX0" y="connsiteY0"/>
              </a:cxn>
              <a:cxn ang="0">
                <a:pos x="connsiteX1" y="connsiteY1"/>
              </a:cxn>
              <a:cxn ang="0">
                <a:pos x="connsiteX2" y="connsiteY2"/>
              </a:cxn>
              <a:cxn ang="0">
                <a:pos x="connsiteX3" y="connsiteY3"/>
              </a:cxn>
            </a:cxnLst>
            <a:rect l="l" t="t" r="r" b="b"/>
            <a:pathLst>
              <a:path w="18288000" h="4575857">
                <a:moveTo>
                  <a:pt x="0" y="0"/>
                </a:moveTo>
                <a:lnTo>
                  <a:pt x="18288000" y="0"/>
                </a:lnTo>
                <a:lnTo>
                  <a:pt x="18288000" y="4575857"/>
                </a:lnTo>
                <a:lnTo>
                  <a:pt x="0" y="457585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组合 13">
            <a:extLst>
              <a:ext uri="{FF2B5EF4-FFF2-40B4-BE49-F238E27FC236}">
                <a16:creationId xmlns:a16="http://schemas.microsoft.com/office/drawing/2014/main" id="{F2D75BE9-64B7-4868-9FAF-AA5E3585C801}"/>
              </a:ext>
            </a:extLst>
          </p:cNvPr>
          <p:cNvGrpSpPr/>
          <p:nvPr userDrawn="1"/>
        </p:nvGrpSpPr>
        <p:grpSpPr>
          <a:xfrm>
            <a:off x="1326241" y="788677"/>
            <a:ext cx="795598" cy="210004"/>
            <a:chOff x="6353586" y="4480561"/>
            <a:chExt cx="5023074" cy="1325880"/>
          </a:xfrm>
        </p:grpSpPr>
        <p:sp>
          <p:nvSpPr>
            <p:cNvPr id="11" name="任意多边形: 形状 25">
              <a:extLst>
                <a:ext uri="{FF2B5EF4-FFF2-40B4-BE49-F238E27FC236}">
                  <a16:creationId xmlns:a16="http://schemas.microsoft.com/office/drawing/2014/main" id="{F85E8CA2-93AC-40CF-9D53-14E8E56C1752}"/>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16" name="组合 11">
              <a:extLst>
                <a:ext uri="{FF2B5EF4-FFF2-40B4-BE49-F238E27FC236}">
                  <a16:creationId xmlns:a16="http://schemas.microsoft.com/office/drawing/2014/main" id="{23B80960-2AEE-4480-A127-A994479E4840}"/>
                </a:ext>
              </a:extLst>
            </p:cNvPr>
            <p:cNvGrpSpPr/>
            <p:nvPr/>
          </p:nvGrpSpPr>
          <p:grpSpPr>
            <a:xfrm>
              <a:off x="8043056" y="4702687"/>
              <a:ext cx="3333604" cy="881628"/>
              <a:chOff x="8083550" y="5731848"/>
              <a:chExt cx="2120900" cy="560908"/>
            </a:xfrm>
          </p:grpSpPr>
          <p:sp>
            <p:nvSpPr>
              <p:cNvPr id="17" name="任意多边形: 形状 14">
                <a:extLst>
                  <a:ext uri="{FF2B5EF4-FFF2-40B4-BE49-F238E27FC236}">
                    <a16:creationId xmlns:a16="http://schemas.microsoft.com/office/drawing/2014/main" id="{B5385CBE-69B7-40E8-B1BB-B5D707F7549A}"/>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27">
                <a:extLst>
                  <a:ext uri="{FF2B5EF4-FFF2-40B4-BE49-F238E27FC236}">
                    <a16:creationId xmlns:a16="http://schemas.microsoft.com/office/drawing/2014/main" id="{57E7FF80-182A-41B5-9F17-6C896C61FC31}"/>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9" name="TextBox 18">
            <a:extLst>
              <a:ext uri="{FF2B5EF4-FFF2-40B4-BE49-F238E27FC236}">
                <a16:creationId xmlns:a16="http://schemas.microsoft.com/office/drawing/2014/main" id="{A8ABA2FC-22C7-4974-826F-5B26CA11FA80}"/>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199875639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474F0A8-0C92-4825-B800-B4C72BF768A4}"/>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27025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C718659-50DD-4F44-AFF6-E00D00A479D3}"/>
              </a:ext>
            </a:extLst>
          </p:cNvPr>
          <p:cNvSpPr>
            <a:spLocks noGrp="1"/>
          </p:cNvSpPr>
          <p:nvPr>
            <p:ph type="pic" sz="quarter" idx="10"/>
          </p:nvPr>
        </p:nvSpPr>
        <p:spPr>
          <a:xfrm>
            <a:off x="7048499" y="3839173"/>
            <a:ext cx="2668308" cy="2668307"/>
          </a:xfrm>
          <a:custGeom>
            <a:avLst/>
            <a:gdLst>
              <a:gd name="connsiteX0" fmla="*/ 0 w 2668308"/>
              <a:gd name="connsiteY0" fmla="*/ 0 h 2668307"/>
              <a:gd name="connsiteX1" fmla="*/ 2668308 w 2668308"/>
              <a:gd name="connsiteY1" fmla="*/ 0 h 2668307"/>
              <a:gd name="connsiteX2" fmla="*/ 2668308 w 2668308"/>
              <a:gd name="connsiteY2" fmla="*/ 2668307 h 2668307"/>
              <a:gd name="connsiteX3" fmla="*/ 0 w 2668308"/>
              <a:gd name="connsiteY3" fmla="*/ 2668307 h 2668307"/>
            </a:gdLst>
            <a:ahLst/>
            <a:cxnLst>
              <a:cxn ang="0">
                <a:pos x="connsiteX0" y="connsiteY0"/>
              </a:cxn>
              <a:cxn ang="0">
                <a:pos x="connsiteX1" y="connsiteY1"/>
              </a:cxn>
              <a:cxn ang="0">
                <a:pos x="connsiteX2" y="connsiteY2"/>
              </a:cxn>
              <a:cxn ang="0">
                <a:pos x="connsiteX3" y="connsiteY3"/>
              </a:cxn>
            </a:cxnLst>
            <a:rect l="l" t="t" r="r" b="b"/>
            <a:pathLst>
              <a:path w="2668308" h="2668307">
                <a:moveTo>
                  <a:pt x="0" y="0"/>
                </a:moveTo>
                <a:lnTo>
                  <a:pt x="2668308" y="0"/>
                </a:lnTo>
                <a:lnTo>
                  <a:pt x="2668308" y="2668307"/>
                </a:lnTo>
                <a:lnTo>
                  <a:pt x="0" y="266830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95B8EEB6-EFC8-4075-81C2-E3223E1E3B80}"/>
              </a:ext>
            </a:extLst>
          </p:cNvPr>
          <p:cNvSpPr>
            <a:spLocks noGrp="1"/>
          </p:cNvSpPr>
          <p:nvPr>
            <p:ph type="pic" sz="quarter" idx="11"/>
          </p:nvPr>
        </p:nvSpPr>
        <p:spPr>
          <a:xfrm>
            <a:off x="10689266" y="3839173"/>
            <a:ext cx="2668308" cy="2668307"/>
          </a:xfrm>
          <a:custGeom>
            <a:avLst/>
            <a:gdLst>
              <a:gd name="connsiteX0" fmla="*/ 0 w 2668308"/>
              <a:gd name="connsiteY0" fmla="*/ 0 h 2668307"/>
              <a:gd name="connsiteX1" fmla="*/ 2668308 w 2668308"/>
              <a:gd name="connsiteY1" fmla="*/ 0 h 2668307"/>
              <a:gd name="connsiteX2" fmla="*/ 2668308 w 2668308"/>
              <a:gd name="connsiteY2" fmla="*/ 2668307 h 2668307"/>
              <a:gd name="connsiteX3" fmla="*/ 0 w 2668308"/>
              <a:gd name="connsiteY3" fmla="*/ 2668307 h 2668307"/>
            </a:gdLst>
            <a:ahLst/>
            <a:cxnLst>
              <a:cxn ang="0">
                <a:pos x="connsiteX0" y="connsiteY0"/>
              </a:cxn>
              <a:cxn ang="0">
                <a:pos x="connsiteX1" y="connsiteY1"/>
              </a:cxn>
              <a:cxn ang="0">
                <a:pos x="connsiteX2" y="connsiteY2"/>
              </a:cxn>
              <a:cxn ang="0">
                <a:pos x="connsiteX3" y="connsiteY3"/>
              </a:cxn>
            </a:cxnLst>
            <a:rect l="l" t="t" r="r" b="b"/>
            <a:pathLst>
              <a:path w="2668308" h="2668307">
                <a:moveTo>
                  <a:pt x="0" y="0"/>
                </a:moveTo>
                <a:lnTo>
                  <a:pt x="2668308" y="0"/>
                </a:lnTo>
                <a:lnTo>
                  <a:pt x="2668308" y="2668307"/>
                </a:lnTo>
                <a:lnTo>
                  <a:pt x="0" y="266830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031E6657-BF16-45A4-A305-284E2BDA0362}"/>
              </a:ext>
            </a:extLst>
          </p:cNvPr>
          <p:cNvSpPr>
            <a:spLocks noGrp="1"/>
          </p:cNvSpPr>
          <p:nvPr>
            <p:ph type="pic" sz="quarter" idx="12"/>
          </p:nvPr>
        </p:nvSpPr>
        <p:spPr>
          <a:xfrm>
            <a:off x="14330032" y="3839173"/>
            <a:ext cx="2668308" cy="2668307"/>
          </a:xfrm>
          <a:custGeom>
            <a:avLst/>
            <a:gdLst>
              <a:gd name="connsiteX0" fmla="*/ 0 w 2668308"/>
              <a:gd name="connsiteY0" fmla="*/ 0 h 2668307"/>
              <a:gd name="connsiteX1" fmla="*/ 2668308 w 2668308"/>
              <a:gd name="connsiteY1" fmla="*/ 0 h 2668307"/>
              <a:gd name="connsiteX2" fmla="*/ 2668308 w 2668308"/>
              <a:gd name="connsiteY2" fmla="*/ 2668307 h 2668307"/>
              <a:gd name="connsiteX3" fmla="*/ 0 w 2668308"/>
              <a:gd name="connsiteY3" fmla="*/ 2668307 h 2668307"/>
            </a:gdLst>
            <a:ahLst/>
            <a:cxnLst>
              <a:cxn ang="0">
                <a:pos x="connsiteX0" y="connsiteY0"/>
              </a:cxn>
              <a:cxn ang="0">
                <a:pos x="connsiteX1" y="connsiteY1"/>
              </a:cxn>
              <a:cxn ang="0">
                <a:pos x="connsiteX2" y="connsiteY2"/>
              </a:cxn>
              <a:cxn ang="0">
                <a:pos x="connsiteX3" y="connsiteY3"/>
              </a:cxn>
            </a:cxnLst>
            <a:rect l="l" t="t" r="r" b="b"/>
            <a:pathLst>
              <a:path w="2668308" h="2668307">
                <a:moveTo>
                  <a:pt x="0" y="0"/>
                </a:moveTo>
                <a:lnTo>
                  <a:pt x="2668308" y="0"/>
                </a:lnTo>
                <a:lnTo>
                  <a:pt x="2668308" y="2668307"/>
                </a:lnTo>
                <a:lnTo>
                  <a:pt x="0" y="2668307"/>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组合 13">
            <a:extLst>
              <a:ext uri="{FF2B5EF4-FFF2-40B4-BE49-F238E27FC236}">
                <a16:creationId xmlns:a16="http://schemas.microsoft.com/office/drawing/2014/main" id="{5C0E0FB0-B2B2-4221-AFBF-7F3A8028A188}"/>
              </a:ext>
            </a:extLst>
          </p:cNvPr>
          <p:cNvGrpSpPr/>
          <p:nvPr userDrawn="1"/>
        </p:nvGrpSpPr>
        <p:grpSpPr>
          <a:xfrm>
            <a:off x="1326241" y="788677"/>
            <a:ext cx="795598" cy="210004"/>
            <a:chOff x="6353586" y="4480561"/>
            <a:chExt cx="5023074" cy="1325880"/>
          </a:xfrm>
        </p:grpSpPr>
        <p:sp>
          <p:nvSpPr>
            <p:cNvPr id="19" name="任意多边形: 形状 25">
              <a:extLst>
                <a:ext uri="{FF2B5EF4-FFF2-40B4-BE49-F238E27FC236}">
                  <a16:creationId xmlns:a16="http://schemas.microsoft.com/office/drawing/2014/main" id="{7BC40D46-9F06-45FB-99EF-1E992F84B66A}"/>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0" name="组合 11">
              <a:extLst>
                <a:ext uri="{FF2B5EF4-FFF2-40B4-BE49-F238E27FC236}">
                  <a16:creationId xmlns:a16="http://schemas.microsoft.com/office/drawing/2014/main" id="{805AC7F2-78B4-4F9E-818B-F67810B22C28}"/>
                </a:ext>
              </a:extLst>
            </p:cNvPr>
            <p:cNvGrpSpPr/>
            <p:nvPr/>
          </p:nvGrpSpPr>
          <p:grpSpPr>
            <a:xfrm>
              <a:off x="8043056" y="4702687"/>
              <a:ext cx="3333604" cy="881628"/>
              <a:chOff x="8083550" y="5731848"/>
              <a:chExt cx="2120900" cy="560908"/>
            </a:xfrm>
          </p:grpSpPr>
          <p:sp>
            <p:nvSpPr>
              <p:cNvPr id="21" name="任意多边形: 形状 14">
                <a:extLst>
                  <a:ext uri="{FF2B5EF4-FFF2-40B4-BE49-F238E27FC236}">
                    <a16:creationId xmlns:a16="http://schemas.microsoft.com/office/drawing/2014/main" id="{26D37240-3A33-4FF6-91DA-70B961323452}"/>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7">
                <a:extLst>
                  <a:ext uri="{FF2B5EF4-FFF2-40B4-BE49-F238E27FC236}">
                    <a16:creationId xmlns:a16="http://schemas.microsoft.com/office/drawing/2014/main" id="{AAB69EDB-ACC3-4FFA-93BA-70240FD6A314}"/>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6" name="TextBox 25">
            <a:extLst>
              <a:ext uri="{FF2B5EF4-FFF2-40B4-BE49-F238E27FC236}">
                <a16:creationId xmlns:a16="http://schemas.microsoft.com/office/drawing/2014/main" id="{1A381157-BA17-404D-BCA4-CBF6ED3D40DA}"/>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10126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C965F11-D24C-466E-9D74-1C1C3C5E611B}"/>
              </a:ext>
            </a:extLst>
          </p:cNvPr>
          <p:cNvSpPr>
            <a:spLocks noGrp="1"/>
          </p:cNvSpPr>
          <p:nvPr>
            <p:ph type="pic" sz="quarter" idx="10"/>
          </p:nvPr>
        </p:nvSpPr>
        <p:spPr>
          <a:xfrm>
            <a:off x="0" y="0"/>
            <a:ext cx="6019800" cy="10287000"/>
          </a:xfrm>
          <a:custGeom>
            <a:avLst/>
            <a:gdLst>
              <a:gd name="connsiteX0" fmla="*/ 0 w 6019800"/>
              <a:gd name="connsiteY0" fmla="*/ 0 h 10287000"/>
              <a:gd name="connsiteX1" fmla="*/ 6019800 w 6019800"/>
              <a:gd name="connsiteY1" fmla="*/ 0 h 10287000"/>
              <a:gd name="connsiteX2" fmla="*/ 6019800 w 6019800"/>
              <a:gd name="connsiteY2" fmla="*/ 10287000 h 10287000"/>
              <a:gd name="connsiteX3" fmla="*/ 0 w 60198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6019800" h="10287000">
                <a:moveTo>
                  <a:pt x="0" y="0"/>
                </a:moveTo>
                <a:lnTo>
                  <a:pt x="6019800" y="0"/>
                </a:lnTo>
                <a:lnTo>
                  <a:pt x="6019800" y="10287000"/>
                </a:lnTo>
                <a:lnTo>
                  <a:pt x="0" y="102870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378E05-5BD9-4030-9218-C864A871680E}"/>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4618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pattFill prst="lgCheck">
            <a:fgClr>
              <a:schemeClr val="bg2">
                <a:lumMod val="50000"/>
                <a:lumOff val="50000"/>
              </a:schemeClr>
            </a:fgClr>
            <a:bgClr>
              <a:schemeClr val="bg1"/>
            </a:bgClr>
          </a:pattFill>
        </p:spPr>
        <p:txBody>
          <a:bodyPr wrap="square">
            <a:noAutofit/>
          </a:bodyPr>
          <a:lstStyle>
            <a:lvl1pPr>
              <a:defRPr sz="2400"/>
            </a:lvl1pPr>
          </a:lstStyle>
          <a:p>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B8FC405-ACD2-41BC-B210-6044C0A8BD89}"/>
              </a:ext>
            </a:extLst>
          </p:cNvPr>
          <p:cNvSpPr>
            <a:spLocks noGrp="1"/>
          </p:cNvSpPr>
          <p:nvPr>
            <p:ph type="pic" sz="quarter" idx="10"/>
          </p:nvPr>
        </p:nvSpPr>
        <p:spPr>
          <a:xfrm>
            <a:off x="1333500" y="0"/>
            <a:ext cx="7810500" cy="8915400"/>
          </a:xfrm>
          <a:custGeom>
            <a:avLst/>
            <a:gdLst>
              <a:gd name="connsiteX0" fmla="*/ 0 w 7810500"/>
              <a:gd name="connsiteY0" fmla="*/ 0 h 8915400"/>
              <a:gd name="connsiteX1" fmla="*/ 7810500 w 7810500"/>
              <a:gd name="connsiteY1" fmla="*/ 0 h 8915400"/>
              <a:gd name="connsiteX2" fmla="*/ 7810500 w 7810500"/>
              <a:gd name="connsiteY2" fmla="*/ 8915400 h 8915400"/>
              <a:gd name="connsiteX3" fmla="*/ 0 w 7810500"/>
              <a:gd name="connsiteY3" fmla="*/ 8915400 h 8915400"/>
            </a:gdLst>
            <a:ahLst/>
            <a:cxnLst>
              <a:cxn ang="0">
                <a:pos x="connsiteX0" y="connsiteY0"/>
              </a:cxn>
              <a:cxn ang="0">
                <a:pos x="connsiteX1" y="connsiteY1"/>
              </a:cxn>
              <a:cxn ang="0">
                <a:pos x="connsiteX2" y="connsiteY2"/>
              </a:cxn>
              <a:cxn ang="0">
                <a:pos x="connsiteX3" y="connsiteY3"/>
              </a:cxn>
            </a:cxnLst>
            <a:rect l="l" t="t" r="r" b="b"/>
            <a:pathLst>
              <a:path w="7810500" h="8915400">
                <a:moveTo>
                  <a:pt x="0" y="0"/>
                </a:moveTo>
                <a:lnTo>
                  <a:pt x="7810500" y="0"/>
                </a:lnTo>
                <a:lnTo>
                  <a:pt x="7810500" y="8915400"/>
                </a:lnTo>
                <a:lnTo>
                  <a:pt x="0" y="89154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8D3E51D-A140-46B4-8857-9DC6A7F30B7C}"/>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17435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09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F6BF9D-F704-4E6F-A294-274050EFFC4D}"/>
              </a:ext>
            </a:extLst>
          </p:cNvPr>
          <p:cNvSpPr>
            <a:spLocks noGrp="1"/>
          </p:cNvSpPr>
          <p:nvPr>
            <p:ph type="pic" sz="quarter" idx="10"/>
          </p:nvPr>
        </p:nvSpPr>
        <p:spPr>
          <a:xfrm>
            <a:off x="0" y="0"/>
            <a:ext cx="6019800" cy="10287000"/>
          </a:xfrm>
          <a:custGeom>
            <a:avLst/>
            <a:gdLst>
              <a:gd name="connsiteX0" fmla="*/ 0 w 6019800"/>
              <a:gd name="connsiteY0" fmla="*/ 0 h 10287000"/>
              <a:gd name="connsiteX1" fmla="*/ 6019800 w 6019800"/>
              <a:gd name="connsiteY1" fmla="*/ 0 h 10287000"/>
              <a:gd name="connsiteX2" fmla="*/ 6019800 w 6019800"/>
              <a:gd name="connsiteY2" fmla="*/ 10287000 h 10287000"/>
              <a:gd name="connsiteX3" fmla="*/ 0 w 60198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6019800" h="10287000">
                <a:moveTo>
                  <a:pt x="0" y="0"/>
                </a:moveTo>
                <a:lnTo>
                  <a:pt x="6019800" y="0"/>
                </a:lnTo>
                <a:lnTo>
                  <a:pt x="6019800" y="10287000"/>
                </a:lnTo>
                <a:lnTo>
                  <a:pt x="0" y="102870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3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992B411-44BE-4D64-914C-320C37A89685}"/>
              </a:ext>
            </a:extLst>
          </p:cNvPr>
          <p:cNvSpPr>
            <a:spLocks noGrp="1"/>
          </p:cNvSpPr>
          <p:nvPr>
            <p:ph type="pic" sz="quarter" idx="10"/>
          </p:nvPr>
        </p:nvSpPr>
        <p:spPr>
          <a:xfrm>
            <a:off x="1330008" y="823915"/>
            <a:ext cx="15624492" cy="4852985"/>
          </a:xfrm>
          <a:custGeom>
            <a:avLst/>
            <a:gdLst>
              <a:gd name="connsiteX0" fmla="*/ 0 w 15624492"/>
              <a:gd name="connsiteY0" fmla="*/ 0 h 4852985"/>
              <a:gd name="connsiteX1" fmla="*/ 15624492 w 15624492"/>
              <a:gd name="connsiteY1" fmla="*/ 0 h 4852985"/>
              <a:gd name="connsiteX2" fmla="*/ 15624492 w 15624492"/>
              <a:gd name="connsiteY2" fmla="*/ 4852985 h 4852985"/>
              <a:gd name="connsiteX3" fmla="*/ 0 w 15624492"/>
              <a:gd name="connsiteY3" fmla="*/ 4852985 h 4852985"/>
            </a:gdLst>
            <a:ahLst/>
            <a:cxnLst>
              <a:cxn ang="0">
                <a:pos x="connsiteX0" y="connsiteY0"/>
              </a:cxn>
              <a:cxn ang="0">
                <a:pos x="connsiteX1" y="connsiteY1"/>
              </a:cxn>
              <a:cxn ang="0">
                <a:pos x="connsiteX2" y="connsiteY2"/>
              </a:cxn>
              <a:cxn ang="0">
                <a:pos x="connsiteX3" y="connsiteY3"/>
              </a:cxn>
            </a:cxnLst>
            <a:rect l="l" t="t" r="r" b="b"/>
            <a:pathLst>
              <a:path w="15624492" h="4852985">
                <a:moveTo>
                  <a:pt x="0" y="0"/>
                </a:moveTo>
                <a:lnTo>
                  <a:pt x="15624492" y="0"/>
                </a:lnTo>
                <a:lnTo>
                  <a:pt x="15624492" y="4852985"/>
                </a:lnTo>
                <a:lnTo>
                  <a:pt x="0" y="4852985"/>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7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7EE8E28-43E1-4149-A1E1-8B9E09AB31BB}"/>
              </a:ext>
            </a:extLst>
          </p:cNvPr>
          <p:cNvSpPr>
            <a:spLocks noGrp="1"/>
          </p:cNvSpPr>
          <p:nvPr>
            <p:ph type="pic" sz="quarter" idx="10"/>
          </p:nvPr>
        </p:nvSpPr>
        <p:spPr>
          <a:xfrm>
            <a:off x="12268200" y="0"/>
            <a:ext cx="6019800" cy="10287000"/>
          </a:xfrm>
          <a:custGeom>
            <a:avLst/>
            <a:gdLst>
              <a:gd name="connsiteX0" fmla="*/ 0 w 6019800"/>
              <a:gd name="connsiteY0" fmla="*/ 0 h 10287000"/>
              <a:gd name="connsiteX1" fmla="*/ 6019800 w 6019800"/>
              <a:gd name="connsiteY1" fmla="*/ 0 h 10287000"/>
              <a:gd name="connsiteX2" fmla="*/ 6019800 w 6019800"/>
              <a:gd name="connsiteY2" fmla="*/ 10287000 h 10287000"/>
              <a:gd name="connsiteX3" fmla="*/ 0 w 60198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6019800" h="10287000">
                <a:moveTo>
                  <a:pt x="0" y="0"/>
                </a:moveTo>
                <a:lnTo>
                  <a:pt x="6019800" y="0"/>
                </a:lnTo>
                <a:lnTo>
                  <a:pt x="6019800" y="10287000"/>
                </a:lnTo>
                <a:lnTo>
                  <a:pt x="0" y="102870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16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D0CD05C-372A-4E7B-967A-559E72E9BD32}"/>
              </a:ext>
            </a:extLst>
          </p:cNvPr>
          <p:cNvSpPr>
            <a:spLocks noGrp="1"/>
          </p:cNvSpPr>
          <p:nvPr>
            <p:ph type="pic" sz="quarter" idx="10"/>
          </p:nvPr>
        </p:nvSpPr>
        <p:spPr>
          <a:xfrm>
            <a:off x="1333500" y="0"/>
            <a:ext cx="15621000" cy="5676900"/>
          </a:xfrm>
          <a:custGeom>
            <a:avLst/>
            <a:gdLst>
              <a:gd name="connsiteX0" fmla="*/ 0 w 15621000"/>
              <a:gd name="connsiteY0" fmla="*/ 0 h 5676900"/>
              <a:gd name="connsiteX1" fmla="*/ 15621000 w 15621000"/>
              <a:gd name="connsiteY1" fmla="*/ 0 h 5676900"/>
              <a:gd name="connsiteX2" fmla="*/ 15621000 w 15621000"/>
              <a:gd name="connsiteY2" fmla="*/ 5676900 h 5676900"/>
              <a:gd name="connsiteX3" fmla="*/ 0 w 15621000"/>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15621000" h="5676900">
                <a:moveTo>
                  <a:pt x="0" y="0"/>
                </a:moveTo>
                <a:lnTo>
                  <a:pt x="15621000" y="0"/>
                </a:lnTo>
                <a:lnTo>
                  <a:pt x="15621000" y="5676900"/>
                </a:lnTo>
                <a:lnTo>
                  <a:pt x="0" y="56769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2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6B0807D-43EC-4BF5-8055-0414272E1571}"/>
              </a:ext>
            </a:extLst>
          </p:cNvPr>
          <p:cNvSpPr>
            <a:spLocks noGrp="1"/>
          </p:cNvSpPr>
          <p:nvPr>
            <p:ph type="pic" sz="quarter" idx="11"/>
          </p:nvPr>
        </p:nvSpPr>
        <p:spPr>
          <a:xfrm>
            <a:off x="9323970" y="3276600"/>
            <a:ext cx="3644720" cy="5638800"/>
          </a:xfrm>
          <a:custGeom>
            <a:avLst/>
            <a:gdLst>
              <a:gd name="connsiteX0" fmla="*/ 0 w 3644720"/>
              <a:gd name="connsiteY0" fmla="*/ 0 h 5638800"/>
              <a:gd name="connsiteX1" fmla="*/ 3644720 w 3644720"/>
              <a:gd name="connsiteY1" fmla="*/ 0 h 5638800"/>
              <a:gd name="connsiteX2" fmla="*/ 3644720 w 3644720"/>
              <a:gd name="connsiteY2" fmla="*/ 5638800 h 5638800"/>
              <a:gd name="connsiteX3" fmla="*/ 0 w 364472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3644720" h="5638800">
                <a:moveTo>
                  <a:pt x="0" y="0"/>
                </a:moveTo>
                <a:lnTo>
                  <a:pt x="3644720" y="0"/>
                </a:lnTo>
                <a:lnTo>
                  <a:pt x="3644720" y="5638800"/>
                </a:lnTo>
                <a:lnTo>
                  <a:pt x="0" y="56388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sp>
        <p:nvSpPr>
          <p:cNvPr id="15" name="Picture Placeholder 14">
            <a:extLst>
              <a:ext uri="{FF2B5EF4-FFF2-40B4-BE49-F238E27FC236}">
                <a16:creationId xmlns:a16="http://schemas.microsoft.com/office/drawing/2014/main" id="{AFFF5EC6-3E09-4B68-86A8-723A59B2B841}"/>
              </a:ext>
            </a:extLst>
          </p:cNvPr>
          <p:cNvSpPr>
            <a:spLocks noGrp="1"/>
          </p:cNvSpPr>
          <p:nvPr>
            <p:ph type="pic" sz="quarter" idx="10"/>
          </p:nvPr>
        </p:nvSpPr>
        <p:spPr>
          <a:xfrm>
            <a:off x="1333500" y="3276600"/>
            <a:ext cx="3644720" cy="5638800"/>
          </a:xfrm>
          <a:custGeom>
            <a:avLst/>
            <a:gdLst>
              <a:gd name="connsiteX0" fmla="*/ 0 w 3644720"/>
              <a:gd name="connsiteY0" fmla="*/ 0 h 5638800"/>
              <a:gd name="connsiteX1" fmla="*/ 3644720 w 3644720"/>
              <a:gd name="connsiteY1" fmla="*/ 0 h 5638800"/>
              <a:gd name="connsiteX2" fmla="*/ 3644720 w 3644720"/>
              <a:gd name="connsiteY2" fmla="*/ 5638800 h 5638800"/>
              <a:gd name="connsiteX3" fmla="*/ 0 w 364472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3644720" h="5638800">
                <a:moveTo>
                  <a:pt x="0" y="0"/>
                </a:moveTo>
                <a:lnTo>
                  <a:pt x="3644720" y="0"/>
                </a:lnTo>
                <a:lnTo>
                  <a:pt x="3644720" y="5638800"/>
                </a:lnTo>
                <a:lnTo>
                  <a:pt x="0" y="56388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组合 13">
            <a:extLst>
              <a:ext uri="{FF2B5EF4-FFF2-40B4-BE49-F238E27FC236}">
                <a16:creationId xmlns:a16="http://schemas.microsoft.com/office/drawing/2014/main" id="{4B457A5B-68F5-4383-B80C-BD95EC46BD24}"/>
              </a:ext>
            </a:extLst>
          </p:cNvPr>
          <p:cNvGrpSpPr/>
          <p:nvPr userDrawn="1"/>
        </p:nvGrpSpPr>
        <p:grpSpPr>
          <a:xfrm>
            <a:off x="1326241" y="788677"/>
            <a:ext cx="795598" cy="210004"/>
            <a:chOff x="6353586" y="4480561"/>
            <a:chExt cx="5023074" cy="1325880"/>
          </a:xfrm>
        </p:grpSpPr>
        <p:sp>
          <p:nvSpPr>
            <p:cNvPr id="17" name="任意多边形: 形状 25">
              <a:extLst>
                <a:ext uri="{FF2B5EF4-FFF2-40B4-BE49-F238E27FC236}">
                  <a16:creationId xmlns:a16="http://schemas.microsoft.com/office/drawing/2014/main" id="{2D112A23-6EF3-40A0-8838-F6BB726EAAF0}"/>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18" name="组合 11">
              <a:extLst>
                <a:ext uri="{FF2B5EF4-FFF2-40B4-BE49-F238E27FC236}">
                  <a16:creationId xmlns:a16="http://schemas.microsoft.com/office/drawing/2014/main" id="{4F589AF6-C3B9-4C40-8AAB-2EF8558A7184}"/>
                </a:ext>
              </a:extLst>
            </p:cNvPr>
            <p:cNvGrpSpPr/>
            <p:nvPr/>
          </p:nvGrpSpPr>
          <p:grpSpPr>
            <a:xfrm>
              <a:off x="8043056" y="4702687"/>
              <a:ext cx="3333604" cy="881628"/>
              <a:chOff x="8083550" y="5731848"/>
              <a:chExt cx="2120900" cy="560908"/>
            </a:xfrm>
          </p:grpSpPr>
          <p:sp>
            <p:nvSpPr>
              <p:cNvPr id="19" name="任意多边形: 形状 14">
                <a:extLst>
                  <a:ext uri="{FF2B5EF4-FFF2-40B4-BE49-F238E27FC236}">
                    <a16:creationId xmlns:a16="http://schemas.microsoft.com/office/drawing/2014/main" id="{D39B93AE-9830-4A81-9CD0-DC9610CE2721}"/>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27">
                <a:extLst>
                  <a:ext uri="{FF2B5EF4-FFF2-40B4-BE49-F238E27FC236}">
                    <a16:creationId xmlns:a16="http://schemas.microsoft.com/office/drawing/2014/main" id="{24223B9A-D7AE-4CA7-99D4-0A51F1BCDDB0}"/>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21" name="TextBox 20">
            <a:extLst>
              <a:ext uri="{FF2B5EF4-FFF2-40B4-BE49-F238E27FC236}">
                <a16:creationId xmlns:a16="http://schemas.microsoft.com/office/drawing/2014/main" id="{CBE8C072-2736-400F-AAA3-EB041058D6D1}"/>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21271452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AB50059-F875-4523-9281-9686BADBE49F}"/>
              </a:ext>
            </a:extLst>
          </p:cNvPr>
          <p:cNvSpPr>
            <a:spLocks noGrp="1"/>
          </p:cNvSpPr>
          <p:nvPr>
            <p:ph type="pic" sz="quarter" idx="10"/>
          </p:nvPr>
        </p:nvSpPr>
        <p:spPr>
          <a:xfrm>
            <a:off x="1333500" y="3276600"/>
            <a:ext cx="7810500" cy="5638800"/>
          </a:xfrm>
          <a:custGeom>
            <a:avLst/>
            <a:gdLst>
              <a:gd name="connsiteX0" fmla="*/ 0 w 7810500"/>
              <a:gd name="connsiteY0" fmla="*/ 0 h 5638800"/>
              <a:gd name="connsiteX1" fmla="*/ 7810500 w 7810500"/>
              <a:gd name="connsiteY1" fmla="*/ 0 h 5638800"/>
              <a:gd name="connsiteX2" fmla="*/ 7810500 w 7810500"/>
              <a:gd name="connsiteY2" fmla="*/ 5638800 h 5638800"/>
              <a:gd name="connsiteX3" fmla="*/ 0 w 781050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7810500" h="5638800">
                <a:moveTo>
                  <a:pt x="0" y="0"/>
                </a:moveTo>
                <a:lnTo>
                  <a:pt x="7810500" y="0"/>
                </a:lnTo>
                <a:lnTo>
                  <a:pt x="7810500" y="5638800"/>
                </a:lnTo>
                <a:lnTo>
                  <a:pt x="0" y="5638800"/>
                </a:lnTo>
                <a:close/>
              </a:path>
            </a:pathLst>
          </a:custGeom>
          <a:pattFill prst="lgCheck">
            <a:fgClr>
              <a:schemeClr val="bg2">
                <a:lumMod val="50000"/>
                <a:lumOff val="50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组合 13">
            <a:extLst>
              <a:ext uri="{FF2B5EF4-FFF2-40B4-BE49-F238E27FC236}">
                <a16:creationId xmlns:a16="http://schemas.microsoft.com/office/drawing/2014/main" id="{10DC883D-7A5E-46D5-90D7-45BEA132F660}"/>
              </a:ext>
            </a:extLst>
          </p:cNvPr>
          <p:cNvGrpSpPr/>
          <p:nvPr userDrawn="1"/>
        </p:nvGrpSpPr>
        <p:grpSpPr>
          <a:xfrm>
            <a:off x="1326241" y="788677"/>
            <a:ext cx="795598" cy="210004"/>
            <a:chOff x="6353586" y="4480561"/>
            <a:chExt cx="5023074" cy="1325880"/>
          </a:xfrm>
        </p:grpSpPr>
        <p:sp>
          <p:nvSpPr>
            <p:cNvPr id="11" name="任意多边形: 形状 25">
              <a:extLst>
                <a:ext uri="{FF2B5EF4-FFF2-40B4-BE49-F238E27FC236}">
                  <a16:creationId xmlns:a16="http://schemas.microsoft.com/office/drawing/2014/main" id="{573177E5-AFCB-4FD2-9CE8-94E8BCCED047}"/>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16" name="组合 11">
              <a:extLst>
                <a:ext uri="{FF2B5EF4-FFF2-40B4-BE49-F238E27FC236}">
                  <a16:creationId xmlns:a16="http://schemas.microsoft.com/office/drawing/2014/main" id="{C3832B96-C8AB-423A-9703-FDE13A22F428}"/>
                </a:ext>
              </a:extLst>
            </p:cNvPr>
            <p:cNvGrpSpPr/>
            <p:nvPr/>
          </p:nvGrpSpPr>
          <p:grpSpPr>
            <a:xfrm>
              <a:off x="8043056" y="4702687"/>
              <a:ext cx="3333604" cy="881628"/>
              <a:chOff x="8083550" y="5731848"/>
              <a:chExt cx="2120900" cy="560908"/>
            </a:xfrm>
          </p:grpSpPr>
          <p:sp>
            <p:nvSpPr>
              <p:cNvPr id="17" name="任意多边形: 形状 14">
                <a:extLst>
                  <a:ext uri="{FF2B5EF4-FFF2-40B4-BE49-F238E27FC236}">
                    <a16:creationId xmlns:a16="http://schemas.microsoft.com/office/drawing/2014/main" id="{37CBF431-B886-4AF9-B274-79B5048BECB5}"/>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27">
                <a:extLst>
                  <a:ext uri="{FF2B5EF4-FFF2-40B4-BE49-F238E27FC236}">
                    <a16:creationId xmlns:a16="http://schemas.microsoft.com/office/drawing/2014/main" id="{93BAEAB9-E7E0-4415-8B7D-CB04D9CB6800}"/>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19" name="TextBox 18">
            <a:extLst>
              <a:ext uri="{FF2B5EF4-FFF2-40B4-BE49-F238E27FC236}">
                <a16:creationId xmlns:a16="http://schemas.microsoft.com/office/drawing/2014/main" id="{3F108F96-1071-43A4-99A6-3E3DFE084E52}"/>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tx1">
                    <a:lumMod val="65000"/>
                  </a:schemeClr>
                </a:solidFill>
                <a:latin typeface="+mn-lt"/>
              </a:rPr>
              <a:t>PROPOSAL</a:t>
            </a:r>
            <a:endParaRPr lang="en-US" sz="1000" spc="300">
              <a:solidFill>
                <a:schemeClr val="tx1">
                  <a:lumMod val="65000"/>
                </a:schemeClr>
              </a:solidFill>
              <a:latin typeface="+mn-lt"/>
            </a:endParaRPr>
          </a:p>
        </p:txBody>
      </p:sp>
    </p:spTree>
    <p:extLst>
      <p:ext uri="{BB962C8B-B14F-4D97-AF65-F5344CB8AC3E}">
        <p14:creationId xmlns:p14="http://schemas.microsoft.com/office/powerpoint/2010/main" val="99192671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mslides.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A77E51-D341-41D0-90C6-D87567BBBABA}"/>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tx1">
                    <a:lumMod val="65000"/>
                  </a:schemeClr>
                </a:solidFill>
              </a:rPr>
              <a:t>© mslides 2021. All Right Reserved.</a:t>
            </a:r>
          </a:p>
        </p:txBody>
      </p:sp>
      <p:sp>
        <p:nvSpPr>
          <p:cNvPr id="3" name="TextBox 2">
            <a:extLst>
              <a:ext uri="{FF2B5EF4-FFF2-40B4-BE49-F238E27FC236}">
                <a16:creationId xmlns:a16="http://schemas.microsoft.com/office/drawing/2014/main" id="{574E5D2C-4B78-48A4-BD64-554C2A82DAC1}"/>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tx1">
                    <a:lumMod val="65000"/>
                  </a:schemeClr>
                </a:solidFill>
              </a:rPr>
              <a:t>This template is from </a:t>
            </a:r>
            <a:r>
              <a:rPr lang="en-US" altLang="zh-CN" sz="1800">
                <a:hlinkClick r:id="rId23" action="ppaction://hlinkfile"/>
              </a:rPr>
              <a:t>mslides.com</a:t>
            </a:r>
            <a:endParaRPr lang="en-US" altLang="zh-CN" sz="1800"/>
          </a:p>
        </p:txBody>
      </p:sp>
      <p:sp>
        <p:nvSpPr>
          <p:cNvPr id="4" name="TextBox 3">
            <a:extLst>
              <a:ext uri="{FF2B5EF4-FFF2-40B4-BE49-F238E27FC236}">
                <a16:creationId xmlns:a16="http://schemas.microsoft.com/office/drawing/2014/main" id="{31AEBFF8-903B-4818-8A1D-8086FE1112F9}"/>
              </a:ext>
            </a:extLst>
          </p:cNvPr>
          <p:cNvSpPr txBox="1"/>
          <p:nvPr userDrawn="1"/>
        </p:nvSpPr>
        <p:spPr>
          <a:xfrm rot="16200000">
            <a:off x="16248185" y="6774069"/>
            <a:ext cx="6518031" cy="507831"/>
          </a:xfrm>
          <a:prstGeom prst="rect">
            <a:avLst/>
          </a:prstGeom>
          <a:noFill/>
        </p:spPr>
        <p:txBody>
          <a:bodyPr wrap="square" rtlCol="0">
            <a:spAutoFit/>
          </a:bodyPr>
          <a:lstStyle/>
          <a:p>
            <a:r>
              <a:rPr lang="en-US" altLang="zh-CN">
                <a:solidFill>
                  <a:srgbClr val="E6E6E6"/>
                </a:solidFill>
              </a:rPr>
              <a:t>MSLIDES.COM</a:t>
            </a:r>
            <a:endParaRPr lang="en-US">
              <a:solidFill>
                <a:srgbClr val="E6E6E6"/>
              </a:solidFill>
            </a:endParaRP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63"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65" r:id="rId2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8EEE6C-FD82-40D5-A015-FCB31CDE129A}"/>
              </a:ext>
            </a:extLst>
          </p:cNvPr>
          <p:cNvSpPr/>
          <p:nvPr/>
        </p:nvSpPr>
        <p:spPr>
          <a:xfrm>
            <a:off x="7559040" y="3558540"/>
            <a:ext cx="3169920" cy="3169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55244F-87AC-45A0-828B-A1A91A39E5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7680" y="4060990"/>
            <a:ext cx="2072820" cy="2164268"/>
          </a:xfrm>
          <a:prstGeom prst="rect">
            <a:avLst/>
          </a:prstGeom>
        </p:spPr>
      </p:pic>
    </p:spTree>
    <p:extLst>
      <p:ext uri="{BB962C8B-B14F-4D97-AF65-F5344CB8AC3E}">
        <p14:creationId xmlns:p14="http://schemas.microsoft.com/office/powerpoint/2010/main" val="4491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9"/>
                                        </p:tgtEl>
                                        <p:attrNameLst>
                                          <p:attrName>style.visibility</p:attrName>
                                        </p:attrNameLst>
                                      </p:cBhvr>
                                      <p:to>
                                        <p:strVal val="visible"/>
                                      </p:to>
                                    </p:set>
                                    <p:anim to="" calcmode="lin" valueType="num">
                                      <p:cBhvr>
                                        <p:cTn id="7" dur="10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9" presetID="0" presetClass="entr" presetSubtype="0" fill="hold" nodeType="withEffect">
                                  <p:stCondLst>
                                    <p:cond delay="0"/>
                                  </p:stCondLst>
                                  <p:childTnLst>
                                    <p:set>
                                      <p:cBhvr>
                                        <p:cTn id="10" dur="1000"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11E33E9-5DED-4F51-80C0-339416C9A204}"/>
              </a:ext>
            </a:extLst>
          </p:cNvPr>
          <p:cNvSpPr>
            <a:spLocks noGrp="1"/>
          </p:cNvSpPr>
          <p:nvPr>
            <p:ph type="pic" sz="quarter" idx="10"/>
          </p:nvPr>
        </p:nvSpPr>
        <p:spPr/>
      </p:sp>
      <p:sp>
        <p:nvSpPr>
          <p:cNvPr id="3" name="Rectangle 2">
            <a:extLst>
              <a:ext uri="{FF2B5EF4-FFF2-40B4-BE49-F238E27FC236}">
                <a16:creationId xmlns:a16="http://schemas.microsoft.com/office/drawing/2014/main" id="{08DF6D08-5473-47B2-809A-4F2EE16D618A}"/>
              </a:ext>
            </a:extLst>
          </p:cNvPr>
          <p:cNvSpPr/>
          <p:nvPr/>
        </p:nvSpPr>
        <p:spPr>
          <a:xfrm>
            <a:off x="1234440" y="5753938"/>
            <a:ext cx="7101840" cy="2526974"/>
          </a:xfrm>
          <a:prstGeom prst="rect">
            <a:avLst/>
          </a:prstGeom>
        </p:spPr>
        <p:txBody>
          <a:bodyPr wrap="square">
            <a:spAutoFit/>
          </a:bodyPr>
          <a:lstStyle/>
          <a:p>
            <a:pPr marL="6350">
              <a:spcBef>
                <a:spcPts val="18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Who we are?</a:t>
            </a:r>
          </a:p>
          <a:p>
            <a:pPr marL="6350">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 Per amet nonumy periculis ei. Deleniti and apeirian temporibus eam cu, ad mea ipsum sadipscing, sed ex assum omnium contentiones. Nobis suavitate moderatius has eu, epicuri ancillae pericula ei nam, ferri ipsum quaeque est ea.</a:t>
            </a:r>
          </a:p>
          <a:p>
            <a:pPr marL="6350">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Ex omnis menandri conceptam. Lorem ipsum dolor sit amet, feugiat delicata liberavisse id cum, no quo maiorum intelleget, liber regione eu sit. Mea cu case ludus integre, vide viderer eleifend ex mea. His at soluta regione diceret, cum et atqui placerat petentium. </a:t>
            </a:r>
          </a:p>
        </p:txBody>
      </p:sp>
      <p:sp>
        <p:nvSpPr>
          <p:cNvPr id="4" name="Rectangle 3">
            <a:extLst>
              <a:ext uri="{FF2B5EF4-FFF2-40B4-BE49-F238E27FC236}">
                <a16:creationId xmlns:a16="http://schemas.microsoft.com/office/drawing/2014/main" id="{8BCBBF13-8447-4540-BE84-E5D2263A6FEB}"/>
              </a:ext>
            </a:extLst>
          </p:cNvPr>
          <p:cNvSpPr/>
          <p:nvPr/>
        </p:nvSpPr>
        <p:spPr>
          <a:xfrm>
            <a:off x="9750108" y="5753938"/>
            <a:ext cx="7101840" cy="3178242"/>
          </a:xfrm>
          <a:prstGeom prst="rect">
            <a:avLst/>
          </a:prstGeom>
        </p:spPr>
        <p:txBody>
          <a:bodyPr wrap="square">
            <a:spAutoFit/>
          </a:bodyPr>
          <a:lstStyle/>
          <a:p>
            <a:pPr marL="6350">
              <a:spcBef>
                <a:spcPts val="18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Who we can do for you?</a:t>
            </a:r>
          </a:p>
          <a:p>
            <a:pPr marL="6350">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 Per amet nonumy periculis ei. Deleniti and apeirian temporibus eam cu, ad mea ipsum sadipscing, sed ex assum omnium contentiones. </a:t>
            </a:r>
          </a:p>
          <a:p>
            <a:pPr marL="347663" indent="-341313">
              <a:lnSpc>
                <a:spcPct val="150000"/>
              </a:lnSpc>
              <a:spcBef>
                <a:spcPts val="1800"/>
              </a:spcBef>
              <a:buClr>
                <a:schemeClr val="tx1">
                  <a:lumMod val="85000"/>
                  <a:lumOff val="15000"/>
                </a:schemeClr>
              </a:buClr>
              <a:buSzPct val="100000"/>
              <a:buFont typeface="+mj-lt"/>
              <a:buAutoNum type="arabicPeriod"/>
            </a:pPr>
            <a:r>
              <a:rPr lang="es-ES" altLang="zh-CN" sz="1100">
                <a:solidFill>
                  <a:schemeClr val="tx1">
                    <a:lumMod val="85000"/>
                    <a:lumOff val="15000"/>
                  </a:schemeClr>
                </a:solidFill>
                <a:ea typeface="Lato Light" panose="020F0502020204030203" pitchFamily="34" charset="0"/>
                <a:cs typeface="Lato Light" panose="020F0502020204030203" pitchFamily="34" charset="0"/>
              </a:rPr>
              <a:t>Nobis suavitate moderatius has eu, epicuri. </a:t>
            </a:r>
          </a:p>
          <a:p>
            <a:pPr marL="347663" indent="-341313">
              <a:lnSpc>
                <a:spcPct val="150000"/>
              </a:lnSpc>
              <a:spcBef>
                <a:spcPts val="600"/>
              </a:spcBef>
              <a:buClr>
                <a:schemeClr val="tx1">
                  <a:lumMod val="85000"/>
                  <a:lumOff val="15000"/>
                </a:schemeClr>
              </a:buClr>
              <a:buSzPct val="100000"/>
              <a:buFont typeface="+mj-lt"/>
              <a:buAutoNum type="arabicPeriod"/>
            </a:pPr>
            <a:r>
              <a:rPr lang="es-ES" altLang="zh-CN" sz="1100">
                <a:solidFill>
                  <a:schemeClr val="tx1">
                    <a:lumMod val="85000"/>
                    <a:lumOff val="15000"/>
                  </a:schemeClr>
                </a:solidFill>
                <a:ea typeface="Lato Light" panose="020F0502020204030203" pitchFamily="34" charset="0"/>
                <a:cs typeface="Lato Light" panose="020F0502020204030203" pitchFamily="34" charset="0"/>
              </a:rPr>
              <a:t>Lorem ipsum dolor sit amet, feugiat delicata liberavisse id cum.</a:t>
            </a:r>
          </a:p>
          <a:p>
            <a:pPr marL="347663" indent="-341313">
              <a:lnSpc>
                <a:spcPct val="150000"/>
              </a:lnSpc>
              <a:spcBef>
                <a:spcPts val="600"/>
              </a:spcBef>
              <a:buClr>
                <a:schemeClr val="tx1">
                  <a:lumMod val="85000"/>
                  <a:lumOff val="15000"/>
                </a:schemeClr>
              </a:buClr>
              <a:buSzPct val="100000"/>
              <a:buFont typeface="+mj-lt"/>
              <a:buAutoNum type="arabicPeriod"/>
            </a:pPr>
            <a:r>
              <a:rPr lang="es-ES" altLang="zh-CN" sz="1100">
                <a:solidFill>
                  <a:schemeClr val="tx1">
                    <a:lumMod val="85000"/>
                    <a:lumOff val="15000"/>
                  </a:schemeClr>
                </a:solidFill>
                <a:ea typeface="Lato Light" panose="020F0502020204030203" pitchFamily="34" charset="0"/>
                <a:cs typeface="Lato Light" panose="020F0502020204030203" pitchFamily="34" charset="0"/>
              </a:rPr>
              <a:t>Mea cu case ludus integre, vide viderer. </a:t>
            </a:r>
          </a:p>
          <a:p>
            <a:pPr marL="347663" indent="-341313">
              <a:lnSpc>
                <a:spcPct val="150000"/>
              </a:lnSpc>
              <a:spcBef>
                <a:spcPts val="600"/>
              </a:spcBef>
              <a:buClr>
                <a:schemeClr val="tx1">
                  <a:lumMod val="85000"/>
                  <a:lumOff val="15000"/>
                </a:schemeClr>
              </a:buClr>
              <a:buSzPct val="100000"/>
              <a:buFont typeface="+mj-lt"/>
              <a:buAutoNum type="arabicPeriod"/>
            </a:pPr>
            <a:r>
              <a:rPr lang="es-ES" altLang="zh-CN" sz="1100">
                <a:solidFill>
                  <a:schemeClr val="tx1">
                    <a:lumMod val="85000"/>
                    <a:lumOff val="1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a:t>
            </a:r>
          </a:p>
        </p:txBody>
      </p:sp>
      <p:sp>
        <p:nvSpPr>
          <p:cNvPr id="10" name="TextBox 9">
            <a:extLst>
              <a:ext uri="{FF2B5EF4-FFF2-40B4-BE49-F238E27FC236}">
                <a16:creationId xmlns:a16="http://schemas.microsoft.com/office/drawing/2014/main" id="{A05EC706-AB07-4166-94C6-62F35AC2F0D6}"/>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17" name="Picture 16">
            <a:extLst>
              <a:ext uri="{FF2B5EF4-FFF2-40B4-BE49-F238E27FC236}">
                <a16:creationId xmlns:a16="http://schemas.microsoft.com/office/drawing/2014/main" id="{FAD8AE74-2A02-4BD3-9600-69760A497F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9686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DD3D93-3F85-46A6-9F87-7CF3962B8119}"/>
              </a:ext>
            </a:extLst>
          </p:cNvPr>
          <p:cNvSpPr>
            <a:spLocks noGrp="1"/>
          </p:cNvSpPr>
          <p:nvPr>
            <p:ph type="pic" sz="quarter" idx="10"/>
          </p:nvPr>
        </p:nvSpPr>
        <p:spPr/>
      </p:sp>
      <p:sp>
        <p:nvSpPr>
          <p:cNvPr id="3" name="Rectangle 2">
            <a:extLst>
              <a:ext uri="{FF2B5EF4-FFF2-40B4-BE49-F238E27FC236}">
                <a16:creationId xmlns:a16="http://schemas.microsoft.com/office/drawing/2014/main" id="{04866847-C35C-459C-BB53-7B290A8C4C0B}"/>
              </a:ext>
            </a:extLst>
          </p:cNvPr>
          <p:cNvSpPr/>
          <p:nvPr/>
        </p:nvSpPr>
        <p:spPr>
          <a:xfrm>
            <a:off x="11239499" y="6248400"/>
            <a:ext cx="7048501" cy="403860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DDF4027-9F46-4AE6-AEAF-901DB3FBBC06}"/>
              </a:ext>
            </a:extLst>
          </p:cNvPr>
          <p:cNvSpPr/>
          <p:nvPr/>
        </p:nvSpPr>
        <p:spPr>
          <a:xfrm>
            <a:off x="1229707" y="5027676"/>
            <a:ext cx="7914293" cy="2065309"/>
          </a:xfrm>
          <a:prstGeom prst="rect">
            <a:avLst/>
          </a:prstGeom>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tx1">
                    <a:lumMod val="65000"/>
                  </a:schemeClr>
                </a:solidFill>
                <a:ea typeface="Lato Light" panose="020F0502020204030203" pitchFamily="34" charset="0"/>
                <a:cs typeface="Lato Light" panose="020F0502020204030203" pitchFamily="34" charset="0"/>
              </a:rPr>
              <a:t>. </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id="{61242147-CC3F-4ED2-B563-37A8A370907E}"/>
              </a:ext>
            </a:extLst>
          </p:cNvPr>
          <p:cNvSpPr txBox="1"/>
          <p:nvPr/>
        </p:nvSpPr>
        <p:spPr>
          <a:xfrm>
            <a:off x="1227675"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lumMod val="65000"/>
                </a:schemeClr>
              </a:solidFill>
            </a:endParaRPr>
          </a:p>
        </p:txBody>
      </p:sp>
      <p:sp>
        <p:nvSpPr>
          <p:cNvPr id="9" name="TextBox 8">
            <a:extLst>
              <a:ext uri="{FF2B5EF4-FFF2-40B4-BE49-F238E27FC236}">
                <a16:creationId xmlns:a16="http://schemas.microsoft.com/office/drawing/2014/main" id="{710FD91D-205C-4EDF-B65B-73524D3EAA61}"/>
              </a:ext>
            </a:extLst>
          </p:cNvPr>
          <p:cNvSpPr txBox="1"/>
          <p:nvPr/>
        </p:nvSpPr>
        <p:spPr>
          <a:xfrm>
            <a:off x="3318074"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lumMod val="65000"/>
                </a:schemeClr>
              </a:solidFill>
            </a:endParaRPr>
          </a:p>
        </p:txBody>
      </p:sp>
      <p:sp>
        <p:nvSpPr>
          <p:cNvPr id="11" name="TextBox 10">
            <a:extLst>
              <a:ext uri="{FF2B5EF4-FFF2-40B4-BE49-F238E27FC236}">
                <a16:creationId xmlns:a16="http://schemas.microsoft.com/office/drawing/2014/main" id="{C3AD143D-9F62-4F8D-A808-3C7F06F12C2C}"/>
              </a:ext>
            </a:extLst>
          </p:cNvPr>
          <p:cNvSpPr txBox="1"/>
          <p:nvPr/>
        </p:nvSpPr>
        <p:spPr>
          <a:xfrm>
            <a:off x="1225532" y="2332535"/>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Creative and </a:t>
            </a:r>
            <a:r>
              <a:rPr lang="en-US" altLang="zh-CN" sz="4400">
                <a:solidFill>
                  <a:schemeClr val="accent1"/>
                </a:solidFill>
                <a:latin typeface="Montserrat Black" panose="00000A00000000000000" pitchFamily="50" charset="0"/>
              </a:rPr>
              <a:t>Simple</a:t>
            </a:r>
            <a:endParaRPr lang="en-US" sz="4400">
              <a:solidFill>
                <a:schemeClr val="accent1"/>
              </a:solidFill>
              <a:latin typeface="Montserrat Black" panose="00000A00000000000000" pitchFamily="50" charset="0"/>
            </a:endParaRPr>
          </a:p>
        </p:txBody>
      </p:sp>
      <p:sp>
        <p:nvSpPr>
          <p:cNvPr id="14" name="TextBox 13">
            <a:extLst>
              <a:ext uri="{FF2B5EF4-FFF2-40B4-BE49-F238E27FC236}">
                <a16:creationId xmlns:a16="http://schemas.microsoft.com/office/drawing/2014/main" id="{E816C501-2DDE-41CD-B57F-34D3F648D61D}"/>
              </a:ext>
            </a:extLst>
          </p:cNvPr>
          <p:cNvSpPr txBox="1"/>
          <p:nvPr/>
        </p:nvSpPr>
        <p:spPr>
          <a:xfrm>
            <a:off x="12151360" y="7161074"/>
            <a:ext cx="4823460" cy="1383456"/>
          </a:xfrm>
          <a:prstGeom prst="rect">
            <a:avLst/>
          </a:prstGeom>
          <a:noFill/>
        </p:spPr>
        <p:txBody>
          <a:bodyPr wrap="square" rtlCol="0">
            <a:spAutoFit/>
          </a:bodyPr>
          <a:lstStyle/>
          <a:p>
            <a:pPr>
              <a:lnSpc>
                <a:spcPct val="120000"/>
              </a:lnSpc>
            </a:pPr>
            <a:r>
              <a:rPr lang="en-US" sz="2400">
                <a:latin typeface="+mj-lt"/>
                <a:cs typeface="Rubik Light" panose="00000400000000000000" pitchFamily="2" charset="-79"/>
              </a:rPr>
              <a:t>Let’s Working together, to create something unique and cretive.</a:t>
            </a:r>
            <a:endParaRPr lang="en-ID" sz="2400" dirty="0">
              <a:latin typeface="+mj-lt"/>
              <a:cs typeface="Rubik Light" panose="00000400000000000000" pitchFamily="2" charset="-79"/>
            </a:endParaRPr>
          </a:p>
        </p:txBody>
      </p:sp>
      <p:cxnSp>
        <p:nvCxnSpPr>
          <p:cNvPr id="10" name="Straight Connector 2">
            <a:extLst>
              <a:ext uri="{FF2B5EF4-FFF2-40B4-BE49-F238E27FC236}">
                <a16:creationId xmlns:a16="http://schemas.microsoft.com/office/drawing/2014/main" id="{04DBAE77-0E58-437F-9F96-2243AF9A4AAC}"/>
              </a:ext>
            </a:extLst>
          </p:cNvPr>
          <p:cNvCxnSpPr>
            <a:cxnSpLocks/>
          </p:cNvCxnSpPr>
          <p:nvPr/>
        </p:nvCxnSpPr>
        <p:spPr>
          <a:xfrm>
            <a:off x="11239500" y="9463088"/>
            <a:ext cx="571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8AF66E-8FF8-4763-843A-BF668F8DD1D5}"/>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38373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1"/>
                                        </p:tgtEl>
                                        <p:attrNameLst>
                                          <p:attrName>style.visibility</p:attrName>
                                        </p:attrNameLst>
                                      </p:cBhvr>
                                      <p:to>
                                        <p:strVal val="visible"/>
                                      </p:to>
                                    </p:set>
                                    <p:anim to="" calcmode="lin" valueType="num">
                                      <p:cBhvr>
                                        <p:cTn id="7"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1"/>
                                        </p:tgtEl>
                                      </p:cBhvr>
                                    </p:animEffect>
                                  </p:childTnLst>
                                </p:cTn>
                              </p:par>
                              <p:par>
                                <p:cTn id="9" presetID="2" presetClass="entr" presetSubtype="4"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0" presetClass="entr" presetSubtype="0" fill="hold" grpId="0" nodeType="withEffect">
                                  <p:stCondLst>
                                    <p:cond delay="0"/>
                                  </p:stCondLst>
                                  <p:iterate type="lt">
                                    <p:tmPct val="1000"/>
                                  </p:iterate>
                                  <p:childTnLst>
                                    <p:set>
                                      <p:cBhvr>
                                        <p:cTn id="14" dur="750" fill="hold">
                                          <p:stCondLst>
                                            <p:cond delay="0"/>
                                          </p:stCondLst>
                                        </p:cTn>
                                        <p:tgtEl>
                                          <p:spTgt spid="14"/>
                                        </p:tgtEl>
                                        <p:attrNameLst>
                                          <p:attrName>style.visibility</p:attrName>
                                        </p:attrNameLst>
                                      </p:cBhvr>
                                      <p:to>
                                        <p:strVal val="visible"/>
                                      </p:to>
                                    </p:set>
                                    <p:anim to="" calcmode="lin" valueType="num">
                                      <p:cBhvr>
                                        <p:cTn id="15"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14"/>
                                        </p:tgtEl>
                                      </p:cBhvr>
                                    </p:animEffect>
                                  </p:childTnLst>
                                </p:cTn>
                              </p:par>
                            </p:childTnLst>
                          </p:cTn>
                        </p:par>
                        <p:par>
                          <p:cTn id="17" fill="hold">
                            <p:stCondLst>
                              <p:cond delay="138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880"/>
                            </p:stCondLst>
                            <p:childTnLst>
                              <p:par>
                                <p:cTn id="22" presetID="0" presetClass="entr" presetSubtype="0" fill="hold" grpId="0" nodeType="afterEffect">
                                  <p:stCondLst>
                                    <p:cond delay="0"/>
                                  </p:stCondLst>
                                  <p:childTnLst>
                                    <p:set>
                                      <p:cBhvr>
                                        <p:cTn id="23" dur="1000" fill="hold">
                                          <p:stCondLst>
                                            <p:cond delay="0"/>
                                          </p:stCondLst>
                                        </p:cTn>
                                        <p:tgtEl>
                                          <p:spTgt spid="8"/>
                                        </p:tgtEl>
                                        <p:attrNameLst>
                                          <p:attrName>style.visibility</p:attrName>
                                        </p:attrNameLst>
                                      </p:cBhvr>
                                      <p:to>
                                        <p:strVal val="visible"/>
                                      </p:to>
                                    </p:set>
                                    <p:anim to="" calcmode="lin" valueType="num">
                                      <p:cBhvr>
                                        <p:cTn id="24" dur="1000" fill="hold">
                                          <p:stCondLst>
                                            <p:cond delay="0"/>
                                          </p:stCondLst>
                                        </p:cTn>
                                        <p:tgtEl>
                                          <p:spTgt spid="8"/>
                                        </p:tgtEl>
                                        <p:attrNameLst>
                                          <p:attrName>ppt_x</p:attrName>
                                        </p:attrNameLst>
                                      </p:cBhvr>
                                      <p:tavLst>
                                        <p:tav tm="0" fmla="#ppt_x-#ppt_w*1.2*((1.5-1.5*$)^3-(1.5-1.5*$)^2)">
                                          <p:val>
                                            <p:strVal val="0"/>
                                          </p:val>
                                        </p:tav>
                                        <p:tav tm="100000">
                                          <p:val>
                                            <p:strVal val="1"/>
                                          </p:val>
                                        </p:tav>
                                      </p:tavLst>
                                    </p:anim>
                                    <p:anim to="" calcmode="lin" valueType="num">
                                      <p:cBhvr>
                                        <p:cTn id="25" dur="1000" fill="hold">
                                          <p:stCondLst>
                                            <p:cond delay="0"/>
                                          </p:stCondLst>
                                        </p:cTn>
                                        <p:tgtEl>
                                          <p:spTgt spid="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6" dur="1000" fill="hold">
                                          <p:stCondLst>
                                            <p:cond delay="0"/>
                                          </p:stCondLst>
                                        </p:cTn>
                                        <p:tgtEl>
                                          <p:spTgt spid="8"/>
                                        </p:tgtEl>
                                        <p:attrNameLst>
                                          <p:attrName>ppt_w</p:attrName>
                                        </p:attrNameLst>
                                      </p:cBhvr>
                                      <p:tavLst>
                                        <p:tav tm="0" fmla="#ppt_w/2*($)^6">
                                          <p:val>
                                            <p:strVal val="0"/>
                                          </p:val>
                                        </p:tav>
                                        <p:tav tm="50000" fmla="#ppt_w-#ppt_w/2*(2-$)^6">
                                          <p:val>
                                            <p:strVal val="1"/>
                                          </p:val>
                                        </p:tav>
                                        <p:tav tm="100000">
                                          <p:val>
                                            <p:strVal val="2"/>
                                          </p:val>
                                        </p:tav>
                                      </p:tavLst>
                                    </p:anim>
                                  </p:childTnLst>
                                </p:cTn>
                              </p:par>
                              <p:par>
                                <p:cTn id="27" presetID="0" presetClass="entr" presetSubtype="0" fill="hold" grpId="0" nodeType="withEffect">
                                  <p:stCondLst>
                                    <p:cond delay="100"/>
                                  </p:stCondLst>
                                  <p:childTnLst>
                                    <p:set>
                                      <p:cBhvr>
                                        <p:cTn id="28" dur="1000" fill="hold">
                                          <p:stCondLst>
                                            <p:cond delay="0"/>
                                          </p:stCondLst>
                                        </p:cTn>
                                        <p:tgtEl>
                                          <p:spTgt spid="9"/>
                                        </p:tgtEl>
                                        <p:attrNameLst>
                                          <p:attrName>style.visibility</p:attrName>
                                        </p:attrNameLst>
                                      </p:cBhvr>
                                      <p:to>
                                        <p:strVal val="visible"/>
                                      </p:to>
                                    </p:set>
                                    <p:anim to="" calcmode="lin" valueType="num">
                                      <p:cBhvr>
                                        <p:cTn id="29" dur="1000" fill="hold">
                                          <p:stCondLst>
                                            <p:cond delay="0"/>
                                          </p:stCondLst>
                                        </p:cTn>
                                        <p:tgtEl>
                                          <p:spTgt spid="9"/>
                                        </p:tgtEl>
                                        <p:attrNameLst>
                                          <p:attrName>ppt_x</p:attrName>
                                        </p:attrNameLst>
                                      </p:cBhvr>
                                      <p:tavLst>
                                        <p:tav tm="0" fmla="#ppt_x-#ppt_w*1.2*((1.5-1.5*$)^3-(1.5-1.5*$)^2)">
                                          <p:val>
                                            <p:strVal val="0"/>
                                          </p:val>
                                        </p:tav>
                                        <p:tav tm="100000">
                                          <p:val>
                                            <p:strVal val="1"/>
                                          </p:val>
                                        </p:tav>
                                      </p:tavLst>
                                    </p:anim>
                                    <p:anim to="" calcmode="lin" valueType="num">
                                      <p:cBhvr>
                                        <p:cTn id="30" dur="1000" fill="hold">
                                          <p:stCondLst>
                                            <p:cond delay="0"/>
                                          </p:stCondLst>
                                        </p:cTn>
                                        <p:tgtEl>
                                          <p:spTgt spid="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1" dur="1000" fill="hold">
                                          <p:stCondLst>
                                            <p:cond delay="0"/>
                                          </p:stCondLst>
                                        </p:cTn>
                                        <p:tgtEl>
                                          <p:spTgt spid="9"/>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4C1AB7-A1E6-40CB-8D1A-FF1CD0E411EC}"/>
              </a:ext>
            </a:extLst>
          </p:cNvPr>
          <p:cNvSpPr>
            <a:spLocks noGrp="1"/>
          </p:cNvSpPr>
          <p:nvPr>
            <p:ph type="pic" sz="quarter" idx="10"/>
          </p:nvPr>
        </p:nvSpPr>
        <p:spPr/>
      </p:sp>
      <p:sp>
        <p:nvSpPr>
          <p:cNvPr id="3" name="Rectangle 2">
            <a:extLst>
              <a:ext uri="{FF2B5EF4-FFF2-40B4-BE49-F238E27FC236}">
                <a16:creationId xmlns:a16="http://schemas.microsoft.com/office/drawing/2014/main" id="{23F9B5B1-911B-4E96-B5C7-07AF081A5CBF}"/>
              </a:ext>
            </a:extLst>
          </p:cNvPr>
          <p:cNvSpPr/>
          <p:nvPr/>
        </p:nvSpPr>
        <p:spPr>
          <a:xfrm flipH="1">
            <a:off x="1333499" y="2438400"/>
            <a:ext cx="8839201" cy="323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60E63C5-B931-4202-82AD-236B1DC8994C}"/>
              </a:ext>
            </a:extLst>
          </p:cNvPr>
          <p:cNvSpPr/>
          <p:nvPr/>
        </p:nvSpPr>
        <p:spPr>
          <a:xfrm flipH="1">
            <a:off x="1765300" y="6297168"/>
            <a:ext cx="5292623" cy="2065309"/>
          </a:xfrm>
          <a:prstGeom prst="rect">
            <a:avLst/>
          </a:prstGeom>
        </p:spPr>
        <p:txBody>
          <a:bodyPr wrap="square">
            <a:spAutoFit/>
          </a:bodyPr>
          <a:lstStyle/>
          <a:p>
            <a:pPr>
              <a:lnSpc>
                <a:spcPct val="150000"/>
              </a:lnSpc>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2022.01.01</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tx1">
                    <a:lumMod val="65000"/>
                  </a:schemeClr>
                </a:solidFill>
                <a:ea typeface="Lato Light" panose="020F0502020204030203" pitchFamily="34" charset="0"/>
                <a:cs typeface="Lato Light" panose="020F0502020204030203" pitchFamily="34" charset="0"/>
              </a:rPr>
              <a:t>.</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a16="http://schemas.microsoft.com/office/drawing/2014/main" id="{E10DE58C-4164-42B8-930D-D41F0E2F9E01}"/>
              </a:ext>
            </a:extLst>
          </p:cNvPr>
          <p:cNvSpPr txBox="1"/>
          <p:nvPr/>
        </p:nvSpPr>
        <p:spPr>
          <a:xfrm flipH="1">
            <a:off x="1733986" y="3043142"/>
            <a:ext cx="7410014" cy="2029017"/>
          </a:xfrm>
          <a:prstGeom prst="rect">
            <a:avLst/>
          </a:prstGeom>
          <a:noFill/>
        </p:spPr>
        <p:txBody>
          <a:bodyPr wrap="square" rtlCol="0">
            <a:spAutoFit/>
          </a:bodyPr>
          <a:lstStyle/>
          <a:p>
            <a:pPr>
              <a:lnSpc>
                <a:spcPct val="120000"/>
              </a:lnSpc>
            </a:pPr>
            <a:r>
              <a:rPr lang="en-US" sz="3600">
                <a:latin typeface="+mj-lt"/>
                <a:cs typeface="Rubik Light" panose="00000400000000000000" pitchFamily="2" charset="-79"/>
              </a:rPr>
              <a:t>Let’s Working together, to create something unique and cretive.</a:t>
            </a:r>
            <a:endParaRPr lang="en-ID" sz="3600" dirty="0">
              <a:latin typeface="+mj-lt"/>
              <a:cs typeface="Rubik Light" panose="00000400000000000000" pitchFamily="2" charset="-79"/>
            </a:endParaRPr>
          </a:p>
        </p:txBody>
      </p:sp>
    </p:spTree>
    <p:extLst>
      <p:ext uri="{BB962C8B-B14F-4D97-AF65-F5344CB8AC3E}">
        <p14:creationId xmlns:p14="http://schemas.microsoft.com/office/powerpoint/2010/main" val="30789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1000"/>
                                  </p:iterate>
                                  <p:childTnLst>
                                    <p:set>
                                      <p:cBhvr>
                                        <p:cTn id="11" dur="750" fill="hold">
                                          <p:stCondLst>
                                            <p:cond delay="0"/>
                                          </p:stCondLst>
                                        </p:cTn>
                                        <p:tgtEl>
                                          <p:spTgt spid="14"/>
                                        </p:tgtEl>
                                        <p:attrNameLst>
                                          <p:attrName>style.visibility</p:attrName>
                                        </p:attrNameLst>
                                      </p:cBhvr>
                                      <p:to>
                                        <p:strVal val="visible"/>
                                      </p:to>
                                    </p:set>
                                    <p:anim to="" calcmode="lin" valueType="num">
                                      <p:cBhvr>
                                        <p:cTn id="12"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4"/>
                                        </p:tgtEl>
                                      </p:cBhvr>
                                    </p:animEffect>
                                  </p:childTnLst>
                                </p:cTn>
                              </p:par>
                            </p:childTnLst>
                          </p:cTn>
                        </p:par>
                        <p:par>
                          <p:cTn id="14" fill="hold">
                            <p:stCondLst>
                              <p:cond delay="2155"/>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CA4930-1733-4E59-BDAB-B8478EB629AE}"/>
              </a:ext>
            </a:extLst>
          </p:cNvPr>
          <p:cNvSpPr>
            <a:spLocks noGrp="1"/>
          </p:cNvSpPr>
          <p:nvPr>
            <p:ph type="pic" sz="quarter" idx="10"/>
          </p:nvPr>
        </p:nvSpPr>
        <p:spPr/>
      </p:sp>
      <p:sp>
        <p:nvSpPr>
          <p:cNvPr id="3" name="Rectangle 2">
            <a:extLst>
              <a:ext uri="{FF2B5EF4-FFF2-40B4-BE49-F238E27FC236}">
                <a16:creationId xmlns:a16="http://schemas.microsoft.com/office/drawing/2014/main" id="{23F9B5B1-911B-4E96-B5C7-07AF081A5CBF}"/>
              </a:ext>
            </a:extLst>
          </p:cNvPr>
          <p:cNvSpPr/>
          <p:nvPr/>
        </p:nvSpPr>
        <p:spPr>
          <a:xfrm>
            <a:off x="8115299" y="2438400"/>
            <a:ext cx="8839201" cy="323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extBox 13">
            <a:extLst>
              <a:ext uri="{FF2B5EF4-FFF2-40B4-BE49-F238E27FC236}">
                <a16:creationId xmlns:a16="http://schemas.microsoft.com/office/drawing/2014/main" id="{E10DE58C-4164-42B8-930D-D41F0E2F9E01}"/>
              </a:ext>
            </a:extLst>
          </p:cNvPr>
          <p:cNvSpPr txBox="1"/>
          <p:nvPr/>
        </p:nvSpPr>
        <p:spPr>
          <a:xfrm>
            <a:off x="9004823" y="3043142"/>
            <a:ext cx="7381551" cy="2029017"/>
          </a:xfrm>
          <a:prstGeom prst="rect">
            <a:avLst/>
          </a:prstGeom>
          <a:noFill/>
        </p:spPr>
        <p:txBody>
          <a:bodyPr wrap="square" rtlCol="0">
            <a:spAutoFit/>
          </a:bodyPr>
          <a:lstStyle/>
          <a:p>
            <a:pPr>
              <a:lnSpc>
                <a:spcPct val="120000"/>
              </a:lnSpc>
            </a:pPr>
            <a:r>
              <a:rPr lang="en-US" sz="3600">
                <a:latin typeface="+mj-lt"/>
                <a:cs typeface="Rubik Light" panose="00000400000000000000" pitchFamily="2" charset="-79"/>
              </a:rPr>
              <a:t>Let’s Working together, to create something unique and cretive.</a:t>
            </a:r>
            <a:endParaRPr lang="en-ID" sz="3600" dirty="0">
              <a:latin typeface="+mj-lt"/>
              <a:cs typeface="Rubik Light" panose="00000400000000000000" pitchFamily="2" charset="-79"/>
            </a:endParaRPr>
          </a:p>
        </p:txBody>
      </p:sp>
      <p:sp>
        <p:nvSpPr>
          <p:cNvPr id="9"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772C06A-313F-42AD-8ECF-87281B0960FE}"/>
              </a:ext>
            </a:extLst>
          </p:cNvPr>
          <p:cNvSpPr/>
          <p:nvPr/>
        </p:nvSpPr>
        <p:spPr>
          <a:xfrm flipH="1">
            <a:off x="11130010" y="6297168"/>
            <a:ext cx="5292623" cy="2065309"/>
          </a:xfrm>
          <a:prstGeom prst="rect">
            <a:avLst/>
          </a:prstGeom>
        </p:spPr>
        <p:txBody>
          <a:bodyPr wrap="square">
            <a:spAutoFit/>
          </a:bodyPr>
          <a:lstStyle/>
          <a:p>
            <a:pPr>
              <a:lnSpc>
                <a:spcPct val="150000"/>
              </a:lnSpc>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2022.01.01</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tx1">
                    <a:lumMod val="65000"/>
                  </a:schemeClr>
                </a:solidFill>
                <a:ea typeface="Lato Light" panose="020F0502020204030203" pitchFamily="34" charset="0"/>
                <a:cs typeface="Lato Light" panose="020F0502020204030203" pitchFamily="34" charset="0"/>
              </a:rPr>
              <a:t>.</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03081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1000"/>
                                  </p:iterate>
                                  <p:childTnLst>
                                    <p:set>
                                      <p:cBhvr>
                                        <p:cTn id="11" dur="750" fill="hold">
                                          <p:stCondLst>
                                            <p:cond delay="0"/>
                                          </p:stCondLst>
                                        </p:cTn>
                                        <p:tgtEl>
                                          <p:spTgt spid="14"/>
                                        </p:tgtEl>
                                        <p:attrNameLst>
                                          <p:attrName>style.visibility</p:attrName>
                                        </p:attrNameLst>
                                      </p:cBhvr>
                                      <p:to>
                                        <p:strVal val="visible"/>
                                      </p:to>
                                    </p:set>
                                    <p:anim to="" calcmode="lin" valueType="num">
                                      <p:cBhvr>
                                        <p:cTn id="12"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4"/>
                                        </p:tgtEl>
                                      </p:cBhvr>
                                    </p:animEffect>
                                  </p:childTnLst>
                                </p:cTn>
                              </p:par>
                            </p:childTnLst>
                          </p:cTn>
                        </p:par>
                        <p:par>
                          <p:cTn id="14" fill="hold">
                            <p:stCondLst>
                              <p:cond delay="2155"/>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E8B4C3-4CBE-48B5-A610-FAB5BD895254}"/>
              </a:ext>
            </a:extLst>
          </p:cNvPr>
          <p:cNvSpPr>
            <a:spLocks noGrp="1"/>
          </p:cNvSpPr>
          <p:nvPr>
            <p:ph type="pic" sz="quarter" idx="10"/>
          </p:nvPr>
        </p:nvSpPr>
        <p:spPr/>
      </p:sp>
      <p:sp>
        <p:nvSpPr>
          <p:cNvPr id="8" name="Rectangle 7">
            <a:extLst>
              <a:ext uri="{FF2B5EF4-FFF2-40B4-BE49-F238E27FC236}">
                <a16:creationId xmlns:a16="http://schemas.microsoft.com/office/drawing/2014/main" id="{9BF823D7-B130-4564-A30F-BB811FA0C576}"/>
              </a:ext>
            </a:extLst>
          </p:cNvPr>
          <p:cNvSpPr/>
          <p:nvPr/>
        </p:nvSpPr>
        <p:spPr>
          <a:xfrm>
            <a:off x="11251256" y="2446020"/>
            <a:ext cx="5715000" cy="323088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9" name="Rectangle 8">
            <a:extLst>
              <a:ext uri="{FF2B5EF4-FFF2-40B4-BE49-F238E27FC236}">
                <a16:creationId xmlns:a16="http://schemas.microsoft.com/office/drawing/2014/main" id="{01457440-864E-4932-94E9-E59B7CEE21EA}"/>
              </a:ext>
            </a:extLst>
          </p:cNvPr>
          <p:cNvSpPr/>
          <p:nvPr/>
        </p:nvSpPr>
        <p:spPr>
          <a:xfrm>
            <a:off x="1333500" y="2446020"/>
            <a:ext cx="9917756" cy="3230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0" name="TextBox 19">
            <a:extLst>
              <a:ext uri="{FF2B5EF4-FFF2-40B4-BE49-F238E27FC236}">
                <a16:creationId xmlns:a16="http://schemas.microsoft.com/office/drawing/2014/main" id="{7D15052E-C11E-4AB5-8B16-2CC003922FE6}"/>
              </a:ext>
            </a:extLst>
          </p:cNvPr>
          <p:cNvSpPr txBox="1"/>
          <p:nvPr/>
        </p:nvSpPr>
        <p:spPr>
          <a:xfrm>
            <a:off x="11928407" y="3107353"/>
            <a:ext cx="4492693" cy="1908215"/>
          </a:xfrm>
          <a:prstGeom prst="rect">
            <a:avLst/>
          </a:prstGeom>
          <a:noFill/>
        </p:spPr>
        <p:txBody>
          <a:bodyPr wrap="square" rtlCol="0">
            <a:spAutoFit/>
          </a:bodyPr>
          <a:lstStyle/>
          <a:p>
            <a:r>
              <a:rPr lang="en-US" altLang="zh-CN" sz="2000">
                <a:latin typeface="+mj-lt"/>
              </a:rPr>
              <a:t>Subtitle here</a:t>
            </a:r>
          </a:p>
          <a:p>
            <a:pPr>
              <a:spcBef>
                <a:spcPts val="1200"/>
              </a:spcBef>
            </a:pPr>
            <a:r>
              <a:rPr lang="en-US" altLang="zh-CN" sz="4400">
                <a:latin typeface="Montserrat Black" panose="00000A00000000000000" pitchFamily="50" charset="0"/>
              </a:rPr>
              <a:t>Creative and Powerful</a:t>
            </a:r>
            <a:endParaRPr lang="en-US" sz="4400">
              <a:latin typeface="Montserrat Black" panose="00000A00000000000000" pitchFamily="50" charset="0"/>
            </a:endParaRPr>
          </a:p>
        </p:txBody>
      </p:sp>
      <p:sp>
        <p:nvSpPr>
          <p:cNvPr id="22" name="Rectangle 21">
            <a:extLst>
              <a:ext uri="{FF2B5EF4-FFF2-40B4-BE49-F238E27FC236}">
                <a16:creationId xmlns:a16="http://schemas.microsoft.com/office/drawing/2014/main" id="{83A81516-4038-4C93-8933-8714F9588BA5}"/>
              </a:ext>
            </a:extLst>
          </p:cNvPr>
          <p:cNvSpPr/>
          <p:nvPr/>
        </p:nvSpPr>
        <p:spPr>
          <a:xfrm>
            <a:off x="1828800" y="6479356"/>
            <a:ext cx="8343900" cy="2296141"/>
          </a:xfrm>
          <a:prstGeom prst="rect">
            <a:avLst/>
          </a:prstGeom>
        </p:spPr>
        <p:txBody>
          <a:bodyPr wrap="square">
            <a:spAutoFit/>
          </a:bodyPr>
          <a:lstStyle/>
          <a:p>
            <a:pPr marL="6350">
              <a:spcBef>
                <a:spcPts val="18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Who we are?</a:t>
            </a:r>
          </a:p>
          <a:p>
            <a:pPr marL="6350">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 Per amet nonumy periculis ei. Deleniti and apeirian temporibus eam cu, ad mea ipsum sadipscing, sed ex assum omnium contentiones. Nobis suavitate moderatius has eu, epicuri ancillae pericula ei nam, ferri ipsum quaeque est ea.</a:t>
            </a:r>
          </a:p>
          <a:p>
            <a:pPr marL="6350">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Ex omnis menandri conceptam. Lorem ipsum dolor sit amet, feugiat delicata liberavisse id cum, no quo maiorum intelleget, liber regione eu sit. Mea cu case ludus integre, vide viderer eleifend ex mea. His at soluta regione diceret, cum et atqui placerat petentium. </a:t>
            </a:r>
          </a:p>
        </p:txBody>
      </p:sp>
      <p:sp>
        <p:nvSpPr>
          <p:cNvPr id="23" name="Oval 22">
            <a:extLst>
              <a:ext uri="{FF2B5EF4-FFF2-40B4-BE49-F238E27FC236}">
                <a16:creationId xmlns:a16="http://schemas.microsoft.com/office/drawing/2014/main" id="{88640E47-A839-493E-B622-99D944339793}"/>
              </a:ext>
            </a:extLst>
          </p:cNvPr>
          <p:cNvSpPr/>
          <p:nvPr/>
        </p:nvSpPr>
        <p:spPr>
          <a:xfrm>
            <a:off x="1866900" y="3278440"/>
            <a:ext cx="1566041" cy="1566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EFED885-7966-4FE6-8DEC-2FE1D6C58A73}"/>
              </a:ext>
            </a:extLst>
          </p:cNvPr>
          <p:cNvSpPr/>
          <p:nvPr/>
        </p:nvSpPr>
        <p:spPr>
          <a:xfrm>
            <a:off x="4111712" y="3278440"/>
            <a:ext cx="1566041" cy="1566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577331E-4526-426B-94E5-A4D52FA70CD1}"/>
              </a:ext>
            </a:extLst>
          </p:cNvPr>
          <p:cNvSpPr/>
          <p:nvPr/>
        </p:nvSpPr>
        <p:spPr>
          <a:xfrm>
            <a:off x="6356524" y="3278440"/>
            <a:ext cx="1566041" cy="1566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F939344-ABFA-475E-96C6-7527947D3A8C}"/>
              </a:ext>
            </a:extLst>
          </p:cNvPr>
          <p:cNvSpPr/>
          <p:nvPr/>
        </p:nvSpPr>
        <p:spPr>
          <a:xfrm>
            <a:off x="8601335" y="3278440"/>
            <a:ext cx="1566041" cy="1566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
            <a:extLst>
              <a:ext uri="{FF2B5EF4-FFF2-40B4-BE49-F238E27FC236}">
                <a16:creationId xmlns:a16="http://schemas.microsoft.com/office/drawing/2014/main" id="{AADA9A2E-8609-4487-8BC7-E5D4330B764E}"/>
              </a:ext>
            </a:extLst>
          </p:cNvPr>
          <p:cNvGrpSpPr/>
          <p:nvPr/>
        </p:nvGrpSpPr>
        <p:grpSpPr>
          <a:xfrm>
            <a:off x="2303309" y="3714849"/>
            <a:ext cx="693222" cy="693222"/>
            <a:chOff x="6240468" y="3424552"/>
            <a:chExt cx="1234527" cy="1234527"/>
          </a:xfrm>
          <a:solidFill>
            <a:schemeClr val="accent1"/>
          </a:solidFill>
        </p:grpSpPr>
        <p:sp>
          <p:nvSpPr>
            <p:cNvPr id="12" name="Freeform: Shape 11">
              <a:extLst>
                <a:ext uri="{FF2B5EF4-FFF2-40B4-BE49-F238E27FC236}">
                  <a16:creationId xmlns:a16="http://schemas.microsoft.com/office/drawing/2014/main" id="{707CCE70-4519-46E6-B3DD-96720FE28AEB}"/>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0B1A0386-759B-4BA6-ACFF-446D828E39B5}"/>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77E7FBFB-FC19-494D-9D18-ECC122CF7AD6}"/>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11F4514D-83F7-4EE4-8E23-601C971D27B0}"/>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4BA5F4A4-4F6F-432F-B223-211A68AD696C}"/>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EE77275C-2172-409E-B246-1D6ACECA660D}"/>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8" name="Graphic 2">
            <a:extLst>
              <a:ext uri="{FF2B5EF4-FFF2-40B4-BE49-F238E27FC236}">
                <a16:creationId xmlns:a16="http://schemas.microsoft.com/office/drawing/2014/main" id="{D9CBF50E-4A27-43CB-B60B-849974229E08}"/>
              </a:ext>
            </a:extLst>
          </p:cNvPr>
          <p:cNvGrpSpPr/>
          <p:nvPr/>
        </p:nvGrpSpPr>
        <p:grpSpPr>
          <a:xfrm>
            <a:off x="4548144" y="3750065"/>
            <a:ext cx="693178" cy="622790"/>
            <a:chOff x="8574012" y="7997527"/>
            <a:chExt cx="1234447" cy="1109100"/>
          </a:xfrm>
          <a:solidFill>
            <a:schemeClr val="accent1"/>
          </a:solidFill>
        </p:grpSpPr>
        <p:sp>
          <p:nvSpPr>
            <p:cNvPr id="19" name="Freeform: Shape 18">
              <a:extLst>
                <a:ext uri="{FF2B5EF4-FFF2-40B4-BE49-F238E27FC236}">
                  <a16:creationId xmlns:a16="http://schemas.microsoft.com/office/drawing/2014/main" id="{1A5EE831-8281-4AA4-81B6-EF0F6BAB625C}"/>
                </a:ext>
              </a:extLst>
            </p:cNvPr>
            <p:cNvSpPr/>
            <p:nvPr/>
          </p:nvSpPr>
          <p:spPr>
            <a:xfrm>
              <a:off x="8574012" y="7997527"/>
              <a:ext cx="1234447" cy="1109100"/>
            </a:xfrm>
            <a:custGeom>
              <a:avLst/>
              <a:gdLst>
                <a:gd name="connsiteX0" fmla="*/ 1215296 w 1234447"/>
                <a:gd name="connsiteY0" fmla="*/ 497498 h 1109100"/>
                <a:gd name="connsiteX1" fmla="*/ 1141654 w 1234447"/>
                <a:gd name="connsiteY1" fmla="*/ 375669 h 1109100"/>
                <a:gd name="connsiteX2" fmla="*/ 763615 w 1234447"/>
                <a:gd name="connsiteY2" fmla="*/ 0 h 1109100"/>
                <a:gd name="connsiteX3" fmla="*/ 435958 w 1234447"/>
                <a:gd name="connsiteY3" fmla="*/ 191960 h 1109100"/>
                <a:gd name="connsiteX4" fmla="*/ 92854 w 1234447"/>
                <a:gd name="connsiteY4" fmla="*/ 565785 h 1109100"/>
                <a:gd name="connsiteX5" fmla="*/ 19212 w 1234447"/>
                <a:gd name="connsiteY5" fmla="*/ 687702 h 1109100"/>
                <a:gd name="connsiteX6" fmla="*/ 692 w 1234447"/>
                <a:gd name="connsiteY6" fmla="*/ 741331 h 1109100"/>
                <a:gd name="connsiteX7" fmla="*/ 28165 w 1234447"/>
                <a:gd name="connsiteY7" fmla="*/ 777406 h 1109100"/>
                <a:gd name="connsiteX8" fmla="*/ 93556 w 1234447"/>
                <a:gd name="connsiteY8" fmla="*/ 809443 h 1109100"/>
                <a:gd name="connsiteX9" fmla="*/ 93995 w 1234447"/>
                <a:gd name="connsiteY9" fmla="*/ 936451 h 1109100"/>
                <a:gd name="connsiteX10" fmla="*/ 241892 w 1234447"/>
                <a:gd name="connsiteY10" fmla="*/ 997366 h 1109100"/>
                <a:gd name="connsiteX11" fmla="*/ 270155 w 1234447"/>
                <a:gd name="connsiteY11" fmla="*/ 1023610 h 1109100"/>
                <a:gd name="connsiteX12" fmla="*/ 270155 w 1234447"/>
                <a:gd name="connsiteY12" fmla="*/ 1090405 h 1109100"/>
                <a:gd name="connsiteX13" fmla="*/ 288851 w 1234447"/>
                <a:gd name="connsiteY13" fmla="*/ 1109101 h 1109100"/>
                <a:gd name="connsiteX14" fmla="*/ 307546 w 1234447"/>
                <a:gd name="connsiteY14" fmla="*/ 1090405 h 1109100"/>
                <a:gd name="connsiteX15" fmla="*/ 307546 w 1234447"/>
                <a:gd name="connsiteY15" fmla="*/ 1023610 h 1109100"/>
                <a:gd name="connsiteX16" fmla="*/ 241892 w 1234447"/>
                <a:gd name="connsiteY16" fmla="*/ 959974 h 1109100"/>
                <a:gd name="connsiteX17" fmla="*/ 130772 w 1234447"/>
                <a:gd name="connsiteY17" fmla="*/ 929517 h 1109100"/>
                <a:gd name="connsiteX18" fmla="*/ 132264 w 1234447"/>
                <a:gd name="connsiteY18" fmla="*/ 800051 h 1109100"/>
                <a:gd name="connsiteX19" fmla="*/ 120502 w 1234447"/>
                <a:gd name="connsiteY19" fmla="*/ 780127 h 1109100"/>
                <a:gd name="connsiteX20" fmla="*/ 46861 w 1234447"/>
                <a:gd name="connsiteY20" fmla="*/ 745105 h 1109100"/>
                <a:gd name="connsiteX21" fmla="*/ 37469 w 1234447"/>
                <a:gd name="connsiteY21" fmla="*/ 735012 h 1109100"/>
                <a:gd name="connsiteX22" fmla="*/ 47738 w 1234447"/>
                <a:gd name="connsiteY22" fmla="*/ 711928 h 1109100"/>
                <a:gd name="connsiteX23" fmla="*/ 129806 w 1234447"/>
                <a:gd name="connsiteY23" fmla="*/ 572105 h 1109100"/>
                <a:gd name="connsiteX24" fmla="*/ 130157 w 1234447"/>
                <a:gd name="connsiteY24" fmla="*/ 568243 h 1109100"/>
                <a:gd name="connsiteX25" fmla="*/ 470717 w 1234447"/>
                <a:gd name="connsiteY25" fmla="*/ 227683 h 1109100"/>
                <a:gd name="connsiteX26" fmla="*/ 641610 w 1234447"/>
                <a:gd name="connsiteY26" fmla="*/ 274379 h 1109100"/>
                <a:gd name="connsiteX27" fmla="*/ 629498 w 1234447"/>
                <a:gd name="connsiteY27" fmla="*/ 288686 h 1109100"/>
                <a:gd name="connsiteX28" fmla="*/ 629586 w 1234447"/>
                <a:gd name="connsiteY28" fmla="*/ 310541 h 1109100"/>
                <a:gd name="connsiteX29" fmla="*/ 665836 w 1234447"/>
                <a:gd name="connsiteY29" fmla="*/ 360484 h 1109100"/>
                <a:gd name="connsiteX30" fmla="*/ 604834 w 1234447"/>
                <a:gd name="connsiteY30" fmla="*/ 370139 h 1109100"/>
                <a:gd name="connsiteX31" fmla="*/ 589298 w 1234447"/>
                <a:gd name="connsiteY31" fmla="*/ 385587 h 1109100"/>
                <a:gd name="connsiteX32" fmla="*/ 586138 w 1234447"/>
                <a:gd name="connsiteY32" fmla="*/ 423066 h 1109100"/>
                <a:gd name="connsiteX33" fmla="*/ 589298 w 1234447"/>
                <a:gd name="connsiteY33" fmla="*/ 460458 h 1109100"/>
                <a:gd name="connsiteX34" fmla="*/ 604834 w 1234447"/>
                <a:gd name="connsiteY34" fmla="*/ 475906 h 1109100"/>
                <a:gd name="connsiteX35" fmla="*/ 665836 w 1234447"/>
                <a:gd name="connsiteY35" fmla="*/ 485561 h 1109100"/>
                <a:gd name="connsiteX36" fmla="*/ 629586 w 1234447"/>
                <a:gd name="connsiteY36" fmla="*/ 535591 h 1109100"/>
                <a:gd name="connsiteX37" fmla="*/ 629498 w 1234447"/>
                <a:gd name="connsiteY37" fmla="*/ 557447 h 1109100"/>
                <a:gd name="connsiteX38" fmla="*/ 682425 w 1234447"/>
                <a:gd name="connsiteY38" fmla="*/ 610374 h 1109100"/>
                <a:gd name="connsiteX39" fmla="*/ 704368 w 1234447"/>
                <a:gd name="connsiteY39" fmla="*/ 610286 h 1109100"/>
                <a:gd name="connsiteX40" fmla="*/ 754399 w 1234447"/>
                <a:gd name="connsiteY40" fmla="*/ 574036 h 1109100"/>
                <a:gd name="connsiteX41" fmla="*/ 764142 w 1234447"/>
                <a:gd name="connsiteY41" fmla="*/ 635126 h 1109100"/>
                <a:gd name="connsiteX42" fmla="*/ 779590 w 1234447"/>
                <a:gd name="connsiteY42" fmla="*/ 650662 h 1109100"/>
                <a:gd name="connsiteX43" fmla="*/ 799953 w 1234447"/>
                <a:gd name="connsiteY43" fmla="*/ 653032 h 1109100"/>
                <a:gd name="connsiteX44" fmla="*/ 766687 w 1234447"/>
                <a:gd name="connsiteY44" fmla="*/ 737206 h 1109100"/>
                <a:gd name="connsiteX45" fmla="*/ 766424 w 1234447"/>
                <a:gd name="connsiteY45" fmla="*/ 737645 h 1109100"/>
                <a:gd name="connsiteX46" fmla="*/ 730876 w 1234447"/>
                <a:gd name="connsiteY46" fmla="*/ 796014 h 1109100"/>
                <a:gd name="connsiteX47" fmla="*/ 676457 w 1234447"/>
                <a:gd name="connsiteY47" fmla="*/ 890809 h 1109100"/>
                <a:gd name="connsiteX48" fmla="*/ 645473 w 1234447"/>
                <a:gd name="connsiteY48" fmla="*/ 1090053 h 1109100"/>
                <a:gd name="connsiteX49" fmla="*/ 663993 w 1234447"/>
                <a:gd name="connsiteY49" fmla="*/ 1108925 h 1109100"/>
                <a:gd name="connsiteX50" fmla="*/ 664168 w 1234447"/>
                <a:gd name="connsiteY50" fmla="*/ 1108925 h 1109100"/>
                <a:gd name="connsiteX51" fmla="*/ 682864 w 1234447"/>
                <a:gd name="connsiteY51" fmla="*/ 1090405 h 1109100"/>
                <a:gd name="connsiteX52" fmla="*/ 710513 w 1234447"/>
                <a:gd name="connsiteY52" fmla="*/ 906169 h 1109100"/>
                <a:gd name="connsiteX53" fmla="*/ 762562 w 1234447"/>
                <a:gd name="connsiteY53" fmla="*/ 815675 h 1109100"/>
                <a:gd name="connsiteX54" fmla="*/ 798461 w 1234447"/>
                <a:gd name="connsiteY54" fmla="*/ 756779 h 1109100"/>
                <a:gd name="connsiteX55" fmla="*/ 798812 w 1234447"/>
                <a:gd name="connsiteY55" fmla="*/ 756253 h 1109100"/>
                <a:gd name="connsiteX56" fmla="*/ 838837 w 1234447"/>
                <a:gd name="connsiteY56" fmla="*/ 652505 h 1109100"/>
                <a:gd name="connsiteX57" fmla="*/ 854548 w 1234447"/>
                <a:gd name="connsiteY57" fmla="*/ 650574 h 1109100"/>
                <a:gd name="connsiteX58" fmla="*/ 869996 w 1234447"/>
                <a:gd name="connsiteY58" fmla="*/ 635038 h 1109100"/>
                <a:gd name="connsiteX59" fmla="*/ 879739 w 1234447"/>
                <a:gd name="connsiteY59" fmla="*/ 573948 h 1109100"/>
                <a:gd name="connsiteX60" fmla="*/ 929770 w 1234447"/>
                <a:gd name="connsiteY60" fmla="*/ 610198 h 1109100"/>
                <a:gd name="connsiteX61" fmla="*/ 951713 w 1234447"/>
                <a:gd name="connsiteY61" fmla="*/ 610286 h 1109100"/>
                <a:gd name="connsiteX62" fmla="*/ 1004552 w 1234447"/>
                <a:gd name="connsiteY62" fmla="*/ 557359 h 1109100"/>
                <a:gd name="connsiteX63" fmla="*/ 1004464 w 1234447"/>
                <a:gd name="connsiteY63" fmla="*/ 535416 h 1109100"/>
                <a:gd name="connsiteX64" fmla="*/ 968214 w 1234447"/>
                <a:gd name="connsiteY64" fmla="*/ 485385 h 1109100"/>
                <a:gd name="connsiteX65" fmla="*/ 1029217 w 1234447"/>
                <a:gd name="connsiteY65" fmla="*/ 475730 h 1109100"/>
                <a:gd name="connsiteX66" fmla="*/ 1044753 w 1234447"/>
                <a:gd name="connsiteY66" fmla="*/ 460370 h 1109100"/>
                <a:gd name="connsiteX67" fmla="*/ 1047912 w 1234447"/>
                <a:gd name="connsiteY67" fmla="*/ 422891 h 1109100"/>
                <a:gd name="connsiteX68" fmla="*/ 1044753 w 1234447"/>
                <a:gd name="connsiteY68" fmla="*/ 385412 h 1109100"/>
                <a:gd name="connsiteX69" fmla="*/ 1029217 w 1234447"/>
                <a:gd name="connsiteY69" fmla="*/ 370051 h 1109100"/>
                <a:gd name="connsiteX70" fmla="*/ 968214 w 1234447"/>
                <a:gd name="connsiteY70" fmla="*/ 360396 h 1109100"/>
                <a:gd name="connsiteX71" fmla="*/ 1004464 w 1234447"/>
                <a:gd name="connsiteY71" fmla="*/ 310454 h 1109100"/>
                <a:gd name="connsiteX72" fmla="*/ 1004552 w 1234447"/>
                <a:gd name="connsiteY72" fmla="*/ 288598 h 1109100"/>
                <a:gd name="connsiteX73" fmla="*/ 951713 w 1234447"/>
                <a:gd name="connsiteY73" fmla="*/ 235671 h 1109100"/>
                <a:gd name="connsiteX74" fmla="*/ 929770 w 1234447"/>
                <a:gd name="connsiteY74" fmla="*/ 235671 h 1109100"/>
                <a:gd name="connsiteX75" fmla="*/ 879739 w 1234447"/>
                <a:gd name="connsiteY75" fmla="*/ 271921 h 1109100"/>
                <a:gd name="connsiteX76" fmla="*/ 869996 w 1234447"/>
                <a:gd name="connsiteY76" fmla="*/ 210831 h 1109100"/>
                <a:gd name="connsiteX77" fmla="*/ 854548 w 1234447"/>
                <a:gd name="connsiteY77" fmla="*/ 195295 h 1109100"/>
                <a:gd name="connsiteX78" fmla="*/ 779678 w 1234447"/>
                <a:gd name="connsiteY78" fmla="*/ 195295 h 1109100"/>
                <a:gd name="connsiteX79" fmla="*/ 764230 w 1234447"/>
                <a:gd name="connsiteY79" fmla="*/ 210831 h 1109100"/>
                <a:gd name="connsiteX80" fmla="*/ 754487 w 1234447"/>
                <a:gd name="connsiteY80" fmla="*/ 271921 h 1109100"/>
                <a:gd name="connsiteX81" fmla="*/ 704456 w 1234447"/>
                <a:gd name="connsiteY81" fmla="*/ 235583 h 1109100"/>
                <a:gd name="connsiteX82" fmla="*/ 682513 w 1234447"/>
                <a:gd name="connsiteY82" fmla="*/ 235495 h 1109100"/>
                <a:gd name="connsiteX83" fmla="*/ 668733 w 1234447"/>
                <a:gd name="connsiteY83" fmla="*/ 247169 h 1109100"/>
                <a:gd name="connsiteX84" fmla="*/ 480196 w 1234447"/>
                <a:gd name="connsiteY84" fmla="*/ 190468 h 1109100"/>
                <a:gd name="connsiteX85" fmla="*/ 763615 w 1234447"/>
                <a:gd name="connsiteY85" fmla="*/ 37216 h 1109100"/>
                <a:gd name="connsiteX86" fmla="*/ 1104262 w 1234447"/>
                <a:gd name="connsiteY86" fmla="*/ 377776 h 1109100"/>
                <a:gd name="connsiteX87" fmla="*/ 1104613 w 1234447"/>
                <a:gd name="connsiteY87" fmla="*/ 381550 h 1109100"/>
                <a:gd name="connsiteX88" fmla="*/ 1186681 w 1234447"/>
                <a:gd name="connsiteY88" fmla="*/ 521372 h 1109100"/>
                <a:gd name="connsiteX89" fmla="*/ 1196863 w 1234447"/>
                <a:gd name="connsiteY89" fmla="*/ 544456 h 1109100"/>
                <a:gd name="connsiteX90" fmla="*/ 1187559 w 1234447"/>
                <a:gd name="connsiteY90" fmla="*/ 554551 h 1109100"/>
                <a:gd name="connsiteX91" fmla="*/ 1113917 w 1234447"/>
                <a:gd name="connsiteY91" fmla="*/ 589572 h 1109100"/>
                <a:gd name="connsiteX92" fmla="*/ 1102156 w 1234447"/>
                <a:gd name="connsiteY92" fmla="*/ 609409 h 1109100"/>
                <a:gd name="connsiteX93" fmla="*/ 1103648 w 1234447"/>
                <a:gd name="connsiteY93" fmla="*/ 738874 h 1109100"/>
                <a:gd name="connsiteX94" fmla="*/ 992527 w 1234447"/>
                <a:gd name="connsiteY94" fmla="*/ 769419 h 1109100"/>
                <a:gd name="connsiteX95" fmla="*/ 926873 w 1234447"/>
                <a:gd name="connsiteY95" fmla="*/ 833054 h 1109100"/>
                <a:gd name="connsiteX96" fmla="*/ 926873 w 1234447"/>
                <a:gd name="connsiteY96" fmla="*/ 899849 h 1109100"/>
                <a:gd name="connsiteX97" fmla="*/ 945569 w 1234447"/>
                <a:gd name="connsiteY97" fmla="*/ 918545 h 1109100"/>
                <a:gd name="connsiteX98" fmla="*/ 964264 w 1234447"/>
                <a:gd name="connsiteY98" fmla="*/ 899849 h 1109100"/>
                <a:gd name="connsiteX99" fmla="*/ 964264 w 1234447"/>
                <a:gd name="connsiteY99" fmla="*/ 833054 h 1109100"/>
                <a:gd name="connsiteX100" fmla="*/ 992527 w 1234447"/>
                <a:gd name="connsiteY100" fmla="*/ 806810 h 1109100"/>
                <a:gd name="connsiteX101" fmla="*/ 1140425 w 1234447"/>
                <a:gd name="connsiteY101" fmla="*/ 745896 h 1109100"/>
                <a:gd name="connsiteX102" fmla="*/ 1140864 w 1234447"/>
                <a:gd name="connsiteY102" fmla="*/ 618888 h 1109100"/>
                <a:gd name="connsiteX103" fmla="*/ 1206255 w 1234447"/>
                <a:gd name="connsiteY103" fmla="*/ 586851 h 1109100"/>
                <a:gd name="connsiteX104" fmla="*/ 1233728 w 1234447"/>
                <a:gd name="connsiteY104" fmla="*/ 550776 h 1109100"/>
                <a:gd name="connsiteX105" fmla="*/ 1215296 w 1234447"/>
                <a:gd name="connsiteY105" fmla="*/ 497498 h 1109100"/>
                <a:gd name="connsiteX106" fmla="*/ 693836 w 1234447"/>
                <a:gd name="connsiteY106" fmla="*/ 274203 h 1109100"/>
                <a:gd name="connsiteX107" fmla="*/ 741672 w 1234447"/>
                <a:gd name="connsiteY107" fmla="*/ 308873 h 1109100"/>
                <a:gd name="connsiteX108" fmla="*/ 760982 w 1234447"/>
                <a:gd name="connsiteY108" fmla="*/ 310454 h 1109100"/>
                <a:gd name="connsiteX109" fmla="*/ 777132 w 1234447"/>
                <a:gd name="connsiteY109" fmla="*/ 303783 h 1109100"/>
                <a:gd name="connsiteX110" fmla="*/ 789684 w 1234447"/>
                <a:gd name="connsiteY110" fmla="*/ 288949 h 1109100"/>
                <a:gd name="connsiteX111" fmla="*/ 798988 w 1234447"/>
                <a:gd name="connsiteY111" fmla="*/ 230580 h 1109100"/>
                <a:gd name="connsiteX112" fmla="*/ 835238 w 1234447"/>
                <a:gd name="connsiteY112" fmla="*/ 230580 h 1109100"/>
                <a:gd name="connsiteX113" fmla="*/ 844542 w 1234447"/>
                <a:gd name="connsiteY113" fmla="*/ 288949 h 1109100"/>
                <a:gd name="connsiteX114" fmla="*/ 857094 w 1234447"/>
                <a:gd name="connsiteY114" fmla="*/ 303783 h 1109100"/>
                <a:gd name="connsiteX115" fmla="*/ 873332 w 1234447"/>
                <a:gd name="connsiteY115" fmla="*/ 310454 h 1109100"/>
                <a:gd name="connsiteX116" fmla="*/ 892554 w 1234447"/>
                <a:gd name="connsiteY116" fmla="*/ 308786 h 1109100"/>
                <a:gd name="connsiteX117" fmla="*/ 940390 w 1234447"/>
                <a:gd name="connsiteY117" fmla="*/ 274116 h 1109100"/>
                <a:gd name="connsiteX118" fmla="*/ 966020 w 1234447"/>
                <a:gd name="connsiteY118" fmla="*/ 299745 h 1109100"/>
                <a:gd name="connsiteX119" fmla="*/ 931349 w 1234447"/>
                <a:gd name="connsiteY119" fmla="*/ 347582 h 1109100"/>
                <a:gd name="connsiteX120" fmla="*/ 929770 w 1234447"/>
                <a:gd name="connsiteY120" fmla="*/ 366979 h 1109100"/>
                <a:gd name="connsiteX121" fmla="*/ 936440 w 1234447"/>
                <a:gd name="connsiteY121" fmla="*/ 382954 h 1109100"/>
                <a:gd name="connsiteX122" fmla="*/ 951274 w 1234447"/>
                <a:gd name="connsiteY122" fmla="*/ 395593 h 1109100"/>
                <a:gd name="connsiteX123" fmla="*/ 1009643 w 1234447"/>
                <a:gd name="connsiteY123" fmla="*/ 404897 h 1109100"/>
                <a:gd name="connsiteX124" fmla="*/ 1010521 w 1234447"/>
                <a:gd name="connsiteY124" fmla="*/ 423066 h 1109100"/>
                <a:gd name="connsiteX125" fmla="*/ 1009643 w 1234447"/>
                <a:gd name="connsiteY125" fmla="*/ 441147 h 1109100"/>
                <a:gd name="connsiteX126" fmla="*/ 951274 w 1234447"/>
                <a:gd name="connsiteY126" fmla="*/ 450451 h 1109100"/>
                <a:gd name="connsiteX127" fmla="*/ 936440 w 1234447"/>
                <a:gd name="connsiteY127" fmla="*/ 463091 h 1109100"/>
                <a:gd name="connsiteX128" fmla="*/ 929770 w 1234447"/>
                <a:gd name="connsiteY128" fmla="*/ 478978 h 1109100"/>
                <a:gd name="connsiteX129" fmla="*/ 931262 w 1234447"/>
                <a:gd name="connsiteY129" fmla="*/ 498463 h 1109100"/>
                <a:gd name="connsiteX130" fmla="*/ 966020 w 1234447"/>
                <a:gd name="connsiteY130" fmla="*/ 546300 h 1109100"/>
                <a:gd name="connsiteX131" fmla="*/ 940390 w 1234447"/>
                <a:gd name="connsiteY131" fmla="*/ 571929 h 1109100"/>
                <a:gd name="connsiteX132" fmla="*/ 892554 w 1234447"/>
                <a:gd name="connsiteY132" fmla="*/ 537259 h 1109100"/>
                <a:gd name="connsiteX133" fmla="*/ 873068 w 1234447"/>
                <a:gd name="connsiteY133" fmla="*/ 535767 h 1109100"/>
                <a:gd name="connsiteX134" fmla="*/ 857094 w 1234447"/>
                <a:gd name="connsiteY134" fmla="*/ 542438 h 1109100"/>
                <a:gd name="connsiteX135" fmla="*/ 844542 w 1234447"/>
                <a:gd name="connsiteY135" fmla="*/ 557271 h 1109100"/>
                <a:gd name="connsiteX136" fmla="*/ 835238 w 1234447"/>
                <a:gd name="connsiteY136" fmla="*/ 615640 h 1109100"/>
                <a:gd name="connsiteX137" fmla="*/ 798988 w 1234447"/>
                <a:gd name="connsiteY137" fmla="*/ 615640 h 1109100"/>
                <a:gd name="connsiteX138" fmla="*/ 789684 w 1234447"/>
                <a:gd name="connsiteY138" fmla="*/ 557271 h 1109100"/>
                <a:gd name="connsiteX139" fmla="*/ 777132 w 1234447"/>
                <a:gd name="connsiteY139" fmla="*/ 542438 h 1109100"/>
                <a:gd name="connsiteX140" fmla="*/ 761070 w 1234447"/>
                <a:gd name="connsiteY140" fmla="*/ 535767 h 1109100"/>
                <a:gd name="connsiteX141" fmla="*/ 741672 w 1234447"/>
                <a:gd name="connsiteY141" fmla="*/ 537347 h 1109100"/>
                <a:gd name="connsiteX142" fmla="*/ 693836 w 1234447"/>
                <a:gd name="connsiteY142" fmla="*/ 572105 h 1109100"/>
                <a:gd name="connsiteX143" fmla="*/ 668206 w 1234447"/>
                <a:gd name="connsiteY143" fmla="*/ 546475 h 1109100"/>
                <a:gd name="connsiteX144" fmla="*/ 702876 w 1234447"/>
                <a:gd name="connsiteY144" fmla="*/ 498639 h 1109100"/>
                <a:gd name="connsiteX145" fmla="*/ 704456 w 1234447"/>
                <a:gd name="connsiteY145" fmla="*/ 479329 h 1109100"/>
                <a:gd name="connsiteX146" fmla="*/ 697698 w 1234447"/>
                <a:gd name="connsiteY146" fmla="*/ 463179 h 1109100"/>
                <a:gd name="connsiteX147" fmla="*/ 682952 w 1234447"/>
                <a:gd name="connsiteY147" fmla="*/ 450627 h 1109100"/>
                <a:gd name="connsiteX148" fmla="*/ 624583 w 1234447"/>
                <a:gd name="connsiteY148" fmla="*/ 441323 h 1109100"/>
                <a:gd name="connsiteX149" fmla="*/ 623705 w 1234447"/>
                <a:gd name="connsiteY149" fmla="*/ 423242 h 1109100"/>
                <a:gd name="connsiteX150" fmla="*/ 624583 w 1234447"/>
                <a:gd name="connsiteY150" fmla="*/ 405073 h 1109100"/>
                <a:gd name="connsiteX151" fmla="*/ 682952 w 1234447"/>
                <a:gd name="connsiteY151" fmla="*/ 395769 h 1109100"/>
                <a:gd name="connsiteX152" fmla="*/ 697698 w 1234447"/>
                <a:gd name="connsiteY152" fmla="*/ 383217 h 1109100"/>
                <a:gd name="connsiteX153" fmla="*/ 704544 w 1234447"/>
                <a:gd name="connsiteY153" fmla="*/ 366979 h 1109100"/>
                <a:gd name="connsiteX154" fmla="*/ 702876 w 1234447"/>
                <a:gd name="connsiteY154" fmla="*/ 347757 h 1109100"/>
                <a:gd name="connsiteX155" fmla="*/ 668206 w 1234447"/>
                <a:gd name="connsiteY155" fmla="*/ 299921 h 1109100"/>
                <a:gd name="connsiteX156" fmla="*/ 693836 w 1234447"/>
                <a:gd name="connsiteY156" fmla="*/ 274203 h 11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34447" h="1109100">
                  <a:moveTo>
                    <a:pt x="1215296" y="497498"/>
                  </a:moveTo>
                  <a:cubicBezTo>
                    <a:pt x="1158858" y="430527"/>
                    <a:pt x="1144111" y="384271"/>
                    <a:pt x="1141654" y="375669"/>
                  </a:cubicBezTo>
                  <a:cubicBezTo>
                    <a:pt x="1140425" y="168349"/>
                    <a:pt x="971286" y="0"/>
                    <a:pt x="763615" y="0"/>
                  </a:cubicBezTo>
                  <a:cubicBezTo>
                    <a:pt x="623003" y="0"/>
                    <a:pt x="500823" y="77592"/>
                    <a:pt x="435958" y="191960"/>
                  </a:cubicBezTo>
                  <a:cubicBezTo>
                    <a:pt x="244613" y="209602"/>
                    <a:pt x="94083" y="370227"/>
                    <a:pt x="92854" y="565785"/>
                  </a:cubicBezTo>
                  <a:cubicBezTo>
                    <a:pt x="90396" y="574738"/>
                    <a:pt x="75562" y="620907"/>
                    <a:pt x="19212" y="687702"/>
                  </a:cubicBezTo>
                  <a:cubicBezTo>
                    <a:pt x="10611" y="697884"/>
                    <a:pt x="-3258" y="718423"/>
                    <a:pt x="692" y="741331"/>
                  </a:cubicBezTo>
                  <a:cubicBezTo>
                    <a:pt x="2448" y="751513"/>
                    <a:pt x="8679" y="766083"/>
                    <a:pt x="28165" y="777406"/>
                  </a:cubicBezTo>
                  <a:cubicBezTo>
                    <a:pt x="51863" y="791098"/>
                    <a:pt x="78108" y="802860"/>
                    <a:pt x="93556" y="809443"/>
                  </a:cubicBezTo>
                  <a:cubicBezTo>
                    <a:pt x="90747" y="836478"/>
                    <a:pt x="86183" y="895285"/>
                    <a:pt x="93995" y="936451"/>
                  </a:cubicBezTo>
                  <a:cubicBezTo>
                    <a:pt x="104088" y="989378"/>
                    <a:pt x="190984" y="997366"/>
                    <a:pt x="241892" y="997366"/>
                  </a:cubicBezTo>
                  <a:cubicBezTo>
                    <a:pt x="260676" y="997366"/>
                    <a:pt x="270155" y="1006143"/>
                    <a:pt x="270155" y="1023610"/>
                  </a:cubicBezTo>
                  <a:lnTo>
                    <a:pt x="270155" y="1090405"/>
                  </a:lnTo>
                  <a:cubicBezTo>
                    <a:pt x="270155" y="1100761"/>
                    <a:pt x="278493" y="1109101"/>
                    <a:pt x="288851" y="1109101"/>
                  </a:cubicBezTo>
                  <a:cubicBezTo>
                    <a:pt x="299208" y="1109101"/>
                    <a:pt x="307546" y="1100761"/>
                    <a:pt x="307546" y="1090405"/>
                  </a:cubicBezTo>
                  <a:lnTo>
                    <a:pt x="307546" y="1023610"/>
                  </a:lnTo>
                  <a:cubicBezTo>
                    <a:pt x="307546" y="985516"/>
                    <a:pt x="281127" y="959974"/>
                    <a:pt x="241892" y="959974"/>
                  </a:cubicBezTo>
                  <a:cubicBezTo>
                    <a:pt x="180890" y="959974"/>
                    <a:pt x="134107" y="947159"/>
                    <a:pt x="130772" y="929517"/>
                  </a:cubicBezTo>
                  <a:cubicBezTo>
                    <a:pt x="121643" y="881680"/>
                    <a:pt x="132176" y="800842"/>
                    <a:pt x="132264" y="800051"/>
                  </a:cubicBezTo>
                  <a:cubicBezTo>
                    <a:pt x="133405" y="791450"/>
                    <a:pt x="128490" y="783287"/>
                    <a:pt x="120502" y="780127"/>
                  </a:cubicBezTo>
                  <a:cubicBezTo>
                    <a:pt x="120063" y="779952"/>
                    <a:pt x="79951" y="764328"/>
                    <a:pt x="46861" y="745105"/>
                  </a:cubicBezTo>
                  <a:cubicBezTo>
                    <a:pt x="41243" y="741858"/>
                    <a:pt x="38084" y="738435"/>
                    <a:pt x="37469" y="735012"/>
                  </a:cubicBezTo>
                  <a:cubicBezTo>
                    <a:pt x="36503" y="729482"/>
                    <a:pt x="40541" y="720441"/>
                    <a:pt x="47738" y="711928"/>
                  </a:cubicBezTo>
                  <a:cubicBezTo>
                    <a:pt x="117254" y="629509"/>
                    <a:pt x="129367" y="574387"/>
                    <a:pt x="129806" y="572105"/>
                  </a:cubicBezTo>
                  <a:cubicBezTo>
                    <a:pt x="130069" y="570876"/>
                    <a:pt x="130157" y="569559"/>
                    <a:pt x="130157" y="568243"/>
                  </a:cubicBezTo>
                  <a:cubicBezTo>
                    <a:pt x="130157" y="380496"/>
                    <a:pt x="282970" y="227683"/>
                    <a:pt x="470717" y="227683"/>
                  </a:cubicBezTo>
                  <a:cubicBezTo>
                    <a:pt x="533123" y="227683"/>
                    <a:pt x="591405" y="244887"/>
                    <a:pt x="641610" y="274379"/>
                  </a:cubicBezTo>
                  <a:cubicBezTo>
                    <a:pt x="637573" y="279119"/>
                    <a:pt x="633097" y="283595"/>
                    <a:pt x="629498" y="288686"/>
                  </a:cubicBezTo>
                  <a:cubicBezTo>
                    <a:pt x="624846" y="295181"/>
                    <a:pt x="624846" y="304046"/>
                    <a:pt x="629586" y="310541"/>
                  </a:cubicBezTo>
                  <a:lnTo>
                    <a:pt x="665836" y="360484"/>
                  </a:lnTo>
                  <a:lnTo>
                    <a:pt x="604834" y="370139"/>
                  </a:lnTo>
                  <a:cubicBezTo>
                    <a:pt x="596846" y="371456"/>
                    <a:pt x="590614" y="377688"/>
                    <a:pt x="589298" y="385587"/>
                  </a:cubicBezTo>
                  <a:cubicBezTo>
                    <a:pt x="587192" y="398227"/>
                    <a:pt x="586138" y="410778"/>
                    <a:pt x="586138" y="423066"/>
                  </a:cubicBezTo>
                  <a:cubicBezTo>
                    <a:pt x="586138" y="435267"/>
                    <a:pt x="587192" y="447906"/>
                    <a:pt x="589298" y="460458"/>
                  </a:cubicBezTo>
                  <a:cubicBezTo>
                    <a:pt x="590614" y="468445"/>
                    <a:pt x="596846" y="474589"/>
                    <a:pt x="604834" y="475906"/>
                  </a:cubicBezTo>
                  <a:lnTo>
                    <a:pt x="665836" y="485561"/>
                  </a:lnTo>
                  <a:lnTo>
                    <a:pt x="629586" y="535591"/>
                  </a:lnTo>
                  <a:cubicBezTo>
                    <a:pt x="624846" y="542086"/>
                    <a:pt x="624846" y="550952"/>
                    <a:pt x="629498" y="557447"/>
                  </a:cubicBezTo>
                  <a:cubicBezTo>
                    <a:pt x="644156" y="577898"/>
                    <a:pt x="661974" y="595716"/>
                    <a:pt x="682425" y="610374"/>
                  </a:cubicBezTo>
                  <a:cubicBezTo>
                    <a:pt x="689008" y="615114"/>
                    <a:pt x="697785" y="615114"/>
                    <a:pt x="704368" y="610286"/>
                  </a:cubicBezTo>
                  <a:lnTo>
                    <a:pt x="754399" y="574036"/>
                  </a:lnTo>
                  <a:lnTo>
                    <a:pt x="764142" y="635126"/>
                  </a:lnTo>
                  <a:cubicBezTo>
                    <a:pt x="765371" y="643025"/>
                    <a:pt x="771602" y="649345"/>
                    <a:pt x="779590" y="650662"/>
                  </a:cubicBezTo>
                  <a:cubicBezTo>
                    <a:pt x="786261" y="651803"/>
                    <a:pt x="793019" y="652505"/>
                    <a:pt x="799953" y="653032"/>
                  </a:cubicBezTo>
                  <a:cubicBezTo>
                    <a:pt x="792580" y="682348"/>
                    <a:pt x="781784" y="710786"/>
                    <a:pt x="766687" y="737206"/>
                  </a:cubicBezTo>
                  <a:cubicBezTo>
                    <a:pt x="766600" y="737381"/>
                    <a:pt x="766512" y="737469"/>
                    <a:pt x="766424" y="737645"/>
                  </a:cubicBezTo>
                  <a:cubicBezTo>
                    <a:pt x="755365" y="756779"/>
                    <a:pt x="742989" y="776616"/>
                    <a:pt x="730876" y="796014"/>
                  </a:cubicBezTo>
                  <a:cubicBezTo>
                    <a:pt x="709284" y="830596"/>
                    <a:pt x="688920" y="863248"/>
                    <a:pt x="676457" y="890809"/>
                  </a:cubicBezTo>
                  <a:cubicBezTo>
                    <a:pt x="647228" y="955322"/>
                    <a:pt x="645560" y="1084612"/>
                    <a:pt x="645473" y="1090053"/>
                  </a:cubicBezTo>
                  <a:cubicBezTo>
                    <a:pt x="645385" y="1100411"/>
                    <a:pt x="653636" y="1108837"/>
                    <a:pt x="663993" y="1108925"/>
                  </a:cubicBezTo>
                  <a:lnTo>
                    <a:pt x="664168" y="1108925"/>
                  </a:lnTo>
                  <a:cubicBezTo>
                    <a:pt x="674438" y="1108925"/>
                    <a:pt x="682776" y="1100675"/>
                    <a:pt x="682864" y="1090405"/>
                  </a:cubicBezTo>
                  <a:cubicBezTo>
                    <a:pt x="682864" y="1089176"/>
                    <a:pt x="684444" y="963661"/>
                    <a:pt x="710513" y="906169"/>
                  </a:cubicBezTo>
                  <a:cubicBezTo>
                    <a:pt x="721923" y="880891"/>
                    <a:pt x="741672" y="849204"/>
                    <a:pt x="762562" y="815675"/>
                  </a:cubicBezTo>
                  <a:cubicBezTo>
                    <a:pt x="774763" y="796102"/>
                    <a:pt x="787226" y="776090"/>
                    <a:pt x="798461" y="756779"/>
                  </a:cubicBezTo>
                  <a:cubicBezTo>
                    <a:pt x="798549" y="756604"/>
                    <a:pt x="798724" y="756429"/>
                    <a:pt x="798812" y="756253"/>
                  </a:cubicBezTo>
                  <a:cubicBezTo>
                    <a:pt x="817420" y="723865"/>
                    <a:pt x="830586" y="688755"/>
                    <a:pt x="838837" y="652505"/>
                  </a:cubicBezTo>
                  <a:cubicBezTo>
                    <a:pt x="844103" y="652066"/>
                    <a:pt x="849370" y="651452"/>
                    <a:pt x="854548" y="650574"/>
                  </a:cubicBezTo>
                  <a:cubicBezTo>
                    <a:pt x="862536" y="649257"/>
                    <a:pt x="868680" y="643025"/>
                    <a:pt x="869996" y="635038"/>
                  </a:cubicBezTo>
                  <a:lnTo>
                    <a:pt x="879739" y="573948"/>
                  </a:lnTo>
                  <a:lnTo>
                    <a:pt x="929770" y="610198"/>
                  </a:lnTo>
                  <a:cubicBezTo>
                    <a:pt x="936265" y="614938"/>
                    <a:pt x="945130" y="614938"/>
                    <a:pt x="951713" y="610286"/>
                  </a:cubicBezTo>
                  <a:cubicBezTo>
                    <a:pt x="972076" y="595628"/>
                    <a:pt x="989894" y="577810"/>
                    <a:pt x="1004552" y="557359"/>
                  </a:cubicBezTo>
                  <a:cubicBezTo>
                    <a:pt x="1009292" y="550776"/>
                    <a:pt x="1009204" y="541999"/>
                    <a:pt x="1004464" y="535416"/>
                  </a:cubicBezTo>
                  <a:lnTo>
                    <a:pt x="968214" y="485385"/>
                  </a:lnTo>
                  <a:lnTo>
                    <a:pt x="1029217" y="475730"/>
                  </a:lnTo>
                  <a:cubicBezTo>
                    <a:pt x="1037116" y="474414"/>
                    <a:pt x="1043348" y="468269"/>
                    <a:pt x="1044753" y="460370"/>
                  </a:cubicBezTo>
                  <a:cubicBezTo>
                    <a:pt x="1046859" y="447994"/>
                    <a:pt x="1047912" y="435355"/>
                    <a:pt x="1047912" y="422891"/>
                  </a:cubicBezTo>
                  <a:cubicBezTo>
                    <a:pt x="1047912" y="410427"/>
                    <a:pt x="1046859" y="397787"/>
                    <a:pt x="1044753" y="385412"/>
                  </a:cubicBezTo>
                  <a:cubicBezTo>
                    <a:pt x="1043436" y="377512"/>
                    <a:pt x="1037204" y="371280"/>
                    <a:pt x="1029217" y="370051"/>
                  </a:cubicBezTo>
                  <a:lnTo>
                    <a:pt x="968214" y="360396"/>
                  </a:lnTo>
                  <a:lnTo>
                    <a:pt x="1004464" y="310454"/>
                  </a:lnTo>
                  <a:cubicBezTo>
                    <a:pt x="1009204" y="303958"/>
                    <a:pt x="1009204" y="295093"/>
                    <a:pt x="1004552" y="288598"/>
                  </a:cubicBezTo>
                  <a:cubicBezTo>
                    <a:pt x="989894" y="268234"/>
                    <a:pt x="972164" y="250417"/>
                    <a:pt x="951713" y="235671"/>
                  </a:cubicBezTo>
                  <a:cubicBezTo>
                    <a:pt x="945130" y="230931"/>
                    <a:pt x="936353" y="230931"/>
                    <a:pt x="929770" y="235671"/>
                  </a:cubicBezTo>
                  <a:lnTo>
                    <a:pt x="879739" y="271921"/>
                  </a:lnTo>
                  <a:lnTo>
                    <a:pt x="869996" y="210831"/>
                  </a:lnTo>
                  <a:cubicBezTo>
                    <a:pt x="868767" y="202932"/>
                    <a:pt x="862536" y="196612"/>
                    <a:pt x="854548" y="195295"/>
                  </a:cubicBezTo>
                  <a:cubicBezTo>
                    <a:pt x="829972" y="191258"/>
                    <a:pt x="804430" y="191170"/>
                    <a:pt x="779678" y="195295"/>
                  </a:cubicBezTo>
                  <a:cubicBezTo>
                    <a:pt x="771690" y="196612"/>
                    <a:pt x="765459" y="202844"/>
                    <a:pt x="764230" y="210831"/>
                  </a:cubicBezTo>
                  <a:lnTo>
                    <a:pt x="754487" y="271921"/>
                  </a:lnTo>
                  <a:lnTo>
                    <a:pt x="704456" y="235583"/>
                  </a:lnTo>
                  <a:cubicBezTo>
                    <a:pt x="697961" y="230844"/>
                    <a:pt x="689096" y="230844"/>
                    <a:pt x="682513" y="235495"/>
                  </a:cubicBezTo>
                  <a:cubicBezTo>
                    <a:pt x="677598" y="239006"/>
                    <a:pt x="673385" y="243307"/>
                    <a:pt x="668733" y="247169"/>
                  </a:cubicBezTo>
                  <a:cubicBezTo>
                    <a:pt x="613611" y="213025"/>
                    <a:pt x="549361" y="192223"/>
                    <a:pt x="480196" y="190468"/>
                  </a:cubicBezTo>
                  <a:cubicBezTo>
                    <a:pt x="541023" y="98306"/>
                    <a:pt x="645122" y="37216"/>
                    <a:pt x="763615" y="37216"/>
                  </a:cubicBezTo>
                  <a:cubicBezTo>
                    <a:pt x="951450" y="37216"/>
                    <a:pt x="1104262" y="190029"/>
                    <a:pt x="1104262" y="377776"/>
                  </a:cubicBezTo>
                  <a:cubicBezTo>
                    <a:pt x="1104262" y="379092"/>
                    <a:pt x="1104350" y="380321"/>
                    <a:pt x="1104613" y="381550"/>
                  </a:cubicBezTo>
                  <a:cubicBezTo>
                    <a:pt x="1105140" y="383832"/>
                    <a:pt x="1117165" y="439041"/>
                    <a:pt x="1186681" y="521372"/>
                  </a:cubicBezTo>
                  <a:cubicBezTo>
                    <a:pt x="1193879" y="529886"/>
                    <a:pt x="1197916" y="538927"/>
                    <a:pt x="1196863" y="544456"/>
                  </a:cubicBezTo>
                  <a:cubicBezTo>
                    <a:pt x="1196248" y="547880"/>
                    <a:pt x="1193089" y="551302"/>
                    <a:pt x="1187559" y="554551"/>
                  </a:cubicBezTo>
                  <a:cubicBezTo>
                    <a:pt x="1154469" y="573773"/>
                    <a:pt x="1114357" y="589396"/>
                    <a:pt x="1113917" y="589572"/>
                  </a:cubicBezTo>
                  <a:cubicBezTo>
                    <a:pt x="1105842" y="592644"/>
                    <a:pt x="1101015" y="600894"/>
                    <a:pt x="1102156" y="609409"/>
                  </a:cubicBezTo>
                  <a:cubicBezTo>
                    <a:pt x="1102244" y="610198"/>
                    <a:pt x="1112777" y="691125"/>
                    <a:pt x="1103648" y="738874"/>
                  </a:cubicBezTo>
                  <a:cubicBezTo>
                    <a:pt x="1100313" y="756516"/>
                    <a:pt x="1053530" y="769419"/>
                    <a:pt x="992527" y="769419"/>
                  </a:cubicBezTo>
                  <a:cubicBezTo>
                    <a:pt x="953293" y="769419"/>
                    <a:pt x="926873" y="794960"/>
                    <a:pt x="926873" y="833054"/>
                  </a:cubicBezTo>
                  <a:lnTo>
                    <a:pt x="926873" y="899849"/>
                  </a:lnTo>
                  <a:cubicBezTo>
                    <a:pt x="926873" y="910207"/>
                    <a:pt x="935299" y="918545"/>
                    <a:pt x="945569" y="918545"/>
                  </a:cubicBezTo>
                  <a:cubicBezTo>
                    <a:pt x="955838" y="918545"/>
                    <a:pt x="964264" y="910119"/>
                    <a:pt x="964264" y="899849"/>
                  </a:cubicBezTo>
                  <a:lnTo>
                    <a:pt x="964264" y="833054"/>
                  </a:lnTo>
                  <a:cubicBezTo>
                    <a:pt x="964264" y="815675"/>
                    <a:pt x="973744" y="806810"/>
                    <a:pt x="992527" y="806810"/>
                  </a:cubicBezTo>
                  <a:cubicBezTo>
                    <a:pt x="1043436" y="806810"/>
                    <a:pt x="1130331" y="798910"/>
                    <a:pt x="1140425" y="745896"/>
                  </a:cubicBezTo>
                  <a:cubicBezTo>
                    <a:pt x="1148237" y="704818"/>
                    <a:pt x="1143672" y="645922"/>
                    <a:pt x="1140864" y="618888"/>
                  </a:cubicBezTo>
                  <a:cubicBezTo>
                    <a:pt x="1156312" y="612393"/>
                    <a:pt x="1182644" y="600631"/>
                    <a:pt x="1206255" y="586851"/>
                  </a:cubicBezTo>
                  <a:cubicBezTo>
                    <a:pt x="1225741" y="575616"/>
                    <a:pt x="1231972" y="561046"/>
                    <a:pt x="1233728" y="550776"/>
                  </a:cubicBezTo>
                  <a:cubicBezTo>
                    <a:pt x="1237765" y="528306"/>
                    <a:pt x="1223897" y="507767"/>
                    <a:pt x="1215296" y="497498"/>
                  </a:cubicBezTo>
                  <a:close/>
                  <a:moveTo>
                    <a:pt x="693836" y="274203"/>
                  </a:moveTo>
                  <a:lnTo>
                    <a:pt x="741672" y="308873"/>
                  </a:lnTo>
                  <a:cubicBezTo>
                    <a:pt x="747290" y="312999"/>
                    <a:pt x="754750" y="313613"/>
                    <a:pt x="760982" y="310454"/>
                  </a:cubicBezTo>
                  <a:cubicBezTo>
                    <a:pt x="766160" y="307908"/>
                    <a:pt x="771515" y="305538"/>
                    <a:pt x="777132" y="303783"/>
                  </a:cubicBezTo>
                  <a:cubicBezTo>
                    <a:pt x="783715" y="301589"/>
                    <a:pt x="788630" y="295883"/>
                    <a:pt x="789684" y="288949"/>
                  </a:cubicBezTo>
                  <a:lnTo>
                    <a:pt x="798988" y="230580"/>
                  </a:lnTo>
                  <a:cubicBezTo>
                    <a:pt x="811100" y="229439"/>
                    <a:pt x="823213" y="229439"/>
                    <a:pt x="835238" y="230580"/>
                  </a:cubicBezTo>
                  <a:lnTo>
                    <a:pt x="844542" y="288949"/>
                  </a:lnTo>
                  <a:cubicBezTo>
                    <a:pt x="845683" y="295795"/>
                    <a:pt x="850511" y="301589"/>
                    <a:pt x="857094" y="303783"/>
                  </a:cubicBezTo>
                  <a:cubicBezTo>
                    <a:pt x="862711" y="305626"/>
                    <a:pt x="868065" y="307908"/>
                    <a:pt x="873332" y="310454"/>
                  </a:cubicBezTo>
                  <a:cubicBezTo>
                    <a:pt x="879476" y="313526"/>
                    <a:pt x="886936" y="312911"/>
                    <a:pt x="892554" y="308786"/>
                  </a:cubicBezTo>
                  <a:lnTo>
                    <a:pt x="940390" y="274116"/>
                  </a:lnTo>
                  <a:cubicBezTo>
                    <a:pt x="949694" y="281840"/>
                    <a:pt x="958296" y="290441"/>
                    <a:pt x="966020" y="299745"/>
                  </a:cubicBezTo>
                  <a:lnTo>
                    <a:pt x="931349" y="347582"/>
                  </a:lnTo>
                  <a:cubicBezTo>
                    <a:pt x="927224" y="353286"/>
                    <a:pt x="926610" y="360748"/>
                    <a:pt x="929770" y="366979"/>
                  </a:cubicBezTo>
                  <a:cubicBezTo>
                    <a:pt x="932403" y="372158"/>
                    <a:pt x="934597" y="377424"/>
                    <a:pt x="936440" y="382954"/>
                  </a:cubicBezTo>
                  <a:cubicBezTo>
                    <a:pt x="938635" y="389625"/>
                    <a:pt x="944340" y="394452"/>
                    <a:pt x="951274" y="395593"/>
                  </a:cubicBezTo>
                  <a:lnTo>
                    <a:pt x="1009643" y="404897"/>
                  </a:lnTo>
                  <a:cubicBezTo>
                    <a:pt x="1010257" y="410953"/>
                    <a:pt x="1010521" y="417010"/>
                    <a:pt x="1010521" y="423066"/>
                  </a:cubicBezTo>
                  <a:cubicBezTo>
                    <a:pt x="1010521" y="429035"/>
                    <a:pt x="1010257" y="435179"/>
                    <a:pt x="1009643" y="441147"/>
                  </a:cubicBezTo>
                  <a:lnTo>
                    <a:pt x="951274" y="450451"/>
                  </a:lnTo>
                  <a:cubicBezTo>
                    <a:pt x="944427" y="451592"/>
                    <a:pt x="938635" y="456420"/>
                    <a:pt x="936440" y="463091"/>
                  </a:cubicBezTo>
                  <a:cubicBezTo>
                    <a:pt x="934597" y="468620"/>
                    <a:pt x="932403" y="473887"/>
                    <a:pt x="929770" y="478978"/>
                  </a:cubicBezTo>
                  <a:cubicBezTo>
                    <a:pt x="926610" y="485210"/>
                    <a:pt x="927136" y="492758"/>
                    <a:pt x="931262" y="498463"/>
                  </a:cubicBezTo>
                  <a:lnTo>
                    <a:pt x="966020" y="546300"/>
                  </a:lnTo>
                  <a:cubicBezTo>
                    <a:pt x="958296" y="555604"/>
                    <a:pt x="949782" y="564205"/>
                    <a:pt x="940390" y="571929"/>
                  </a:cubicBezTo>
                  <a:lnTo>
                    <a:pt x="892554" y="537259"/>
                  </a:lnTo>
                  <a:cubicBezTo>
                    <a:pt x="886848" y="533134"/>
                    <a:pt x="879300" y="532519"/>
                    <a:pt x="873068" y="535767"/>
                  </a:cubicBezTo>
                  <a:cubicBezTo>
                    <a:pt x="867978" y="538400"/>
                    <a:pt x="862623" y="540594"/>
                    <a:pt x="857094" y="542438"/>
                  </a:cubicBezTo>
                  <a:cubicBezTo>
                    <a:pt x="850511" y="544632"/>
                    <a:pt x="845683" y="550337"/>
                    <a:pt x="844542" y="557271"/>
                  </a:cubicBezTo>
                  <a:lnTo>
                    <a:pt x="835238" y="615640"/>
                  </a:lnTo>
                  <a:cubicBezTo>
                    <a:pt x="823301" y="616781"/>
                    <a:pt x="811013" y="616781"/>
                    <a:pt x="798988" y="615640"/>
                  </a:cubicBezTo>
                  <a:lnTo>
                    <a:pt x="789684" y="557271"/>
                  </a:lnTo>
                  <a:cubicBezTo>
                    <a:pt x="788630" y="550425"/>
                    <a:pt x="783803" y="544719"/>
                    <a:pt x="777132" y="542438"/>
                  </a:cubicBezTo>
                  <a:cubicBezTo>
                    <a:pt x="771602" y="540594"/>
                    <a:pt x="766248" y="538312"/>
                    <a:pt x="761070" y="535767"/>
                  </a:cubicBezTo>
                  <a:cubicBezTo>
                    <a:pt x="754750" y="532607"/>
                    <a:pt x="747290" y="533221"/>
                    <a:pt x="741672" y="537347"/>
                  </a:cubicBezTo>
                  <a:lnTo>
                    <a:pt x="693836" y="572105"/>
                  </a:lnTo>
                  <a:cubicBezTo>
                    <a:pt x="684532" y="564381"/>
                    <a:pt x="676018" y="555779"/>
                    <a:pt x="668206" y="546475"/>
                  </a:cubicBezTo>
                  <a:lnTo>
                    <a:pt x="702876" y="498639"/>
                  </a:lnTo>
                  <a:cubicBezTo>
                    <a:pt x="706914" y="493022"/>
                    <a:pt x="707528" y="485561"/>
                    <a:pt x="704456" y="479329"/>
                  </a:cubicBezTo>
                  <a:cubicBezTo>
                    <a:pt x="701911" y="474150"/>
                    <a:pt x="699541" y="468796"/>
                    <a:pt x="697698" y="463179"/>
                  </a:cubicBezTo>
                  <a:cubicBezTo>
                    <a:pt x="695503" y="456596"/>
                    <a:pt x="689798" y="451768"/>
                    <a:pt x="682952" y="450627"/>
                  </a:cubicBezTo>
                  <a:lnTo>
                    <a:pt x="624583" y="441323"/>
                  </a:lnTo>
                  <a:cubicBezTo>
                    <a:pt x="623969" y="435179"/>
                    <a:pt x="623705" y="429123"/>
                    <a:pt x="623705" y="423242"/>
                  </a:cubicBezTo>
                  <a:cubicBezTo>
                    <a:pt x="623705" y="417273"/>
                    <a:pt x="623969" y="411217"/>
                    <a:pt x="624583" y="405073"/>
                  </a:cubicBezTo>
                  <a:lnTo>
                    <a:pt x="682952" y="395769"/>
                  </a:lnTo>
                  <a:cubicBezTo>
                    <a:pt x="689798" y="394628"/>
                    <a:pt x="695503" y="389800"/>
                    <a:pt x="697698" y="383217"/>
                  </a:cubicBezTo>
                  <a:cubicBezTo>
                    <a:pt x="699541" y="377600"/>
                    <a:pt x="701911" y="372246"/>
                    <a:pt x="704544" y="366979"/>
                  </a:cubicBezTo>
                  <a:cubicBezTo>
                    <a:pt x="707616" y="360748"/>
                    <a:pt x="707002" y="353374"/>
                    <a:pt x="702876" y="347757"/>
                  </a:cubicBezTo>
                  <a:lnTo>
                    <a:pt x="668206" y="299921"/>
                  </a:lnTo>
                  <a:cubicBezTo>
                    <a:pt x="675930" y="290529"/>
                    <a:pt x="684444" y="281928"/>
                    <a:pt x="693836" y="274203"/>
                  </a:cubicBezTo>
                  <a:close/>
                </a:path>
              </a:pathLst>
            </a:custGeom>
            <a:grpFill/>
            <a:ln w="8777"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06CB8DB5-F3C0-445C-91FC-11B748B4DFE5}"/>
                </a:ext>
              </a:extLst>
            </p:cNvPr>
            <p:cNvSpPr/>
            <p:nvPr/>
          </p:nvSpPr>
          <p:spPr>
            <a:xfrm>
              <a:off x="9316210" y="8345723"/>
              <a:ext cx="149565" cy="149652"/>
            </a:xfrm>
            <a:custGeom>
              <a:avLst/>
              <a:gdLst>
                <a:gd name="connsiteX0" fmla="*/ 74783 w 149565"/>
                <a:gd name="connsiteY0" fmla="*/ 149653 h 149652"/>
                <a:gd name="connsiteX1" fmla="*/ 149565 w 149565"/>
                <a:gd name="connsiteY1" fmla="*/ 74870 h 149652"/>
                <a:gd name="connsiteX2" fmla="*/ 74783 w 149565"/>
                <a:gd name="connsiteY2" fmla="*/ 0 h 149652"/>
                <a:gd name="connsiteX3" fmla="*/ 0 w 149565"/>
                <a:gd name="connsiteY3" fmla="*/ 74870 h 149652"/>
                <a:gd name="connsiteX4" fmla="*/ 74783 w 149565"/>
                <a:gd name="connsiteY4" fmla="*/ 149653 h 149652"/>
                <a:gd name="connsiteX5" fmla="*/ 74783 w 149565"/>
                <a:gd name="connsiteY5" fmla="*/ 37391 h 149652"/>
                <a:gd name="connsiteX6" fmla="*/ 112174 w 149565"/>
                <a:gd name="connsiteY6" fmla="*/ 74782 h 149652"/>
                <a:gd name="connsiteX7" fmla="*/ 74783 w 149565"/>
                <a:gd name="connsiteY7" fmla="*/ 112174 h 149652"/>
                <a:gd name="connsiteX8" fmla="*/ 37391 w 149565"/>
                <a:gd name="connsiteY8" fmla="*/ 74782 h 149652"/>
                <a:gd name="connsiteX9" fmla="*/ 74783 w 149565"/>
                <a:gd name="connsiteY9" fmla="*/ 37391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149653"/>
                  </a:moveTo>
                  <a:cubicBezTo>
                    <a:pt x="116036" y="149653"/>
                    <a:pt x="149565" y="116124"/>
                    <a:pt x="149565" y="74870"/>
                  </a:cubicBezTo>
                  <a:cubicBezTo>
                    <a:pt x="149565" y="33617"/>
                    <a:pt x="116036" y="0"/>
                    <a:pt x="74783" y="0"/>
                  </a:cubicBezTo>
                  <a:cubicBezTo>
                    <a:pt x="33529" y="0"/>
                    <a:pt x="0" y="33617"/>
                    <a:pt x="0" y="74870"/>
                  </a:cubicBezTo>
                  <a:cubicBezTo>
                    <a:pt x="0" y="116124"/>
                    <a:pt x="33529" y="149653"/>
                    <a:pt x="74783" y="149653"/>
                  </a:cubicBezTo>
                  <a:close/>
                  <a:moveTo>
                    <a:pt x="74783" y="37391"/>
                  </a:moveTo>
                  <a:cubicBezTo>
                    <a:pt x="95409" y="37391"/>
                    <a:pt x="112174" y="54156"/>
                    <a:pt x="112174" y="74782"/>
                  </a:cubicBezTo>
                  <a:cubicBezTo>
                    <a:pt x="112174" y="95409"/>
                    <a:pt x="95409" y="112174"/>
                    <a:pt x="74783" y="112174"/>
                  </a:cubicBezTo>
                  <a:cubicBezTo>
                    <a:pt x="54156" y="112174"/>
                    <a:pt x="37391" y="95409"/>
                    <a:pt x="37391" y="74782"/>
                  </a:cubicBezTo>
                  <a:cubicBezTo>
                    <a:pt x="37391" y="54244"/>
                    <a:pt x="54156" y="37391"/>
                    <a:pt x="74783" y="37391"/>
                  </a:cubicBezTo>
                  <a:close/>
                </a:path>
              </a:pathLst>
            </a:custGeom>
            <a:grpFill/>
            <a:ln w="8777"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AA2983D0-21BC-447E-83AF-D9C7A90E542A}"/>
                </a:ext>
              </a:extLst>
            </p:cNvPr>
            <p:cNvSpPr/>
            <p:nvPr/>
          </p:nvSpPr>
          <p:spPr>
            <a:xfrm>
              <a:off x="8761134" y="8464107"/>
              <a:ext cx="461510" cy="461357"/>
            </a:xfrm>
            <a:custGeom>
              <a:avLst/>
              <a:gdLst>
                <a:gd name="connsiteX0" fmla="*/ 461511 w 461510"/>
                <a:gd name="connsiteY0" fmla="*/ 230777 h 461357"/>
                <a:gd name="connsiteX1" fmla="*/ 458438 w 461510"/>
                <a:gd name="connsiteY1" fmla="*/ 193298 h 461357"/>
                <a:gd name="connsiteX2" fmla="*/ 442903 w 461510"/>
                <a:gd name="connsiteY2" fmla="*/ 177850 h 461357"/>
                <a:gd name="connsiteX3" fmla="*/ 381901 w 461510"/>
                <a:gd name="connsiteY3" fmla="*/ 168195 h 461357"/>
                <a:gd name="connsiteX4" fmla="*/ 418151 w 461510"/>
                <a:gd name="connsiteY4" fmla="*/ 118252 h 461357"/>
                <a:gd name="connsiteX5" fmla="*/ 418239 w 461510"/>
                <a:gd name="connsiteY5" fmla="*/ 96397 h 461357"/>
                <a:gd name="connsiteX6" fmla="*/ 365311 w 461510"/>
                <a:gd name="connsiteY6" fmla="*/ 43382 h 461357"/>
                <a:gd name="connsiteX7" fmla="*/ 343368 w 461510"/>
                <a:gd name="connsiteY7" fmla="*/ 43470 h 461357"/>
                <a:gd name="connsiteX8" fmla="*/ 293337 w 461510"/>
                <a:gd name="connsiteY8" fmla="*/ 79720 h 461357"/>
                <a:gd name="connsiteX9" fmla="*/ 283595 w 461510"/>
                <a:gd name="connsiteY9" fmla="*/ 18630 h 461357"/>
                <a:gd name="connsiteX10" fmla="*/ 268147 w 461510"/>
                <a:gd name="connsiteY10" fmla="*/ 3094 h 461357"/>
                <a:gd name="connsiteX11" fmla="*/ 193276 w 461510"/>
                <a:gd name="connsiteY11" fmla="*/ 3094 h 461357"/>
                <a:gd name="connsiteX12" fmla="*/ 177828 w 461510"/>
                <a:gd name="connsiteY12" fmla="*/ 18630 h 461357"/>
                <a:gd name="connsiteX13" fmla="*/ 168086 w 461510"/>
                <a:gd name="connsiteY13" fmla="*/ 79720 h 461357"/>
                <a:gd name="connsiteX14" fmla="*/ 118143 w 461510"/>
                <a:gd name="connsiteY14" fmla="*/ 43470 h 461357"/>
                <a:gd name="connsiteX15" fmla="*/ 96199 w 461510"/>
                <a:gd name="connsiteY15" fmla="*/ 43382 h 461357"/>
                <a:gd name="connsiteX16" fmla="*/ 43272 w 461510"/>
                <a:gd name="connsiteY16" fmla="*/ 96397 h 461357"/>
                <a:gd name="connsiteX17" fmla="*/ 43360 w 461510"/>
                <a:gd name="connsiteY17" fmla="*/ 118252 h 461357"/>
                <a:gd name="connsiteX18" fmla="*/ 79610 w 461510"/>
                <a:gd name="connsiteY18" fmla="*/ 168195 h 461357"/>
                <a:gd name="connsiteX19" fmla="*/ 18608 w 461510"/>
                <a:gd name="connsiteY19" fmla="*/ 177850 h 461357"/>
                <a:gd name="connsiteX20" fmla="*/ 3072 w 461510"/>
                <a:gd name="connsiteY20" fmla="*/ 193298 h 461357"/>
                <a:gd name="connsiteX21" fmla="*/ 0 w 461510"/>
                <a:gd name="connsiteY21" fmla="*/ 230689 h 461357"/>
                <a:gd name="connsiteX22" fmla="*/ 3072 w 461510"/>
                <a:gd name="connsiteY22" fmla="*/ 268081 h 461357"/>
                <a:gd name="connsiteX23" fmla="*/ 18608 w 461510"/>
                <a:gd name="connsiteY23" fmla="*/ 283529 h 461357"/>
                <a:gd name="connsiteX24" fmla="*/ 79610 w 461510"/>
                <a:gd name="connsiteY24" fmla="*/ 293271 h 461357"/>
                <a:gd name="connsiteX25" fmla="*/ 43360 w 461510"/>
                <a:gd name="connsiteY25" fmla="*/ 343302 h 461357"/>
                <a:gd name="connsiteX26" fmla="*/ 43272 w 461510"/>
                <a:gd name="connsiteY26" fmla="*/ 365158 h 461357"/>
                <a:gd name="connsiteX27" fmla="*/ 96112 w 461510"/>
                <a:gd name="connsiteY27" fmla="*/ 418085 h 461357"/>
                <a:gd name="connsiteX28" fmla="*/ 118055 w 461510"/>
                <a:gd name="connsiteY28" fmla="*/ 418085 h 461357"/>
                <a:gd name="connsiteX29" fmla="*/ 167998 w 461510"/>
                <a:gd name="connsiteY29" fmla="*/ 381747 h 461357"/>
                <a:gd name="connsiteX30" fmla="*/ 177740 w 461510"/>
                <a:gd name="connsiteY30" fmla="*/ 442837 h 461357"/>
                <a:gd name="connsiteX31" fmla="*/ 193189 w 461510"/>
                <a:gd name="connsiteY31" fmla="*/ 458373 h 461357"/>
                <a:gd name="connsiteX32" fmla="*/ 230580 w 461510"/>
                <a:gd name="connsiteY32" fmla="*/ 461357 h 461357"/>
                <a:gd name="connsiteX33" fmla="*/ 267971 w 461510"/>
                <a:gd name="connsiteY33" fmla="*/ 458373 h 461357"/>
                <a:gd name="connsiteX34" fmla="*/ 283419 w 461510"/>
                <a:gd name="connsiteY34" fmla="*/ 442837 h 461357"/>
                <a:gd name="connsiteX35" fmla="*/ 293162 w 461510"/>
                <a:gd name="connsiteY35" fmla="*/ 381747 h 461357"/>
                <a:gd name="connsiteX36" fmla="*/ 343192 w 461510"/>
                <a:gd name="connsiteY36" fmla="*/ 418085 h 461357"/>
                <a:gd name="connsiteX37" fmla="*/ 365136 w 461510"/>
                <a:gd name="connsiteY37" fmla="*/ 418085 h 461357"/>
                <a:gd name="connsiteX38" fmla="*/ 417975 w 461510"/>
                <a:gd name="connsiteY38" fmla="*/ 365158 h 461357"/>
                <a:gd name="connsiteX39" fmla="*/ 417887 w 461510"/>
                <a:gd name="connsiteY39" fmla="*/ 343302 h 461357"/>
                <a:gd name="connsiteX40" fmla="*/ 381637 w 461510"/>
                <a:gd name="connsiteY40" fmla="*/ 293271 h 461357"/>
                <a:gd name="connsiteX41" fmla="*/ 442639 w 461510"/>
                <a:gd name="connsiteY41" fmla="*/ 283529 h 461357"/>
                <a:gd name="connsiteX42" fmla="*/ 458175 w 461510"/>
                <a:gd name="connsiteY42" fmla="*/ 268169 h 461357"/>
                <a:gd name="connsiteX43" fmla="*/ 461511 w 461510"/>
                <a:gd name="connsiteY43" fmla="*/ 230777 h 461357"/>
                <a:gd name="connsiteX44" fmla="*/ 423241 w 461510"/>
                <a:gd name="connsiteY44" fmla="*/ 248946 h 461357"/>
                <a:gd name="connsiteX45" fmla="*/ 364960 w 461510"/>
                <a:gd name="connsiteY45" fmla="*/ 258250 h 461357"/>
                <a:gd name="connsiteX46" fmla="*/ 350127 w 461510"/>
                <a:gd name="connsiteY46" fmla="*/ 270889 h 461357"/>
                <a:gd name="connsiteX47" fmla="*/ 343456 w 461510"/>
                <a:gd name="connsiteY47" fmla="*/ 286776 h 461357"/>
                <a:gd name="connsiteX48" fmla="*/ 345036 w 461510"/>
                <a:gd name="connsiteY48" fmla="*/ 306174 h 461357"/>
                <a:gd name="connsiteX49" fmla="*/ 379794 w 461510"/>
                <a:gd name="connsiteY49" fmla="*/ 354011 h 461357"/>
                <a:gd name="connsiteX50" fmla="*/ 354164 w 461510"/>
                <a:gd name="connsiteY50" fmla="*/ 379640 h 461357"/>
                <a:gd name="connsiteX51" fmla="*/ 306328 w 461510"/>
                <a:gd name="connsiteY51" fmla="*/ 344970 h 461357"/>
                <a:gd name="connsiteX52" fmla="*/ 286754 w 461510"/>
                <a:gd name="connsiteY52" fmla="*/ 343478 h 461357"/>
                <a:gd name="connsiteX53" fmla="*/ 270867 w 461510"/>
                <a:gd name="connsiteY53" fmla="*/ 350149 h 461357"/>
                <a:gd name="connsiteX54" fmla="*/ 258316 w 461510"/>
                <a:gd name="connsiteY54" fmla="*/ 364982 h 461357"/>
                <a:gd name="connsiteX55" fmla="*/ 249012 w 461510"/>
                <a:gd name="connsiteY55" fmla="*/ 423351 h 461357"/>
                <a:gd name="connsiteX56" fmla="*/ 212762 w 461510"/>
                <a:gd name="connsiteY56" fmla="*/ 423351 h 461357"/>
                <a:gd name="connsiteX57" fmla="*/ 203458 w 461510"/>
                <a:gd name="connsiteY57" fmla="*/ 364982 h 461357"/>
                <a:gd name="connsiteX58" fmla="*/ 190994 w 461510"/>
                <a:gd name="connsiteY58" fmla="*/ 350149 h 461357"/>
                <a:gd name="connsiteX59" fmla="*/ 174844 w 461510"/>
                <a:gd name="connsiteY59" fmla="*/ 343390 h 461357"/>
                <a:gd name="connsiteX60" fmla="*/ 155446 w 461510"/>
                <a:gd name="connsiteY60" fmla="*/ 344970 h 461357"/>
                <a:gd name="connsiteX61" fmla="*/ 107610 w 461510"/>
                <a:gd name="connsiteY61" fmla="*/ 379640 h 461357"/>
                <a:gd name="connsiteX62" fmla="*/ 81980 w 461510"/>
                <a:gd name="connsiteY62" fmla="*/ 354011 h 461357"/>
                <a:gd name="connsiteX63" fmla="*/ 116650 w 461510"/>
                <a:gd name="connsiteY63" fmla="*/ 306174 h 461357"/>
                <a:gd name="connsiteX64" fmla="*/ 118230 w 461510"/>
                <a:gd name="connsiteY64" fmla="*/ 286864 h 461357"/>
                <a:gd name="connsiteX65" fmla="*/ 111472 w 461510"/>
                <a:gd name="connsiteY65" fmla="*/ 270802 h 461357"/>
                <a:gd name="connsiteX66" fmla="*/ 96638 w 461510"/>
                <a:gd name="connsiteY66" fmla="*/ 258250 h 461357"/>
                <a:gd name="connsiteX67" fmla="*/ 38269 w 461510"/>
                <a:gd name="connsiteY67" fmla="*/ 248946 h 461357"/>
                <a:gd name="connsiteX68" fmla="*/ 37391 w 461510"/>
                <a:gd name="connsiteY68" fmla="*/ 230777 h 461357"/>
                <a:gd name="connsiteX69" fmla="*/ 38269 w 461510"/>
                <a:gd name="connsiteY69" fmla="*/ 212696 h 461357"/>
                <a:gd name="connsiteX70" fmla="*/ 96638 w 461510"/>
                <a:gd name="connsiteY70" fmla="*/ 203392 h 461357"/>
                <a:gd name="connsiteX71" fmla="*/ 111472 w 461510"/>
                <a:gd name="connsiteY71" fmla="*/ 190840 h 461357"/>
                <a:gd name="connsiteX72" fmla="*/ 118230 w 461510"/>
                <a:gd name="connsiteY72" fmla="*/ 174690 h 461357"/>
                <a:gd name="connsiteX73" fmla="*/ 116562 w 461510"/>
                <a:gd name="connsiteY73" fmla="*/ 155380 h 461357"/>
                <a:gd name="connsiteX74" fmla="*/ 81892 w 461510"/>
                <a:gd name="connsiteY74" fmla="*/ 107544 h 461357"/>
                <a:gd name="connsiteX75" fmla="*/ 107522 w 461510"/>
                <a:gd name="connsiteY75" fmla="*/ 81914 h 461357"/>
                <a:gd name="connsiteX76" fmla="*/ 155358 w 461510"/>
                <a:gd name="connsiteY76" fmla="*/ 116584 h 461357"/>
                <a:gd name="connsiteX77" fmla="*/ 174669 w 461510"/>
                <a:gd name="connsiteY77" fmla="*/ 118252 h 461357"/>
                <a:gd name="connsiteX78" fmla="*/ 190819 w 461510"/>
                <a:gd name="connsiteY78" fmla="*/ 111494 h 461357"/>
                <a:gd name="connsiteX79" fmla="*/ 203370 w 461510"/>
                <a:gd name="connsiteY79" fmla="*/ 96660 h 461357"/>
                <a:gd name="connsiteX80" fmla="*/ 212674 w 461510"/>
                <a:gd name="connsiteY80" fmla="*/ 38291 h 461357"/>
                <a:gd name="connsiteX81" fmla="*/ 248924 w 461510"/>
                <a:gd name="connsiteY81" fmla="*/ 38291 h 461357"/>
                <a:gd name="connsiteX82" fmla="*/ 258228 w 461510"/>
                <a:gd name="connsiteY82" fmla="*/ 96660 h 461357"/>
                <a:gd name="connsiteX83" fmla="*/ 270780 w 461510"/>
                <a:gd name="connsiteY83" fmla="*/ 111494 h 461357"/>
                <a:gd name="connsiteX84" fmla="*/ 286930 w 461510"/>
                <a:gd name="connsiteY84" fmla="*/ 118252 h 461357"/>
                <a:gd name="connsiteX85" fmla="*/ 306152 w 461510"/>
                <a:gd name="connsiteY85" fmla="*/ 116584 h 461357"/>
                <a:gd name="connsiteX86" fmla="*/ 353989 w 461510"/>
                <a:gd name="connsiteY86" fmla="*/ 81914 h 461357"/>
                <a:gd name="connsiteX87" fmla="*/ 379618 w 461510"/>
                <a:gd name="connsiteY87" fmla="*/ 107544 h 461357"/>
                <a:gd name="connsiteX88" fmla="*/ 344860 w 461510"/>
                <a:gd name="connsiteY88" fmla="*/ 155380 h 461357"/>
                <a:gd name="connsiteX89" fmla="*/ 343280 w 461510"/>
                <a:gd name="connsiteY89" fmla="*/ 174778 h 461357"/>
                <a:gd name="connsiteX90" fmla="*/ 349951 w 461510"/>
                <a:gd name="connsiteY90" fmla="*/ 190753 h 461357"/>
                <a:gd name="connsiteX91" fmla="*/ 364785 w 461510"/>
                <a:gd name="connsiteY91" fmla="*/ 203392 h 461357"/>
                <a:gd name="connsiteX92" fmla="*/ 423154 w 461510"/>
                <a:gd name="connsiteY92" fmla="*/ 212696 h 461357"/>
                <a:gd name="connsiteX93" fmla="*/ 424032 w 461510"/>
                <a:gd name="connsiteY93" fmla="*/ 230777 h 461357"/>
                <a:gd name="connsiteX94" fmla="*/ 423241 w 461510"/>
                <a:gd name="connsiteY94" fmla="*/ 248946 h 4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61510" h="461357">
                  <a:moveTo>
                    <a:pt x="461511" y="230777"/>
                  </a:moveTo>
                  <a:cubicBezTo>
                    <a:pt x="461511" y="218401"/>
                    <a:pt x="460458" y="205762"/>
                    <a:pt x="458438" y="193298"/>
                  </a:cubicBezTo>
                  <a:cubicBezTo>
                    <a:pt x="457122" y="185399"/>
                    <a:pt x="450890" y="179167"/>
                    <a:pt x="442903" y="177850"/>
                  </a:cubicBezTo>
                  <a:lnTo>
                    <a:pt x="381901" y="168195"/>
                  </a:lnTo>
                  <a:lnTo>
                    <a:pt x="418151" y="118252"/>
                  </a:lnTo>
                  <a:cubicBezTo>
                    <a:pt x="422890" y="111757"/>
                    <a:pt x="422890" y="102892"/>
                    <a:pt x="418239" y="96397"/>
                  </a:cubicBezTo>
                  <a:cubicBezTo>
                    <a:pt x="403580" y="75945"/>
                    <a:pt x="385850" y="58128"/>
                    <a:pt x="365311" y="43382"/>
                  </a:cubicBezTo>
                  <a:cubicBezTo>
                    <a:pt x="358816" y="38642"/>
                    <a:pt x="349951" y="38730"/>
                    <a:pt x="343368" y="43470"/>
                  </a:cubicBezTo>
                  <a:lnTo>
                    <a:pt x="293337" y="79720"/>
                  </a:lnTo>
                  <a:lnTo>
                    <a:pt x="283595" y="18630"/>
                  </a:lnTo>
                  <a:cubicBezTo>
                    <a:pt x="282366" y="10730"/>
                    <a:pt x="276134" y="4411"/>
                    <a:pt x="268147" y="3094"/>
                  </a:cubicBezTo>
                  <a:cubicBezTo>
                    <a:pt x="243482" y="-1031"/>
                    <a:pt x="217941" y="-1031"/>
                    <a:pt x="193276" y="3094"/>
                  </a:cubicBezTo>
                  <a:cubicBezTo>
                    <a:pt x="185289" y="4411"/>
                    <a:pt x="179145" y="10643"/>
                    <a:pt x="177828" y="18630"/>
                  </a:cubicBezTo>
                  <a:lnTo>
                    <a:pt x="168086" y="79720"/>
                  </a:lnTo>
                  <a:lnTo>
                    <a:pt x="118143" y="43470"/>
                  </a:lnTo>
                  <a:cubicBezTo>
                    <a:pt x="111560" y="38730"/>
                    <a:pt x="102782" y="38730"/>
                    <a:pt x="96199" y="43382"/>
                  </a:cubicBezTo>
                  <a:cubicBezTo>
                    <a:pt x="75748" y="58040"/>
                    <a:pt x="57930" y="75945"/>
                    <a:pt x="43272" y="96397"/>
                  </a:cubicBezTo>
                  <a:cubicBezTo>
                    <a:pt x="38532" y="102980"/>
                    <a:pt x="38620" y="111757"/>
                    <a:pt x="43360" y="118252"/>
                  </a:cubicBezTo>
                  <a:lnTo>
                    <a:pt x="79610" y="168195"/>
                  </a:lnTo>
                  <a:lnTo>
                    <a:pt x="18608" y="177850"/>
                  </a:lnTo>
                  <a:cubicBezTo>
                    <a:pt x="10621" y="179167"/>
                    <a:pt x="4389" y="185399"/>
                    <a:pt x="3072" y="193298"/>
                  </a:cubicBezTo>
                  <a:cubicBezTo>
                    <a:pt x="1053" y="205938"/>
                    <a:pt x="0" y="218489"/>
                    <a:pt x="0" y="230689"/>
                  </a:cubicBezTo>
                  <a:cubicBezTo>
                    <a:pt x="0" y="242890"/>
                    <a:pt x="1053" y="255529"/>
                    <a:pt x="3072" y="268081"/>
                  </a:cubicBezTo>
                  <a:cubicBezTo>
                    <a:pt x="4389" y="276068"/>
                    <a:pt x="10621" y="282300"/>
                    <a:pt x="18608" y="283529"/>
                  </a:cubicBezTo>
                  <a:lnTo>
                    <a:pt x="79610" y="293271"/>
                  </a:lnTo>
                  <a:lnTo>
                    <a:pt x="43360" y="343302"/>
                  </a:lnTo>
                  <a:cubicBezTo>
                    <a:pt x="38620" y="349797"/>
                    <a:pt x="38620" y="358662"/>
                    <a:pt x="43272" y="365158"/>
                  </a:cubicBezTo>
                  <a:cubicBezTo>
                    <a:pt x="57930" y="385609"/>
                    <a:pt x="75748" y="403427"/>
                    <a:pt x="96112" y="418085"/>
                  </a:cubicBezTo>
                  <a:cubicBezTo>
                    <a:pt x="102695" y="422825"/>
                    <a:pt x="111472" y="422737"/>
                    <a:pt x="118055" y="418085"/>
                  </a:cubicBezTo>
                  <a:lnTo>
                    <a:pt x="167998" y="381747"/>
                  </a:lnTo>
                  <a:lnTo>
                    <a:pt x="177740" y="442837"/>
                  </a:lnTo>
                  <a:cubicBezTo>
                    <a:pt x="178969" y="450824"/>
                    <a:pt x="185201" y="457056"/>
                    <a:pt x="193189" y="458373"/>
                  </a:cubicBezTo>
                  <a:cubicBezTo>
                    <a:pt x="205389" y="460392"/>
                    <a:pt x="218028" y="461357"/>
                    <a:pt x="230580" y="461357"/>
                  </a:cubicBezTo>
                  <a:cubicBezTo>
                    <a:pt x="243219" y="461357"/>
                    <a:pt x="255771" y="460304"/>
                    <a:pt x="267971" y="458373"/>
                  </a:cubicBezTo>
                  <a:cubicBezTo>
                    <a:pt x="275871" y="457056"/>
                    <a:pt x="282103" y="450824"/>
                    <a:pt x="283419" y="442837"/>
                  </a:cubicBezTo>
                  <a:lnTo>
                    <a:pt x="293162" y="381747"/>
                  </a:lnTo>
                  <a:lnTo>
                    <a:pt x="343192" y="418085"/>
                  </a:lnTo>
                  <a:cubicBezTo>
                    <a:pt x="349687" y="422825"/>
                    <a:pt x="358553" y="422825"/>
                    <a:pt x="365136" y="418085"/>
                  </a:cubicBezTo>
                  <a:cubicBezTo>
                    <a:pt x="385587" y="403339"/>
                    <a:pt x="403317" y="385521"/>
                    <a:pt x="417975" y="365158"/>
                  </a:cubicBezTo>
                  <a:cubicBezTo>
                    <a:pt x="422715" y="358575"/>
                    <a:pt x="422627" y="349797"/>
                    <a:pt x="417887" y="343302"/>
                  </a:cubicBezTo>
                  <a:lnTo>
                    <a:pt x="381637" y="293271"/>
                  </a:lnTo>
                  <a:lnTo>
                    <a:pt x="442639" y="283529"/>
                  </a:lnTo>
                  <a:cubicBezTo>
                    <a:pt x="450626" y="282300"/>
                    <a:pt x="456859" y="276068"/>
                    <a:pt x="458175" y="268169"/>
                  </a:cubicBezTo>
                  <a:cubicBezTo>
                    <a:pt x="460458" y="255880"/>
                    <a:pt x="461511" y="243241"/>
                    <a:pt x="461511" y="230777"/>
                  </a:cubicBezTo>
                  <a:close/>
                  <a:moveTo>
                    <a:pt x="423241" y="248946"/>
                  </a:moveTo>
                  <a:lnTo>
                    <a:pt x="364960" y="258250"/>
                  </a:lnTo>
                  <a:cubicBezTo>
                    <a:pt x="358026" y="259391"/>
                    <a:pt x="352321" y="264219"/>
                    <a:pt x="350127" y="270889"/>
                  </a:cubicBezTo>
                  <a:cubicBezTo>
                    <a:pt x="348283" y="276419"/>
                    <a:pt x="346089" y="281685"/>
                    <a:pt x="343456" y="286776"/>
                  </a:cubicBezTo>
                  <a:cubicBezTo>
                    <a:pt x="340296" y="293008"/>
                    <a:pt x="340910" y="300557"/>
                    <a:pt x="345036" y="306174"/>
                  </a:cubicBezTo>
                  <a:lnTo>
                    <a:pt x="379794" y="354011"/>
                  </a:lnTo>
                  <a:cubicBezTo>
                    <a:pt x="372070" y="363315"/>
                    <a:pt x="363468" y="371916"/>
                    <a:pt x="354164" y="379640"/>
                  </a:cubicBezTo>
                  <a:lnTo>
                    <a:pt x="306328" y="344970"/>
                  </a:lnTo>
                  <a:cubicBezTo>
                    <a:pt x="300623" y="340845"/>
                    <a:pt x="293074" y="340230"/>
                    <a:pt x="286754" y="343478"/>
                  </a:cubicBezTo>
                  <a:cubicBezTo>
                    <a:pt x="281663" y="346111"/>
                    <a:pt x="276309" y="348305"/>
                    <a:pt x="270867" y="350149"/>
                  </a:cubicBezTo>
                  <a:cubicBezTo>
                    <a:pt x="264285" y="352343"/>
                    <a:pt x="259457" y="358048"/>
                    <a:pt x="258316" y="364982"/>
                  </a:cubicBezTo>
                  <a:lnTo>
                    <a:pt x="249012" y="423351"/>
                  </a:lnTo>
                  <a:cubicBezTo>
                    <a:pt x="237075" y="424404"/>
                    <a:pt x="224787" y="424404"/>
                    <a:pt x="212762" y="423351"/>
                  </a:cubicBezTo>
                  <a:lnTo>
                    <a:pt x="203458" y="364982"/>
                  </a:lnTo>
                  <a:cubicBezTo>
                    <a:pt x="202405" y="358136"/>
                    <a:pt x="197577" y="352430"/>
                    <a:pt x="190994" y="350149"/>
                  </a:cubicBezTo>
                  <a:cubicBezTo>
                    <a:pt x="185464" y="348305"/>
                    <a:pt x="180110" y="346023"/>
                    <a:pt x="174844" y="343390"/>
                  </a:cubicBezTo>
                  <a:cubicBezTo>
                    <a:pt x="168612" y="340230"/>
                    <a:pt x="161063" y="340845"/>
                    <a:pt x="155446" y="344970"/>
                  </a:cubicBezTo>
                  <a:lnTo>
                    <a:pt x="107610" y="379640"/>
                  </a:lnTo>
                  <a:cubicBezTo>
                    <a:pt x="98306" y="371916"/>
                    <a:pt x="89704" y="363402"/>
                    <a:pt x="81980" y="354011"/>
                  </a:cubicBezTo>
                  <a:lnTo>
                    <a:pt x="116650" y="306174"/>
                  </a:lnTo>
                  <a:cubicBezTo>
                    <a:pt x="120776" y="300557"/>
                    <a:pt x="121390" y="293096"/>
                    <a:pt x="118230" y="286864"/>
                  </a:cubicBezTo>
                  <a:cubicBezTo>
                    <a:pt x="115685" y="281685"/>
                    <a:pt x="113403" y="276331"/>
                    <a:pt x="111472" y="270802"/>
                  </a:cubicBezTo>
                  <a:cubicBezTo>
                    <a:pt x="109278" y="264219"/>
                    <a:pt x="103572" y="259391"/>
                    <a:pt x="96638" y="258250"/>
                  </a:cubicBezTo>
                  <a:lnTo>
                    <a:pt x="38269" y="248946"/>
                  </a:lnTo>
                  <a:cubicBezTo>
                    <a:pt x="37654" y="242802"/>
                    <a:pt x="37391" y="236746"/>
                    <a:pt x="37391" y="230777"/>
                  </a:cubicBezTo>
                  <a:cubicBezTo>
                    <a:pt x="37391" y="224809"/>
                    <a:pt x="37742" y="218840"/>
                    <a:pt x="38269" y="212696"/>
                  </a:cubicBezTo>
                  <a:lnTo>
                    <a:pt x="96638" y="203392"/>
                  </a:lnTo>
                  <a:cubicBezTo>
                    <a:pt x="103572" y="202339"/>
                    <a:pt x="109278" y="197423"/>
                    <a:pt x="111472" y="190840"/>
                  </a:cubicBezTo>
                  <a:cubicBezTo>
                    <a:pt x="113315" y="185223"/>
                    <a:pt x="115685" y="179869"/>
                    <a:pt x="118230" y="174690"/>
                  </a:cubicBezTo>
                  <a:cubicBezTo>
                    <a:pt x="121302" y="168458"/>
                    <a:pt x="120688" y="160997"/>
                    <a:pt x="116562" y="155380"/>
                  </a:cubicBezTo>
                  <a:lnTo>
                    <a:pt x="81892" y="107544"/>
                  </a:lnTo>
                  <a:cubicBezTo>
                    <a:pt x="89616" y="98240"/>
                    <a:pt x="98130" y="89638"/>
                    <a:pt x="107522" y="81914"/>
                  </a:cubicBezTo>
                  <a:lnTo>
                    <a:pt x="155358" y="116584"/>
                  </a:lnTo>
                  <a:cubicBezTo>
                    <a:pt x="160975" y="120710"/>
                    <a:pt x="168436" y="121237"/>
                    <a:pt x="174669" y="118252"/>
                  </a:cubicBezTo>
                  <a:cubicBezTo>
                    <a:pt x="179847" y="115707"/>
                    <a:pt x="185289" y="113337"/>
                    <a:pt x="190819" y="111494"/>
                  </a:cubicBezTo>
                  <a:cubicBezTo>
                    <a:pt x="197401" y="109300"/>
                    <a:pt x="202317" y="103594"/>
                    <a:pt x="203370" y="96660"/>
                  </a:cubicBezTo>
                  <a:lnTo>
                    <a:pt x="212674" y="38291"/>
                  </a:lnTo>
                  <a:cubicBezTo>
                    <a:pt x="224699" y="37150"/>
                    <a:pt x="236811" y="37150"/>
                    <a:pt x="248924" y="38291"/>
                  </a:cubicBezTo>
                  <a:lnTo>
                    <a:pt x="258228" y="96660"/>
                  </a:lnTo>
                  <a:cubicBezTo>
                    <a:pt x="259281" y="103506"/>
                    <a:pt x="264197" y="109212"/>
                    <a:pt x="270780" y="111494"/>
                  </a:cubicBezTo>
                  <a:cubicBezTo>
                    <a:pt x="276309" y="113337"/>
                    <a:pt x="281751" y="115619"/>
                    <a:pt x="286930" y="118252"/>
                  </a:cubicBezTo>
                  <a:cubicBezTo>
                    <a:pt x="293162" y="121324"/>
                    <a:pt x="300535" y="120710"/>
                    <a:pt x="306152" y="116584"/>
                  </a:cubicBezTo>
                  <a:lnTo>
                    <a:pt x="353989" y="81914"/>
                  </a:lnTo>
                  <a:cubicBezTo>
                    <a:pt x="363381" y="89638"/>
                    <a:pt x="371894" y="98240"/>
                    <a:pt x="379618" y="107544"/>
                  </a:cubicBezTo>
                  <a:lnTo>
                    <a:pt x="344860" y="155380"/>
                  </a:lnTo>
                  <a:cubicBezTo>
                    <a:pt x="340735" y="160997"/>
                    <a:pt x="340121" y="168546"/>
                    <a:pt x="343280" y="174778"/>
                  </a:cubicBezTo>
                  <a:cubicBezTo>
                    <a:pt x="345913" y="179957"/>
                    <a:pt x="348108" y="185223"/>
                    <a:pt x="349951" y="190753"/>
                  </a:cubicBezTo>
                  <a:cubicBezTo>
                    <a:pt x="352145" y="197423"/>
                    <a:pt x="357851" y="202251"/>
                    <a:pt x="364785" y="203392"/>
                  </a:cubicBezTo>
                  <a:lnTo>
                    <a:pt x="423154" y="212696"/>
                  </a:lnTo>
                  <a:cubicBezTo>
                    <a:pt x="423768" y="218752"/>
                    <a:pt x="424032" y="224809"/>
                    <a:pt x="424032" y="230777"/>
                  </a:cubicBezTo>
                  <a:cubicBezTo>
                    <a:pt x="424119" y="236833"/>
                    <a:pt x="423856" y="242890"/>
                    <a:pt x="423241" y="248946"/>
                  </a:cubicBezTo>
                  <a:close/>
                </a:path>
              </a:pathLst>
            </a:custGeom>
            <a:grpFill/>
            <a:ln w="8777"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0D6AA064-1203-4067-8EE5-6259DB6379B0}"/>
                </a:ext>
              </a:extLst>
            </p:cNvPr>
            <p:cNvSpPr/>
            <p:nvPr/>
          </p:nvSpPr>
          <p:spPr>
            <a:xfrm>
              <a:off x="8917194" y="8620102"/>
              <a:ext cx="149565" cy="149652"/>
            </a:xfrm>
            <a:custGeom>
              <a:avLst/>
              <a:gdLst>
                <a:gd name="connsiteX0" fmla="*/ 74783 w 149565"/>
                <a:gd name="connsiteY0" fmla="*/ 0 h 149652"/>
                <a:gd name="connsiteX1" fmla="*/ 0 w 149565"/>
                <a:gd name="connsiteY1" fmla="*/ 74870 h 149652"/>
                <a:gd name="connsiteX2" fmla="*/ 74783 w 149565"/>
                <a:gd name="connsiteY2" fmla="*/ 149653 h 149652"/>
                <a:gd name="connsiteX3" fmla="*/ 149566 w 149565"/>
                <a:gd name="connsiteY3" fmla="*/ 74870 h 149652"/>
                <a:gd name="connsiteX4" fmla="*/ 74783 w 149565"/>
                <a:gd name="connsiteY4" fmla="*/ 0 h 149652"/>
                <a:gd name="connsiteX5" fmla="*/ 74783 w 149565"/>
                <a:gd name="connsiteY5" fmla="*/ 112262 h 149652"/>
                <a:gd name="connsiteX6" fmla="*/ 37391 w 149565"/>
                <a:gd name="connsiteY6" fmla="*/ 74870 h 149652"/>
                <a:gd name="connsiteX7" fmla="*/ 74783 w 149565"/>
                <a:gd name="connsiteY7" fmla="*/ 37391 h 149652"/>
                <a:gd name="connsiteX8" fmla="*/ 112174 w 149565"/>
                <a:gd name="connsiteY8" fmla="*/ 74870 h 149652"/>
                <a:gd name="connsiteX9" fmla="*/ 74783 w 149565"/>
                <a:gd name="connsiteY9" fmla="*/ 112262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0"/>
                  </a:moveTo>
                  <a:cubicBezTo>
                    <a:pt x="33529" y="0"/>
                    <a:pt x="0" y="33617"/>
                    <a:pt x="0" y="74870"/>
                  </a:cubicBezTo>
                  <a:cubicBezTo>
                    <a:pt x="0" y="116124"/>
                    <a:pt x="33529" y="149653"/>
                    <a:pt x="74783" y="149653"/>
                  </a:cubicBezTo>
                  <a:cubicBezTo>
                    <a:pt x="116036" y="149653"/>
                    <a:pt x="149566" y="116036"/>
                    <a:pt x="149566" y="74870"/>
                  </a:cubicBezTo>
                  <a:cubicBezTo>
                    <a:pt x="149566" y="33529"/>
                    <a:pt x="116036" y="0"/>
                    <a:pt x="74783" y="0"/>
                  </a:cubicBezTo>
                  <a:close/>
                  <a:moveTo>
                    <a:pt x="74783" y="112262"/>
                  </a:moveTo>
                  <a:cubicBezTo>
                    <a:pt x="54156" y="112262"/>
                    <a:pt x="37391" y="95497"/>
                    <a:pt x="37391" y="74870"/>
                  </a:cubicBezTo>
                  <a:cubicBezTo>
                    <a:pt x="37391" y="54244"/>
                    <a:pt x="54156" y="37391"/>
                    <a:pt x="74783" y="37391"/>
                  </a:cubicBezTo>
                  <a:cubicBezTo>
                    <a:pt x="95410" y="37391"/>
                    <a:pt x="112174" y="54156"/>
                    <a:pt x="112174" y="74870"/>
                  </a:cubicBezTo>
                  <a:cubicBezTo>
                    <a:pt x="112174" y="95409"/>
                    <a:pt x="95410" y="112262"/>
                    <a:pt x="74783" y="112262"/>
                  </a:cubicBezTo>
                  <a:close/>
                </a:path>
              </a:pathLst>
            </a:custGeom>
            <a:grpFill/>
            <a:ln w="8777" cap="flat">
              <a:noFill/>
              <a:prstDash val="solid"/>
              <a:miter/>
            </a:ln>
          </p:spPr>
          <p:txBody>
            <a:bodyPr rtlCol="0" anchor="ctr"/>
            <a:lstStyle/>
            <a:p>
              <a:endParaRPr lang="en-US" sz="1200"/>
            </a:p>
          </p:txBody>
        </p:sp>
      </p:grpSp>
      <p:grpSp>
        <p:nvGrpSpPr>
          <p:cNvPr id="29" name="Graphic 4">
            <a:extLst>
              <a:ext uri="{FF2B5EF4-FFF2-40B4-BE49-F238E27FC236}">
                <a16:creationId xmlns:a16="http://schemas.microsoft.com/office/drawing/2014/main" id="{91625B58-34A9-47B0-9DCB-8F119E4ED609}"/>
              </a:ext>
            </a:extLst>
          </p:cNvPr>
          <p:cNvGrpSpPr/>
          <p:nvPr/>
        </p:nvGrpSpPr>
        <p:grpSpPr>
          <a:xfrm>
            <a:off x="6786088" y="3707986"/>
            <a:ext cx="706912" cy="706948"/>
            <a:chOff x="10884230" y="3442838"/>
            <a:chExt cx="1234377" cy="1234439"/>
          </a:xfrm>
          <a:solidFill>
            <a:schemeClr val="accent1"/>
          </a:solidFill>
        </p:grpSpPr>
        <p:sp>
          <p:nvSpPr>
            <p:cNvPr id="30" name="Freeform: Shape 29">
              <a:extLst>
                <a:ext uri="{FF2B5EF4-FFF2-40B4-BE49-F238E27FC236}">
                  <a16:creationId xmlns:a16="http://schemas.microsoft.com/office/drawing/2014/main" id="{14EE4A5E-5A47-4507-850F-1C5311AF11F9}"/>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F22985C5-69C9-4AE7-88C5-C10628CAD2CE}"/>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D1A48259-7520-4BC8-9FFF-25F745A128FF}"/>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DC7D7D31-64DA-4CF6-B535-9755CEC9F555}"/>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44463A8B-B172-436C-B7FF-0253086DCA54}"/>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75F0A173-714E-49F4-A1DF-0008AB59FAC6}"/>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6" name="Graphic 4">
            <a:extLst>
              <a:ext uri="{FF2B5EF4-FFF2-40B4-BE49-F238E27FC236}">
                <a16:creationId xmlns:a16="http://schemas.microsoft.com/office/drawing/2014/main" id="{6C992E0F-FE64-451E-B374-046182011AF9}"/>
              </a:ext>
            </a:extLst>
          </p:cNvPr>
          <p:cNvGrpSpPr/>
          <p:nvPr/>
        </p:nvGrpSpPr>
        <p:grpSpPr>
          <a:xfrm>
            <a:off x="9030929" y="3708035"/>
            <a:ext cx="706854" cy="706852"/>
            <a:chOff x="10884251" y="7930615"/>
            <a:chExt cx="1234272" cy="1234272"/>
          </a:xfrm>
          <a:solidFill>
            <a:schemeClr val="accent1"/>
          </a:solidFill>
        </p:grpSpPr>
        <p:sp>
          <p:nvSpPr>
            <p:cNvPr id="37" name="Freeform: Shape 36">
              <a:extLst>
                <a:ext uri="{FF2B5EF4-FFF2-40B4-BE49-F238E27FC236}">
                  <a16:creationId xmlns:a16="http://schemas.microsoft.com/office/drawing/2014/main" id="{90F19336-6F1D-434C-B72A-E148CC27119A}"/>
                </a:ext>
              </a:extLst>
            </p:cNvPr>
            <p:cNvSpPr/>
            <p:nvPr/>
          </p:nvSpPr>
          <p:spPr>
            <a:xfrm>
              <a:off x="11834773" y="7930615"/>
              <a:ext cx="283583" cy="283666"/>
            </a:xfrm>
            <a:custGeom>
              <a:avLst/>
              <a:gdLst>
                <a:gd name="connsiteX0" fmla="*/ 265001 w 283583"/>
                <a:gd name="connsiteY0" fmla="*/ 0 h 283666"/>
                <a:gd name="connsiteX1" fmla="*/ 18749 w 283583"/>
                <a:gd name="connsiteY1" fmla="*/ 0 h 283666"/>
                <a:gd name="connsiteX2" fmla="*/ 0 w 283583"/>
                <a:gd name="connsiteY2" fmla="*/ 18666 h 283666"/>
                <a:gd name="connsiteX3" fmla="*/ 18749 w 283583"/>
                <a:gd name="connsiteY3" fmla="*/ 37415 h 283666"/>
                <a:gd name="connsiteX4" fmla="*/ 246252 w 283583"/>
                <a:gd name="connsiteY4" fmla="*/ 37415 h 283666"/>
                <a:gd name="connsiteX5" fmla="*/ 246252 w 283583"/>
                <a:gd name="connsiteY5" fmla="*/ 264918 h 283666"/>
                <a:gd name="connsiteX6" fmla="*/ 264918 w 283583"/>
                <a:gd name="connsiteY6" fmla="*/ 283667 h 283666"/>
                <a:gd name="connsiteX7" fmla="*/ 283583 w 283583"/>
                <a:gd name="connsiteY7" fmla="*/ 264918 h 283666"/>
                <a:gd name="connsiteX8" fmla="*/ 283583 w 283583"/>
                <a:gd name="connsiteY8" fmla="*/ 18749 h 283666"/>
                <a:gd name="connsiteX9" fmla="*/ 265001 w 283583"/>
                <a:gd name="connsiteY9" fmla="*/ 0 h 28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583" h="283666">
                  <a:moveTo>
                    <a:pt x="265001" y="0"/>
                  </a:moveTo>
                  <a:lnTo>
                    <a:pt x="18749" y="0"/>
                  </a:lnTo>
                  <a:cubicBezTo>
                    <a:pt x="8454" y="0"/>
                    <a:pt x="0" y="8370"/>
                    <a:pt x="0" y="18666"/>
                  </a:cubicBezTo>
                  <a:cubicBezTo>
                    <a:pt x="0" y="28961"/>
                    <a:pt x="8370" y="37415"/>
                    <a:pt x="18749" y="37415"/>
                  </a:cubicBezTo>
                  <a:lnTo>
                    <a:pt x="246252" y="37415"/>
                  </a:lnTo>
                  <a:lnTo>
                    <a:pt x="246252" y="264918"/>
                  </a:lnTo>
                  <a:cubicBezTo>
                    <a:pt x="246252" y="275297"/>
                    <a:pt x="254622" y="283667"/>
                    <a:pt x="264918" y="283667"/>
                  </a:cubicBezTo>
                  <a:cubicBezTo>
                    <a:pt x="275213" y="283667"/>
                    <a:pt x="283583" y="275297"/>
                    <a:pt x="283583" y="264918"/>
                  </a:cubicBezTo>
                  <a:lnTo>
                    <a:pt x="283583" y="18749"/>
                  </a:lnTo>
                  <a:cubicBezTo>
                    <a:pt x="283667" y="8370"/>
                    <a:pt x="275297" y="0"/>
                    <a:pt x="265001" y="0"/>
                  </a:cubicBezTo>
                  <a:close/>
                </a:path>
              </a:pathLst>
            </a:custGeom>
            <a:grpFill/>
            <a:ln w="8365"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A522A11B-ADEA-4D15-84E7-C148BD8E59D8}"/>
                </a:ext>
              </a:extLst>
            </p:cNvPr>
            <p:cNvSpPr/>
            <p:nvPr/>
          </p:nvSpPr>
          <p:spPr>
            <a:xfrm>
              <a:off x="11834857" y="8881222"/>
              <a:ext cx="283666" cy="283499"/>
            </a:xfrm>
            <a:custGeom>
              <a:avLst/>
              <a:gdLst>
                <a:gd name="connsiteX0" fmla="*/ 264918 w 283666"/>
                <a:gd name="connsiteY0" fmla="*/ 0 h 283499"/>
                <a:gd name="connsiteX1" fmla="*/ 246252 w 283666"/>
                <a:gd name="connsiteY1" fmla="*/ 18665 h 283499"/>
                <a:gd name="connsiteX2" fmla="*/ 246252 w 283666"/>
                <a:gd name="connsiteY2" fmla="*/ 246167 h 283499"/>
                <a:gd name="connsiteX3" fmla="*/ 18749 w 283666"/>
                <a:gd name="connsiteY3" fmla="*/ 246167 h 283499"/>
                <a:gd name="connsiteX4" fmla="*/ 0 w 283666"/>
                <a:gd name="connsiteY4" fmla="*/ 264833 h 283499"/>
                <a:gd name="connsiteX5" fmla="*/ 18749 w 283666"/>
                <a:gd name="connsiteY5" fmla="*/ 283499 h 283499"/>
                <a:gd name="connsiteX6" fmla="*/ 265001 w 283666"/>
                <a:gd name="connsiteY6" fmla="*/ 283499 h 283499"/>
                <a:gd name="connsiteX7" fmla="*/ 283667 w 283666"/>
                <a:gd name="connsiteY7" fmla="*/ 264833 h 283499"/>
                <a:gd name="connsiteX8" fmla="*/ 283667 w 283666"/>
                <a:gd name="connsiteY8" fmla="*/ 18582 h 283499"/>
                <a:gd name="connsiteX9" fmla="*/ 264918 w 283666"/>
                <a:gd name="connsiteY9" fmla="*/ 0 h 28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499">
                  <a:moveTo>
                    <a:pt x="264918" y="0"/>
                  </a:moveTo>
                  <a:cubicBezTo>
                    <a:pt x="254539" y="0"/>
                    <a:pt x="246252" y="8370"/>
                    <a:pt x="246252" y="18665"/>
                  </a:cubicBezTo>
                  <a:lnTo>
                    <a:pt x="246252" y="246167"/>
                  </a:lnTo>
                  <a:lnTo>
                    <a:pt x="18749" y="246167"/>
                  </a:lnTo>
                  <a:cubicBezTo>
                    <a:pt x="8454" y="246167"/>
                    <a:pt x="0" y="254538"/>
                    <a:pt x="0" y="264833"/>
                  </a:cubicBezTo>
                  <a:cubicBezTo>
                    <a:pt x="0" y="275213"/>
                    <a:pt x="8370" y="283499"/>
                    <a:pt x="18749" y="283499"/>
                  </a:cubicBezTo>
                  <a:lnTo>
                    <a:pt x="265001" y="283499"/>
                  </a:lnTo>
                  <a:cubicBezTo>
                    <a:pt x="275297" y="283499"/>
                    <a:pt x="283667" y="275129"/>
                    <a:pt x="283667" y="264833"/>
                  </a:cubicBezTo>
                  <a:lnTo>
                    <a:pt x="283667" y="18582"/>
                  </a:lnTo>
                  <a:cubicBezTo>
                    <a:pt x="283583" y="8370"/>
                    <a:pt x="275213" y="0"/>
                    <a:pt x="264918" y="0"/>
                  </a:cubicBezTo>
                  <a:close/>
                </a:path>
              </a:pathLst>
            </a:custGeom>
            <a:grpFill/>
            <a:ln w="836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3E6A0F9C-7767-4850-83EB-403529957CEF}"/>
                </a:ext>
              </a:extLst>
            </p:cNvPr>
            <p:cNvSpPr/>
            <p:nvPr/>
          </p:nvSpPr>
          <p:spPr>
            <a:xfrm>
              <a:off x="10884251" y="8881305"/>
              <a:ext cx="283666" cy="283582"/>
            </a:xfrm>
            <a:custGeom>
              <a:avLst/>
              <a:gdLst>
                <a:gd name="connsiteX0" fmla="*/ 264918 w 283666"/>
                <a:gd name="connsiteY0" fmla="*/ 246167 h 283582"/>
                <a:gd name="connsiteX1" fmla="*/ 37415 w 283666"/>
                <a:gd name="connsiteY1" fmla="*/ 246167 h 283582"/>
                <a:gd name="connsiteX2" fmla="*/ 37415 w 283666"/>
                <a:gd name="connsiteY2" fmla="*/ 18665 h 283582"/>
                <a:gd name="connsiteX3" fmla="*/ 18666 w 283666"/>
                <a:gd name="connsiteY3" fmla="*/ 0 h 283582"/>
                <a:gd name="connsiteX4" fmla="*/ 0 w 283666"/>
                <a:gd name="connsiteY4" fmla="*/ 18665 h 283582"/>
                <a:gd name="connsiteX5" fmla="*/ 0 w 283666"/>
                <a:gd name="connsiteY5" fmla="*/ 264917 h 283582"/>
                <a:gd name="connsiteX6" fmla="*/ 18666 w 283666"/>
                <a:gd name="connsiteY6" fmla="*/ 283582 h 283582"/>
                <a:gd name="connsiteX7" fmla="*/ 264918 w 283666"/>
                <a:gd name="connsiteY7" fmla="*/ 283582 h 283582"/>
                <a:gd name="connsiteX8" fmla="*/ 283667 w 283666"/>
                <a:gd name="connsiteY8" fmla="*/ 264917 h 283582"/>
                <a:gd name="connsiteX9" fmla="*/ 264918 w 283666"/>
                <a:gd name="connsiteY9" fmla="*/ 246167 h 2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582">
                  <a:moveTo>
                    <a:pt x="264918" y="246167"/>
                  </a:moveTo>
                  <a:lnTo>
                    <a:pt x="37415" y="246167"/>
                  </a:lnTo>
                  <a:lnTo>
                    <a:pt x="37415" y="18665"/>
                  </a:lnTo>
                  <a:cubicBezTo>
                    <a:pt x="37415" y="8370"/>
                    <a:pt x="29045" y="0"/>
                    <a:pt x="18666" y="0"/>
                  </a:cubicBezTo>
                  <a:cubicBezTo>
                    <a:pt x="8370" y="0"/>
                    <a:pt x="0" y="8370"/>
                    <a:pt x="0" y="18665"/>
                  </a:cubicBezTo>
                  <a:lnTo>
                    <a:pt x="0" y="264917"/>
                  </a:lnTo>
                  <a:cubicBezTo>
                    <a:pt x="0" y="275296"/>
                    <a:pt x="8370" y="283582"/>
                    <a:pt x="18666" y="283582"/>
                  </a:cubicBezTo>
                  <a:lnTo>
                    <a:pt x="264918" y="283582"/>
                  </a:lnTo>
                  <a:cubicBezTo>
                    <a:pt x="275213" y="283582"/>
                    <a:pt x="283667" y="275212"/>
                    <a:pt x="283667" y="264917"/>
                  </a:cubicBezTo>
                  <a:cubicBezTo>
                    <a:pt x="283583" y="254538"/>
                    <a:pt x="275213" y="246167"/>
                    <a:pt x="264918" y="246167"/>
                  </a:cubicBezTo>
                  <a:close/>
                </a:path>
              </a:pathLst>
            </a:custGeom>
            <a:grpFill/>
            <a:ln w="8365"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0974DC37-F0C0-4881-A426-1FC0481DDCEB}"/>
                </a:ext>
              </a:extLst>
            </p:cNvPr>
            <p:cNvSpPr/>
            <p:nvPr/>
          </p:nvSpPr>
          <p:spPr>
            <a:xfrm>
              <a:off x="10884251" y="7930615"/>
              <a:ext cx="283666" cy="283666"/>
            </a:xfrm>
            <a:custGeom>
              <a:avLst/>
              <a:gdLst>
                <a:gd name="connsiteX0" fmla="*/ 18666 w 283666"/>
                <a:gd name="connsiteY0" fmla="*/ 283667 h 283666"/>
                <a:gd name="connsiteX1" fmla="*/ 37415 w 283666"/>
                <a:gd name="connsiteY1" fmla="*/ 264918 h 283666"/>
                <a:gd name="connsiteX2" fmla="*/ 37415 w 283666"/>
                <a:gd name="connsiteY2" fmla="*/ 37415 h 283666"/>
                <a:gd name="connsiteX3" fmla="*/ 264918 w 283666"/>
                <a:gd name="connsiteY3" fmla="*/ 37415 h 283666"/>
                <a:gd name="connsiteX4" fmla="*/ 283667 w 283666"/>
                <a:gd name="connsiteY4" fmla="*/ 18666 h 283666"/>
                <a:gd name="connsiteX5" fmla="*/ 264918 w 283666"/>
                <a:gd name="connsiteY5" fmla="*/ 0 h 283666"/>
                <a:gd name="connsiteX6" fmla="*/ 18666 w 283666"/>
                <a:gd name="connsiteY6" fmla="*/ 0 h 283666"/>
                <a:gd name="connsiteX7" fmla="*/ 0 w 283666"/>
                <a:gd name="connsiteY7" fmla="*/ 18666 h 283666"/>
                <a:gd name="connsiteX8" fmla="*/ 0 w 283666"/>
                <a:gd name="connsiteY8" fmla="*/ 264834 h 283666"/>
                <a:gd name="connsiteX9" fmla="*/ 18666 w 283666"/>
                <a:gd name="connsiteY9" fmla="*/ 283667 h 28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666">
                  <a:moveTo>
                    <a:pt x="18666" y="283667"/>
                  </a:moveTo>
                  <a:cubicBezTo>
                    <a:pt x="28961" y="283667"/>
                    <a:pt x="37415" y="275297"/>
                    <a:pt x="37415" y="264918"/>
                  </a:cubicBezTo>
                  <a:lnTo>
                    <a:pt x="37415" y="37415"/>
                  </a:lnTo>
                  <a:lnTo>
                    <a:pt x="264918" y="37415"/>
                  </a:lnTo>
                  <a:cubicBezTo>
                    <a:pt x="275213" y="37415"/>
                    <a:pt x="283667" y="29045"/>
                    <a:pt x="283667" y="18666"/>
                  </a:cubicBezTo>
                  <a:cubicBezTo>
                    <a:pt x="283667" y="8370"/>
                    <a:pt x="275297" y="0"/>
                    <a:pt x="264918" y="0"/>
                  </a:cubicBezTo>
                  <a:lnTo>
                    <a:pt x="18666" y="0"/>
                  </a:lnTo>
                  <a:cubicBezTo>
                    <a:pt x="8370" y="0"/>
                    <a:pt x="0" y="8370"/>
                    <a:pt x="0" y="18666"/>
                  </a:cubicBezTo>
                  <a:lnTo>
                    <a:pt x="0" y="264834"/>
                  </a:lnTo>
                  <a:cubicBezTo>
                    <a:pt x="0" y="275297"/>
                    <a:pt x="8370" y="283667"/>
                    <a:pt x="18666" y="283667"/>
                  </a:cubicBezTo>
                  <a:close/>
                </a:path>
              </a:pathLst>
            </a:custGeom>
            <a:grpFill/>
            <a:ln w="8365"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2AA47D76-FCAA-42DF-8C7E-06627377099F}"/>
                </a:ext>
              </a:extLst>
            </p:cNvPr>
            <p:cNvSpPr/>
            <p:nvPr/>
          </p:nvSpPr>
          <p:spPr>
            <a:xfrm>
              <a:off x="11407808" y="8454256"/>
              <a:ext cx="112161" cy="186990"/>
            </a:xfrm>
            <a:custGeom>
              <a:avLst/>
              <a:gdLst>
                <a:gd name="connsiteX0" fmla="*/ 93496 w 112161"/>
                <a:gd name="connsiteY0" fmla="*/ 37415 h 186990"/>
                <a:gd name="connsiteX1" fmla="*/ 112161 w 112161"/>
                <a:gd name="connsiteY1" fmla="*/ 18666 h 186990"/>
                <a:gd name="connsiteX2" fmla="*/ 93496 w 112161"/>
                <a:gd name="connsiteY2" fmla="*/ 0 h 186990"/>
                <a:gd name="connsiteX3" fmla="*/ 0 w 112161"/>
                <a:gd name="connsiteY3" fmla="*/ 93496 h 186990"/>
                <a:gd name="connsiteX4" fmla="*/ 93496 w 112161"/>
                <a:gd name="connsiteY4" fmla="*/ 186991 h 186990"/>
                <a:gd name="connsiteX5" fmla="*/ 112161 w 112161"/>
                <a:gd name="connsiteY5" fmla="*/ 168326 h 186990"/>
                <a:gd name="connsiteX6" fmla="*/ 93496 w 112161"/>
                <a:gd name="connsiteY6" fmla="*/ 149576 h 186990"/>
                <a:gd name="connsiteX7" fmla="*/ 37416 w 112161"/>
                <a:gd name="connsiteY7" fmla="*/ 93496 h 186990"/>
                <a:gd name="connsiteX8" fmla="*/ 93496 w 112161"/>
                <a:gd name="connsiteY8" fmla="*/ 37415 h 18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1" h="186990">
                  <a:moveTo>
                    <a:pt x="93496" y="37415"/>
                  </a:moveTo>
                  <a:cubicBezTo>
                    <a:pt x="103791" y="37415"/>
                    <a:pt x="112161" y="29045"/>
                    <a:pt x="112161" y="18666"/>
                  </a:cubicBezTo>
                  <a:cubicBezTo>
                    <a:pt x="112161" y="8287"/>
                    <a:pt x="103791" y="0"/>
                    <a:pt x="93496" y="0"/>
                  </a:cubicBezTo>
                  <a:cubicBezTo>
                    <a:pt x="41935" y="0"/>
                    <a:pt x="0" y="41935"/>
                    <a:pt x="0" y="93496"/>
                  </a:cubicBezTo>
                  <a:cubicBezTo>
                    <a:pt x="0" y="145056"/>
                    <a:pt x="41935" y="186991"/>
                    <a:pt x="93496" y="186991"/>
                  </a:cubicBezTo>
                  <a:cubicBezTo>
                    <a:pt x="103791" y="186991"/>
                    <a:pt x="112161" y="178621"/>
                    <a:pt x="112161" y="168326"/>
                  </a:cubicBezTo>
                  <a:cubicBezTo>
                    <a:pt x="112161" y="158030"/>
                    <a:pt x="103791" y="149576"/>
                    <a:pt x="93496" y="149576"/>
                  </a:cubicBezTo>
                  <a:cubicBezTo>
                    <a:pt x="62526" y="149576"/>
                    <a:pt x="37416" y="124382"/>
                    <a:pt x="37416" y="93496"/>
                  </a:cubicBezTo>
                  <a:cubicBezTo>
                    <a:pt x="37416" y="62610"/>
                    <a:pt x="62609" y="37415"/>
                    <a:pt x="93496" y="37415"/>
                  </a:cubicBezTo>
                  <a:close/>
                </a:path>
              </a:pathLst>
            </a:custGeom>
            <a:grpFill/>
            <a:ln w="8365"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35F0FFA1-5684-4DC6-8530-310FE690ABBC}"/>
                </a:ext>
              </a:extLst>
            </p:cNvPr>
            <p:cNvSpPr/>
            <p:nvPr/>
          </p:nvSpPr>
          <p:spPr>
            <a:xfrm>
              <a:off x="10884335" y="7930699"/>
              <a:ext cx="1234105" cy="1234105"/>
            </a:xfrm>
            <a:custGeom>
              <a:avLst/>
              <a:gdLst>
                <a:gd name="connsiteX0" fmla="*/ 1215440 w 1234105"/>
                <a:gd name="connsiteY0" fmla="*/ 598303 h 1234105"/>
                <a:gd name="connsiteX1" fmla="*/ 1148394 w 1234105"/>
                <a:gd name="connsiteY1" fmla="*/ 598303 h 1234105"/>
                <a:gd name="connsiteX2" fmla="*/ 1222219 w 1234105"/>
                <a:gd name="connsiteY2" fmla="*/ 524478 h 1234105"/>
                <a:gd name="connsiteX3" fmla="*/ 1226321 w 1234105"/>
                <a:gd name="connsiteY3" fmla="*/ 504138 h 1234105"/>
                <a:gd name="connsiteX4" fmla="*/ 1209078 w 1234105"/>
                <a:gd name="connsiteY4" fmla="*/ 492588 h 1234105"/>
                <a:gd name="connsiteX5" fmla="*/ 1144544 w 1234105"/>
                <a:gd name="connsiteY5" fmla="*/ 492588 h 1234105"/>
                <a:gd name="connsiteX6" fmla="*/ 635718 w 1234105"/>
                <a:gd name="connsiteY6" fmla="*/ 75583 h 1234105"/>
                <a:gd name="connsiteX7" fmla="*/ 635718 w 1234105"/>
                <a:gd name="connsiteY7" fmla="*/ 18665 h 1234105"/>
                <a:gd name="connsiteX8" fmla="*/ 617053 w 1234105"/>
                <a:gd name="connsiteY8" fmla="*/ 0 h 1234105"/>
                <a:gd name="connsiteX9" fmla="*/ 598387 w 1234105"/>
                <a:gd name="connsiteY9" fmla="*/ 18665 h 1234105"/>
                <a:gd name="connsiteX10" fmla="*/ 598387 w 1234105"/>
                <a:gd name="connsiteY10" fmla="*/ 75248 h 1234105"/>
                <a:gd name="connsiteX11" fmla="*/ 75248 w 1234105"/>
                <a:gd name="connsiteY11" fmla="*/ 598387 h 1234105"/>
                <a:gd name="connsiteX12" fmla="*/ 18666 w 1234105"/>
                <a:gd name="connsiteY12" fmla="*/ 598387 h 1234105"/>
                <a:gd name="connsiteX13" fmla="*/ 0 w 1234105"/>
                <a:gd name="connsiteY13" fmla="*/ 617053 h 1234105"/>
                <a:gd name="connsiteX14" fmla="*/ 18666 w 1234105"/>
                <a:gd name="connsiteY14" fmla="*/ 635718 h 1234105"/>
                <a:gd name="connsiteX15" fmla="*/ 75248 w 1234105"/>
                <a:gd name="connsiteY15" fmla="*/ 635718 h 1234105"/>
                <a:gd name="connsiteX16" fmla="*/ 598387 w 1234105"/>
                <a:gd name="connsiteY16" fmla="*/ 1158857 h 1234105"/>
                <a:gd name="connsiteX17" fmla="*/ 598387 w 1234105"/>
                <a:gd name="connsiteY17" fmla="*/ 1215439 h 1234105"/>
                <a:gd name="connsiteX18" fmla="*/ 617053 w 1234105"/>
                <a:gd name="connsiteY18" fmla="*/ 1234106 h 1234105"/>
                <a:gd name="connsiteX19" fmla="*/ 635718 w 1234105"/>
                <a:gd name="connsiteY19" fmla="*/ 1215439 h 1234105"/>
                <a:gd name="connsiteX20" fmla="*/ 635718 w 1234105"/>
                <a:gd name="connsiteY20" fmla="*/ 1158522 h 1234105"/>
                <a:gd name="connsiteX21" fmla="*/ 1144544 w 1234105"/>
                <a:gd name="connsiteY21" fmla="*/ 741518 h 1234105"/>
                <a:gd name="connsiteX22" fmla="*/ 1209078 w 1234105"/>
                <a:gd name="connsiteY22" fmla="*/ 741518 h 1234105"/>
                <a:gd name="connsiteX23" fmla="*/ 1226321 w 1234105"/>
                <a:gd name="connsiteY23" fmla="*/ 729967 h 1234105"/>
                <a:gd name="connsiteX24" fmla="*/ 1222219 w 1234105"/>
                <a:gd name="connsiteY24" fmla="*/ 709544 h 1234105"/>
                <a:gd name="connsiteX25" fmla="*/ 1148394 w 1234105"/>
                <a:gd name="connsiteY25" fmla="*/ 635718 h 1234105"/>
                <a:gd name="connsiteX26" fmla="*/ 1215440 w 1234105"/>
                <a:gd name="connsiteY26" fmla="*/ 635718 h 1234105"/>
                <a:gd name="connsiteX27" fmla="*/ 1234105 w 1234105"/>
                <a:gd name="connsiteY27" fmla="*/ 617053 h 1234105"/>
                <a:gd name="connsiteX28" fmla="*/ 1215440 w 1234105"/>
                <a:gd name="connsiteY28" fmla="*/ 598303 h 1234105"/>
                <a:gd name="connsiteX29" fmla="*/ 635718 w 1234105"/>
                <a:gd name="connsiteY29" fmla="*/ 112914 h 1234105"/>
                <a:gd name="connsiteX30" fmla="*/ 1105874 w 1234105"/>
                <a:gd name="connsiteY30" fmla="*/ 492504 h 1234105"/>
                <a:gd name="connsiteX31" fmla="*/ 988858 w 1234105"/>
                <a:gd name="connsiteY31" fmla="*/ 492504 h 1234105"/>
                <a:gd name="connsiteX32" fmla="*/ 635718 w 1234105"/>
                <a:gd name="connsiteY32" fmla="*/ 225243 h 1234105"/>
                <a:gd name="connsiteX33" fmla="*/ 635718 w 1234105"/>
                <a:gd name="connsiteY33" fmla="*/ 112914 h 1234105"/>
                <a:gd name="connsiteX34" fmla="*/ 598304 w 1234105"/>
                <a:gd name="connsiteY34" fmla="*/ 113082 h 1234105"/>
                <a:gd name="connsiteX35" fmla="*/ 598304 w 1234105"/>
                <a:gd name="connsiteY35" fmla="*/ 225326 h 1234105"/>
                <a:gd name="connsiteX36" fmla="*/ 225243 w 1234105"/>
                <a:gd name="connsiteY36" fmla="*/ 598387 h 1234105"/>
                <a:gd name="connsiteX37" fmla="*/ 112998 w 1234105"/>
                <a:gd name="connsiteY37" fmla="*/ 598387 h 1234105"/>
                <a:gd name="connsiteX38" fmla="*/ 598304 w 1234105"/>
                <a:gd name="connsiteY38" fmla="*/ 113082 h 1234105"/>
                <a:gd name="connsiteX39" fmla="*/ 598304 w 1234105"/>
                <a:gd name="connsiteY39" fmla="*/ 1121024 h 1234105"/>
                <a:gd name="connsiteX40" fmla="*/ 112998 w 1234105"/>
                <a:gd name="connsiteY40" fmla="*/ 635718 h 1234105"/>
                <a:gd name="connsiteX41" fmla="*/ 225243 w 1234105"/>
                <a:gd name="connsiteY41" fmla="*/ 635718 h 1234105"/>
                <a:gd name="connsiteX42" fmla="*/ 598304 w 1234105"/>
                <a:gd name="connsiteY42" fmla="*/ 1008779 h 1234105"/>
                <a:gd name="connsiteX43" fmla="*/ 598304 w 1234105"/>
                <a:gd name="connsiteY43" fmla="*/ 1121024 h 1234105"/>
                <a:gd name="connsiteX44" fmla="*/ 616969 w 1234105"/>
                <a:gd name="connsiteY44" fmla="*/ 922482 h 1234105"/>
                <a:gd name="connsiteX45" fmla="*/ 598304 w 1234105"/>
                <a:gd name="connsiteY45" fmla="*/ 941148 h 1234105"/>
                <a:gd name="connsiteX46" fmla="*/ 598304 w 1234105"/>
                <a:gd name="connsiteY46" fmla="*/ 971364 h 1234105"/>
                <a:gd name="connsiteX47" fmla="*/ 262658 w 1234105"/>
                <a:gd name="connsiteY47" fmla="*/ 635718 h 1234105"/>
                <a:gd name="connsiteX48" fmla="*/ 292874 w 1234105"/>
                <a:gd name="connsiteY48" fmla="*/ 635718 h 1234105"/>
                <a:gd name="connsiteX49" fmla="*/ 311624 w 1234105"/>
                <a:gd name="connsiteY49" fmla="*/ 617053 h 1234105"/>
                <a:gd name="connsiteX50" fmla="*/ 292874 w 1234105"/>
                <a:gd name="connsiteY50" fmla="*/ 598387 h 1234105"/>
                <a:gd name="connsiteX51" fmla="*/ 262658 w 1234105"/>
                <a:gd name="connsiteY51" fmla="*/ 598387 h 1234105"/>
                <a:gd name="connsiteX52" fmla="*/ 598304 w 1234105"/>
                <a:gd name="connsiteY52" fmla="*/ 262741 h 1234105"/>
                <a:gd name="connsiteX53" fmla="*/ 598304 w 1234105"/>
                <a:gd name="connsiteY53" fmla="*/ 292958 h 1234105"/>
                <a:gd name="connsiteX54" fmla="*/ 616969 w 1234105"/>
                <a:gd name="connsiteY54" fmla="*/ 311707 h 1234105"/>
                <a:gd name="connsiteX55" fmla="*/ 635635 w 1234105"/>
                <a:gd name="connsiteY55" fmla="*/ 292958 h 1234105"/>
                <a:gd name="connsiteX56" fmla="*/ 635635 w 1234105"/>
                <a:gd name="connsiteY56" fmla="*/ 262741 h 1234105"/>
                <a:gd name="connsiteX57" fmla="*/ 949183 w 1234105"/>
                <a:gd name="connsiteY57" fmla="*/ 492671 h 1234105"/>
                <a:gd name="connsiteX58" fmla="*/ 913693 w 1234105"/>
                <a:gd name="connsiteY58" fmla="*/ 492671 h 1234105"/>
                <a:gd name="connsiteX59" fmla="*/ 900468 w 1234105"/>
                <a:gd name="connsiteY59" fmla="*/ 498112 h 1234105"/>
                <a:gd name="connsiteX60" fmla="*/ 850079 w 1234105"/>
                <a:gd name="connsiteY60" fmla="*/ 548501 h 1234105"/>
                <a:gd name="connsiteX61" fmla="*/ 617053 w 1234105"/>
                <a:gd name="connsiteY61" fmla="*/ 373981 h 1234105"/>
                <a:gd name="connsiteX62" fmla="*/ 373981 w 1234105"/>
                <a:gd name="connsiteY62" fmla="*/ 617053 h 1234105"/>
                <a:gd name="connsiteX63" fmla="*/ 617053 w 1234105"/>
                <a:gd name="connsiteY63" fmla="*/ 860208 h 1234105"/>
                <a:gd name="connsiteX64" fmla="*/ 850079 w 1234105"/>
                <a:gd name="connsiteY64" fmla="*/ 685689 h 1234105"/>
                <a:gd name="connsiteX65" fmla="*/ 900468 w 1234105"/>
                <a:gd name="connsiteY65" fmla="*/ 736078 h 1234105"/>
                <a:gd name="connsiteX66" fmla="*/ 913693 w 1234105"/>
                <a:gd name="connsiteY66" fmla="*/ 741518 h 1234105"/>
                <a:gd name="connsiteX67" fmla="*/ 949602 w 1234105"/>
                <a:gd name="connsiteY67" fmla="*/ 741518 h 1234105"/>
                <a:gd name="connsiteX68" fmla="*/ 635718 w 1234105"/>
                <a:gd name="connsiteY68" fmla="*/ 971364 h 1234105"/>
                <a:gd name="connsiteX69" fmla="*/ 635718 w 1234105"/>
                <a:gd name="connsiteY69" fmla="*/ 941148 h 1234105"/>
                <a:gd name="connsiteX70" fmla="*/ 616969 w 1234105"/>
                <a:gd name="connsiteY70" fmla="*/ 922482 h 1234105"/>
                <a:gd name="connsiteX71" fmla="*/ 616969 w 1234105"/>
                <a:gd name="connsiteY71" fmla="*/ 635718 h 1234105"/>
                <a:gd name="connsiteX72" fmla="*/ 800110 w 1234105"/>
                <a:gd name="connsiteY72" fmla="*/ 635718 h 1234105"/>
                <a:gd name="connsiteX73" fmla="*/ 819026 w 1234105"/>
                <a:gd name="connsiteY73" fmla="*/ 654635 h 1234105"/>
                <a:gd name="connsiteX74" fmla="*/ 616969 w 1234105"/>
                <a:gd name="connsiteY74" fmla="*/ 822709 h 1234105"/>
                <a:gd name="connsiteX75" fmla="*/ 411229 w 1234105"/>
                <a:gd name="connsiteY75" fmla="*/ 616969 h 1234105"/>
                <a:gd name="connsiteX76" fmla="*/ 616969 w 1234105"/>
                <a:gd name="connsiteY76" fmla="*/ 411229 h 1234105"/>
                <a:gd name="connsiteX77" fmla="*/ 819026 w 1234105"/>
                <a:gd name="connsiteY77" fmla="*/ 579303 h 1234105"/>
                <a:gd name="connsiteX78" fmla="*/ 800110 w 1234105"/>
                <a:gd name="connsiteY78" fmla="*/ 598220 h 1234105"/>
                <a:gd name="connsiteX79" fmla="*/ 616969 w 1234105"/>
                <a:gd name="connsiteY79" fmla="*/ 598220 h 1234105"/>
                <a:gd name="connsiteX80" fmla="*/ 598304 w 1234105"/>
                <a:gd name="connsiteY80" fmla="*/ 616885 h 1234105"/>
                <a:gd name="connsiteX81" fmla="*/ 616969 w 1234105"/>
                <a:gd name="connsiteY81" fmla="*/ 635718 h 1234105"/>
                <a:gd name="connsiteX82" fmla="*/ 635718 w 1234105"/>
                <a:gd name="connsiteY82" fmla="*/ 1121108 h 1234105"/>
                <a:gd name="connsiteX83" fmla="*/ 635718 w 1234105"/>
                <a:gd name="connsiteY83" fmla="*/ 1008779 h 1234105"/>
                <a:gd name="connsiteX84" fmla="*/ 988858 w 1234105"/>
                <a:gd name="connsiteY84" fmla="*/ 741518 h 1234105"/>
                <a:gd name="connsiteX85" fmla="*/ 1105874 w 1234105"/>
                <a:gd name="connsiteY85" fmla="*/ 741518 h 1234105"/>
                <a:gd name="connsiteX86" fmla="*/ 635718 w 1234105"/>
                <a:gd name="connsiteY86" fmla="*/ 1121108 h 1234105"/>
                <a:gd name="connsiteX87" fmla="*/ 1163879 w 1234105"/>
                <a:gd name="connsiteY87" fmla="*/ 704103 h 1234105"/>
                <a:gd name="connsiteX88" fmla="*/ 921394 w 1234105"/>
                <a:gd name="connsiteY88" fmla="*/ 704103 h 1234105"/>
                <a:gd name="connsiteX89" fmla="*/ 853009 w 1234105"/>
                <a:gd name="connsiteY89" fmla="*/ 635718 h 1234105"/>
                <a:gd name="connsiteX90" fmla="*/ 1095411 w 1234105"/>
                <a:gd name="connsiteY90" fmla="*/ 635718 h 1234105"/>
                <a:gd name="connsiteX91" fmla="*/ 1163879 w 1234105"/>
                <a:gd name="connsiteY91" fmla="*/ 704103 h 1234105"/>
                <a:gd name="connsiteX92" fmla="*/ 1095495 w 1234105"/>
                <a:gd name="connsiteY92" fmla="*/ 598303 h 1234105"/>
                <a:gd name="connsiteX93" fmla="*/ 853093 w 1234105"/>
                <a:gd name="connsiteY93" fmla="*/ 598303 h 1234105"/>
                <a:gd name="connsiteX94" fmla="*/ 921478 w 1234105"/>
                <a:gd name="connsiteY94" fmla="*/ 529919 h 1234105"/>
                <a:gd name="connsiteX95" fmla="*/ 1163879 w 1234105"/>
                <a:gd name="connsiteY95" fmla="*/ 529919 h 1234105"/>
                <a:gd name="connsiteX96" fmla="*/ 1095495 w 1234105"/>
                <a:gd name="connsiteY96" fmla="*/ 598303 h 123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34105" h="1234105">
                  <a:moveTo>
                    <a:pt x="1215440" y="598303"/>
                  </a:moveTo>
                  <a:lnTo>
                    <a:pt x="1148394" y="598303"/>
                  </a:lnTo>
                  <a:lnTo>
                    <a:pt x="1222219" y="524478"/>
                  </a:lnTo>
                  <a:cubicBezTo>
                    <a:pt x="1227576" y="519121"/>
                    <a:pt x="1229167" y="511086"/>
                    <a:pt x="1226321" y="504138"/>
                  </a:cubicBezTo>
                  <a:cubicBezTo>
                    <a:pt x="1223391" y="497107"/>
                    <a:pt x="1216612" y="492588"/>
                    <a:pt x="1209078" y="492588"/>
                  </a:cubicBezTo>
                  <a:lnTo>
                    <a:pt x="1144544" y="492588"/>
                  </a:lnTo>
                  <a:cubicBezTo>
                    <a:pt x="1088798" y="255794"/>
                    <a:pt x="879040" y="84037"/>
                    <a:pt x="635718" y="75583"/>
                  </a:cubicBezTo>
                  <a:lnTo>
                    <a:pt x="635718" y="18665"/>
                  </a:lnTo>
                  <a:cubicBezTo>
                    <a:pt x="635718" y="8370"/>
                    <a:pt x="627348" y="0"/>
                    <a:pt x="617053" y="0"/>
                  </a:cubicBezTo>
                  <a:cubicBezTo>
                    <a:pt x="606758" y="0"/>
                    <a:pt x="598387" y="8370"/>
                    <a:pt x="598387" y="18665"/>
                  </a:cubicBezTo>
                  <a:lnTo>
                    <a:pt x="598387" y="75248"/>
                  </a:lnTo>
                  <a:cubicBezTo>
                    <a:pt x="314218" y="84958"/>
                    <a:pt x="84958" y="314218"/>
                    <a:pt x="75248" y="598387"/>
                  </a:cubicBezTo>
                  <a:lnTo>
                    <a:pt x="18666" y="598387"/>
                  </a:lnTo>
                  <a:cubicBezTo>
                    <a:pt x="8370" y="598387"/>
                    <a:pt x="0" y="606757"/>
                    <a:pt x="0" y="617053"/>
                  </a:cubicBezTo>
                  <a:cubicBezTo>
                    <a:pt x="0" y="627348"/>
                    <a:pt x="8370" y="635718"/>
                    <a:pt x="18666" y="635718"/>
                  </a:cubicBezTo>
                  <a:lnTo>
                    <a:pt x="75248" y="635718"/>
                  </a:lnTo>
                  <a:cubicBezTo>
                    <a:pt x="84958" y="919887"/>
                    <a:pt x="314218" y="1149148"/>
                    <a:pt x="598387" y="1158857"/>
                  </a:cubicBezTo>
                  <a:lnTo>
                    <a:pt x="598387" y="1215439"/>
                  </a:lnTo>
                  <a:cubicBezTo>
                    <a:pt x="598387" y="1225818"/>
                    <a:pt x="606758" y="1234106"/>
                    <a:pt x="617053" y="1234106"/>
                  </a:cubicBezTo>
                  <a:cubicBezTo>
                    <a:pt x="627348" y="1234106"/>
                    <a:pt x="635718" y="1225736"/>
                    <a:pt x="635718" y="1215439"/>
                  </a:cubicBezTo>
                  <a:lnTo>
                    <a:pt x="635718" y="1158522"/>
                  </a:lnTo>
                  <a:cubicBezTo>
                    <a:pt x="879040" y="1150068"/>
                    <a:pt x="1088798" y="978311"/>
                    <a:pt x="1144544" y="741518"/>
                  </a:cubicBezTo>
                  <a:lnTo>
                    <a:pt x="1209078" y="741518"/>
                  </a:lnTo>
                  <a:cubicBezTo>
                    <a:pt x="1216612" y="741518"/>
                    <a:pt x="1223475" y="736914"/>
                    <a:pt x="1226321" y="729967"/>
                  </a:cubicBezTo>
                  <a:cubicBezTo>
                    <a:pt x="1229167" y="723020"/>
                    <a:pt x="1227576" y="714901"/>
                    <a:pt x="1222219" y="709544"/>
                  </a:cubicBezTo>
                  <a:lnTo>
                    <a:pt x="1148394" y="635718"/>
                  </a:lnTo>
                  <a:lnTo>
                    <a:pt x="1215440" y="635718"/>
                  </a:lnTo>
                  <a:cubicBezTo>
                    <a:pt x="1225735" y="635718"/>
                    <a:pt x="1234105" y="627348"/>
                    <a:pt x="1234105" y="617053"/>
                  </a:cubicBezTo>
                  <a:cubicBezTo>
                    <a:pt x="1234105" y="606757"/>
                    <a:pt x="1225735" y="598303"/>
                    <a:pt x="1215440" y="598303"/>
                  </a:cubicBezTo>
                  <a:close/>
                  <a:moveTo>
                    <a:pt x="635718" y="112914"/>
                  </a:moveTo>
                  <a:cubicBezTo>
                    <a:pt x="858701" y="121284"/>
                    <a:pt x="1051049" y="276971"/>
                    <a:pt x="1105874" y="492504"/>
                  </a:cubicBezTo>
                  <a:lnTo>
                    <a:pt x="988858" y="492504"/>
                  </a:lnTo>
                  <a:cubicBezTo>
                    <a:pt x="938470" y="342677"/>
                    <a:pt x="800445" y="233027"/>
                    <a:pt x="635718" y="225243"/>
                  </a:cubicBezTo>
                  <a:lnTo>
                    <a:pt x="635718" y="112914"/>
                  </a:lnTo>
                  <a:close/>
                  <a:moveTo>
                    <a:pt x="598304" y="113082"/>
                  </a:moveTo>
                  <a:lnTo>
                    <a:pt x="598304" y="225326"/>
                  </a:lnTo>
                  <a:cubicBezTo>
                    <a:pt x="396665" y="234868"/>
                    <a:pt x="234785" y="396749"/>
                    <a:pt x="225243" y="598387"/>
                  </a:cubicBezTo>
                  <a:lnTo>
                    <a:pt x="112998" y="598387"/>
                  </a:lnTo>
                  <a:cubicBezTo>
                    <a:pt x="122708" y="334893"/>
                    <a:pt x="334893" y="122791"/>
                    <a:pt x="598304" y="113082"/>
                  </a:cubicBezTo>
                  <a:close/>
                  <a:moveTo>
                    <a:pt x="598304" y="1121024"/>
                  </a:moveTo>
                  <a:cubicBezTo>
                    <a:pt x="334809" y="1111314"/>
                    <a:pt x="122708" y="899213"/>
                    <a:pt x="112998" y="635718"/>
                  </a:cubicBezTo>
                  <a:lnTo>
                    <a:pt x="225243" y="635718"/>
                  </a:lnTo>
                  <a:cubicBezTo>
                    <a:pt x="234785" y="837273"/>
                    <a:pt x="396665" y="999237"/>
                    <a:pt x="598304" y="1008779"/>
                  </a:cubicBezTo>
                  <a:lnTo>
                    <a:pt x="598304" y="1121024"/>
                  </a:lnTo>
                  <a:close/>
                  <a:moveTo>
                    <a:pt x="616969" y="922482"/>
                  </a:moveTo>
                  <a:cubicBezTo>
                    <a:pt x="606674" y="922482"/>
                    <a:pt x="598304" y="930852"/>
                    <a:pt x="598304" y="941148"/>
                  </a:cubicBezTo>
                  <a:lnTo>
                    <a:pt x="598304" y="971364"/>
                  </a:lnTo>
                  <a:cubicBezTo>
                    <a:pt x="417340" y="961906"/>
                    <a:pt x="272116" y="816683"/>
                    <a:pt x="262658" y="635718"/>
                  </a:cubicBezTo>
                  <a:lnTo>
                    <a:pt x="292874" y="635718"/>
                  </a:lnTo>
                  <a:cubicBezTo>
                    <a:pt x="303170" y="635718"/>
                    <a:pt x="311624" y="627348"/>
                    <a:pt x="311624" y="617053"/>
                  </a:cubicBezTo>
                  <a:cubicBezTo>
                    <a:pt x="311624" y="606757"/>
                    <a:pt x="303253" y="598387"/>
                    <a:pt x="292874" y="598387"/>
                  </a:cubicBezTo>
                  <a:lnTo>
                    <a:pt x="262658" y="598387"/>
                  </a:lnTo>
                  <a:cubicBezTo>
                    <a:pt x="272116" y="417423"/>
                    <a:pt x="417340" y="272200"/>
                    <a:pt x="598304" y="262741"/>
                  </a:cubicBezTo>
                  <a:lnTo>
                    <a:pt x="598304" y="292958"/>
                  </a:lnTo>
                  <a:cubicBezTo>
                    <a:pt x="598304" y="303253"/>
                    <a:pt x="606674" y="311707"/>
                    <a:pt x="616969" y="311707"/>
                  </a:cubicBezTo>
                  <a:cubicBezTo>
                    <a:pt x="627264" y="311707"/>
                    <a:pt x="635635" y="303337"/>
                    <a:pt x="635635" y="292958"/>
                  </a:cubicBezTo>
                  <a:lnTo>
                    <a:pt x="635635" y="262741"/>
                  </a:lnTo>
                  <a:cubicBezTo>
                    <a:pt x="779519" y="270275"/>
                    <a:pt x="900636" y="363770"/>
                    <a:pt x="949183" y="492671"/>
                  </a:cubicBezTo>
                  <a:lnTo>
                    <a:pt x="913693" y="492671"/>
                  </a:lnTo>
                  <a:cubicBezTo>
                    <a:pt x="908755" y="492671"/>
                    <a:pt x="903984" y="494680"/>
                    <a:pt x="900468" y="498112"/>
                  </a:cubicBezTo>
                  <a:lnTo>
                    <a:pt x="850079" y="548501"/>
                  </a:lnTo>
                  <a:cubicBezTo>
                    <a:pt x="820366" y="447807"/>
                    <a:pt x="727205" y="373981"/>
                    <a:pt x="617053" y="373981"/>
                  </a:cubicBezTo>
                  <a:cubicBezTo>
                    <a:pt x="483046" y="373981"/>
                    <a:pt x="373981" y="483046"/>
                    <a:pt x="373981" y="617053"/>
                  </a:cubicBezTo>
                  <a:cubicBezTo>
                    <a:pt x="373981" y="751060"/>
                    <a:pt x="483046" y="860208"/>
                    <a:pt x="617053" y="860208"/>
                  </a:cubicBezTo>
                  <a:cubicBezTo>
                    <a:pt x="727289" y="860208"/>
                    <a:pt x="820449" y="786382"/>
                    <a:pt x="850079" y="685689"/>
                  </a:cubicBezTo>
                  <a:lnTo>
                    <a:pt x="900468" y="736078"/>
                  </a:lnTo>
                  <a:cubicBezTo>
                    <a:pt x="903984" y="739593"/>
                    <a:pt x="908755" y="741518"/>
                    <a:pt x="913693" y="741518"/>
                  </a:cubicBezTo>
                  <a:lnTo>
                    <a:pt x="949602" y="741518"/>
                  </a:lnTo>
                  <a:cubicBezTo>
                    <a:pt x="901054" y="870419"/>
                    <a:pt x="779603" y="963831"/>
                    <a:pt x="635718" y="971364"/>
                  </a:cubicBezTo>
                  <a:lnTo>
                    <a:pt x="635718" y="941148"/>
                  </a:lnTo>
                  <a:cubicBezTo>
                    <a:pt x="635718" y="930852"/>
                    <a:pt x="627348" y="922482"/>
                    <a:pt x="616969" y="922482"/>
                  </a:cubicBezTo>
                  <a:close/>
                  <a:moveTo>
                    <a:pt x="616969" y="635718"/>
                  </a:moveTo>
                  <a:lnTo>
                    <a:pt x="800110" y="635718"/>
                  </a:lnTo>
                  <a:lnTo>
                    <a:pt x="819026" y="654635"/>
                  </a:lnTo>
                  <a:cubicBezTo>
                    <a:pt x="801281" y="750139"/>
                    <a:pt x="717496" y="822709"/>
                    <a:pt x="616969" y="822709"/>
                  </a:cubicBezTo>
                  <a:cubicBezTo>
                    <a:pt x="503552" y="822709"/>
                    <a:pt x="411229" y="730385"/>
                    <a:pt x="411229" y="616969"/>
                  </a:cubicBezTo>
                  <a:cubicBezTo>
                    <a:pt x="411229" y="503553"/>
                    <a:pt x="503552" y="411229"/>
                    <a:pt x="616969" y="411229"/>
                  </a:cubicBezTo>
                  <a:cubicBezTo>
                    <a:pt x="717496" y="411229"/>
                    <a:pt x="801281" y="483799"/>
                    <a:pt x="819026" y="579303"/>
                  </a:cubicBezTo>
                  <a:lnTo>
                    <a:pt x="800110" y="598220"/>
                  </a:lnTo>
                  <a:lnTo>
                    <a:pt x="616969" y="598220"/>
                  </a:lnTo>
                  <a:cubicBezTo>
                    <a:pt x="606674" y="598220"/>
                    <a:pt x="598304" y="606590"/>
                    <a:pt x="598304" y="616885"/>
                  </a:cubicBezTo>
                  <a:cubicBezTo>
                    <a:pt x="598304" y="627181"/>
                    <a:pt x="606674" y="635718"/>
                    <a:pt x="616969" y="635718"/>
                  </a:cubicBezTo>
                  <a:close/>
                  <a:moveTo>
                    <a:pt x="635718" y="1121108"/>
                  </a:moveTo>
                  <a:lnTo>
                    <a:pt x="635718" y="1008779"/>
                  </a:lnTo>
                  <a:cubicBezTo>
                    <a:pt x="800445" y="1000911"/>
                    <a:pt x="938470" y="891261"/>
                    <a:pt x="988858" y="741518"/>
                  </a:cubicBezTo>
                  <a:lnTo>
                    <a:pt x="1105874" y="741518"/>
                  </a:lnTo>
                  <a:cubicBezTo>
                    <a:pt x="1051049" y="957134"/>
                    <a:pt x="858785" y="1112820"/>
                    <a:pt x="635718" y="1121108"/>
                  </a:cubicBezTo>
                  <a:close/>
                  <a:moveTo>
                    <a:pt x="1163879" y="704103"/>
                  </a:moveTo>
                  <a:lnTo>
                    <a:pt x="921394" y="704103"/>
                  </a:lnTo>
                  <a:lnTo>
                    <a:pt x="853009" y="635718"/>
                  </a:lnTo>
                  <a:lnTo>
                    <a:pt x="1095411" y="635718"/>
                  </a:lnTo>
                  <a:lnTo>
                    <a:pt x="1163879" y="704103"/>
                  </a:lnTo>
                  <a:close/>
                  <a:moveTo>
                    <a:pt x="1095495" y="598303"/>
                  </a:moveTo>
                  <a:lnTo>
                    <a:pt x="853093" y="598303"/>
                  </a:lnTo>
                  <a:lnTo>
                    <a:pt x="921478" y="529919"/>
                  </a:lnTo>
                  <a:lnTo>
                    <a:pt x="1163879" y="529919"/>
                  </a:lnTo>
                  <a:lnTo>
                    <a:pt x="1095495" y="598303"/>
                  </a:lnTo>
                  <a:close/>
                </a:path>
              </a:pathLst>
            </a:custGeom>
            <a:grpFill/>
            <a:ln w="8365" cap="flat">
              <a:noFill/>
              <a:prstDash val="solid"/>
              <a:miter/>
            </a:ln>
          </p:spPr>
          <p:txBody>
            <a:bodyPr rtlCol="0" anchor="ctr"/>
            <a:lstStyle/>
            <a:p>
              <a:endParaRPr lang="en-US" sz="1200"/>
            </a:p>
          </p:txBody>
        </p:sp>
      </p:grpSp>
      <p:cxnSp>
        <p:nvCxnSpPr>
          <p:cNvPr id="43" name="Straight Connector 2">
            <a:extLst>
              <a:ext uri="{FF2B5EF4-FFF2-40B4-BE49-F238E27FC236}">
                <a16:creationId xmlns:a16="http://schemas.microsoft.com/office/drawing/2014/main" id="{A9F87C43-20FC-4AF1-AE8F-926F9BF80059}"/>
              </a:ext>
            </a:extLst>
          </p:cNvPr>
          <p:cNvCxnSpPr>
            <a:cxnSpLocks/>
          </p:cNvCxnSpPr>
          <p:nvPr/>
        </p:nvCxnSpPr>
        <p:spPr>
          <a:xfrm>
            <a:off x="11239500" y="9463088"/>
            <a:ext cx="5715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530CD23-EC06-4F6E-98D4-403BB081B8CB}"/>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375243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20"/>
                                        </p:tgtEl>
                                        <p:attrNameLst>
                                          <p:attrName>style.visibility</p:attrName>
                                        </p:attrNameLst>
                                      </p:cBhvr>
                                      <p:to>
                                        <p:strVal val="visible"/>
                                      </p:to>
                                    </p:set>
                                    <p:anim to="" calcmode="lin" valueType="num">
                                      <p:cBhvr>
                                        <p:cTn id="16" dur="750" fill="hold">
                                          <p:stCondLst>
                                            <p:cond delay="0"/>
                                          </p:stCondLst>
                                        </p:cTn>
                                        <p:tgtEl>
                                          <p:spTgt spid="20"/>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20"/>
                                        </p:tgtEl>
                                      </p:cBhvr>
                                    </p:animEffect>
                                  </p:childTnLst>
                                </p:cTn>
                              </p:par>
                            </p:childTnLst>
                          </p:cTn>
                        </p:par>
                        <p:par>
                          <p:cTn id="18" fill="hold">
                            <p:stCondLst>
                              <p:cond delay="2425"/>
                            </p:stCondLst>
                            <p:childTnLst>
                              <p:par>
                                <p:cTn id="19" presetID="0" presetClass="entr" presetSubtype="0" fill="hold" grpId="0" nodeType="afterEffect">
                                  <p:stCondLst>
                                    <p:cond delay="0"/>
                                  </p:stCondLst>
                                  <p:childTnLst>
                                    <p:set>
                                      <p:cBhvr>
                                        <p:cTn id="20" dur="700" fill="hold">
                                          <p:stCondLst>
                                            <p:cond delay="0"/>
                                          </p:stCondLst>
                                        </p:cTn>
                                        <p:tgtEl>
                                          <p:spTgt spid="23"/>
                                        </p:tgtEl>
                                        <p:attrNameLst>
                                          <p:attrName>style.visibility</p:attrName>
                                        </p:attrNameLst>
                                      </p:cBhvr>
                                      <p:to>
                                        <p:strVal val="visible"/>
                                      </p:to>
                                    </p:set>
                                    <p:anim to="" calcmode="lin" valueType="num">
                                      <p:cBhvr>
                                        <p:cTn id="21" dur="700" fill="hold">
                                          <p:stCondLst>
                                            <p:cond delay="0"/>
                                          </p:stCondLst>
                                        </p:cTn>
                                        <p:tgtEl>
                                          <p:spTgt spid="23"/>
                                        </p:tgtEl>
                                        <p:attrNameLst>
                                          <p:attrName>ppt_h</p:attrName>
                                        </p:attrNameLst>
                                      </p:cBhvr>
                                      <p:tavLst>
                                        <p:tav tm="0" fmla="#ppt_h-#ppt_h*((1.5-1.5*$)^3-(1.5-1.5*$)^2)">
                                          <p:val>
                                            <p:strVal val="0"/>
                                          </p:val>
                                        </p:tav>
                                        <p:tav tm="100000">
                                          <p:val>
                                            <p:strVal val="1"/>
                                          </p:val>
                                        </p:tav>
                                      </p:tavLst>
                                    </p:anim>
                                    <p:anim to="" calcmode="lin" valueType="num">
                                      <p:cBhvr>
                                        <p:cTn id="22" dur="700" fill="hold">
                                          <p:stCondLst>
                                            <p:cond delay="0"/>
                                          </p:stCondLst>
                                        </p:cTn>
                                        <p:tgtEl>
                                          <p:spTgt spid="23"/>
                                        </p:tgtEl>
                                        <p:attrNameLst>
                                          <p:attrName>ppt_w</p:attrName>
                                        </p:attrNameLst>
                                      </p:cBhvr>
                                      <p:tavLst>
                                        <p:tav tm="0" fmla="#ppt_w-#ppt_w*((1.5-1.5*$)^3-(1.5-1.5*$)^2)">
                                          <p:val>
                                            <p:strVal val="0"/>
                                          </p:val>
                                        </p:tav>
                                        <p:tav tm="100000">
                                          <p:val>
                                            <p:strVal val="1"/>
                                          </p:val>
                                        </p:tav>
                                      </p:tavLst>
                                    </p:anim>
                                  </p:childTnLst>
                                </p:cTn>
                              </p:par>
                              <p:par>
                                <p:cTn id="23" presetID="0" presetClass="entr" presetSubtype="0" fill="hold" nodeType="withEffect">
                                  <p:stCondLst>
                                    <p:cond delay="0"/>
                                  </p:stCondLst>
                                  <p:childTnLst>
                                    <p:set>
                                      <p:cBhvr>
                                        <p:cTn id="24" dur="700" fill="hold">
                                          <p:stCondLst>
                                            <p:cond delay="0"/>
                                          </p:stCondLst>
                                        </p:cTn>
                                        <p:tgtEl>
                                          <p:spTgt spid="11"/>
                                        </p:tgtEl>
                                        <p:attrNameLst>
                                          <p:attrName>style.visibility</p:attrName>
                                        </p:attrNameLst>
                                      </p:cBhvr>
                                      <p:to>
                                        <p:strVal val="visible"/>
                                      </p:to>
                                    </p:set>
                                    <p:anim to="" calcmode="lin" valueType="num">
                                      <p:cBhvr>
                                        <p:cTn id="25" dur="7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27" presetID="0" presetClass="entr" presetSubtype="0" fill="hold" grpId="0" nodeType="withEffect">
                                  <p:stCondLst>
                                    <p:cond delay="0"/>
                                  </p:stCondLst>
                                  <p:childTnLst>
                                    <p:set>
                                      <p:cBhvr>
                                        <p:cTn id="28" dur="700" fill="hold">
                                          <p:stCondLst>
                                            <p:cond delay="0"/>
                                          </p:stCondLst>
                                        </p:cTn>
                                        <p:tgtEl>
                                          <p:spTgt spid="24"/>
                                        </p:tgtEl>
                                        <p:attrNameLst>
                                          <p:attrName>style.visibility</p:attrName>
                                        </p:attrNameLst>
                                      </p:cBhvr>
                                      <p:to>
                                        <p:strVal val="visible"/>
                                      </p:to>
                                    </p:set>
                                    <p:anim to="" calcmode="lin" valueType="num">
                                      <p:cBhvr>
                                        <p:cTn id="29" dur="70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24"/>
                                        </p:tgtEl>
                                        <p:attrNameLst>
                                          <p:attrName>ppt_w</p:attrName>
                                        </p:attrNameLst>
                                      </p:cBhvr>
                                      <p:tavLst>
                                        <p:tav tm="0" fmla="#ppt_w-#ppt_w*((1.5-1.5*$)^3-(1.5-1.5*$)^2)">
                                          <p:val>
                                            <p:strVal val="0"/>
                                          </p:val>
                                        </p:tav>
                                        <p:tav tm="100000">
                                          <p:val>
                                            <p:strVal val="1"/>
                                          </p:val>
                                        </p:tav>
                                      </p:tavLst>
                                    </p:anim>
                                  </p:childTnLst>
                                </p:cTn>
                              </p:par>
                              <p:par>
                                <p:cTn id="31" presetID="0" presetClass="entr" presetSubtype="0" fill="hold" nodeType="withEffect">
                                  <p:stCondLst>
                                    <p:cond delay="0"/>
                                  </p:stCondLst>
                                  <p:childTnLst>
                                    <p:set>
                                      <p:cBhvr>
                                        <p:cTn id="32" dur="700" fill="hold">
                                          <p:stCondLst>
                                            <p:cond delay="0"/>
                                          </p:stCondLst>
                                        </p:cTn>
                                        <p:tgtEl>
                                          <p:spTgt spid="18"/>
                                        </p:tgtEl>
                                        <p:attrNameLst>
                                          <p:attrName>style.visibility</p:attrName>
                                        </p:attrNameLst>
                                      </p:cBhvr>
                                      <p:to>
                                        <p:strVal val="visible"/>
                                      </p:to>
                                    </p:set>
                                    <p:anim to="" calcmode="lin" valueType="num">
                                      <p:cBhvr>
                                        <p:cTn id="33"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34"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35" presetID="0" presetClass="entr" presetSubtype="0" fill="hold" grpId="0" nodeType="withEffect">
                                  <p:stCondLst>
                                    <p:cond delay="0"/>
                                  </p:stCondLst>
                                  <p:childTnLst>
                                    <p:set>
                                      <p:cBhvr>
                                        <p:cTn id="36" dur="700" fill="hold">
                                          <p:stCondLst>
                                            <p:cond delay="0"/>
                                          </p:stCondLst>
                                        </p:cTn>
                                        <p:tgtEl>
                                          <p:spTgt spid="25"/>
                                        </p:tgtEl>
                                        <p:attrNameLst>
                                          <p:attrName>style.visibility</p:attrName>
                                        </p:attrNameLst>
                                      </p:cBhvr>
                                      <p:to>
                                        <p:strVal val="visible"/>
                                      </p:to>
                                    </p:set>
                                    <p:anim to="" calcmode="lin" valueType="num">
                                      <p:cBhvr>
                                        <p:cTn id="37" dur="700" fill="hold">
                                          <p:stCondLst>
                                            <p:cond delay="0"/>
                                          </p:stCondLst>
                                        </p:cTn>
                                        <p:tgtEl>
                                          <p:spTgt spid="25"/>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25"/>
                                        </p:tgtEl>
                                        <p:attrNameLst>
                                          <p:attrName>ppt_w</p:attrName>
                                        </p:attrNameLst>
                                      </p:cBhvr>
                                      <p:tavLst>
                                        <p:tav tm="0" fmla="#ppt_w-#ppt_w*((1.5-1.5*$)^3-(1.5-1.5*$)^2)">
                                          <p:val>
                                            <p:strVal val="0"/>
                                          </p:val>
                                        </p:tav>
                                        <p:tav tm="100000">
                                          <p:val>
                                            <p:strVal val="1"/>
                                          </p:val>
                                        </p:tav>
                                      </p:tavLst>
                                    </p:anim>
                                  </p:childTnLst>
                                </p:cTn>
                              </p:par>
                              <p:par>
                                <p:cTn id="39" presetID="0" presetClass="entr" presetSubtype="0" fill="hold" nodeType="withEffect">
                                  <p:stCondLst>
                                    <p:cond delay="0"/>
                                  </p:stCondLst>
                                  <p:childTnLst>
                                    <p:set>
                                      <p:cBhvr>
                                        <p:cTn id="40" dur="700" fill="hold">
                                          <p:stCondLst>
                                            <p:cond delay="0"/>
                                          </p:stCondLst>
                                        </p:cTn>
                                        <p:tgtEl>
                                          <p:spTgt spid="29"/>
                                        </p:tgtEl>
                                        <p:attrNameLst>
                                          <p:attrName>style.visibility</p:attrName>
                                        </p:attrNameLst>
                                      </p:cBhvr>
                                      <p:to>
                                        <p:strVal val="visible"/>
                                      </p:to>
                                    </p:set>
                                    <p:anim to="" calcmode="lin" valueType="num">
                                      <p:cBhvr>
                                        <p:cTn id="41" dur="700" fill="hold">
                                          <p:stCondLst>
                                            <p:cond delay="0"/>
                                          </p:stCondLst>
                                        </p:cTn>
                                        <p:tgtEl>
                                          <p:spTgt spid="29"/>
                                        </p:tgtEl>
                                        <p:attrNameLst>
                                          <p:attrName>ppt_h</p:attrName>
                                        </p:attrNameLst>
                                      </p:cBhvr>
                                      <p:tavLst>
                                        <p:tav tm="0" fmla="#ppt_h-#ppt_h*((1.5-1.5*$)^3-(1.5-1.5*$)^2)">
                                          <p:val>
                                            <p:strVal val="0"/>
                                          </p:val>
                                        </p:tav>
                                        <p:tav tm="100000">
                                          <p:val>
                                            <p:strVal val="1"/>
                                          </p:val>
                                        </p:tav>
                                      </p:tavLst>
                                    </p:anim>
                                    <p:anim to="" calcmode="lin" valueType="num">
                                      <p:cBhvr>
                                        <p:cTn id="42" dur="700" fill="hold">
                                          <p:stCondLst>
                                            <p:cond delay="0"/>
                                          </p:stCondLst>
                                        </p:cTn>
                                        <p:tgtEl>
                                          <p:spTgt spid="29"/>
                                        </p:tgtEl>
                                        <p:attrNameLst>
                                          <p:attrName>ppt_w</p:attrName>
                                        </p:attrNameLst>
                                      </p:cBhvr>
                                      <p:tavLst>
                                        <p:tav tm="0" fmla="#ppt_w-#ppt_w*((1.5-1.5*$)^3-(1.5-1.5*$)^2)">
                                          <p:val>
                                            <p:strVal val="0"/>
                                          </p:val>
                                        </p:tav>
                                        <p:tav tm="100000">
                                          <p:val>
                                            <p:strVal val="1"/>
                                          </p:val>
                                        </p:tav>
                                      </p:tavLst>
                                    </p:anim>
                                  </p:childTnLst>
                                </p:cTn>
                              </p:par>
                              <p:par>
                                <p:cTn id="43" presetID="0" presetClass="entr" presetSubtype="0" fill="hold" grpId="0" nodeType="withEffect">
                                  <p:stCondLst>
                                    <p:cond delay="0"/>
                                  </p:stCondLst>
                                  <p:childTnLst>
                                    <p:set>
                                      <p:cBhvr>
                                        <p:cTn id="44" dur="700" fill="hold">
                                          <p:stCondLst>
                                            <p:cond delay="0"/>
                                          </p:stCondLst>
                                        </p:cTn>
                                        <p:tgtEl>
                                          <p:spTgt spid="26"/>
                                        </p:tgtEl>
                                        <p:attrNameLst>
                                          <p:attrName>style.visibility</p:attrName>
                                        </p:attrNameLst>
                                      </p:cBhvr>
                                      <p:to>
                                        <p:strVal val="visible"/>
                                      </p:to>
                                    </p:set>
                                    <p:anim to="" calcmode="lin" valueType="num">
                                      <p:cBhvr>
                                        <p:cTn id="45" dur="700" fill="hold">
                                          <p:stCondLst>
                                            <p:cond delay="0"/>
                                          </p:stCondLst>
                                        </p:cTn>
                                        <p:tgtEl>
                                          <p:spTgt spid="26"/>
                                        </p:tgtEl>
                                        <p:attrNameLst>
                                          <p:attrName>ppt_h</p:attrName>
                                        </p:attrNameLst>
                                      </p:cBhvr>
                                      <p:tavLst>
                                        <p:tav tm="0" fmla="#ppt_h-#ppt_h*((1.5-1.5*$)^3-(1.5-1.5*$)^2)">
                                          <p:val>
                                            <p:strVal val="0"/>
                                          </p:val>
                                        </p:tav>
                                        <p:tav tm="100000">
                                          <p:val>
                                            <p:strVal val="1"/>
                                          </p:val>
                                        </p:tav>
                                      </p:tavLst>
                                    </p:anim>
                                    <p:anim to="" calcmode="lin" valueType="num">
                                      <p:cBhvr>
                                        <p:cTn id="46" dur="700" fill="hold">
                                          <p:stCondLst>
                                            <p:cond delay="0"/>
                                          </p:stCondLst>
                                        </p:cTn>
                                        <p:tgtEl>
                                          <p:spTgt spid="26"/>
                                        </p:tgtEl>
                                        <p:attrNameLst>
                                          <p:attrName>ppt_w</p:attrName>
                                        </p:attrNameLst>
                                      </p:cBhvr>
                                      <p:tavLst>
                                        <p:tav tm="0" fmla="#ppt_w-#ppt_w*((1.5-1.5*$)^3-(1.5-1.5*$)^2)">
                                          <p:val>
                                            <p:strVal val="0"/>
                                          </p:val>
                                        </p:tav>
                                        <p:tav tm="100000">
                                          <p:val>
                                            <p:strVal val="1"/>
                                          </p:val>
                                        </p:tav>
                                      </p:tavLst>
                                    </p:anim>
                                  </p:childTnLst>
                                </p:cTn>
                              </p:par>
                              <p:par>
                                <p:cTn id="47" presetID="0" presetClass="entr" presetSubtype="0" fill="hold" nodeType="withEffect">
                                  <p:stCondLst>
                                    <p:cond delay="0"/>
                                  </p:stCondLst>
                                  <p:childTnLst>
                                    <p:set>
                                      <p:cBhvr>
                                        <p:cTn id="48" dur="700" fill="hold">
                                          <p:stCondLst>
                                            <p:cond delay="0"/>
                                          </p:stCondLst>
                                        </p:cTn>
                                        <p:tgtEl>
                                          <p:spTgt spid="36"/>
                                        </p:tgtEl>
                                        <p:attrNameLst>
                                          <p:attrName>style.visibility</p:attrName>
                                        </p:attrNameLst>
                                      </p:cBhvr>
                                      <p:to>
                                        <p:strVal val="visible"/>
                                      </p:to>
                                    </p:set>
                                    <p:anim to="" calcmode="lin" valueType="num">
                                      <p:cBhvr>
                                        <p:cTn id="49" dur="700" fill="hold">
                                          <p:stCondLst>
                                            <p:cond delay="0"/>
                                          </p:stCondLst>
                                        </p:cTn>
                                        <p:tgtEl>
                                          <p:spTgt spid="36"/>
                                        </p:tgtEl>
                                        <p:attrNameLst>
                                          <p:attrName>ppt_h</p:attrName>
                                        </p:attrNameLst>
                                      </p:cBhvr>
                                      <p:tavLst>
                                        <p:tav tm="0" fmla="#ppt_h-#ppt_h*((1.5-1.5*$)^3-(1.5-1.5*$)^2)">
                                          <p:val>
                                            <p:strVal val="0"/>
                                          </p:val>
                                        </p:tav>
                                        <p:tav tm="100000">
                                          <p:val>
                                            <p:strVal val="1"/>
                                          </p:val>
                                        </p:tav>
                                      </p:tavLst>
                                    </p:anim>
                                    <p:anim to="" calcmode="lin" valueType="num">
                                      <p:cBhvr>
                                        <p:cTn id="50" dur="700" fill="hold">
                                          <p:stCondLst>
                                            <p:cond delay="0"/>
                                          </p:stCondLst>
                                        </p:cTn>
                                        <p:tgtEl>
                                          <p:spTgt spid="36"/>
                                        </p:tgtEl>
                                        <p:attrNameLst>
                                          <p:attrName>ppt_w</p:attrName>
                                        </p:attrNameLst>
                                      </p:cBhvr>
                                      <p:tavLst>
                                        <p:tav tm="0" fmla="#ppt_w-#ppt_w*((1.5-1.5*$)^3-(1.5-1.5*$)^2)">
                                          <p:val>
                                            <p:strVal val="0"/>
                                          </p:val>
                                        </p:tav>
                                        <p:tav tm="100000">
                                          <p:val>
                                            <p:strVal val="1"/>
                                          </p:val>
                                        </p:tav>
                                      </p:tavLst>
                                    </p:anim>
                                  </p:childTnLst>
                                </p:cTn>
                              </p:par>
                            </p:childTnLst>
                          </p:cTn>
                        </p:par>
                        <p:par>
                          <p:cTn id="51" fill="hold">
                            <p:stCondLst>
                              <p:cond delay="3125"/>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0" grpId="0"/>
      <p:bldP spid="22" grpId="0"/>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7909BAB-CA79-4431-9407-B7722E579EB9}"/>
              </a:ext>
            </a:extLst>
          </p:cNvPr>
          <p:cNvSpPr>
            <a:spLocks noGrp="1"/>
          </p:cNvSpPr>
          <p:nvPr>
            <p:ph type="pic" sz="quarter" idx="10"/>
          </p:nvPr>
        </p:nvSpPr>
        <p:spPr/>
      </p:sp>
      <p:sp>
        <p:nvSpPr>
          <p:cNvPr id="3" name="Rectangle 2">
            <a:extLst>
              <a:ext uri="{FF2B5EF4-FFF2-40B4-BE49-F238E27FC236}">
                <a16:creationId xmlns:a16="http://schemas.microsoft.com/office/drawing/2014/main" id="{B21BBB04-E857-449F-9E67-2D736DCB3E14}"/>
              </a:ext>
            </a:extLst>
          </p:cNvPr>
          <p:cNvSpPr/>
          <p:nvPr/>
        </p:nvSpPr>
        <p:spPr>
          <a:xfrm>
            <a:off x="0" y="2971801"/>
            <a:ext cx="18288000" cy="487679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F8C843E-56CF-4D8D-9ED4-A194C45148E5}"/>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
        <p:nvSpPr>
          <p:cNvPr id="22"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D3A8C8D0-4121-47F4-9A50-0BFD7EF77D99}"/>
              </a:ext>
            </a:extLst>
          </p:cNvPr>
          <p:cNvSpPr/>
          <p:nvPr/>
        </p:nvSpPr>
        <p:spPr>
          <a:xfrm>
            <a:off x="2914650" y="8251825"/>
            <a:ext cx="12458700" cy="757238"/>
          </a:xfrm>
          <a:prstGeom prst="rect">
            <a:avLst/>
          </a:prstGeom>
        </p:spPr>
        <p:txBody>
          <a:bodyPr>
            <a:spAutoFit/>
          </a:bodyPr>
          <a:lstStyle/>
          <a:p>
            <a:pPr algn="ctr" eaLnBrk="1" fontAlgn="auto" hangingPunct="1">
              <a:lnSpc>
                <a:spcPct val="150000"/>
              </a:lnSpc>
              <a:spcBef>
                <a:spcPts val="1200"/>
              </a:spcBef>
              <a:spcAft>
                <a:spcPts val="0"/>
              </a:spcAft>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6" name="TextBox 5">
            <a:extLst>
              <a:ext uri="{FF2B5EF4-FFF2-40B4-BE49-F238E27FC236}">
                <a16:creationId xmlns:a16="http://schemas.microsoft.com/office/drawing/2014/main" id="{BC2BC766-69F0-414A-A250-1F1924493E59}"/>
              </a:ext>
            </a:extLst>
          </p:cNvPr>
          <p:cNvSpPr txBox="1"/>
          <p:nvPr/>
        </p:nvSpPr>
        <p:spPr>
          <a:xfrm>
            <a:off x="1966890" y="5894483"/>
            <a:ext cx="2743200" cy="400110"/>
          </a:xfrm>
          <a:prstGeom prst="rect">
            <a:avLst/>
          </a:prstGeom>
          <a:noFill/>
        </p:spPr>
        <p:txBody>
          <a:bodyPr wrap="square" rtlCol="0">
            <a:spAutoFit/>
          </a:bodyPr>
          <a:lstStyle/>
          <a:p>
            <a:pPr algn="ctr"/>
            <a:r>
              <a:rPr lang="en-US" sz="2000">
                <a:latin typeface="+mj-lt"/>
                <a:ea typeface="Open Sans" panose="020B0606030504020204" pitchFamily="34" charset="0"/>
                <a:cs typeface="Open Sans" panose="020B0606030504020204" pitchFamily="34" charset="0"/>
              </a:rPr>
              <a:t>Creative design</a:t>
            </a:r>
          </a:p>
        </p:txBody>
      </p:sp>
      <p:sp>
        <p:nvSpPr>
          <p:cNvPr id="8" name="TextBox 7">
            <a:extLst>
              <a:ext uri="{FF2B5EF4-FFF2-40B4-BE49-F238E27FC236}">
                <a16:creationId xmlns:a16="http://schemas.microsoft.com/office/drawing/2014/main" id="{014568F8-6210-4136-88A2-BC4B256E5125}"/>
              </a:ext>
            </a:extLst>
          </p:cNvPr>
          <p:cNvSpPr txBox="1"/>
          <p:nvPr/>
        </p:nvSpPr>
        <p:spPr>
          <a:xfrm>
            <a:off x="13577910" y="5894483"/>
            <a:ext cx="2743200" cy="400110"/>
          </a:xfrm>
          <a:prstGeom prst="rect">
            <a:avLst/>
          </a:prstGeom>
          <a:noFill/>
        </p:spPr>
        <p:txBody>
          <a:bodyPr wrap="square" rtlCol="0">
            <a:spAutoFit/>
          </a:bodyPr>
          <a:lstStyle/>
          <a:p>
            <a:pPr algn="ctr"/>
            <a:r>
              <a:rPr lang="en-US" sz="2000">
                <a:latin typeface="+mj-lt"/>
                <a:ea typeface="Open Sans" panose="020B0606030504020204" pitchFamily="34" charset="0"/>
                <a:cs typeface="Open Sans" panose="020B0606030504020204" pitchFamily="34" charset="0"/>
              </a:rPr>
              <a:t>Simple and clean</a:t>
            </a:r>
          </a:p>
        </p:txBody>
      </p:sp>
      <p:sp>
        <p:nvSpPr>
          <p:cNvPr id="10" name="TextBox 9">
            <a:extLst>
              <a:ext uri="{FF2B5EF4-FFF2-40B4-BE49-F238E27FC236}">
                <a16:creationId xmlns:a16="http://schemas.microsoft.com/office/drawing/2014/main" id="{4A45AAB7-E0C9-4B75-A5F9-749DA9DECF18}"/>
              </a:ext>
            </a:extLst>
          </p:cNvPr>
          <p:cNvSpPr txBox="1"/>
          <p:nvPr/>
        </p:nvSpPr>
        <p:spPr>
          <a:xfrm>
            <a:off x="9707570" y="5894483"/>
            <a:ext cx="2743200" cy="400110"/>
          </a:xfrm>
          <a:prstGeom prst="rect">
            <a:avLst/>
          </a:prstGeom>
          <a:noFill/>
        </p:spPr>
        <p:txBody>
          <a:bodyPr wrap="square" rtlCol="0">
            <a:spAutoFit/>
          </a:bodyPr>
          <a:lstStyle/>
          <a:p>
            <a:pPr algn="ctr"/>
            <a:r>
              <a:rPr lang="en-US" sz="2000">
                <a:latin typeface="+mj-lt"/>
                <a:ea typeface="Open Sans" panose="020B0606030504020204" pitchFamily="34" charset="0"/>
                <a:cs typeface="Open Sans" panose="020B0606030504020204" pitchFamily="34" charset="0"/>
              </a:rPr>
              <a:t>Light weight</a:t>
            </a:r>
          </a:p>
        </p:txBody>
      </p:sp>
      <p:sp>
        <p:nvSpPr>
          <p:cNvPr id="12" name="TextBox 11">
            <a:extLst>
              <a:ext uri="{FF2B5EF4-FFF2-40B4-BE49-F238E27FC236}">
                <a16:creationId xmlns:a16="http://schemas.microsoft.com/office/drawing/2014/main" id="{B17E5D66-55AA-4120-B375-2BD6E7AABD08}"/>
              </a:ext>
            </a:extLst>
          </p:cNvPr>
          <p:cNvSpPr txBox="1"/>
          <p:nvPr/>
        </p:nvSpPr>
        <p:spPr>
          <a:xfrm>
            <a:off x="5837230" y="5894483"/>
            <a:ext cx="2743200" cy="400110"/>
          </a:xfrm>
          <a:prstGeom prst="rect">
            <a:avLst/>
          </a:prstGeom>
          <a:noFill/>
        </p:spPr>
        <p:txBody>
          <a:bodyPr wrap="square" rtlCol="0">
            <a:spAutoFit/>
          </a:bodyPr>
          <a:lstStyle/>
          <a:p>
            <a:pPr algn="ctr"/>
            <a:r>
              <a:rPr lang="en-US" sz="2000">
                <a:latin typeface="+mj-lt"/>
                <a:ea typeface="Open Sans" panose="020B0606030504020204" pitchFamily="34" charset="0"/>
                <a:cs typeface="Open Sans" panose="020B0606030504020204" pitchFamily="34" charset="0"/>
              </a:rPr>
              <a:t>Unlimited colors</a:t>
            </a:r>
          </a:p>
        </p:txBody>
      </p:sp>
      <p:grpSp>
        <p:nvGrpSpPr>
          <p:cNvPr id="19" name="Graphic 2">
            <a:extLst>
              <a:ext uri="{FF2B5EF4-FFF2-40B4-BE49-F238E27FC236}">
                <a16:creationId xmlns:a16="http://schemas.microsoft.com/office/drawing/2014/main" id="{54A67AFA-9AF8-48AC-9F99-CC7BD1560B9F}"/>
              </a:ext>
            </a:extLst>
          </p:cNvPr>
          <p:cNvGrpSpPr/>
          <p:nvPr/>
        </p:nvGrpSpPr>
        <p:grpSpPr>
          <a:xfrm>
            <a:off x="2852064" y="4535439"/>
            <a:ext cx="972853" cy="972853"/>
            <a:chOff x="6240468" y="3424552"/>
            <a:chExt cx="1234527" cy="1234527"/>
          </a:xfrm>
          <a:solidFill>
            <a:schemeClr val="tx1"/>
          </a:solidFill>
        </p:grpSpPr>
        <p:sp>
          <p:nvSpPr>
            <p:cNvPr id="20" name="Freeform: Shape 19">
              <a:extLst>
                <a:ext uri="{FF2B5EF4-FFF2-40B4-BE49-F238E27FC236}">
                  <a16:creationId xmlns:a16="http://schemas.microsoft.com/office/drawing/2014/main" id="{9822E28C-16B6-40FA-ADE2-7B922C8B8BBE}"/>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172D5E02-F0AE-47BA-B23E-AC0225B4BE62}"/>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E642A43B-7085-4C61-AC4F-8190DD7C6F84}"/>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35A38BB8-16C7-4B25-8014-96F63639742D}"/>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73EEAC06-5054-4724-BA92-367CA46EF1DD}"/>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708CA7A6-24CD-4444-B923-564C70E730AC}"/>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27" name="Graphic 2">
            <a:extLst>
              <a:ext uri="{FF2B5EF4-FFF2-40B4-BE49-F238E27FC236}">
                <a16:creationId xmlns:a16="http://schemas.microsoft.com/office/drawing/2014/main" id="{09844E4E-33A6-471B-828F-4F6FA5A8CE2D}"/>
              </a:ext>
            </a:extLst>
          </p:cNvPr>
          <p:cNvGrpSpPr/>
          <p:nvPr/>
        </p:nvGrpSpPr>
        <p:grpSpPr>
          <a:xfrm>
            <a:off x="6722435" y="4584861"/>
            <a:ext cx="972791" cy="874010"/>
            <a:chOff x="8574012" y="7997527"/>
            <a:chExt cx="1234447" cy="1109100"/>
          </a:xfrm>
          <a:solidFill>
            <a:schemeClr val="tx1"/>
          </a:solidFill>
        </p:grpSpPr>
        <p:sp>
          <p:nvSpPr>
            <p:cNvPr id="28" name="Freeform: Shape 27">
              <a:extLst>
                <a:ext uri="{FF2B5EF4-FFF2-40B4-BE49-F238E27FC236}">
                  <a16:creationId xmlns:a16="http://schemas.microsoft.com/office/drawing/2014/main" id="{1AAE70EC-3800-4681-B530-A2F0DF848D0C}"/>
                </a:ext>
              </a:extLst>
            </p:cNvPr>
            <p:cNvSpPr/>
            <p:nvPr/>
          </p:nvSpPr>
          <p:spPr>
            <a:xfrm>
              <a:off x="8574012" y="7997527"/>
              <a:ext cx="1234447" cy="1109100"/>
            </a:xfrm>
            <a:custGeom>
              <a:avLst/>
              <a:gdLst>
                <a:gd name="connsiteX0" fmla="*/ 1215296 w 1234447"/>
                <a:gd name="connsiteY0" fmla="*/ 497498 h 1109100"/>
                <a:gd name="connsiteX1" fmla="*/ 1141654 w 1234447"/>
                <a:gd name="connsiteY1" fmla="*/ 375669 h 1109100"/>
                <a:gd name="connsiteX2" fmla="*/ 763615 w 1234447"/>
                <a:gd name="connsiteY2" fmla="*/ 0 h 1109100"/>
                <a:gd name="connsiteX3" fmla="*/ 435958 w 1234447"/>
                <a:gd name="connsiteY3" fmla="*/ 191960 h 1109100"/>
                <a:gd name="connsiteX4" fmla="*/ 92854 w 1234447"/>
                <a:gd name="connsiteY4" fmla="*/ 565785 h 1109100"/>
                <a:gd name="connsiteX5" fmla="*/ 19212 w 1234447"/>
                <a:gd name="connsiteY5" fmla="*/ 687702 h 1109100"/>
                <a:gd name="connsiteX6" fmla="*/ 692 w 1234447"/>
                <a:gd name="connsiteY6" fmla="*/ 741331 h 1109100"/>
                <a:gd name="connsiteX7" fmla="*/ 28165 w 1234447"/>
                <a:gd name="connsiteY7" fmla="*/ 777406 h 1109100"/>
                <a:gd name="connsiteX8" fmla="*/ 93556 w 1234447"/>
                <a:gd name="connsiteY8" fmla="*/ 809443 h 1109100"/>
                <a:gd name="connsiteX9" fmla="*/ 93995 w 1234447"/>
                <a:gd name="connsiteY9" fmla="*/ 936451 h 1109100"/>
                <a:gd name="connsiteX10" fmla="*/ 241892 w 1234447"/>
                <a:gd name="connsiteY10" fmla="*/ 997366 h 1109100"/>
                <a:gd name="connsiteX11" fmla="*/ 270155 w 1234447"/>
                <a:gd name="connsiteY11" fmla="*/ 1023610 h 1109100"/>
                <a:gd name="connsiteX12" fmla="*/ 270155 w 1234447"/>
                <a:gd name="connsiteY12" fmla="*/ 1090405 h 1109100"/>
                <a:gd name="connsiteX13" fmla="*/ 288851 w 1234447"/>
                <a:gd name="connsiteY13" fmla="*/ 1109101 h 1109100"/>
                <a:gd name="connsiteX14" fmla="*/ 307546 w 1234447"/>
                <a:gd name="connsiteY14" fmla="*/ 1090405 h 1109100"/>
                <a:gd name="connsiteX15" fmla="*/ 307546 w 1234447"/>
                <a:gd name="connsiteY15" fmla="*/ 1023610 h 1109100"/>
                <a:gd name="connsiteX16" fmla="*/ 241892 w 1234447"/>
                <a:gd name="connsiteY16" fmla="*/ 959974 h 1109100"/>
                <a:gd name="connsiteX17" fmla="*/ 130772 w 1234447"/>
                <a:gd name="connsiteY17" fmla="*/ 929517 h 1109100"/>
                <a:gd name="connsiteX18" fmla="*/ 132264 w 1234447"/>
                <a:gd name="connsiteY18" fmla="*/ 800051 h 1109100"/>
                <a:gd name="connsiteX19" fmla="*/ 120502 w 1234447"/>
                <a:gd name="connsiteY19" fmla="*/ 780127 h 1109100"/>
                <a:gd name="connsiteX20" fmla="*/ 46861 w 1234447"/>
                <a:gd name="connsiteY20" fmla="*/ 745105 h 1109100"/>
                <a:gd name="connsiteX21" fmla="*/ 37469 w 1234447"/>
                <a:gd name="connsiteY21" fmla="*/ 735012 h 1109100"/>
                <a:gd name="connsiteX22" fmla="*/ 47738 w 1234447"/>
                <a:gd name="connsiteY22" fmla="*/ 711928 h 1109100"/>
                <a:gd name="connsiteX23" fmla="*/ 129806 w 1234447"/>
                <a:gd name="connsiteY23" fmla="*/ 572105 h 1109100"/>
                <a:gd name="connsiteX24" fmla="*/ 130157 w 1234447"/>
                <a:gd name="connsiteY24" fmla="*/ 568243 h 1109100"/>
                <a:gd name="connsiteX25" fmla="*/ 470717 w 1234447"/>
                <a:gd name="connsiteY25" fmla="*/ 227683 h 1109100"/>
                <a:gd name="connsiteX26" fmla="*/ 641610 w 1234447"/>
                <a:gd name="connsiteY26" fmla="*/ 274379 h 1109100"/>
                <a:gd name="connsiteX27" fmla="*/ 629498 w 1234447"/>
                <a:gd name="connsiteY27" fmla="*/ 288686 h 1109100"/>
                <a:gd name="connsiteX28" fmla="*/ 629586 w 1234447"/>
                <a:gd name="connsiteY28" fmla="*/ 310541 h 1109100"/>
                <a:gd name="connsiteX29" fmla="*/ 665836 w 1234447"/>
                <a:gd name="connsiteY29" fmla="*/ 360484 h 1109100"/>
                <a:gd name="connsiteX30" fmla="*/ 604834 w 1234447"/>
                <a:gd name="connsiteY30" fmla="*/ 370139 h 1109100"/>
                <a:gd name="connsiteX31" fmla="*/ 589298 w 1234447"/>
                <a:gd name="connsiteY31" fmla="*/ 385587 h 1109100"/>
                <a:gd name="connsiteX32" fmla="*/ 586138 w 1234447"/>
                <a:gd name="connsiteY32" fmla="*/ 423066 h 1109100"/>
                <a:gd name="connsiteX33" fmla="*/ 589298 w 1234447"/>
                <a:gd name="connsiteY33" fmla="*/ 460458 h 1109100"/>
                <a:gd name="connsiteX34" fmla="*/ 604834 w 1234447"/>
                <a:gd name="connsiteY34" fmla="*/ 475906 h 1109100"/>
                <a:gd name="connsiteX35" fmla="*/ 665836 w 1234447"/>
                <a:gd name="connsiteY35" fmla="*/ 485561 h 1109100"/>
                <a:gd name="connsiteX36" fmla="*/ 629586 w 1234447"/>
                <a:gd name="connsiteY36" fmla="*/ 535591 h 1109100"/>
                <a:gd name="connsiteX37" fmla="*/ 629498 w 1234447"/>
                <a:gd name="connsiteY37" fmla="*/ 557447 h 1109100"/>
                <a:gd name="connsiteX38" fmla="*/ 682425 w 1234447"/>
                <a:gd name="connsiteY38" fmla="*/ 610374 h 1109100"/>
                <a:gd name="connsiteX39" fmla="*/ 704368 w 1234447"/>
                <a:gd name="connsiteY39" fmla="*/ 610286 h 1109100"/>
                <a:gd name="connsiteX40" fmla="*/ 754399 w 1234447"/>
                <a:gd name="connsiteY40" fmla="*/ 574036 h 1109100"/>
                <a:gd name="connsiteX41" fmla="*/ 764142 w 1234447"/>
                <a:gd name="connsiteY41" fmla="*/ 635126 h 1109100"/>
                <a:gd name="connsiteX42" fmla="*/ 779590 w 1234447"/>
                <a:gd name="connsiteY42" fmla="*/ 650662 h 1109100"/>
                <a:gd name="connsiteX43" fmla="*/ 799953 w 1234447"/>
                <a:gd name="connsiteY43" fmla="*/ 653032 h 1109100"/>
                <a:gd name="connsiteX44" fmla="*/ 766687 w 1234447"/>
                <a:gd name="connsiteY44" fmla="*/ 737206 h 1109100"/>
                <a:gd name="connsiteX45" fmla="*/ 766424 w 1234447"/>
                <a:gd name="connsiteY45" fmla="*/ 737645 h 1109100"/>
                <a:gd name="connsiteX46" fmla="*/ 730876 w 1234447"/>
                <a:gd name="connsiteY46" fmla="*/ 796014 h 1109100"/>
                <a:gd name="connsiteX47" fmla="*/ 676457 w 1234447"/>
                <a:gd name="connsiteY47" fmla="*/ 890809 h 1109100"/>
                <a:gd name="connsiteX48" fmla="*/ 645473 w 1234447"/>
                <a:gd name="connsiteY48" fmla="*/ 1090053 h 1109100"/>
                <a:gd name="connsiteX49" fmla="*/ 663993 w 1234447"/>
                <a:gd name="connsiteY49" fmla="*/ 1108925 h 1109100"/>
                <a:gd name="connsiteX50" fmla="*/ 664168 w 1234447"/>
                <a:gd name="connsiteY50" fmla="*/ 1108925 h 1109100"/>
                <a:gd name="connsiteX51" fmla="*/ 682864 w 1234447"/>
                <a:gd name="connsiteY51" fmla="*/ 1090405 h 1109100"/>
                <a:gd name="connsiteX52" fmla="*/ 710513 w 1234447"/>
                <a:gd name="connsiteY52" fmla="*/ 906169 h 1109100"/>
                <a:gd name="connsiteX53" fmla="*/ 762562 w 1234447"/>
                <a:gd name="connsiteY53" fmla="*/ 815675 h 1109100"/>
                <a:gd name="connsiteX54" fmla="*/ 798461 w 1234447"/>
                <a:gd name="connsiteY54" fmla="*/ 756779 h 1109100"/>
                <a:gd name="connsiteX55" fmla="*/ 798812 w 1234447"/>
                <a:gd name="connsiteY55" fmla="*/ 756253 h 1109100"/>
                <a:gd name="connsiteX56" fmla="*/ 838837 w 1234447"/>
                <a:gd name="connsiteY56" fmla="*/ 652505 h 1109100"/>
                <a:gd name="connsiteX57" fmla="*/ 854548 w 1234447"/>
                <a:gd name="connsiteY57" fmla="*/ 650574 h 1109100"/>
                <a:gd name="connsiteX58" fmla="*/ 869996 w 1234447"/>
                <a:gd name="connsiteY58" fmla="*/ 635038 h 1109100"/>
                <a:gd name="connsiteX59" fmla="*/ 879739 w 1234447"/>
                <a:gd name="connsiteY59" fmla="*/ 573948 h 1109100"/>
                <a:gd name="connsiteX60" fmla="*/ 929770 w 1234447"/>
                <a:gd name="connsiteY60" fmla="*/ 610198 h 1109100"/>
                <a:gd name="connsiteX61" fmla="*/ 951713 w 1234447"/>
                <a:gd name="connsiteY61" fmla="*/ 610286 h 1109100"/>
                <a:gd name="connsiteX62" fmla="*/ 1004552 w 1234447"/>
                <a:gd name="connsiteY62" fmla="*/ 557359 h 1109100"/>
                <a:gd name="connsiteX63" fmla="*/ 1004464 w 1234447"/>
                <a:gd name="connsiteY63" fmla="*/ 535416 h 1109100"/>
                <a:gd name="connsiteX64" fmla="*/ 968214 w 1234447"/>
                <a:gd name="connsiteY64" fmla="*/ 485385 h 1109100"/>
                <a:gd name="connsiteX65" fmla="*/ 1029217 w 1234447"/>
                <a:gd name="connsiteY65" fmla="*/ 475730 h 1109100"/>
                <a:gd name="connsiteX66" fmla="*/ 1044753 w 1234447"/>
                <a:gd name="connsiteY66" fmla="*/ 460370 h 1109100"/>
                <a:gd name="connsiteX67" fmla="*/ 1047912 w 1234447"/>
                <a:gd name="connsiteY67" fmla="*/ 422891 h 1109100"/>
                <a:gd name="connsiteX68" fmla="*/ 1044753 w 1234447"/>
                <a:gd name="connsiteY68" fmla="*/ 385412 h 1109100"/>
                <a:gd name="connsiteX69" fmla="*/ 1029217 w 1234447"/>
                <a:gd name="connsiteY69" fmla="*/ 370051 h 1109100"/>
                <a:gd name="connsiteX70" fmla="*/ 968214 w 1234447"/>
                <a:gd name="connsiteY70" fmla="*/ 360396 h 1109100"/>
                <a:gd name="connsiteX71" fmla="*/ 1004464 w 1234447"/>
                <a:gd name="connsiteY71" fmla="*/ 310454 h 1109100"/>
                <a:gd name="connsiteX72" fmla="*/ 1004552 w 1234447"/>
                <a:gd name="connsiteY72" fmla="*/ 288598 h 1109100"/>
                <a:gd name="connsiteX73" fmla="*/ 951713 w 1234447"/>
                <a:gd name="connsiteY73" fmla="*/ 235671 h 1109100"/>
                <a:gd name="connsiteX74" fmla="*/ 929770 w 1234447"/>
                <a:gd name="connsiteY74" fmla="*/ 235671 h 1109100"/>
                <a:gd name="connsiteX75" fmla="*/ 879739 w 1234447"/>
                <a:gd name="connsiteY75" fmla="*/ 271921 h 1109100"/>
                <a:gd name="connsiteX76" fmla="*/ 869996 w 1234447"/>
                <a:gd name="connsiteY76" fmla="*/ 210831 h 1109100"/>
                <a:gd name="connsiteX77" fmla="*/ 854548 w 1234447"/>
                <a:gd name="connsiteY77" fmla="*/ 195295 h 1109100"/>
                <a:gd name="connsiteX78" fmla="*/ 779678 w 1234447"/>
                <a:gd name="connsiteY78" fmla="*/ 195295 h 1109100"/>
                <a:gd name="connsiteX79" fmla="*/ 764230 w 1234447"/>
                <a:gd name="connsiteY79" fmla="*/ 210831 h 1109100"/>
                <a:gd name="connsiteX80" fmla="*/ 754487 w 1234447"/>
                <a:gd name="connsiteY80" fmla="*/ 271921 h 1109100"/>
                <a:gd name="connsiteX81" fmla="*/ 704456 w 1234447"/>
                <a:gd name="connsiteY81" fmla="*/ 235583 h 1109100"/>
                <a:gd name="connsiteX82" fmla="*/ 682513 w 1234447"/>
                <a:gd name="connsiteY82" fmla="*/ 235495 h 1109100"/>
                <a:gd name="connsiteX83" fmla="*/ 668733 w 1234447"/>
                <a:gd name="connsiteY83" fmla="*/ 247169 h 1109100"/>
                <a:gd name="connsiteX84" fmla="*/ 480196 w 1234447"/>
                <a:gd name="connsiteY84" fmla="*/ 190468 h 1109100"/>
                <a:gd name="connsiteX85" fmla="*/ 763615 w 1234447"/>
                <a:gd name="connsiteY85" fmla="*/ 37216 h 1109100"/>
                <a:gd name="connsiteX86" fmla="*/ 1104262 w 1234447"/>
                <a:gd name="connsiteY86" fmla="*/ 377776 h 1109100"/>
                <a:gd name="connsiteX87" fmla="*/ 1104613 w 1234447"/>
                <a:gd name="connsiteY87" fmla="*/ 381550 h 1109100"/>
                <a:gd name="connsiteX88" fmla="*/ 1186681 w 1234447"/>
                <a:gd name="connsiteY88" fmla="*/ 521372 h 1109100"/>
                <a:gd name="connsiteX89" fmla="*/ 1196863 w 1234447"/>
                <a:gd name="connsiteY89" fmla="*/ 544456 h 1109100"/>
                <a:gd name="connsiteX90" fmla="*/ 1187559 w 1234447"/>
                <a:gd name="connsiteY90" fmla="*/ 554551 h 1109100"/>
                <a:gd name="connsiteX91" fmla="*/ 1113917 w 1234447"/>
                <a:gd name="connsiteY91" fmla="*/ 589572 h 1109100"/>
                <a:gd name="connsiteX92" fmla="*/ 1102156 w 1234447"/>
                <a:gd name="connsiteY92" fmla="*/ 609409 h 1109100"/>
                <a:gd name="connsiteX93" fmla="*/ 1103648 w 1234447"/>
                <a:gd name="connsiteY93" fmla="*/ 738874 h 1109100"/>
                <a:gd name="connsiteX94" fmla="*/ 992527 w 1234447"/>
                <a:gd name="connsiteY94" fmla="*/ 769419 h 1109100"/>
                <a:gd name="connsiteX95" fmla="*/ 926873 w 1234447"/>
                <a:gd name="connsiteY95" fmla="*/ 833054 h 1109100"/>
                <a:gd name="connsiteX96" fmla="*/ 926873 w 1234447"/>
                <a:gd name="connsiteY96" fmla="*/ 899849 h 1109100"/>
                <a:gd name="connsiteX97" fmla="*/ 945569 w 1234447"/>
                <a:gd name="connsiteY97" fmla="*/ 918545 h 1109100"/>
                <a:gd name="connsiteX98" fmla="*/ 964264 w 1234447"/>
                <a:gd name="connsiteY98" fmla="*/ 899849 h 1109100"/>
                <a:gd name="connsiteX99" fmla="*/ 964264 w 1234447"/>
                <a:gd name="connsiteY99" fmla="*/ 833054 h 1109100"/>
                <a:gd name="connsiteX100" fmla="*/ 992527 w 1234447"/>
                <a:gd name="connsiteY100" fmla="*/ 806810 h 1109100"/>
                <a:gd name="connsiteX101" fmla="*/ 1140425 w 1234447"/>
                <a:gd name="connsiteY101" fmla="*/ 745896 h 1109100"/>
                <a:gd name="connsiteX102" fmla="*/ 1140864 w 1234447"/>
                <a:gd name="connsiteY102" fmla="*/ 618888 h 1109100"/>
                <a:gd name="connsiteX103" fmla="*/ 1206255 w 1234447"/>
                <a:gd name="connsiteY103" fmla="*/ 586851 h 1109100"/>
                <a:gd name="connsiteX104" fmla="*/ 1233728 w 1234447"/>
                <a:gd name="connsiteY104" fmla="*/ 550776 h 1109100"/>
                <a:gd name="connsiteX105" fmla="*/ 1215296 w 1234447"/>
                <a:gd name="connsiteY105" fmla="*/ 497498 h 1109100"/>
                <a:gd name="connsiteX106" fmla="*/ 693836 w 1234447"/>
                <a:gd name="connsiteY106" fmla="*/ 274203 h 1109100"/>
                <a:gd name="connsiteX107" fmla="*/ 741672 w 1234447"/>
                <a:gd name="connsiteY107" fmla="*/ 308873 h 1109100"/>
                <a:gd name="connsiteX108" fmla="*/ 760982 w 1234447"/>
                <a:gd name="connsiteY108" fmla="*/ 310454 h 1109100"/>
                <a:gd name="connsiteX109" fmla="*/ 777132 w 1234447"/>
                <a:gd name="connsiteY109" fmla="*/ 303783 h 1109100"/>
                <a:gd name="connsiteX110" fmla="*/ 789684 w 1234447"/>
                <a:gd name="connsiteY110" fmla="*/ 288949 h 1109100"/>
                <a:gd name="connsiteX111" fmla="*/ 798988 w 1234447"/>
                <a:gd name="connsiteY111" fmla="*/ 230580 h 1109100"/>
                <a:gd name="connsiteX112" fmla="*/ 835238 w 1234447"/>
                <a:gd name="connsiteY112" fmla="*/ 230580 h 1109100"/>
                <a:gd name="connsiteX113" fmla="*/ 844542 w 1234447"/>
                <a:gd name="connsiteY113" fmla="*/ 288949 h 1109100"/>
                <a:gd name="connsiteX114" fmla="*/ 857094 w 1234447"/>
                <a:gd name="connsiteY114" fmla="*/ 303783 h 1109100"/>
                <a:gd name="connsiteX115" fmla="*/ 873332 w 1234447"/>
                <a:gd name="connsiteY115" fmla="*/ 310454 h 1109100"/>
                <a:gd name="connsiteX116" fmla="*/ 892554 w 1234447"/>
                <a:gd name="connsiteY116" fmla="*/ 308786 h 1109100"/>
                <a:gd name="connsiteX117" fmla="*/ 940390 w 1234447"/>
                <a:gd name="connsiteY117" fmla="*/ 274116 h 1109100"/>
                <a:gd name="connsiteX118" fmla="*/ 966020 w 1234447"/>
                <a:gd name="connsiteY118" fmla="*/ 299745 h 1109100"/>
                <a:gd name="connsiteX119" fmla="*/ 931349 w 1234447"/>
                <a:gd name="connsiteY119" fmla="*/ 347582 h 1109100"/>
                <a:gd name="connsiteX120" fmla="*/ 929770 w 1234447"/>
                <a:gd name="connsiteY120" fmla="*/ 366979 h 1109100"/>
                <a:gd name="connsiteX121" fmla="*/ 936440 w 1234447"/>
                <a:gd name="connsiteY121" fmla="*/ 382954 h 1109100"/>
                <a:gd name="connsiteX122" fmla="*/ 951274 w 1234447"/>
                <a:gd name="connsiteY122" fmla="*/ 395593 h 1109100"/>
                <a:gd name="connsiteX123" fmla="*/ 1009643 w 1234447"/>
                <a:gd name="connsiteY123" fmla="*/ 404897 h 1109100"/>
                <a:gd name="connsiteX124" fmla="*/ 1010521 w 1234447"/>
                <a:gd name="connsiteY124" fmla="*/ 423066 h 1109100"/>
                <a:gd name="connsiteX125" fmla="*/ 1009643 w 1234447"/>
                <a:gd name="connsiteY125" fmla="*/ 441147 h 1109100"/>
                <a:gd name="connsiteX126" fmla="*/ 951274 w 1234447"/>
                <a:gd name="connsiteY126" fmla="*/ 450451 h 1109100"/>
                <a:gd name="connsiteX127" fmla="*/ 936440 w 1234447"/>
                <a:gd name="connsiteY127" fmla="*/ 463091 h 1109100"/>
                <a:gd name="connsiteX128" fmla="*/ 929770 w 1234447"/>
                <a:gd name="connsiteY128" fmla="*/ 478978 h 1109100"/>
                <a:gd name="connsiteX129" fmla="*/ 931262 w 1234447"/>
                <a:gd name="connsiteY129" fmla="*/ 498463 h 1109100"/>
                <a:gd name="connsiteX130" fmla="*/ 966020 w 1234447"/>
                <a:gd name="connsiteY130" fmla="*/ 546300 h 1109100"/>
                <a:gd name="connsiteX131" fmla="*/ 940390 w 1234447"/>
                <a:gd name="connsiteY131" fmla="*/ 571929 h 1109100"/>
                <a:gd name="connsiteX132" fmla="*/ 892554 w 1234447"/>
                <a:gd name="connsiteY132" fmla="*/ 537259 h 1109100"/>
                <a:gd name="connsiteX133" fmla="*/ 873068 w 1234447"/>
                <a:gd name="connsiteY133" fmla="*/ 535767 h 1109100"/>
                <a:gd name="connsiteX134" fmla="*/ 857094 w 1234447"/>
                <a:gd name="connsiteY134" fmla="*/ 542438 h 1109100"/>
                <a:gd name="connsiteX135" fmla="*/ 844542 w 1234447"/>
                <a:gd name="connsiteY135" fmla="*/ 557271 h 1109100"/>
                <a:gd name="connsiteX136" fmla="*/ 835238 w 1234447"/>
                <a:gd name="connsiteY136" fmla="*/ 615640 h 1109100"/>
                <a:gd name="connsiteX137" fmla="*/ 798988 w 1234447"/>
                <a:gd name="connsiteY137" fmla="*/ 615640 h 1109100"/>
                <a:gd name="connsiteX138" fmla="*/ 789684 w 1234447"/>
                <a:gd name="connsiteY138" fmla="*/ 557271 h 1109100"/>
                <a:gd name="connsiteX139" fmla="*/ 777132 w 1234447"/>
                <a:gd name="connsiteY139" fmla="*/ 542438 h 1109100"/>
                <a:gd name="connsiteX140" fmla="*/ 761070 w 1234447"/>
                <a:gd name="connsiteY140" fmla="*/ 535767 h 1109100"/>
                <a:gd name="connsiteX141" fmla="*/ 741672 w 1234447"/>
                <a:gd name="connsiteY141" fmla="*/ 537347 h 1109100"/>
                <a:gd name="connsiteX142" fmla="*/ 693836 w 1234447"/>
                <a:gd name="connsiteY142" fmla="*/ 572105 h 1109100"/>
                <a:gd name="connsiteX143" fmla="*/ 668206 w 1234447"/>
                <a:gd name="connsiteY143" fmla="*/ 546475 h 1109100"/>
                <a:gd name="connsiteX144" fmla="*/ 702876 w 1234447"/>
                <a:gd name="connsiteY144" fmla="*/ 498639 h 1109100"/>
                <a:gd name="connsiteX145" fmla="*/ 704456 w 1234447"/>
                <a:gd name="connsiteY145" fmla="*/ 479329 h 1109100"/>
                <a:gd name="connsiteX146" fmla="*/ 697698 w 1234447"/>
                <a:gd name="connsiteY146" fmla="*/ 463179 h 1109100"/>
                <a:gd name="connsiteX147" fmla="*/ 682952 w 1234447"/>
                <a:gd name="connsiteY147" fmla="*/ 450627 h 1109100"/>
                <a:gd name="connsiteX148" fmla="*/ 624583 w 1234447"/>
                <a:gd name="connsiteY148" fmla="*/ 441323 h 1109100"/>
                <a:gd name="connsiteX149" fmla="*/ 623705 w 1234447"/>
                <a:gd name="connsiteY149" fmla="*/ 423242 h 1109100"/>
                <a:gd name="connsiteX150" fmla="*/ 624583 w 1234447"/>
                <a:gd name="connsiteY150" fmla="*/ 405073 h 1109100"/>
                <a:gd name="connsiteX151" fmla="*/ 682952 w 1234447"/>
                <a:gd name="connsiteY151" fmla="*/ 395769 h 1109100"/>
                <a:gd name="connsiteX152" fmla="*/ 697698 w 1234447"/>
                <a:gd name="connsiteY152" fmla="*/ 383217 h 1109100"/>
                <a:gd name="connsiteX153" fmla="*/ 704544 w 1234447"/>
                <a:gd name="connsiteY153" fmla="*/ 366979 h 1109100"/>
                <a:gd name="connsiteX154" fmla="*/ 702876 w 1234447"/>
                <a:gd name="connsiteY154" fmla="*/ 347757 h 1109100"/>
                <a:gd name="connsiteX155" fmla="*/ 668206 w 1234447"/>
                <a:gd name="connsiteY155" fmla="*/ 299921 h 1109100"/>
                <a:gd name="connsiteX156" fmla="*/ 693836 w 1234447"/>
                <a:gd name="connsiteY156" fmla="*/ 274203 h 11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34447" h="1109100">
                  <a:moveTo>
                    <a:pt x="1215296" y="497498"/>
                  </a:moveTo>
                  <a:cubicBezTo>
                    <a:pt x="1158858" y="430527"/>
                    <a:pt x="1144111" y="384271"/>
                    <a:pt x="1141654" y="375669"/>
                  </a:cubicBezTo>
                  <a:cubicBezTo>
                    <a:pt x="1140425" y="168349"/>
                    <a:pt x="971286" y="0"/>
                    <a:pt x="763615" y="0"/>
                  </a:cubicBezTo>
                  <a:cubicBezTo>
                    <a:pt x="623003" y="0"/>
                    <a:pt x="500823" y="77592"/>
                    <a:pt x="435958" y="191960"/>
                  </a:cubicBezTo>
                  <a:cubicBezTo>
                    <a:pt x="244613" y="209602"/>
                    <a:pt x="94083" y="370227"/>
                    <a:pt x="92854" y="565785"/>
                  </a:cubicBezTo>
                  <a:cubicBezTo>
                    <a:pt x="90396" y="574738"/>
                    <a:pt x="75562" y="620907"/>
                    <a:pt x="19212" y="687702"/>
                  </a:cubicBezTo>
                  <a:cubicBezTo>
                    <a:pt x="10611" y="697884"/>
                    <a:pt x="-3258" y="718423"/>
                    <a:pt x="692" y="741331"/>
                  </a:cubicBezTo>
                  <a:cubicBezTo>
                    <a:pt x="2448" y="751513"/>
                    <a:pt x="8679" y="766083"/>
                    <a:pt x="28165" y="777406"/>
                  </a:cubicBezTo>
                  <a:cubicBezTo>
                    <a:pt x="51863" y="791098"/>
                    <a:pt x="78108" y="802860"/>
                    <a:pt x="93556" y="809443"/>
                  </a:cubicBezTo>
                  <a:cubicBezTo>
                    <a:pt x="90747" y="836478"/>
                    <a:pt x="86183" y="895285"/>
                    <a:pt x="93995" y="936451"/>
                  </a:cubicBezTo>
                  <a:cubicBezTo>
                    <a:pt x="104088" y="989378"/>
                    <a:pt x="190984" y="997366"/>
                    <a:pt x="241892" y="997366"/>
                  </a:cubicBezTo>
                  <a:cubicBezTo>
                    <a:pt x="260676" y="997366"/>
                    <a:pt x="270155" y="1006143"/>
                    <a:pt x="270155" y="1023610"/>
                  </a:cubicBezTo>
                  <a:lnTo>
                    <a:pt x="270155" y="1090405"/>
                  </a:lnTo>
                  <a:cubicBezTo>
                    <a:pt x="270155" y="1100761"/>
                    <a:pt x="278493" y="1109101"/>
                    <a:pt x="288851" y="1109101"/>
                  </a:cubicBezTo>
                  <a:cubicBezTo>
                    <a:pt x="299208" y="1109101"/>
                    <a:pt x="307546" y="1100761"/>
                    <a:pt x="307546" y="1090405"/>
                  </a:cubicBezTo>
                  <a:lnTo>
                    <a:pt x="307546" y="1023610"/>
                  </a:lnTo>
                  <a:cubicBezTo>
                    <a:pt x="307546" y="985516"/>
                    <a:pt x="281127" y="959974"/>
                    <a:pt x="241892" y="959974"/>
                  </a:cubicBezTo>
                  <a:cubicBezTo>
                    <a:pt x="180890" y="959974"/>
                    <a:pt x="134107" y="947159"/>
                    <a:pt x="130772" y="929517"/>
                  </a:cubicBezTo>
                  <a:cubicBezTo>
                    <a:pt x="121643" y="881680"/>
                    <a:pt x="132176" y="800842"/>
                    <a:pt x="132264" y="800051"/>
                  </a:cubicBezTo>
                  <a:cubicBezTo>
                    <a:pt x="133405" y="791450"/>
                    <a:pt x="128490" y="783287"/>
                    <a:pt x="120502" y="780127"/>
                  </a:cubicBezTo>
                  <a:cubicBezTo>
                    <a:pt x="120063" y="779952"/>
                    <a:pt x="79951" y="764328"/>
                    <a:pt x="46861" y="745105"/>
                  </a:cubicBezTo>
                  <a:cubicBezTo>
                    <a:pt x="41243" y="741858"/>
                    <a:pt x="38084" y="738435"/>
                    <a:pt x="37469" y="735012"/>
                  </a:cubicBezTo>
                  <a:cubicBezTo>
                    <a:pt x="36503" y="729482"/>
                    <a:pt x="40541" y="720441"/>
                    <a:pt x="47738" y="711928"/>
                  </a:cubicBezTo>
                  <a:cubicBezTo>
                    <a:pt x="117254" y="629509"/>
                    <a:pt x="129367" y="574387"/>
                    <a:pt x="129806" y="572105"/>
                  </a:cubicBezTo>
                  <a:cubicBezTo>
                    <a:pt x="130069" y="570876"/>
                    <a:pt x="130157" y="569559"/>
                    <a:pt x="130157" y="568243"/>
                  </a:cubicBezTo>
                  <a:cubicBezTo>
                    <a:pt x="130157" y="380496"/>
                    <a:pt x="282970" y="227683"/>
                    <a:pt x="470717" y="227683"/>
                  </a:cubicBezTo>
                  <a:cubicBezTo>
                    <a:pt x="533123" y="227683"/>
                    <a:pt x="591405" y="244887"/>
                    <a:pt x="641610" y="274379"/>
                  </a:cubicBezTo>
                  <a:cubicBezTo>
                    <a:pt x="637573" y="279119"/>
                    <a:pt x="633097" y="283595"/>
                    <a:pt x="629498" y="288686"/>
                  </a:cubicBezTo>
                  <a:cubicBezTo>
                    <a:pt x="624846" y="295181"/>
                    <a:pt x="624846" y="304046"/>
                    <a:pt x="629586" y="310541"/>
                  </a:cubicBezTo>
                  <a:lnTo>
                    <a:pt x="665836" y="360484"/>
                  </a:lnTo>
                  <a:lnTo>
                    <a:pt x="604834" y="370139"/>
                  </a:lnTo>
                  <a:cubicBezTo>
                    <a:pt x="596846" y="371456"/>
                    <a:pt x="590614" y="377688"/>
                    <a:pt x="589298" y="385587"/>
                  </a:cubicBezTo>
                  <a:cubicBezTo>
                    <a:pt x="587192" y="398227"/>
                    <a:pt x="586138" y="410778"/>
                    <a:pt x="586138" y="423066"/>
                  </a:cubicBezTo>
                  <a:cubicBezTo>
                    <a:pt x="586138" y="435267"/>
                    <a:pt x="587192" y="447906"/>
                    <a:pt x="589298" y="460458"/>
                  </a:cubicBezTo>
                  <a:cubicBezTo>
                    <a:pt x="590614" y="468445"/>
                    <a:pt x="596846" y="474589"/>
                    <a:pt x="604834" y="475906"/>
                  </a:cubicBezTo>
                  <a:lnTo>
                    <a:pt x="665836" y="485561"/>
                  </a:lnTo>
                  <a:lnTo>
                    <a:pt x="629586" y="535591"/>
                  </a:lnTo>
                  <a:cubicBezTo>
                    <a:pt x="624846" y="542086"/>
                    <a:pt x="624846" y="550952"/>
                    <a:pt x="629498" y="557447"/>
                  </a:cubicBezTo>
                  <a:cubicBezTo>
                    <a:pt x="644156" y="577898"/>
                    <a:pt x="661974" y="595716"/>
                    <a:pt x="682425" y="610374"/>
                  </a:cubicBezTo>
                  <a:cubicBezTo>
                    <a:pt x="689008" y="615114"/>
                    <a:pt x="697785" y="615114"/>
                    <a:pt x="704368" y="610286"/>
                  </a:cubicBezTo>
                  <a:lnTo>
                    <a:pt x="754399" y="574036"/>
                  </a:lnTo>
                  <a:lnTo>
                    <a:pt x="764142" y="635126"/>
                  </a:lnTo>
                  <a:cubicBezTo>
                    <a:pt x="765371" y="643025"/>
                    <a:pt x="771602" y="649345"/>
                    <a:pt x="779590" y="650662"/>
                  </a:cubicBezTo>
                  <a:cubicBezTo>
                    <a:pt x="786261" y="651803"/>
                    <a:pt x="793019" y="652505"/>
                    <a:pt x="799953" y="653032"/>
                  </a:cubicBezTo>
                  <a:cubicBezTo>
                    <a:pt x="792580" y="682348"/>
                    <a:pt x="781784" y="710786"/>
                    <a:pt x="766687" y="737206"/>
                  </a:cubicBezTo>
                  <a:cubicBezTo>
                    <a:pt x="766600" y="737381"/>
                    <a:pt x="766512" y="737469"/>
                    <a:pt x="766424" y="737645"/>
                  </a:cubicBezTo>
                  <a:cubicBezTo>
                    <a:pt x="755365" y="756779"/>
                    <a:pt x="742989" y="776616"/>
                    <a:pt x="730876" y="796014"/>
                  </a:cubicBezTo>
                  <a:cubicBezTo>
                    <a:pt x="709284" y="830596"/>
                    <a:pt x="688920" y="863248"/>
                    <a:pt x="676457" y="890809"/>
                  </a:cubicBezTo>
                  <a:cubicBezTo>
                    <a:pt x="647228" y="955322"/>
                    <a:pt x="645560" y="1084612"/>
                    <a:pt x="645473" y="1090053"/>
                  </a:cubicBezTo>
                  <a:cubicBezTo>
                    <a:pt x="645385" y="1100411"/>
                    <a:pt x="653636" y="1108837"/>
                    <a:pt x="663993" y="1108925"/>
                  </a:cubicBezTo>
                  <a:lnTo>
                    <a:pt x="664168" y="1108925"/>
                  </a:lnTo>
                  <a:cubicBezTo>
                    <a:pt x="674438" y="1108925"/>
                    <a:pt x="682776" y="1100675"/>
                    <a:pt x="682864" y="1090405"/>
                  </a:cubicBezTo>
                  <a:cubicBezTo>
                    <a:pt x="682864" y="1089176"/>
                    <a:pt x="684444" y="963661"/>
                    <a:pt x="710513" y="906169"/>
                  </a:cubicBezTo>
                  <a:cubicBezTo>
                    <a:pt x="721923" y="880891"/>
                    <a:pt x="741672" y="849204"/>
                    <a:pt x="762562" y="815675"/>
                  </a:cubicBezTo>
                  <a:cubicBezTo>
                    <a:pt x="774763" y="796102"/>
                    <a:pt x="787226" y="776090"/>
                    <a:pt x="798461" y="756779"/>
                  </a:cubicBezTo>
                  <a:cubicBezTo>
                    <a:pt x="798549" y="756604"/>
                    <a:pt x="798724" y="756429"/>
                    <a:pt x="798812" y="756253"/>
                  </a:cubicBezTo>
                  <a:cubicBezTo>
                    <a:pt x="817420" y="723865"/>
                    <a:pt x="830586" y="688755"/>
                    <a:pt x="838837" y="652505"/>
                  </a:cubicBezTo>
                  <a:cubicBezTo>
                    <a:pt x="844103" y="652066"/>
                    <a:pt x="849370" y="651452"/>
                    <a:pt x="854548" y="650574"/>
                  </a:cubicBezTo>
                  <a:cubicBezTo>
                    <a:pt x="862536" y="649257"/>
                    <a:pt x="868680" y="643025"/>
                    <a:pt x="869996" y="635038"/>
                  </a:cubicBezTo>
                  <a:lnTo>
                    <a:pt x="879739" y="573948"/>
                  </a:lnTo>
                  <a:lnTo>
                    <a:pt x="929770" y="610198"/>
                  </a:lnTo>
                  <a:cubicBezTo>
                    <a:pt x="936265" y="614938"/>
                    <a:pt x="945130" y="614938"/>
                    <a:pt x="951713" y="610286"/>
                  </a:cubicBezTo>
                  <a:cubicBezTo>
                    <a:pt x="972076" y="595628"/>
                    <a:pt x="989894" y="577810"/>
                    <a:pt x="1004552" y="557359"/>
                  </a:cubicBezTo>
                  <a:cubicBezTo>
                    <a:pt x="1009292" y="550776"/>
                    <a:pt x="1009204" y="541999"/>
                    <a:pt x="1004464" y="535416"/>
                  </a:cubicBezTo>
                  <a:lnTo>
                    <a:pt x="968214" y="485385"/>
                  </a:lnTo>
                  <a:lnTo>
                    <a:pt x="1029217" y="475730"/>
                  </a:lnTo>
                  <a:cubicBezTo>
                    <a:pt x="1037116" y="474414"/>
                    <a:pt x="1043348" y="468269"/>
                    <a:pt x="1044753" y="460370"/>
                  </a:cubicBezTo>
                  <a:cubicBezTo>
                    <a:pt x="1046859" y="447994"/>
                    <a:pt x="1047912" y="435355"/>
                    <a:pt x="1047912" y="422891"/>
                  </a:cubicBezTo>
                  <a:cubicBezTo>
                    <a:pt x="1047912" y="410427"/>
                    <a:pt x="1046859" y="397787"/>
                    <a:pt x="1044753" y="385412"/>
                  </a:cubicBezTo>
                  <a:cubicBezTo>
                    <a:pt x="1043436" y="377512"/>
                    <a:pt x="1037204" y="371280"/>
                    <a:pt x="1029217" y="370051"/>
                  </a:cubicBezTo>
                  <a:lnTo>
                    <a:pt x="968214" y="360396"/>
                  </a:lnTo>
                  <a:lnTo>
                    <a:pt x="1004464" y="310454"/>
                  </a:lnTo>
                  <a:cubicBezTo>
                    <a:pt x="1009204" y="303958"/>
                    <a:pt x="1009204" y="295093"/>
                    <a:pt x="1004552" y="288598"/>
                  </a:cubicBezTo>
                  <a:cubicBezTo>
                    <a:pt x="989894" y="268234"/>
                    <a:pt x="972164" y="250417"/>
                    <a:pt x="951713" y="235671"/>
                  </a:cubicBezTo>
                  <a:cubicBezTo>
                    <a:pt x="945130" y="230931"/>
                    <a:pt x="936353" y="230931"/>
                    <a:pt x="929770" y="235671"/>
                  </a:cubicBezTo>
                  <a:lnTo>
                    <a:pt x="879739" y="271921"/>
                  </a:lnTo>
                  <a:lnTo>
                    <a:pt x="869996" y="210831"/>
                  </a:lnTo>
                  <a:cubicBezTo>
                    <a:pt x="868767" y="202932"/>
                    <a:pt x="862536" y="196612"/>
                    <a:pt x="854548" y="195295"/>
                  </a:cubicBezTo>
                  <a:cubicBezTo>
                    <a:pt x="829972" y="191258"/>
                    <a:pt x="804430" y="191170"/>
                    <a:pt x="779678" y="195295"/>
                  </a:cubicBezTo>
                  <a:cubicBezTo>
                    <a:pt x="771690" y="196612"/>
                    <a:pt x="765459" y="202844"/>
                    <a:pt x="764230" y="210831"/>
                  </a:cubicBezTo>
                  <a:lnTo>
                    <a:pt x="754487" y="271921"/>
                  </a:lnTo>
                  <a:lnTo>
                    <a:pt x="704456" y="235583"/>
                  </a:lnTo>
                  <a:cubicBezTo>
                    <a:pt x="697961" y="230844"/>
                    <a:pt x="689096" y="230844"/>
                    <a:pt x="682513" y="235495"/>
                  </a:cubicBezTo>
                  <a:cubicBezTo>
                    <a:pt x="677598" y="239006"/>
                    <a:pt x="673385" y="243307"/>
                    <a:pt x="668733" y="247169"/>
                  </a:cubicBezTo>
                  <a:cubicBezTo>
                    <a:pt x="613611" y="213025"/>
                    <a:pt x="549361" y="192223"/>
                    <a:pt x="480196" y="190468"/>
                  </a:cubicBezTo>
                  <a:cubicBezTo>
                    <a:pt x="541023" y="98306"/>
                    <a:pt x="645122" y="37216"/>
                    <a:pt x="763615" y="37216"/>
                  </a:cubicBezTo>
                  <a:cubicBezTo>
                    <a:pt x="951450" y="37216"/>
                    <a:pt x="1104262" y="190029"/>
                    <a:pt x="1104262" y="377776"/>
                  </a:cubicBezTo>
                  <a:cubicBezTo>
                    <a:pt x="1104262" y="379092"/>
                    <a:pt x="1104350" y="380321"/>
                    <a:pt x="1104613" y="381550"/>
                  </a:cubicBezTo>
                  <a:cubicBezTo>
                    <a:pt x="1105140" y="383832"/>
                    <a:pt x="1117165" y="439041"/>
                    <a:pt x="1186681" y="521372"/>
                  </a:cubicBezTo>
                  <a:cubicBezTo>
                    <a:pt x="1193879" y="529886"/>
                    <a:pt x="1197916" y="538927"/>
                    <a:pt x="1196863" y="544456"/>
                  </a:cubicBezTo>
                  <a:cubicBezTo>
                    <a:pt x="1196248" y="547880"/>
                    <a:pt x="1193089" y="551302"/>
                    <a:pt x="1187559" y="554551"/>
                  </a:cubicBezTo>
                  <a:cubicBezTo>
                    <a:pt x="1154469" y="573773"/>
                    <a:pt x="1114357" y="589396"/>
                    <a:pt x="1113917" y="589572"/>
                  </a:cubicBezTo>
                  <a:cubicBezTo>
                    <a:pt x="1105842" y="592644"/>
                    <a:pt x="1101015" y="600894"/>
                    <a:pt x="1102156" y="609409"/>
                  </a:cubicBezTo>
                  <a:cubicBezTo>
                    <a:pt x="1102244" y="610198"/>
                    <a:pt x="1112777" y="691125"/>
                    <a:pt x="1103648" y="738874"/>
                  </a:cubicBezTo>
                  <a:cubicBezTo>
                    <a:pt x="1100313" y="756516"/>
                    <a:pt x="1053530" y="769419"/>
                    <a:pt x="992527" y="769419"/>
                  </a:cubicBezTo>
                  <a:cubicBezTo>
                    <a:pt x="953293" y="769419"/>
                    <a:pt x="926873" y="794960"/>
                    <a:pt x="926873" y="833054"/>
                  </a:cubicBezTo>
                  <a:lnTo>
                    <a:pt x="926873" y="899849"/>
                  </a:lnTo>
                  <a:cubicBezTo>
                    <a:pt x="926873" y="910207"/>
                    <a:pt x="935299" y="918545"/>
                    <a:pt x="945569" y="918545"/>
                  </a:cubicBezTo>
                  <a:cubicBezTo>
                    <a:pt x="955838" y="918545"/>
                    <a:pt x="964264" y="910119"/>
                    <a:pt x="964264" y="899849"/>
                  </a:cubicBezTo>
                  <a:lnTo>
                    <a:pt x="964264" y="833054"/>
                  </a:lnTo>
                  <a:cubicBezTo>
                    <a:pt x="964264" y="815675"/>
                    <a:pt x="973744" y="806810"/>
                    <a:pt x="992527" y="806810"/>
                  </a:cubicBezTo>
                  <a:cubicBezTo>
                    <a:pt x="1043436" y="806810"/>
                    <a:pt x="1130331" y="798910"/>
                    <a:pt x="1140425" y="745896"/>
                  </a:cubicBezTo>
                  <a:cubicBezTo>
                    <a:pt x="1148237" y="704818"/>
                    <a:pt x="1143672" y="645922"/>
                    <a:pt x="1140864" y="618888"/>
                  </a:cubicBezTo>
                  <a:cubicBezTo>
                    <a:pt x="1156312" y="612393"/>
                    <a:pt x="1182644" y="600631"/>
                    <a:pt x="1206255" y="586851"/>
                  </a:cubicBezTo>
                  <a:cubicBezTo>
                    <a:pt x="1225741" y="575616"/>
                    <a:pt x="1231972" y="561046"/>
                    <a:pt x="1233728" y="550776"/>
                  </a:cubicBezTo>
                  <a:cubicBezTo>
                    <a:pt x="1237765" y="528306"/>
                    <a:pt x="1223897" y="507767"/>
                    <a:pt x="1215296" y="497498"/>
                  </a:cubicBezTo>
                  <a:close/>
                  <a:moveTo>
                    <a:pt x="693836" y="274203"/>
                  </a:moveTo>
                  <a:lnTo>
                    <a:pt x="741672" y="308873"/>
                  </a:lnTo>
                  <a:cubicBezTo>
                    <a:pt x="747290" y="312999"/>
                    <a:pt x="754750" y="313613"/>
                    <a:pt x="760982" y="310454"/>
                  </a:cubicBezTo>
                  <a:cubicBezTo>
                    <a:pt x="766160" y="307908"/>
                    <a:pt x="771515" y="305538"/>
                    <a:pt x="777132" y="303783"/>
                  </a:cubicBezTo>
                  <a:cubicBezTo>
                    <a:pt x="783715" y="301589"/>
                    <a:pt x="788630" y="295883"/>
                    <a:pt x="789684" y="288949"/>
                  </a:cubicBezTo>
                  <a:lnTo>
                    <a:pt x="798988" y="230580"/>
                  </a:lnTo>
                  <a:cubicBezTo>
                    <a:pt x="811100" y="229439"/>
                    <a:pt x="823213" y="229439"/>
                    <a:pt x="835238" y="230580"/>
                  </a:cubicBezTo>
                  <a:lnTo>
                    <a:pt x="844542" y="288949"/>
                  </a:lnTo>
                  <a:cubicBezTo>
                    <a:pt x="845683" y="295795"/>
                    <a:pt x="850511" y="301589"/>
                    <a:pt x="857094" y="303783"/>
                  </a:cubicBezTo>
                  <a:cubicBezTo>
                    <a:pt x="862711" y="305626"/>
                    <a:pt x="868065" y="307908"/>
                    <a:pt x="873332" y="310454"/>
                  </a:cubicBezTo>
                  <a:cubicBezTo>
                    <a:pt x="879476" y="313526"/>
                    <a:pt x="886936" y="312911"/>
                    <a:pt x="892554" y="308786"/>
                  </a:cubicBezTo>
                  <a:lnTo>
                    <a:pt x="940390" y="274116"/>
                  </a:lnTo>
                  <a:cubicBezTo>
                    <a:pt x="949694" y="281840"/>
                    <a:pt x="958296" y="290441"/>
                    <a:pt x="966020" y="299745"/>
                  </a:cubicBezTo>
                  <a:lnTo>
                    <a:pt x="931349" y="347582"/>
                  </a:lnTo>
                  <a:cubicBezTo>
                    <a:pt x="927224" y="353286"/>
                    <a:pt x="926610" y="360748"/>
                    <a:pt x="929770" y="366979"/>
                  </a:cubicBezTo>
                  <a:cubicBezTo>
                    <a:pt x="932403" y="372158"/>
                    <a:pt x="934597" y="377424"/>
                    <a:pt x="936440" y="382954"/>
                  </a:cubicBezTo>
                  <a:cubicBezTo>
                    <a:pt x="938635" y="389625"/>
                    <a:pt x="944340" y="394452"/>
                    <a:pt x="951274" y="395593"/>
                  </a:cubicBezTo>
                  <a:lnTo>
                    <a:pt x="1009643" y="404897"/>
                  </a:lnTo>
                  <a:cubicBezTo>
                    <a:pt x="1010257" y="410953"/>
                    <a:pt x="1010521" y="417010"/>
                    <a:pt x="1010521" y="423066"/>
                  </a:cubicBezTo>
                  <a:cubicBezTo>
                    <a:pt x="1010521" y="429035"/>
                    <a:pt x="1010257" y="435179"/>
                    <a:pt x="1009643" y="441147"/>
                  </a:cubicBezTo>
                  <a:lnTo>
                    <a:pt x="951274" y="450451"/>
                  </a:lnTo>
                  <a:cubicBezTo>
                    <a:pt x="944427" y="451592"/>
                    <a:pt x="938635" y="456420"/>
                    <a:pt x="936440" y="463091"/>
                  </a:cubicBezTo>
                  <a:cubicBezTo>
                    <a:pt x="934597" y="468620"/>
                    <a:pt x="932403" y="473887"/>
                    <a:pt x="929770" y="478978"/>
                  </a:cubicBezTo>
                  <a:cubicBezTo>
                    <a:pt x="926610" y="485210"/>
                    <a:pt x="927136" y="492758"/>
                    <a:pt x="931262" y="498463"/>
                  </a:cubicBezTo>
                  <a:lnTo>
                    <a:pt x="966020" y="546300"/>
                  </a:lnTo>
                  <a:cubicBezTo>
                    <a:pt x="958296" y="555604"/>
                    <a:pt x="949782" y="564205"/>
                    <a:pt x="940390" y="571929"/>
                  </a:cubicBezTo>
                  <a:lnTo>
                    <a:pt x="892554" y="537259"/>
                  </a:lnTo>
                  <a:cubicBezTo>
                    <a:pt x="886848" y="533134"/>
                    <a:pt x="879300" y="532519"/>
                    <a:pt x="873068" y="535767"/>
                  </a:cubicBezTo>
                  <a:cubicBezTo>
                    <a:pt x="867978" y="538400"/>
                    <a:pt x="862623" y="540594"/>
                    <a:pt x="857094" y="542438"/>
                  </a:cubicBezTo>
                  <a:cubicBezTo>
                    <a:pt x="850511" y="544632"/>
                    <a:pt x="845683" y="550337"/>
                    <a:pt x="844542" y="557271"/>
                  </a:cubicBezTo>
                  <a:lnTo>
                    <a:pt x="835238" y="615640"/>
                  </a:lnTo>
                  <a:cubicBezTo>
                    <a:pt x="823301" y="616781"/>
                    <a:pt x="811013" y="616781"/>
                    <a:pt x="798988" y="615640"/>
                  </a:cubicBezTo>
                  <a:lnTo>
                    <a:pt x="789684" y="557271"/>
                  </a:lnTo>
                  <a:cubicBezTo>
                    <a:pt x="788630" y="550425"/>
                    <a:pt x="783803" y="544719"/>
                    <a:pt x="777132" y="542438"/>
                  </a:cubicBezTo>
                  <a:cubicBezTo>
                    <a:pt x="771602" y="540594"/>
                    <a:pt x="766248" y="538312"/>
                    <a:pt x="761070" y="535767"/>
                  </a:cubicBezTo>
                  <a:cubicBezTo>
                    <a:pt x="754750" y="532607"/>
                    <a:pt x="747290" y="533221"/>
                    <a:pt x="741672" y="537347"/>
                  </a:cubicBezTo>
                  <a:lnTo>
                    <a:pt x="693836" y="572105"/>
                  </a:lnTo>
                  <a:cubicBezTo>
                    <a:pt x="684532" y="564381"/>
                    <a:pt x="676018" y="555779"/>
                    <a:pt x="668206" y="546475"/>
                  </a:cubicBezTo>
                  <a:lnTo>
                    <a:pt x="702876" y="498639"/>
                  </a:lnTo>
                  <a:cubicBezTo>
                    <a:pt x="706914" y="493022"/>
                    <a:pt x="707528" y="485561"/>
                    <a:pt x="704456" y="479329"/>
                  </a:cubicBezTo>
                  <a:cubicBezTo>
                    <a:pt x="701911" y="474150"/>
                    <a:pt x="699541" y="468796"/>
                    <a:pt x="697698" y="463179"/>
                  </a:cubicBezTo>
                  <a:cubicBezTo>
                    <a:pt x="695503" y="456596"/>
                    <a:pt x="689798" y="451768"/>
                    <a:pt x="682952" y="450627"/>
                  </a:cubicBezTo>
                  <a:lnTo>
                    <a:pt x="624583" y="441323"/>
                  </a:lnTo>
                  <a:cubicBezTo>
                    <a:pt x="623969" y="435179"/>
                    <a:pt x="623705" y="429123"/>
                    <a:pt x="623705" y="423242"/>
                  </a:cubicBezTo>
                  <a:cubicBezTo>
                    <a:pt x="623705" y="417273"/>
                    <a:pt x="623969" y="411217"/>
                    <a:pt x="624583" y="405073"/>
                  </a:cubicBezTo>
                  <a:lnTo>
                    <a:pt x="682952" y="395769"/>
                  </a:lnTo>
                  <a:cubicBezTo>
                    <a:pt x="689798" y="394628"/>
                    <a:pt x="695503" y="389800"/>
                    <a:pt x="697698" y="383217"/>
                  </a:cubicBezTo>
                  <a:cubicBezTo>
                    <a:pt x="699541" y="377600"/>
                    <a:pt x="701911" y="372246"/>
                    <a:pt x="704544" y="366979"/>
                  </a:cubicBezTo>
                  <a:cubicBezTo>
                    <a:pt x="707616" y="360748"/>
                    <a:pt x="707002" y="353374"/>
                    <a:pt x="702876" y="347757"/>
                  </a:cubicBezTo>
                  <a:lnTo>
                    <a:pt x="668206" y="299921"/>
                  </a:lnTo>
                  <a:cubicBezTo>
                    <a:pt x="675930" y="290529"/>
                    <a:pt x="684444" y="281928"/>
                    <a:pt x="693836" y="274203"/>
                  </a:cubicBezTo>
                  <a:close/>
                </a:path>
              </a:pathLst>
            </a:custGeom>
            <a:grpFill/>
            <a:ln w="8777"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E4DB2A6E-5466-425C-9CE3-3224A2A32EE7}"/>
                </a:ext>
              </a:extLst>
            </p:cNvPr>
            <p:cNvSpPr/>
            <p:nvPr/>
          </p:nvSpPr>
          <p:spPr>
            <a:xfrm>
              <a:off x="9316210" y="8345723"/>
              <a:ext cx="149565" cy="149652"/>
            </a:xfrm>
            <a:custGeom>
              <a:avLst/>
              <a:gdLst>
                <a:gd name="connsiteX0" fmla="*/ 74783 w 149565"/>
                <a:gd name="connsiteY0" fmla="*/ 149653 h 149652"/>
                <a:gd name="connsiteX1" fmla="*/ 149565 w 149565"/>
                <a:gd name="connsiteY1" fmla="*/ 74870 h 149652"/>
                <a:gd name="connsiteX2" fmla="*/ 74783 w 149565"/>
                <a:gd name="connsiteY2" fmla="*/ 0 h 149652"/>
                <a:gd name="connsiteX3" fmla="*/ 0 w 149565"/>
                <a:gd name="connsiteY3" fmla="*/ 74870 h 149652"/>
                <a:gd name="connsiteX4" fmla="*/ 74783 w 149565"/>
                <a:gd name="connsiteY4" fmla="*/ 149653 h 149652"/>
                <a:gd name="connsiteX5" fmla="*/ 74783 w 149565"/>
                <a:gd name="connsiteY5" fmla="*/ 37391 h 149652"/>
                <a:gd name="connsiteX6" fmla="*/ 112174 w 149565"/>
                <a:gd name="connsiteY6" fmla="*/ 74782 h 149652"/>
                <a:gd name="connsiteX7" fmla="*/ 74783 w 149565"/>
                <a:gd name="connsiteY7" fmla="*/ 112174 h 149652"/>
                <a:gd name="connsiteX8" fmla="*/ 37391 w 149565"/>
                <a:gd name="connsiteY8" fmla="*/ 74782 h 149652"/>
                <a:gd name="connsiteX9" fmla="*/ 74783 w 149565"/>
                <a:gd name="connsiteY9" fmla="*/ 37391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149653"/>
                  </a:moveTo>
                  <a:cubicBezTo>
                    <a:pt x="116036" y="149653"/>
                    <a:pt x="149565" y="116124"/>
                    <a:pt x="149565" y="74870"/>
                  </a:cubicBezTo>
                  <a:cubicBezTo>
                    <a:pt x="149565" y="33617"/>
                    <a:pt x="116036" y="0"/>
                    <a:pt x="74783" y="0"/>
                  </a:cubicBezTo>
                  <a:cubicBezTo>
                    <a:pt x="33529" y="0"/>
                    <a:pt x="0" y="33617"/>
                    <a:pt x="0" y="74870"/>
                  </a:cubicBezTo>
                  <a:cubicBezTo>
                    <a:pt x="0" y="116124"/>
                    <a:pt x="33529" y="149653"/>
                    <a:pt x="74783" y="149653"/>
                  </a:cubicBezTo>
                  <a:close/>
                  <a:moveTo>
                    <a:pt x="74783" y="37391"/>
                  </a:moveTo>
                  <a:cubicBezTo>
                    <a:pt x="95409" y="37391"/>
                    <a:pt x="112174" y="54156"/>
                    <a:pt x="112174" y="74782"/>
                  </a:cubicBezTo>
                  <a:cubicBezTo>
                    <a:pt x="112174" y="95409"/>
                    <a:pt x="95409" y="112174"/>
                    <a:pt x="74783" y="112174"/>
                  </a:cubicBezTo>
                  <a:cubicBezTo>
                    <a:pt x="54156" y="112174"/>
                    <a:pt x="37391" y="95409"/>
                    <a:pt x="37391" y="74782"/>
                  </a:cubicBezTo>
                  <a:cubicBezTo>
                    <a:pt x="37391" y="54244"/>
                    <a:pt x="54156" y="37391"/>
                    <a:pt x="74783" y="37391"/>
                  </a:cubicBezTo>
                  <a:close/>
                </a:path>
              </a:pathLst>
            </a:custGeom>
            <a:grpFill/>
            <a:ln w="8777"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F215D7B9-18CF-4CF6-B35D-ACE5C62D690E}"/>
                </a:ext>
              </a:extLst>
            </p:cNvPr>
            <p:cNvSpPr/>
            <p:nvPr/>
          </p:nvSpPr>
          <p:spPr>
            <a:xfrm>
              <a:off x="8761134" y="8464107"/>
              <a:ext cx="461510" cy="461357"/>
            </a:xfrm>
            <a:custGeom>
              <a:avLst/>
              <a:gdLst>
                <a:gd name="connsiteX0" fmla="*/ 461511 w 461510"/>
                <a:gd name="connsiteY0" fmla="*/ 230777 h 461357"/>
                <a:gd name="connsiteX1" fmla="*/ 458438 w 461510"/>
                <a:gd name="connsiteY1" fmla="*/ 193298 h 461357"/>
                <a:gd name="connsiteX2" fmla="*/ 442903 w 461510"/>
                <a:gd name="connsiteY2" fmla="*/ 177850 h 461357"/>
                <a:gd name="connsiteX3" fmla="*/ 381901 w 461510"/>
                <a:gd name="connsiteY3" fmla="*/ 168195 h 461357"/>
                <a:gd name="connsiteX4" fmla="*/ 418151 w 461510"/>
                <a:gd name="connsiteY4" fmla="*/ 118252 h 461357"/>
                <a:gd name="connsiteX5" fmla="*/ 418239 w 461510"/>
                <a:gd name="connsiteY5" fmla="*/ 96397 h 461357"/>
                <a:gd name="connsiteX6" fmla="*/ 365311 w 461510"/>
                <a:gd name="connsiteY6" fmla="*/ 43382 h 461357"/>
                <a:gd name="connsiteX7" fmla="*/ 343368 w 461510"/>
                <a:gd name="connsiteY7" fmla="*/ 43470 h 461357"/>
                <a:gd name="connsiteX8" fmla="*/ 293337 w 461510"/>
                <a:gd name="connsiteY8" fmla="*/ 79720 h 461357"/>
                <a:gd name="connsiteX9" fmla="*/ 283595 w 461510"/>
                <a:gd name="connsiteY9" fmla="*/ 18630 h 461357"/>
                <a:gd name="connsiteX10" fmla="*/ 268147 w 461510"/>
                <a:gd name="connsiteY10" fmla="*/ 3094 h 461357"/>
                <a:gd name="connsiteX11" fmla="*/ 193276 w 461510"/>
                <a:gd name="connsiteY11" fmla="*/ 3094 h 461357"/>
                <a:gd name="connsiteX12" fmla="*/ 177828 w 461510"/>
                <a:gd name="connsiteY12" fmla="*/ 18630 h 461357"/>
                <a:gd name="connsiteX13" fmla="*/ 168086 w 461510"/>
                <a:gd name="connsiteY13" fmla="*/ 79720 h 461357"/>
                <a:gd name="connsiteX14" fmla="*/ 118143 w 461510"/>
                <a:gd name="connsiteY14" fmla="*/ 43470 h 461357"/>
                <a:gd name="connsiteX15" fmla="*/ 96199 w 461510"/>
                <a:gd name="connsiteY15" fmla="*/ 43382 h 461357"/>
                <a:gd name="connsiteX16" fmla="*/ 43272 w 461510"/>
                <a:gd name="connsiteY16" fmla="*/ 96397 h 461357"/>
                <a:gd name="connsiteX17" fmla="*/ 43360 w 461510"/>
                <a:gd name="connsiteY17" fmla="*/ 118252 h 461357"/>
                <a:gd name="connsiteX18" fmla="*/ 79610 w 461510"/>
                <a:gd name="connsiteY18" fmla="*/ 168195 h 461357"/>
                <a:gd name="connsiteX19" fmla="*/ 18608 w 461510"/>
                <a:gd name="connsiteY19" fmla="*/ 177850 h 461357"/>
                <a:gd name="connsiteX20" fmla="*/ 3072 w 461510"/>
                <a:gd name="connsiteY20" fmla="*/ 193298 h 461357"/>
                <a:gd name="connsiteX21" fmla="*/ 0 w 461510"/>
                <a:gd name="connsiteY21" fmla="*/ 230689 h 461357"/>
                <a:gd name="connsiteX22" fmla="*/ 3072 w 461510"/>
                <a:gd name="connsiteY22" fmla="*/ 268081 h 461357"/>
                <a:gd name="connsiteX23" fmla="*/ 18608 w 461510"/>
                <a:gd name="connsiteY23" fmla="*/ 283529 h 461357"/>
                <a:gd name="connsiteX24" fmla="*/ 79610 w 461510"/>
                <a:gd name="connsiteY24" fmla="*/ 293271 h 461357"/>
                <a:gd name="connsiteX25" fmla="*/ 43360 w 461510"/>
                <a:gd name="connsiteY25" fmla="*/ 343302 h 461357"/>
                <a:gd name="connsiteX26" fmla="*/ 43272 w 461510"/>
                <a:gd name="connsiteY26" fmla="*/ 365158 h 461357"/>
                <a:gd name="connsiteX27" fmla="*/ 96112 w 461510"/>
                <a:gd name="connsiteY27" fmla="*/ 418085 h 461357"/>
                <a:gd name="connsiteX28" fmla="*/ 118055 w 461510"/>
                <a:gd name="connsiteY28" fmla="*/ 418085 h 461357"/>
                <a:gd name="connsiteX29" fmla="*/ 167998 w 461510"/>
                <a:gd name="connsiteY29" fmla="*/ 381747 h 461357"/>
                <a:gd name="connsiteX30" fmla="*/ 177740 w 461510"/>
                <a:gd name="connsiteY30" fmla="*/ 442837 h 461357"/>
                <a:gd name="connsiteX31" fmla="*/ 193189 w 461510"/>
                <a:gd name="connsiteY31" fmla="*/ 458373 h 461357"/>
                <a:gd name="connsiteX32" fmla="*/ 230580 w 461510"/>
                <a:gd name="connsiteY32" fmla="*/ 461357 h 461357"/>
                <a:gd name="connsiteX33" fmla="*/ 267971 w 461510"/>
                <a:gd name="connsiteY33" fmla="*/ 458373 h 461357"/>
                <a:gd name="connsiteX34" fmla="*/ 283419 w 461510"/>
                <a:gd name="connsiteY34" fmla="*/ 442837 h 461357"/>
                <a:gd name="connsiteX35" fmla="*/ 293162 w 461510"/>
                <a:gd name="connsiteY35" fmla="*/ 381747 h 461357"/>
                <a:gd name="connsiteX36" fmla="*/ 343192 w 461510"/>
                <a:gd name="connsiteY36" fmla="*/ 418085 h 461357"/>
                <a:gd name="connsiteX37" fmla="*/ 365136 w 461510"/>
                <a:gd name="connsiteY37" fmla="*/ 418085 h 461357"/>
                <a:gd name="connsiteX38" fmla="*/ 417975 w 461510"/>
                <a:gd name="connsiteY38" fmla="*/ 365158 h 461357"/>
                <a:gd name="connsiteX39" fmla="*/ 417887 w 461510"/>
                <a:gd name="connsiteY39" fmla="*/ 343302 h 461357"/>
                <a:gd name="connsiteX40" fmla="*/ 381637 w 461510"/>
                <a:gd name="connsiteY40" fmla="*/ 293271 h 461357"/>
                <a:gd name="connsiteX41" fmla="*/ 442639 w 461510"/>
                <a:gd name="connsiteY41" fmla="*/ 283529 h 461357"/>
                <a:gd name="connsiteX42" fmla="*/ 458175 w 461510"/>
                <a:gd name="connsiteY42" fmla="*/ 268169 h 461357"/>
                <a:gd name="connsiteX43" fmla="*/ 461511 w 461510"/>
                <a:gd name="connsiteY43" fmla="*/ 230777 h 461357"/>
                <a:gd name="connsiteX44" fmla="*/ 423241 w 461510"/>
                <a:gd name="connsiteY44" fmla="*/ 248946 h 461357"/>
                <a:gd name="connsiteX45" fmla="*/ 364960 w 461510"/>
                <a:gd name="connsiteY45" fmla="*/ 258250 h 461357"/>
                <a:gd name="connsiteX46" fmla="*/ 350127 w 461510"/>
                <a:gd name="connsiteY46" fmla="*/ 270889 h 461357"/>
                <a:gd name="connsiteX47" fmla="*/ 343456 w 461510"/>
                <a:gd name="connsiteY47" fmla="*/ 286776 h 461357"/>
                <a:gd name="connsiteX48" fmla="*/ 345036 w 461510"/>
                <a:gd name="connsiteY48" fmla="*/ 306174 h 461357"/>
                <a:gd name="connsiteX49" fmla="*/ 379794 w 461510"/>
                <a:gd name="connsiteY49" fmla="*/ 354011 h 461357"/>
                <a:gd name="connsiteX50" fmla="*/ 354164 w 461510"/>
                <a:gd name="connsiteY50" fmla="*/ 379640 h 461357"/>
                <a:gd name="connsiteX51" fmla="*/ 306328 w 461510"/>
                <a:gd name="connsiteY51" fmla="*/ 344970 h 461357"/>
                <a:gd name="connsiteX52" fmla="*/ 286754 w 461510"/>
                <a:gd name="connsiteY52" fmla="*/ 343478 h 461357"/>
                <a:gd name="connsiteX53" fmla="*/ 270867 w 461510"/>
                <a:gd name="connsiteY53" fmla="*/ 350149 h 461357"/>
                <a:gd name="connsiteX54" fmla="*/ 258316 w 461510"/>
                <a:gd name="connsiteY54" fmla="*/ 364982 h 461357"/>
                <a:gd name="connsiteX55" fmla="*/ 249012 w 461510"/>
                <a:gd name="connsiteY55" fmla="*/ 423351 h 461357"/>
                <a:gd name="connsiteX56" fmla="*/ 212762 w 461510"/>
                <a:gd name="connsiteY56" fmla="*/ 423351 h 461357"/>
                <a:gd name="connsiteX57" fmla="*/ 203458 w 461510"/>
                <a:gd name="connsiteY57" fmla="*/ 364982 h 461357"/>
                <a:gd name="connsiteX58" fmla="*/ 190994 w 461510"/>
                <a:gd name="connsiteY58" fmla="*/ 350149 h 461357"/>
                <a:gd name="connsiteX59" fmla="*/ 174844 w 461510"/>
                <a:gd name="connsiteY59" fmla="*/ 343390 h 461357"/>
                <a:gd name="connsiteX60" fmla="*/ 155446 w 461510"/>
                <a:gd name="connsiteY60" fmla="*/ 344970 h 461357"/>
                <a:gd name="connsiteX61" fmla="*/ 107610 w 461510"/>
                <a:gd name="connsiteY61" fmla="*/ 379640 h 461357"/>
                <a:gd name="connsiteX62" fmla="*/ 81980 w 461510"/>
                <a:gd name="connsiteY62" fmla="*/ 354011 h 461357"/>
                <a:gd name="connsiteX63" fmla="*/ 116650 w 461510"/>
                <a:gd name="connsiteY63" fmla="*/ 306174 h 461357"/>
                <a:gd name="connsiteX64" fmla="*/ 118230 w 461510"/>
                <a:gd name="connsiteY64" fmla="*/ 286864 h 461357"/>
                <a:gd name="connsiteX65" fmla="*/ 111472 w 461510"/>
                <a:gd name="connsiteY65" fmla="*/ 270802 h 461357"/>
                <a:gd name="connsiteX66" fmla="*/ 96638 w 461510"/>
                <a:gd name="connsiteY66" fmla="*/ 258250 h 461357"/>
                <a:gd name="connsiteX67" fmla="*/ 38269 w 461510"/>
                <a:gd name="connsiteY67" fmla="*/ 248946 h 461357"/>
                <a:gd name="connsiteX68" fmla="*/ 37391 w 461510"/>
                <a:gd name="connsiteY68" fmla="*/ 230777 h 461357"/>
                <a:gd name="connsiteX69" fmla="*/ 38269 w 461510"/>
                <a:gd name="connsiteY69" fmla="*/ 212696 h 461357"/>
                <a:gd name="connsiteX70" fmla="*/ 96638 w 461510"/>
                <a:gd name="connsiteY70" fmla="*/ 203392 h 461357"/>
                <a:gd name="connsiteX71" fmla="*/ 111472 w 461510"/>
                <a:gd name="connsiteY71" fmla="*/ 190840 h 461357"/>
                <a:gd name="connsiteX72" fmla="*/ 118230 w 461510"/>
                <a:gd name="connsiteY72" fmla="*/ 174690 h 461357"/>
                <a:gd name="connsiteX73" fmla="*/ 116562 w 461510"/>
                <a:gd name="connsiteY73" fmla="*/ 155380 h 461357"/>
                <a:gd name="connsiteX74" fmla="*/ 81892 w 461510"/>
                <a:gd name="connsiteY74" fmla="*/ 107544 h 461357"/>
                <a:gd name="connsiteX75" fmla="*/ 107522 w 461510"/>
                <a:gd name="connsiteY75" fmla="*/ 81914 h 461357"/>
                <a:gd name="connsiteX76" fmla="*/ 155358 w 461510"/>
                <a:gd name="connsiteY76" fmla="*/ 116584 h 461357"/>
                <a:gd name="connsiteX77" fmla="*/ 174669 w 461510"/>
                <a:gd name="connsiteY77" fmla="*/ 118252 h 461357"/>
                <a:gd name="connsiteX78" fmla="*/ 190819 w 461510"/>
                <a:gd name="connsiteY78" fmla="*/ 111494 h 461357"/>
                <a:gd name="connsiteX79" fmla="*/ 203370 w 461510"/>
                <a:gd name="connsiteY79" fmla="*/ 96660 h 461357"/>
                <a:gd name="connsiteX80" fmla="*/ 212674 w 461510"/>
                <a:gd name="connsiteY80" fmla="*/ 38291 h 461357"/>
                <a:gd name="connsiteX81" fmla="*/ 248924 w 461510"/>
                <a:gd name="connsiteY81" fmla="*/ 38291 h 461357"/>
                <a:gd name="connsiteX82" fmla="*/ 258228 w 461510"/>
                <a:gd name="connsiteY82" fmla="*/ 96660 h 461357"/>
                <a:gd name="connsiteX83" fmla="*/ 270780 w 461510"/>
                <a:gd name="connsiteY83" fmla="*/ 111494 h 461357"/>
                <a:gd name="connsiteX84" fmla="*/ 286930 w 461510"/>
                <a:gd name="connsiteY84" fmla="*/ 118252 h 461357"/>
                <a:gd name="connsiteX85" fmla="*/ 306152 w 461510"/>
                <a:gd name="connsiteY85" fmla="*/ 116584 h 461357"/>
                <a:gd name="connsiteX86" fmla="*/ 353989 w 461510"/>
                <a:gd name="connsiteY86" fmla="*/ 81914 h 461357"/>
                <a:gd name="connsiteX87" fmla="*/ 379618 w 461510"/>
                <a:gd name="connsiteY87" fmla="*/ 107544 h 461357"/>
                <a:gd name="connsiteX88" fmla="*/ 344860 w 461510"/>
                <a:gd name="connsiteY88" fmla="*/ 155380 h 461357"/>
                <a:gd name="connsiteX89" fmla="*/ 343280 w 461510"/>
                <a:gd name="connsiteY89" fmla="*/ 174778 h 461357"/>
                <a:gd name="connsiteX90" fmla="*/ 349951 w 461510"/>
                <a:gd name="connsiteY90" fmla="*/ 190753 h 461357"/>
                <a:gd name="connsiteX91" fmla="*/ 364785 w 461510"/>
                <a:gd name="connsiteY91" fmla="*/ 203392 h 461357"/>
                <a:gd name="connsiteX92" fmla="*/ 423154 w 461510"/>
                <a:gd name="connsiteY92" fmla="*/ 212696 h 461357"/>
                <a:gd name="connsiteX93" fmla="*/ 424032 w 461510"/>
                <a:gd name="connsiteY93" fmla="*/ 230777 h 461357"/>
                <a:gd name="connsiteX94" fmla="*/ 423241 w 461510"/>
                <a:gd name="connsiteY94" fmla="*/ 248946 h 4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61510" h="461357">
                  <a:moveTo>
                    <a:pt x="461511" y="230777"/>
                  </a:moveTo>
                  <a:cubicBezTo>
                    <a:pt x="461511" y="218401"/>
                    <a:pt x="460458" y="205762"/>
                    <a:pt x="458438" y="193298"/>
                  </a:cubicBezTo>
                  <a:cubicBezTo>
                    <a:pt x="457122" y="185399"/>
                    <a:pt x="450890" y="179167"/>
                    <a:pt x="442903" y="177850"/>
                  </a:cubicBezTo>
                  <a:lnTo>
                    <a:pt x="381901" y="168195"/>
                  </a:lnTo>
                  <a:lnTo>
                    <a:pt x="418151" y="118252"/>
                  </a:lnTo>
                  <a:cubicBezTo>
                    <a:pt x="422890" y="111757"/>
                    <a:pt x="422890" y="102892"/>
                    <a:pt x="418239" y="96397"/>
                  </a:cubicBezTo>
                  <a:cubicBezTo>
                    <a:pt x="403580" y="75945"/>
                    <a:pt x="385850" y="58128"/>
                    <a:pt x="365311" y="43382"/>
                  </a:cubicBezTo>
                  <a:cubicBezTo>
                    <a:pt x="358816" y="38642"/>
                    <a:pt x="349951" y="38730"/>
                    <a:pt x="343368" y="43470"/>
                  </a:cubicBezTo>
                  <a:lnTo>
                    <a:pt x="293337" y="79720"/>
                  </a:lnTo>
                  <a:lnTo>
                    <a:pt x="283595" y="18630"/>
                  </a:lnTo>
                  <a:cubicBezTo>
                    <a:pt x="282366" y="10730"/>
                    <a:pt x="276134" y="4411"/>
                    <a:pt x="268147" y="3094"/>
                  </a:cubicBezTo>
                  <a:cubicBezTo>
                    <a:pt x="243482" y="-1031"/>
                    <a:pt x="217941" y="-1031"/>
                    <a:pt x="193276" y="3094"/>
                  </a:cubicBezTo>
                  <a:cubicBezTo>
                    <a:pt x="185289" y="4411"/>
                    <a:pt x="179145" y="10643"/>
                    <a:pt x="177828" y="18630"/>
                  </a:cubicBezTo>
                  <a:lnTo>
                    <a:pt x="168086" y="79720"/>
                  </a:lnTo>
                  <a:lnTo>
                    <a:pt x="118143" y="43470"/>
                  </a:lnTo>
                  <a:cubicBezTo>
                    <a:pt x="111560" y="38730"/>
                    <a:pt x="102782" y="38730"/>
                    <a:pt x="96199" y="43382"/>
                  </a:cubicBezTo>
                  <a:cubicBezTo>
                    <a:pt x="75748" y="58040"/>
                    <a:pt x="57930" y="75945"/>
                    <a:pt x="43272" y="96397"/>
                  </a:cubicBezTo>
                  <a:cubicBezTo>
                    <a:pt x="38532" y="102980"/>
                    <a:pt x="38620" y="111757"/>
                    <a:pt x="43360" y="118252"/>
                  </a:cubicBezTo>
                  <a:lnTo>
                    <a:pt x="79610" y="168195"/>
                  </a:lnTo>
                  <a:lnTo>
                    <a:pt x="18608" y="177850"/>
                  </a:lnTo>
                  <a:cubicBezTo>
                    <a:pt x="10621" y="179167"/>
                    <a:pt x="4389" y="185399"/>
                    <a:pt x="3072" y="193298"/>
                  </a:cubicBezTo>
                  <a:cubicBezTo>
                    <a:pt x="1053" y="205938"/>
                    <a:pt x="0" y="218489"/>
                    <a:pt x="0" y="230689"/>
                  </a:cubicBezTo>
                  <a:cubicBezTo>
                    <a:pt x="0" y="242890"/>
                    <a:pt x="1053" y="255529"/>
                    <a:pt x="3072" y="268081"/>
                  </a:cubicBezTo>
                  <a:cubicBezTo>
                    <a:pt x="4389" y="276068"/>
                    <a:pt x="10621" y="282300"/>
                    <a:pt x="18608" y="283529"/>
                  </a:cubicBezTo>
                  <a:lnTo>
                    <a:pt x="79610" y="293271"/>
                  </a:lnTo>
                  <a:lnTo>
                    <a:pt x="43360" y="343302"/>
                  </a:lnTo>
                  <a:cubicBezTo>
                    <a:pt x="38620" y="349797"/>
                    <a:pt x="38620" y="358662"/>
                    <a:pt x="43272" y="365158"/>
                  </a:cubicBezTo>
                  <a:cubicBezTo>
                    <a:pt x="57930" y="385609"/>
                    <a:pt x="75748" y="403427"/>
                    <a:pt x="96112" y="418085"/>
                  </a:cubicBezTo>
                  <a:cubicBezTo>
                    <a:pt x="102695" y="422825"/>
                    <a:pt x="111472" y="422737"/>
                    <a:pt x="118055" y="418085"/>
                  </a:cubicBezTo>
                  <a:lnTo>
                    <a:pt x="167998" y="381747"/>
                  </a:lnTo>
                  <a:lnTo>
                    <a:pt x="177740" y="442837"/>
                  </a:lnTo>
                  <a:cubicBezTo>
                    <a:pt x="178969" y="450824"/>
                    <a:pt x="185201" y="457056"/>
                    <a:pt x="193189" y="458373"/>
                  </a:cubicBezTo>
                  <a:cubicBezTo>
                    <a:pt x="205389" y="460392"/>
                    <a:pt x="218028" y="461357"/>
                    <a:pt x="230580" y="461357"/>
                  </a:cubicBezTo>
                  <a:cubicBezTo>
                    <a:pt x="243219" y="461357"/>
                    <a:pt x="255771" y="460304"/>
                    <a:pt x="267971" y="458373"/>
                  </a:cubicBezTo>
                  <a:cubicBezTo>
                    <a:pt x="275871" y="457056"/>
                    <a:pt x="282103" y="450824"/>
                    <a:pt x="283419" y="442837"/>
                  </a:cubicBezTo>
                  <a:lnTo>
                    <a:pt x="293162" y="381747"/>
                  </a:lnTo>
                  <a:lnTo>
                    <a:pt x="343192" y="418085"/>
                  </a:lnTo>
                  <a:cubicBezTo>
                    <a:pt x="349687" y="422825"/>
                    <a:pt x="358553" y="422825"/>
                    <a:pt x="365136" y="418085"/>
                  </a:cubicBezTo>
                  <a:cubicBezTo>
                    <a:pt x="385587" y="403339"/>
                    <a:pt x="403317" y="385521"/>
                    <a:pt x="417975" y="365158"/>
                  </a:cubicBezTo>
                  <a:cubicBezTo>
                    <a:pt x="422715" y="358575"/>
                    <a:pt x="422627" y="349797"/>
                    <a:pt x="417887" y="343302"/>
                  </a:cubicBezTo>
                  <a:lnTo>
                    <a:pt x="381637" y="293271"/>
                  </a:lnTo>
                  <a:lnTo>
                    <a:pt x="442639" y="283529"/>
                  </a:lnTo>
                  <a:cubicBezTo>
                    <a:pt x="450626" y="282300"/>
                    <a:pt x="456859" y="276068"/>
                    <a:pt x="458175" y="268169"/>
                  </a:cubicBezTo>
                  <a:cubicBezTo>
                    <a:pt x="460458" y="255880"/>
                    <a:pt x="461511" y="243241"/>
                    <a:pt x="461511" y="230777"/>
                  </a:cubicBezTo>
                  <a:close/>
                  <a:moveTo>
                    <a:pt x="423241" y="248946"/>
                  </a:moveTo>
                  <a:lnTo>
                    <a:pt x="364960" y="258250"/>
                  </a:lnTo>
                  <a:cubicBezTo>
                    <a:pt x="358026" y="259391"/>
                    <a:pt x="352321" y="264219"/>
                    <a:pt x="350127" y="270889"/>
                  </a:cubicBezTo>
                  <a:cubicBezTo>
                    <a:pt x="348283" y="276419"/>
                    <a:pt x="346089" y="281685"/>
                    <a:pt x="343456" y="286776"/>
                  </a:cubicBezTo>
                  <a:cubicBezTo>
                    <a:pt x="340296" y="293008"/>
                    <a:pt x="340910" y="300557"/>
                    <a:pt x="345036" y="306174"/>
                  </a:cubicBezTo>
                  <a:lnTo>
                    <a:pt x="379794" y="354011"/>
                  </a:lnTo>
                  <a:cubicBezTo>
                    <a:pt x="372070" y="363315"/>
                    <a:pt x="363468" y="371916"/>
                    <a:pt x="354164" y="379640"/>
                  </a:cubicBezTo>
                  <a:lnTo>
                    <a:pt x="306328" y="344970"/>
                  </a:lnTo>
                  <a:cubicBezTo>
                    <a:pt x="300623" y="340845"/>
                    <a:pt x="293074" y="340230"/>
                    <a:pt x="286754" y="343478"/>
                  </a:cubicBezTo>
                  <a:cubicBezTo>
                    <a:pt x="281663" y="346111"/>
                    <a:pt x="276309" y="348305"/>
                    <a:pt x="270867" y="350149"/>
                  </a:cubicBezTo>
                  <a:cubicBezTo>
                    <a:pt x="264285" y="352343"/>
                    <a:pt x="259457" y="358048"/>
                    <a:pt x="258316" y="364982"/>
                  </a:cubicBezTo>
                  <a:lnTo>
                    <a:pt x="249012" y="423351"/>
                  </a:lnTo>
                  <a:cubicBezTo>
                    <a:pt x="237075" y="424404"/>
                    <a:pt x="224787" y="424404"/>
                    <a:pt x="212762" y="423351"/>
                  </a:cubicBezTo>
                  <a:lnTo>
                    <a:pt x="203458" y="364982"/>
                  </a:lnTo>
                  <a:cubicBezTo>
                    <a:pt x="202405" y="358136"/>
                    <a:pt x="197577" y="352430"/>
                    <a:pt x="190994" y="350149"/>
                  </a:cubicBezTo>
                  <a:cubicBezTo>
                    <a:pt x="185464" y="348305"/>
                    <a:pt x="180110" y="346023"/>
                    <a:pt x="174844" y="343390"/>
                  </a:cubicBezTo>
                  <a:cubicBezTo>
                    <a:pt x="168612" y="340230"/>
                    <a:pt x="161063" y="340845"/>
                    <a:pt x="155446" y="344970"/>
                  </a:cubicBezTo>
                  <a:lnTo>
                    <a:pt x="107610" y="379640"/>
                  </a:lnTo>
                  <a:cubicBezTo>
                    <a:pt x="98306" y="371916"/>
                    <a:pt x="89704" y="363402"/>
                    <a:pt x="81980" y="354011"/>
                  </a:cubicBezTo>
                  <a:lnTo>
                    <a:pt x="116650" y="306174"/>
                  </a:lnTo>
                  <a:cubicBezTo>
                    <a:pt x="120776" y="300557"/>
                    <a:pt x="121390" y="293096"/>
                    <a:pt x="118230" y="286864"/>
                  </a:cubicBezTo>
                  <a:cubicBezTo>
                    <a:pt x="115685" y="281685"/>
                    <a:pt x="113403" y="276331"/>
                    <a:pt x="111472" y="270802"/>
                  </a:cubicBezTo>
                  <a:cubicBezTo>
                    <a:pt x="109278" y="264219"/>
                    <a:pt x="103572" y="259391"/>
                    <a:pt x="96638" y="258250"/>
                  </a:cubicBezTo>
                  <a:lnTo>
                    <a:pt x="38269" y="248946"/>
                  </a:lnTo>
                  <a:cubicBezTo>
                    <a:pt x="37654" y="242802"/>
                    <a:pt x="37391" y="236746"/>
                    <a:pt x="37391" y="230777"/>
                  </a:cubicBezTo>
                  <a:cubicBezTo>
                    <a:pt x="37391" y="224809"/>
                    <a:pt x="37742" y="218840"/>
                    <a:pt x="38269" y="212696"/>
                  </a:cubicBezTo>
                  <a:lnTo>
                    <a:pt x="96638" y="203392"/>
                  </a:lnTo>
                  <a:cubicBezTo>
                    <a:pt x="103572" y="202339"/>
                    <a:pt x="109278" y="197423"/>
                    <a:pt x="111472" y="190840"/>
                  </a:cubicBezTo>
                  <a:cubicBezTo>
                    <a:pt x="113315" y="185223"/>
                    <a:pt x="115685" y="179869"/>
                    <a:pt x="118230" y="174690"/>
                  </a:cubicBezTo>
                  <a:cubicBezTo>
                    <a:pt x="121302" y="168458"/>
                    <a:pt x="120688" y="160997"/>
                    <a:pt x="116562" y="155380"/>
                  </a:cubicBezTo>
                  <a:lnTo>
                    <a:pt x="81892" y="107544"/>
                  </a:lnTo>
                  <a:cubicBezTo>
                    <a:pt x="89616" y="98240"/>
                    <a:pt x="98130" y="89638"/>
                    <a:pt x="107522" y="81914"/>
                  </a:cubicBezTo>
                  <a:lnTo>
                    <a:pt x="155358" y="116584"/>
                  </a:lnTo>
                  <a:cubicBezTo>
                    <a:pt x="160975" y="120710"/>
                    <a:pt x="168436" y="121237"/>
                    <a:pt x="174669" y="118252"/>
                  </a:cubicBezTo>
                  <a:cubicBezTo>
                    <a:pt x="179847" y="115707"/>
                    <a:pt x="185289" y="113337"/>
                    <a:pt x="190819" y="111494"/>
                  </a:cubicBezTo>
                  <a:cubicBezTo>
                    <a:pt x="197401" y="109300"/>
                    <a:pt x="202317" y="103594"/>
                    <a:pt x="203370" y="96660"/>
                  </a:cubicBezTo>
                  <a:lnTo>
                    <a:pt x="212674" y="38291"/>
                  </a:lnTo>
                  <a:cubicBezTo>
                    <a:pt x="224699" y="37150"/>
                    <a:pt x="236811" y="37150"/>
                    <a:pt x="248924" y="38291"/>
                  </a:cubicBezTo>
                  <a:lnTo>
                    <a:pt x="258228" y="96660"/>
                  </a:lnTo>
                  <a:cubicBezTo>
                    <a:pt x="259281" y="103506"/>
                    <a:pt x="264197" y="109212"/>
                    <a:pt x="270780" y="111494"/>
                  </a:cubicBezTo>
                  <a:cubicBezTo>
                    <a:pt x="276309" y="113337"/>
                    <a:pt x="281751" y="115619"/>
                    <a:pt x="286930" y="118252"/>
                  </a:cubicBezTo>
                  <a:cubicBezTo>
                    <a:pt x="293162" y="121324"/>
                    <a:pt x="300535" y="120710"/>
                    <a:pt x="306152" y="116584"/>
                  </a:cubicBezTo>
                  <a:lnTo>
                    <a:pt x="353989" y="81914"/>
                  </a:lnTo>
                  <a:cubicBezTo>
                    <a:pt x="363381" y="89638"/>
                    <a:pt x="371894" y="98240"/>
                    <a:pt x="379618" y="107544"/>
                  </a:cubicBezTo>
                  <a:lnTo>
                    <a:pt x="344860" y="155380"/>
                  </a:lnTo>
                  <a:cubicBezTo>
                    <a:pt x="340735" y="160997"/>
                    <a:pt x="340121" y="168546"/>
                    <a:pt x="343280" y="174778"/>
                  </a:cubicBezTo>
                  <a:cubicBezTo>
                    <a:pt x="345913" y="179957"/>
                    <a:pt x="348108" y="185223"/>
                    <a:pt x="349951" y="190753"/>
                  </a:cubicBezTo>
                  <a:cubicBezTo>
                    <a:pt x="352145" y="197423"/>
                    <a:pt x="357851" y="202251"/>
                    <a:pt x="364785" y="203392"/>
                  </a:cubicBezTo>
                  <a:lnTo>
                    <a:pt x="423154" y="212696"/>
                  </a:lnTo>
                  <a:cubicBezTo>
                    <a:pt x="423768" y="218752"/>
                    <a:pt x="424032" y="224809"/>
                    <a:pt x="424032" y="230777"/>
                  </a:cubicBezTo>
                  <a:cubicBezTo>
                    <a:pt x="424119" y="236833"/>
                    <a:pt x="423856" y="242890"/>
                    <a:pt x="423241" y="248946"/>
                  </a:cubicBezTo>
                  <a:close/>
                </a:path>
              </a:pathLst>
            </a:custGeom>
            <a:grpFill/>
            <a:ln w="8777"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B3171A98-BB04-4A16-837C-D8D32B09F440}"/>
                </a:ext>
              </a:extLst>
            </p:cNvPr>
            <p:cNvSpPr/>
            <p:nvPr/>
          </p:nvSpPr>
          <p:spPr>
            <a:xfrm>
              <a:off x="8917194" y="8620102"/>
              <a:ext cx="149565" cy="149652"/>
            </a:xfrm>
            <a:custGeom>
              <a:avLst/>
              <a:gdLst>
                <a:gd name="connsiteX0" fmla="*/ 74783 w 149565"/>
                <a:gd name="connsiteY0" fmla="*/ 0 h 149652"/>
                <a:gd name="connsiteX1" fmla="*/ 0 w 149565"/>
                <a:gd name="connsiteY1" fmla="*/ 74870 h 149652"/>
                <a:gd name="connsiteX2" fmla="*/ 74783 w 149565"/>
                <a:gd name="connsiteY2" fmla="*/ 149653 h 149652"/>
                <a:gd name="connsiteX3" fmla="*/ 149566 w 149565"/>
                <a:gd name="connsiteY3" fmla="*/ 74870 h 149652"/>
                <a:gd name="connsiteX4" fmla="*/ 74783 w 149565"/>
                <a:gd name="connsiteY4" fmla="*/ 0 h 149652"/>
                <a:gd name="connsiteX5" fmla="*/ 74783 w 149565"/>
                <a:gd name="connsiteY5" fmla="*/ 112262 h 149652"/>
                <a:gd name="connsiteX6" fmla="*/ 37391 w 149565"/>
                <a:gd name="connsiteY6" fmla="*/ 74870 h 149652"/>
                <a:gd name="connsiteX7" fmla="*/ 74783 w 149565"/>
                <a:gd name="connsiteY7" fmla="*/ 37391 h 149652"/>
                <a:gd name="connsiteX8" fmla="*/ 112174 w 149565"/>
                <a:gd name="connsiteY8" fmla="*/ 74870 h 149652"/>
                <a:gd name="connsiteX9" fmla="*/ 74783 w 149565"/>
                <a:gd name="connsiteY9" fmla="*/ 112262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0"/>
                  </a:moveTo>
                  <a:cubicBezTo>
                    <a:pt x="33529" y="0"/>
                    <a:pt x="0" y="33617"/>
                    <a:pt x="0" y="74870"/>
                  </a:cubicBezTo>
                  <a:cubicBezTo>
                    <a:pt x="0" y="116124"/>
                    <a:pt x="33529" y="149653"/>
                    <a:pt x="74783" y="149653"/>
                  </a:cubicBezTo>
                  <a:cubicBezTo>
                    <a:pt x="116036" y="149653"/>
                    <a:pt x="149566" y="116036"/>
                    <a:pt x="149566" y="74870"/>
                  </a:cubicBezTo>
                  <a:cubicBezTo>
                    <a:pt x="149566" y="33529"/>
                    <a:pt x="116036" y="0"/>
                    <a:pt x="74783" y="0"/>
                  </a:cubicBezTo>
                  <a:close/>
                  <a:moveTo>
                    <a:pt x="74783" y="112262"/>
                  </a:moveTo>
                  <a:cubicBezTo>
                    <a:pt x="54156" y="112262"/>
                    <a:pt x="37391" y="95497"/>
                    <a:pt x="37391" y="74870"/>
                  </a:cubicBezTo>
                  <a:cubicBezTo>
                    <a:pt x="37391" y="54244"/>
                    <a:pt x="54156" y="37391"/>
                    <a:pt x="74783" y="37391"/>
                  </a:cubicBezTo>
                  <a:cubicBezTo>
                    <a:pt x="95410" y="37391"/>
                    <a:pt x="112174" y="54156"/>
                    <a:pt x="112174" y="74870"/>
                  </a:cubicBezTo>
                  <a:cubicBezTo>
                    <a:pt x="112174" y="95409"/>
                    <a:pt x="95410" y="112262"/>
                    <a:pt x="74783" y="112262"/>
                  </a:cubicBezTo>
                  <a:close/>
                </a:path>
              </a:pathLst>
            </a:custGeom>
            <a:grpFill/>
            <a:ln w="8777" cap="flat">
              <a:noFill/>
              <a:prstDash val="solid"/>
              <a:miter/>
            </a:ln>
          </p:spPr>
          <p:txBody>
            <a:bodyPr rtlCol="0" anchor="ctr"/>
            <a:lstStyle/>
            <a:p>
              <a:endParaRPr lang="en-US" sz="1200"/>
            </a:p>
          </p:txBody>
        </p:sp>
      </p:grpSp>
      <p:grpSp>
        <p:nvGrpSpPr>
          <p:cNvPr id="32" name="Graphic 4">
            <a:extLst>
              <a:ext uri="{FF2B5EF4-FFF2-40B4-BE49-F238E27FC236}">
                <a16:creationId xmlns:a16="http://schemas.microsoft.com/office/drawing/2014/main" id="{8A9432C8-6C92-48E5-8A6C-1ABD97ACB5CF}"/>
              </a:ext>
            </a:extLst>
          </p:cNvPr>
          <p:cNvGrpSpPr/>
          <p:nvPr/>
        </p:nvGrpSpPr>
        <p:grpSpPr>
          <a:xfrm>
            <a:off x="10583138" y="4525808"/>
            <a:ext cx="992065" cy="992116"/>
            <a:chOff x="10884230" y="3442838"/>
            <a:chExt cx="1234377" cy="1234439"/>
          </a:xfrm>
          <a:solidFill>
            <a:schemeClr val="tx1"/>
          </a:solidFill>
        </p:grpSpPr>
        <p:sp>
          <p:nvSpPr>
            <p:cNvPr id="33" name="Freeform: Shape 32">
              <a:extLst>
                <a:ext uri="{FF2B5EF4-FFF2-40B4-BE49-F238E27FC236}">
                  <a16:creationId xmlns:a16="http://schemas.microsoft.com/office/drawing/2014/main" id="{04FA90A4-EA3C-495E-A9BA-E411E3B319A6}"/>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4447AEBF-8329-4370-A358-E90893DA9380}"/>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286FBEE8-EF4E-4EBA-B8A5-FFBACBA9B240}"/>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005AB3F1-A53E-4C90-8EB0-0EF17E53A761}"/>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D6099C4B-9DAA-4A4B-A09E-3871291DD34F}"/>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6F0C61BB-BFDC-430A-8C0B-DF55496C555D}"/>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9" name="Graphic 4">
            <a:extLst>
              <a:ext uri="{FF2B5EF4-FFF2-40B4-BE49-F238E27FC236}">
                <a16:creationId xmlns:a16="http://schemas.microsoft.com/office/drawing/2014/main" id="{3BF9B997-863F-4ADA-A4E6-C93AECC860B9}"/>
              </a:ext>
            </a:extLst>
          </p:cNvPr>
          <p:cNvGrpSpPr/>
          <p:nvPr/>
        </p:nvGrpSpPr>
        <p:grpSpPr>
          <a:xfrm>
            <a:off x="14453518" y="4525877"/>
            <a:ext cx="991984" cy="991981"/>
            <a:chOff x="10884251" y="7930615"/>
            <a:chExt cx="1234272" cy="1234272"/>
          </a:xfrm>
          <a:solidFill>
            <a:schemeClr val="tx1"/>
          </a:solidFill>
        </p:grpSpPr>
        <p:sp>
          <p:nvSpPr>
            <p:cNvPr id="40" name="Freeform: Shape 39">
              <a:extLst>
                <a:ext uri="{FF2B5EF4-FFF2-40B4-BE49-F238E27FC236}">
                  <a16:creationId xmlns:a16="http://schemas.microsoft.com/office/drawing/2014/main" id="{D21DEC35-8661-46A7-A730-532870AAA829}"/>
                </a:ext>
              </a:extLst>
            </p:cNvPr>
            <p:cNvSpPr/>
            <p:nvPr/>
          </p:nvSpPr>
          <p:spPr>
            <a:xfrm>
              <a:off x="11834773" y="7930615"/>
              <a:ext cx="283583" cy="283666"/>
            </a:xfrm>
            <a:custGeom>
              <a:avLst/>
              <a:gdLst>
                <a:gd name="connsiteX0" fmla="*/ 265001 w 283583"/>
                <a:gd name="connsiteY0" fmla="*/ 0 h 283666"/>
                <a:gd name="connsiteX1" fmla="*/ 18749 w 283583"/>
                <a:gd name="connsiteY1" fmla="*/ 0 h 283666"/>
                <a:gd name="connsiteX2" fmla="*/ 0 w 283583"/>
                <a:gd name="connsiteY2" fmla="*/ 18666 h 283666"/>
                <a:gd name="connsiteX3" fmla="*/ 18749 w 283583"/>
                <a:gd name="connsiteY3" fmla="*/ 37415 h 283666"/>
                <a:gd name="connsiteX4" fmla="*/ 246252 w 283583"/>
                <a:gd name="connsiteY4" fmla="*/ 37415 h 283666"/>
                <a:gd name="connsiteX5" fmla="*/ 246252 w 283583"/>
                <a:gd name="connsiteY5" fmla="*/ 264918 h 283666"/>
                <a:gd name="connsiteX6" fmla="*/ 264918 w 283583"/>
                <a:gd name="connsiteY6" fmla="*/ 283667 h 283666"/>
                <a:gd name="connsiteX7" fmla="*/ 283583 w 283583"/>
                <a:gd name="connsiteY7" fmla="*/ 264918 h 283666"/>
                <a:gd name="connsiteX8" fmla="*/ 283583 w 283583"/>
                <a:gd name="connsiteY8" fmla="*/ 18749 h 283666"/>
                <a:gd name="connsiteX9" fmla="*/ 265001 w 283583"/>
                <a:gd name="connsiteY9" fmla="*/ 0 h 28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583" h="283666">
                  <a:moveTo>
                    <a:pt x="265001" y="0"/>
                  </a:moveTo>
                  <a:lnTo>
                    <a:pt x="18749" y="0"/>
                  </a:lnTo>
                  <a:cubicBezTo>
                    <a:pt x="8454" y="0"/>
                    <a:pt x="0" y="8370"/>
                    <a:pt x="0" y="18666"/>
                  </a:cubicBezTo>
                  <a:cubicBezTo>
                    <a:pt x="0" y="28961"/>
                    <a:pt x="8370" y="37415"/>
                    <a:pt x="18749" y="37415"/>
                  </a:cubicBezTo>
                  <a:lnTo>
                    <a:pt x="246252" y="37415"/>
                  </a:lnTo>
                  <a:lnTo>
                    <a:pt x="246252" y="264918"/>
                  </a:lnTo>
                  <a:cubicBezTo>
                    <a:pt x="246252" y="275297"/>
                    <a:pt x="254622" y="283667"/>
                    <a:pt x="264918" y="283667"/>
                  </a:cubicBezTo>
                  <a:cubicBezTo>
                    <a:pt x="275213" y="283667"/>
                    <a:pt x="283583" y="275297"/>
                    <a:pt x="283583" y="264918"/>
                  </a:cubicBezTo>
                  <a:lnTo>
                    <a:pt x="283583" y="18749"/>
                  </a:lnTo>
                  <a:cubicBezTo>
                    <a:pt x="283667" y="8370"/>
                    <a:pt x="275297" y="0"/>
                    <a:pt x="265001" y="0"/>
                  </a:cubicBezTo>
                  <a:close/>
                </a:path>
              </a:pathLst>
            </a:custGeom>
            <a:grpFill/>
            <a:ln w="8365"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39B28863-6F86-4B0E-A303-3BEE27D567C1}"/>
                </a:ext>
              </a:extLst>
            </p:cNvPr>
            <p:cNvSpPr/>
            <p:nvPr/>
          </p:nvSpPr>
          <p:spPr>
            <a:xfrm>
              <a:off x="11834857" y="8881222"/>
              <a:ext cx="283666" cy="283499"/>
            </a:xfrm>
            <a:custGeom>
              <a:avLst/>
              <a:gdLst>
                <a:gd name="connsiteX0" fmla="*/ 264918 w 283666"/>
                <a:gd name="connsiteY0" fmla="*/ 0 h 283499"/>
                <a:gd name="connsiteX1" fmla="*/ 246252 w 283666"/>
                <a:gd name="connsiteY1" fmla="*/ 18665 h 283499"/>
                <a:gd name="connsiteX2" fmla="*/ 246252 w 283666"/>
                <a:gd name="connsiteY2" fmla="*/ 246167 h 283499"/>
                <a:gd name="connsiteX3" fmla="*/ 18749 w 283666"/>
                <a:gd name="connsiteY3" fmla="*/ 246167 h 283499"/>
                <a:gd name="connsiteX4" fmla="*/ 0 w 283666"/>
                <a:gd name="connsiteY4" fmla="*/ 264833 h 283499"/>
                <a:gd name="connsiteX5" fmla="*/ 18749 w 283666"/>
                <a:gd name="connsiteY5" fmla="*/ 283499 h 283499"/>
                <a:gd name="connsiteX6" fmla="*/ 265001 w 283666"/>
                <a:gd name="connsiteY6" fmla="*/ 283499 h 283499"/>
                <a:gd name="connsiteX7" fmla="*/ 283667 w 283666"/>
                <a:gd name="connsiteY7" fmla="*/ 264833 h 283499"/>
                <a:gd name="connsiteX8" fmla="*/ 283667 w 283666"/>
                <a:gd name="connsiteY8" fmla="*/ 18582 h 283499"/>
                <a:gd name="connsiteX9" fmla="*/ 264918 w 283666"/>
                <a:gd name="connsiteY9" fmla="*/ 0 h 28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499">
                  <a:moveTo>
                    <a:pt x="264918" y="0"/>
                  </a:moveTo>
                  <a:cubicBezTo>
                    <a:pt x="254539" y="0"/>
                    <a:pt x="246252" y="8370"/>
                    <a:pt x="246252" y="18665"/>
                  </a:cubicBezTo>
                  <a:lnTo>
                    <a:pt x="246252" y="246167"/>
                  </a:lnTo>
                  <a:lnTo>
                    <a:pt x="18749" y="246167"/>
                  </a:lnTo>
                  <a:cubicBezTo>
                    <a:pt x="8454" y="246167"/>
                    <a:pt x="0" y="254538"/>
                    <a:pt x="0" y="264833"/>
                  </a:cubicBezTo>
                  <a:cubicBezTo>
                    <a:pt x="0" y="275213"/>
                    <a:pt x="8370" y="283499"/>
                    <a:pt x="18749" y="283499"/>
                  </a:cubicBezTo>
                  <a:lnTo>
                    <a:pt x="265001" y="283499"/>
                  </a:lnTo>
                  <a:cubicBezTo>
                    <a:pt x="275297" y="283499"/>
                    <a:pt x="283667" y="275129"/>
                    <a:pt x="283667" y="264833"/>
                  </a:cubicBezTo>
                  <a:lnTo>
                    <a:pt x="283667" y="18582"/>
                  </a:lnTo>
                  <a:cubicBezTo>
                    <a:pt x="283583" y="8370"/>
                    <a:pt x="275213" y="0"/>
                    <a:pt x="264918" y="0"/>
                  </a:cubicBezTo>
                  <a:close/>
                </a:path>
              </a:pathLst>
            </a:custGeom>
            <a:grpFill/>
            <a:ln w="8365"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6FB3069E-4E8C-4A70-A581-9C8C8780CB07}"/>
                </a:ext>
              </a:extLst>
            </p:cNvPr>
            <p:cNvSpPr/>
            <p:nvPr/>
          </p:nvSpPr>
          <p:spPr>
            <a:xfrm>
              <a:off x="10884251" y="8881305"/>
              <a:ext cx="283666" cy="283582"/>
            </a:xfrm>
            <a:custGeom>
              <a:avLst/>
              <a:gdLst>
                <a:gd name="connsiteX0" fmla="*/ 264918 w 283666"/>
                <a:gd name="connsiteY0" fmla="*/ 246167 h 283582"/>
                <a:gd name="connsiteX1" fmla="*/ 37415 w 283666"/>
                <a:gd name="connsiteY1" fmla="*/ 246167 h 283582"/>
                <a:gd name="connsiteX2" fmla="*/ 37415 w 283666"/>
                <a:gd name="connsiteY2" fmla="*/ 18665 h 283582"/>
                <a:gd name="connsiteX3" fmla="*/ 18666 w 283666"/>
                <a:gd name="connsiteY3" fmla="*/ 0 h 283582"/>
                <a:gd name="connsiteX4" fmla="*/ 0 w 283666"/>
                <a:gd name="connsiteY4" fmla="*/ 18665 h 283582"/>
                <a:gd name="connsiteX5" fmla="*/ 0 w 283666"/>
                <a:gd name="connsiteY5" fmla="*/ 264917 h 283582"/>
                <a:gd name="connsiteX6" fmla="*/ 18666 w 283666"/>
                <a:gd name="connsiteY6" fmla="*/ 283582 h 283582"/>
                <a:gd name="connsiteX7" fmla="*/ 264918 w 283666"/>
                <a:gd name="connsiteY7" fmla="*/ 283582 h 283582"/>
                <a:gd name="connsiteX8" fmla="*/ 283667 w 283666"/>
                <a:gd name="connsiteY8" fmla="*/ 264917 h 283582"/>
                <a:gd name="connsiteX9" fmla="*/ 264918 w 283666"/>
                <a:gd name="connsiteY9" fmla="*/ 246167 h 2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582">
                  <a:moveTo>
                    <a:pt x="264918" y="246167"/>
                  </a:moveTo>
                  <a:lnTo>
                    <a:pt x="37415" y="246167"/>
                  </a:lnTo>
                  <a:lnTo>
                    <a:pt x="37415" y="18665"/>
                  </a:lnTo>
                  <a:cubicBezTo>
                    <a:pt x="37415" y="8370"/>
                    <a:pt x="29045" y="0"/>
                    <a:pt x="18666" y="0"/>
                  </a:cubicBezTo>
                  <a:cubicBezTo>
                    <a:pt x="8370" y="0"/>
                    <a:pt x="0" y="8370"/>
                    <a:pt x="0" y="18665"/>
                  </a:cubicBezTo>
                  <a:lnTo>
                    <a:pt x="0" y="264917"/>
                  </a:lnTo>
                  <a:cubicBezTo>
                    <a:pt x="0" y="275296"/>
                    <a:pt x="8370" y="283582"/>
                    <a:pt x="18666" y="283582"/>
                  </a:cubicBezTo>
                  <a:lnTo>
                    <a:pt x="264918" y="283582"/>
                  </a:lnTo>
                  <a:cubicBezTo>
                    <a:pt x="275213" y="283582"/>
                    <a:pt x="283667" y="275212"/>
                    <a:pt x="283667" y="264917"/>
                  </a:cubicBezTo>
                  <a:cubicBezTo>
                    <a:pt x="283583" y="254538"/>
                    <a:pt x="275213" y="246167"/>
                    <a:pt x="264918" y="246167"/>
                  </a:cubicBezTo>
                  <a:close/>
                </a:path>
              </a:pathLst>
            </a:custGeom>
            <a:grpFill/>
            <a:ln w="8365"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2581F25F-FDE5-47A3-8F36-7A65C10E4169}"/>
                </a:ext>
              </a:extLst>
            </p:cNvPr>
            <p:cNvSpPr/>
            <p:nvPr/>
          </p:nvSpPr>
          <p:spPr>
            <a:xfrm>
              <a:off x="10884251" y="7930615"/>
              <a:ext cx="283666" cy="283666"/>
            </a:xfrm>
            <a:custGeom>
              <a:avLst/>
              <a:gdLst>
                <a:gd name="connsiteX0" fmla="*/ 18666 w 283666"/>
                <a:gd name="connsiteY0" fmla="*/ 283667 h 283666"/>
                <a:gd name="connsiteX1" fmla="*/ 37415 w 283666"/>
                <a:gd name="connsiteY1" fmla="*/ 264918 h 283666"/>
                <a:gd name="connsiteX2" fmla="*/ 37415 w 283666"/>
                <a:gd name="connsiteY2" fmla="*/ 37415 h 283666"/>
                <a:gd name="connsiteX3" fmla="*/ 264918 w 283666"/>
                <a:gd name="connsiteY3" fmla="*/ 37415 h 283666"/>
                <a:gd name="connsiteX4" fmla="*/ 283667 w 283666"/>
                <a:gd name="connsiteY4" fmla="*/ 18666 h 283666"/>
                <a:gd name="connsiteX5" fmla="*/ 264918 w 283666"/>
                <a:gd name="connsiteY5" fmla="*/ 0 h 283666"/>
                <a:gd name="connsiteX6" fmla="*/ 18666 w 283666"/>
                <a:gd name="connsiteY6" fmla="*/ 0 h 283666"/>
                <a:gd name="connsiteX7" fmla="*/ 0 w 283666"/>
                <a:gd name="connsiteY7" fmla="*/ 18666 h 283666"/>
                <a:gd name="connsiteX8" fmla="*/ 0 w 283666"/>
                <a:gd name="connsiteY8" fmla="*/ 264834 h 283666"/>
                <a:gd name="connsiteX9" fmla="*/ 18666 w 283666"/>
                <a:gd name="connsiteY9" fmla="*/ 283667 h 28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666">
                  <a:moveTo>
                    <a:pt x="18666" y="283667"/>
                  </a:moveTo>
                  <a:cubicBezTo>
                    <a:pt x="28961" y="283667"/>
                    <a:pt x="37415" y="275297"/>
                    <a:pt x="37415" y="264918"/>
                  </a:cubicBezTo>
                  <a:lnTo>
                    <a:pt x="37415" y="37415"/>
                  </a:lnTo>
                  <a:lnTo>
                    <a:pt x="264918" y="37415"/>
                  </a:lnTo>
                  <a:cubicBezTo>
                    <a:pt x="275213" y="37415"/>
                    <a:pt x="283667" y="29045"/>
                    <a:pt x="283667" y="18666"/>
                  </a:cubicBezTo>
                  <a:cubicBezTo>
                    <a:pt x="283667" y="8370"/>
                    <a:pt x="275297" y="0"/>
                    <a:pt x="264918" y="0"/>
                  </a:cubicBezTo>
                  <a:lnTo>
                    <a:pt x="18666" y="0"/>
                  </a:lnTo>
                  <a:cubicBezTo>
                    <a:pt x="8370" y="0"/>
                    <a:pt x="0" y="8370"/>
                    <a:pt x="0" y="18666"/>
                  </a:cubicBezTo>
                  <a:lnTo>
                    <a:pt x="0" y="264834"/>
                  </a:lnTo>
                  <a:cubicBezTo>
                    <a:pt x="0" y="275297"/>
                    <a:pt x="8370" y="283667"/>
                    <a:pt x="18666" y="283667"/>
                  </a:cubicBezTo>
                  <a:close/>
                </a:path>
              </a:pathLst>
            </a:custGeom>
            <a:grpFill/>
            <a:ln w="8365"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4C11F9E2-B9DD-4630-9067-48F627897ABB}"/>
                </a:ext>
              </a:extLst>
            </p:cNvPr>
            <p:cNvSpPr/>
            <p:nvPr/>
          </p:nvSpPr>
          <p:spPr>
            <a:xfrm>
              <a:off x="11407808" y="8454256"/>
              <a:ext cx="112161" cy="186990"/>
            </a:xfrm>
            <a:custGeom>
              <a:avLst/>
              <a:gdLst>
                <a:gd name="connsiteX0" fmla="*/ 93496 w 112161"/>
                <a:gd name="connsiteY0" fmla="*/ 37415 h 186990"/>
                <a:gd name="connsiteX1" fmla="*/ 112161 w 112161"/>
                <a:gd name="connsiteY1" fmla="*/ 18666 h 186990"/>
                <a:gd name="connsiteX2" fmla="*/ 93496 w 112161"/>
                <a:gd name="connsiteY2" fmla="*/ 0 h 186990"/>
                <a:gd name="connsiteX3" fmla="*/ 0 w 112161"/>
                <a:gd name="connsiteY3" fmla="*/ 93496 h 186990"/>
                <a:gd name="connsiteX4" fmla="*/ 93496 w 112161"/>
                <a:gd name="connsiteY4" fmla="*/ 186991 h 186990"/>
                <a:gd name="connsiteX5" fmla="*/ 112161 w 112161"/>
                <a:gd name="connsiteY5" fmla="*/ 168326 h 186990"/>
                <a:gd name="connsiteX6" fmla="*/ 93496 w 112161"/>
                <a:gd name="connsiteY6" fmla="*/ 149576 h 186990"/>
                <a:gd name="connsiteX7" fmla="*/ 37416 w 112161"/>
                <a:gd name="connsiteY7" fmla="*/ 93496 h 186990"/>
                <a:gd name="connsiteX8" fmla="*/ 93496 w 112161"/>
                <a:gd name="connsiteY8" fmla="*/ 37415 h 18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1" h="186990">
                  <a:moveTo>
                    <a:pt x="93496" y="37415"/>
                  </a:moveTo>
                  <a:cubicBezTo>
                    <a:pt x="103791" y="37415"/>
                    <a:pt x="112161" y="29045"/>
                    <a:pt x="112161" y="18666"/>
                  </a:cubicBezTo>
                  <a:cubicBezTo>
                    <a:pt x="112161" y="8287"/>
                    <a:pt x="103791" y="0"/>
                    <a:pt x="93496" y="0"/>
                  </a:cubicBezTo>
                  <a:cubicBezTo>
                    <a:pt x="41935" y="0"/>
                    <a:pt x="0" y="41935"/>
                    <a:pt x="0" y="93496"/>
                  </a:cubicBezTo>
                  <a:cubicBezTo>
                    <a:pt x="0" y="145056"/>
                    <a:pt x="41935" y="186991"/>
                    <a:pt x="93496" y="186991"/>
                  </a:cubicBezTo>
                  <a:cubicBezTo>
                    <a:pt x="103791" y="186991"/>
                    <a:pt x="112161" y="178621"/>
                    <a:pt x="112161" y="168326"/>
                  </a:cubicBezTo>
                  <a:cubicBezTo>
                    <a:pt x="112161" y="158030"/>
                    <a:pt x="103791" y="149576"/>
                    <a:pt x="93496" y="149576"/>
                  </a:cubicBezTo>
                  <a:cubicBezTo>
                    <a:pt x="62526" y="149576"/>
                    <a:pt x="37416" y="124382"/>
                    <a:pt x="37416" y="93496"/>
                  </a:cubicBezTo>
                  <a:cubicBezTo>
                    <a:pt x="37416" y="62610"/>
                    <a:pt x="62609" y="37415"/>
                    <a:pt x="93496" y="37415"/>
                  </a:cubicBezTo>
                  <a:close/>
                </a:path>
              </a:pathLst>
            </a:custGeom>
            <a:grpFill/>
            <a:ln w="8365"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AD834668-48BD-43B0-A9A9-AD845D878129}"/>
                </a:ext>
              </a:extLst>
            </p:cNvPr>
            <p:cNvSpPr/>
            <p:nvPr/>
          </p:nvSpPr>
          <p:spPr>
            <a:xfrm>
              <a:off x="10884335" y="7930699"/>
              <a:ext cx="1234105" cy="1234105"/>
            </a:xfrm>
            <a:custGeom>
              <a:avLst/>
              <a:gdLst>
                <a:gd name="connsiteX0" fmla="*/ 1215440 w 1234105"/>
                <a:gd name="connsiteY0" fmla="*/ 598303 h 1234105"/>
                <a:gd name="connsiteX1" fmla="*/ 1148394 w 1234105"/>
                <a:gd name="connsiteY1" fmla="*/ 598303 h 1234105"/>
                <a:gd name="connsiteX2" fmla="*/ 1222219 w 1234105"/>
                <a:gd name="connsiteY2" fmla="*/ 524478 h 1234105"/>
                <a:gd name="connsiteX3" fmla="*/ 1226321 w 1234105"/>
                <a:gd name="connsiteY3" fmla="*/ 504138 h 1234105"/>
                <a:gd name="connsiteX4" fmla="*/ 1209078 w 1234105"/>
                <a:gd name="connsiteY4" fmla="*/ 492588 h 1234105"/>
                <a:gd name="connsiteX5" fmla="*/ 1144544 w 1234105"/>
                <a:gd name="connsiteY5" fmla="*/ 492588 h 1234105"/>
                <a:gd name="connsiteX6" fmla="*/ 635718 w 1234105"/>
                <a:gd name="connsiteY6" fmla="*/ 75583 h 1234105"/>
                <a:gd name="connsiteX7" fmla="*/ 635718 w 1234105"/>
                <a:gd name="connsiteY7" fmla="*/ 18665 h 1234105"/>
                <a:gd name="connsiteX8" fmla="*/ 617053 w 1234105"/>
                <a:gd name="connsiteY8" fmla="*/ 0 h 1234105"/>
                <a:gd name="connsiteX9" fmla="*/ 598387 w 1234105"/>
                <a:gd name="connsiteY9" fmla="*/ 18665 h 1234105"/>
                <a:gd name="connsiteX10" fmla="*/ 598387 w 1234105"/>
                <a:gd name="connsiteY10" fmla="*/ 75248 h 1234105"/>
                <a:gd name="connsiteX11" fmla="*/ 75248 w 1234105"/>
                <a:gd name="connsiteY11" fmla="*/ 598387 h 1234105"/>
                <a:gd name="connsiteX12" fmla="*/ 18666 w 1234105"/>
                <a:gd name="connsiteY12" fmla="*/ 598387 h 1234105"/>
                <a:gd name="connsiteX13" fmla="*/ 0 w 1234105"/>
                <a:gd name="connsiteY13" fmla="*/ 617053 h 1234105"/>
                <a:gd name="connsiteX14" fmla="*/ 18666 w 1234105"/>
                <a:gd name="connsiteY14" fmla="*/ 635718 h 1234105"/>
                <a:gd name="connsiteX15" fmla="*/ 75248 w 1234105"/>
                <a:gd name="connsiteY15" fmla="*/ 635718 h 1234105"/>
                <a:gd name="connsiteX16" fmla="*/ 598387 w 1234105"/>
                <a:gd name="connsiteY16" fmla="*/ 1158857 h 1234105"/>
                <a:gd name="connsiteX17" fmla="*/ 598387 w 1234105"/>
                <a:gd name="connsiteY17" fmla="*/ 1215439 h 1234105"/>
                <a:gd name="connsiteX18" fmla="*/ 617053 w 1234105"/>
                <a:gd name="connsiteY18" fmla="*/ 1234106 h 1234105"/>
                <a:gd name="connsiteX19" fmla="*/ 635718 w 1234105"/>
                <a:gd name="connsiteY19" fmla="*/ 1215439 h 1234105"/>
                <a:gd name="connsiteX20" fmla="*/ 635718 w 1234105"/>
                <a:gd name="connsiteY20" fmla="*/ 1158522 h 1234105"/>
                <a:gd name="connsiteX21" fmla="*/ 1144544 w 1234105"/>
                <a:gd name="connsiteY21" fmla="*/ 741518 h 1234105"/>
                <a:gd name="connsiteX22" fmla="*/ 1209078 w 1234105"/>
                <a:gd name="connsiteY22" fmla="*/ 741518 h 1234105"/>
                <a:gd name="connsiteX23" fmla="*/ 1226321 w 1234105"/>
                <a:gd name="connsiteY23" fmla="*/ 729967 h 1234105"/>
                <a:gd name="connsiteX24" fmla="*/ 1222219 w 1234105"/>
                <a:gd name="connsiteY24" fmla="*/ 709544 h 1234105"/>
                <a:gd name="connsiteX25" fmla="*/ 1148394 w 1234105"/>
                <a:gd name="connsiteY25" fmla="*/ 635718 h 1234105"/>
                <a:gd name="connsiteX26" fmla="*/ 1215440 w 1234105"/>
                <a:gd name="connsiteY26" fmla="*/ 635718 h 1234105"/>
                <a:gd name="connsiteX27" fmla="*/ 1234105 w 1234105"/>
                <a:gd name="connsiteY27" fmla="*/ 617053 h 1234105"/>
                <a:gd name="connsiteX28" fmla="*/ 1215440 w 1234105"/>
                <a:gd name="connsiteY28" fmla="*/ 598303 h 1234105"/>
                <a:gd name="connsiteX29" fmla="*/ 635718 w 1234105"/>
                <a:gd name="connsiteY29" fmla="*/ 112914 h 1234105"/>
                <a:gd name="connsiteX30" fmla="*/ 1105874 w 1234105"/>
                <a:gd name="connsiteY30" fmla="*/ 492504 h 1234105"/>
                <a:gd name="connsiteX31" fmla="*/ 988858 w 1234105"/>
                <a:gd name="connsiteY31" fmla="*/ 492504 h 1234105"/>
                <a:gd name="connsiteX32" fmla="*/ 635718 w 1234105"/>
                <a:gd name="connsiteY32" fmla="*/ 225243 h 1234105"/>
                <a:gd name="connsiteX33" fmla="*/ 635718 w 1234105"/>
                <a:gd name="connsiteY33" fmla="*/ 112914 h 1234105"/>
                <a:gd name="connsiteX34" fmla="*/ 598304 w 1234105"/>
                <a:gd name="connsiteY34" fmla="*/ 113082 h 1234105"/>
                <a:gd name="connsiteX35" fmla="*/ 598304 w 1234105"/>
                <a:gd name="connsiteY35" fmla="*/ 225326 h 1234105"/>
                <a:gd name="connsiteX36" fmla="*/ 225243 w 1234105"/>
                <a:gd name="connsiteY36" fmla="*/ 598387 h 1234105"/>
                <a:gd name="connsiteX37" fmla="*/ 112998 w 1234105"/>
                <a:gd name="connsiteY37" fmla="*/ 598387 h 1234105"/>
                <a:gd name="connsiteX38" fmla="*/ 598304 w 1234105"/>
                <a:gd name="connsiteY38" fmla="*/ 113082 h 1234105"/>
                <a:gd name="connsiteX39" fmla="*/ 598304 w 1234105"/>
                <a:gd name="connsiteY39" fmla="*/ 1121024 h 1234105"/>
                <a:gd name="connsiteX40" fmla="*/ 112998 w 1234105"/>
                <a:gd name="connsiteY40" fmla="*/ 635718 h 1234105"/>
                <a:gd name="connsiteX41" fmla="*/ 225243 w 1234105"/>
                <a:gd name="connsiteY41" fmla="*/ 635718 h 1234105"/>
                <a:gd name="connsiteX42" fmla="*/ 598304 w 1234105"/>
                <a:gd name="connsiteY42" fmla="*/ 1008779 h 1234105"/>
                <a:gd name="connsiteX43" fmla="*/ 598304 w 1234105"/>
                <a:gd name="connsiteY43" fmla="*/ 1121024 h 1234105"/>
                <a:gd name="connsiteX44" fmla="*/ 616969 w 1234105"/>
                <a:gd name="connsiteY44" fmla="*/ 922482 h 1234105"/>
                <a:gd name="connsiteX45" fmla="*/ 598304 w 1234105"/>
                <a:gd name="connsiteY45" fmla="*/ 941148 h 1234105"/>
                <a:gd name="connsiteX46" fmla="*/ 598304 w 1234105"/>
                <a:gd name="connsiteY46" fmla="*/ 971364 h 1234105"/>
                <a:gd name="connsiteX47" fmla="*/ 262658 w 1234105"/>
                <a:gd name="connsiteY47" fmla="*/ 635718 h 1234105"/>
                <a:gd name="connsiteX48" fmla="*/ 292874 w 1234105"/>
                <a:gd name="connsiteY48" fmla="*/ 635718 h 1234105"/>
                <a:gd name="connsiteX49" fmla="*/ 311624 w 1234105"/>
                <a:gd name="connsiteY49" fmla="*/ 617053 h 1234105"/>
                <a:gd name="connsiteX50" fmla="*/ 292874 w 1234105"/>
                <a:gd name="connsiteY50" fmla="*/ 598387 h 1234105"/>
                <a:gd name="connsiteX51" fmla="*/ 262658 w 1234105"/>
                <a:gd name="connsiteY51" fmla="*/ 598387 h 1234105"/>
                <a:gd name="connsiteX52" fmla="*/ 598304 w 1234105"/>
                <a:gd name="connsiteY52" fmla="*/ 262741 h 1234105"/>
                <a:gd name="connsiteX53" fmla="*/ 598304 w 1234105"/>
                <a:gd name="connsiteY53" fmla="*/ 292958 h 1234105"/>
                <a:gd name="connsiteX54" fmla="*/ 616969 w 1234105"/>
                <a:gd name="connsiteY54" fmla="*/ 311707 h 1234105"/>
                <a:gd name="connsiteX55" fmla="*/ 635635 w 1234105"/>
                <a:gd name="connsiteY55" fmla="*/ 292958 h 1234105"/>
                <a:gd name="connsiteX56" fmla="*/ 635635 w 1234105"/>
                <a:gd name="connsiteY56" fmla="*/ 262741 h 1234105"/>
                <a:gd name="connsiteX57" fmla="*/ 949183 w 1234105"/>
                <a:gd name="connsiteY57" fmla="*/ 492671 h 1234105"/>
                <a:gd name="connsiteX58" fmla="*/ 913693 w 1234105"/>
                <a:gd name="connsiteY58" fmla="*/ 492671 h 1234105"/>
                <a:gd name="connsiteX59" fmla="*/ 900468 w 1234105"/>
                <a:gd name="connsiteY59" fmla="*/ 498112 h 1234105"/>
                <a:gd name="connsiteX60" fmla="*/ 850079 w 1234105"/>
                <a:gd name="connsiteY60" fmla="*/ 548501 h 1234105"/>
                <a:gd name="connsiteX61" fmla="*/ 617053 w 1234105"/>
                <a:gd name="connsiteY61" fmla="*/ 373981 h 1234105"/>
                <a:gd name="connsiteX62" fmla="*/ 373981 w 1234105"/>
                <a:gd name="connsiteY62" fmla="*/ 617053 h 1234105"/>
                <a:gd name="connsiteX63" fmla="*/ 617053 w 1234105"/>
                <a:gd name="connsiteY63" fmla="*/ 860208 h 1234105"/>
                <a:gd name="connsiteX64" fmla="*/ 850079 w 1234105"/>
                <a:gd name="connsiteY64" fmla="*/ 685689 h 1234105"/>
                <a:gd name="connsiteX65" fmla="*/ 900468 w 1234105"/>
                <a:gd name="connsiteY65" fmla="*/ 736078 h 1234105"/>
                <a:gd name="connsiteX66" fmla="*/ 913693 w 1234105"/>
                <a:gd name="connsiteY66" fmla="*/ 741518 h 1234105"/>
                <a:gd name="connsiteX67" fmla="*/ 949602 w 1234105"/>
                <a:gd name="connsiteY67" fmla="*/ 741518 h 1234105"/>
                <a:gd name="connsiteX68" fmla="*/ 635718 w 1234105"/>
                <a:gd name="connsiteY68" fmla="*/ 971364 h 1234105"/>
                <a:gd name="connsiteX69" fmla="*/ 635718 w 1234105"/>
                <a:gd name="connsiteY69" fmla="*/ 941148 h 1234105"/>
                <a:gd name="connsiteX70" fmla="*/ 616969 w 1234105"/>
                <a:gd name="connsiteY70" fmla="*/ 922482 h 1234105"/>
                <a:gd name="connsiteX71" fmla="*/ 616969 w 1234105"/>
                <a:gd name="connsiteY71" fmla="*/ 635718 h 1234105"/>
                <a:gd name="connsiteX72" fmla="*/ 800110 w 1234105"/>
                <a:gd name="connsiteY72" fmla="*/ 635718 h 1234105"/>
                <a:gd name="connsiteX73" fmla="*/ 819026 w 1234105"/>
                <a:gd name="connsiteY73" fmla="*/ 654635 h 1234105"/>
                <a:gd name="connsiteX74" fmla="*/ 616969 w 1234105"/>
                <a:gd name="connsiteY74" fmla="*/ 822709 h 1234105"/>
                <a:gd name="connsiteX75" fmla="*/ 411229 w 1234105"/>
                <a:gd name="connsiteY75" fmla="*/ 616969 h 1234105"/>
                <a:gd name="connsiteX76" fmla="*/ 616969 w 1234105"/>
                <a:gd name="connsiteY76" fmla="*/ 411229 h 1234105"/>
                <a:gd name="connsiteX77" fmla="*/ 819026 w 1234105"/>
                <a:gd name="connsiteY77" fmla="*/ 579303 h 1234105"/>
                <a:gd name="connsiteX78" fmla="*/ 800110 w 1234105"/>
                <a:gd name="connsiteY78" fmla="*/ 598220 h 1234105"/>
                <a:gd name="connsiteX79" fmla="*/ 616969 w 1234105"/>
                <a:gd name="connsiteY79" fmla="*/ 598220 h 1234105"/>
                <a:gd name="connsiteX80" fmla="*/ 598304 w 1234105"/>
                <a:gd name="connsiteY80" fmla="*/ 616885 h 1234105"/>
                <a:gd name="connsiteX81" fmla="*/ 616969 w 1234105"/>
                <a:gd name="connsiteY81" fmla="*/ 635718 h 1234105"/>
                <a:gd name="connsiteX82" fmla="*/ 635718 w 1234105"/>
                <a:gd name="connsiteY82" fmla="*/ 1121108 h 1234105"/>
                <a:gd name="connsiteX83" fmla="*/ 635718 w 1234105"/>
                <a:gd name="connsiteY83" fmla="*/ 1008779 h 1234105"/>
                <a:gd name="connsiteX84" fmla="*/ 988858 w 1234105"/>
                <a:gd name="connsiteY84" fmla="*/ 741518 h 1234105"/>
                <a:gd name="connsiteX85" fmla="*/ 1105874 w 1234105"/>
                <a:gd name="connsiteY85" fmla="*/ 741518 h 1234105"/>
                <a:gd name="connsiteX86" fmla="*/ 635718 w 1234105"/>
                <a:gd name="connsiteY86" fmla="*/ 1121108 h 1234105"/>
                <a:gd name="connsiteX87" fmla="*/ 1163879 w 1234105"/>
                <a:gd name="connsiteY87" fmla="*/ 704103 h 1234105"/>
                <a:gd name="connsiteX88" fmla="*/ 921394 w 1234105"/>
                <a:gd name="connsiteY88" fmla="*/ 704103 h 1234105"/>
                <a:gd name="connsiteX89" fmla="*/ 853009 w 1234105"/>
                <a:gd name="connsiteY89" fmla="*/ 635718 h 1234105"/>
                <a:gd name="connsiteX90" fmla="*/ 1095411 w 1234105"/>
                <a:gd name="connsiteY90" fmla="*/ 635718 h 1234105"/>
                <a:gd name="connsiteX91" fmla="*/ 1163879 w 1234105"/>
                <a:gd name="connsiteY91" fmla="*/ 704103 h 1234105"/>
                <a:gd name="connsiteX92" fmla="*/ 1095495 w 1234105"/>
                <a:gd name="connsiteY92" fmla="*/ 598303 h 1234105"/>
                <a:gd name="connsiteX93" fmla="*/ 853093 w 1234105"/>
                <a:gd name="connsiteY93" fmla="*/ 598303 h 1234105"/>
                <a:gd name="connsiteX94" fmla="*/ 921478 w 1234105"/>
                <a:gd name="connsiteY94" fmla="*/ 529919 h 1234105"/>
                <a:gd name="connsiteX95" fmla="*/ 1163879 w 1234105"/>
                <a:gd name="connsiteY95" fmla="*/ 529919 h 1234105"/>
                <a:gd name="connsiteX96" fmla="*/ 1095495 w 1234105"/>
                <a:gd name="connsiteY96" fmla="*/ 598303 h 123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34105" h="1234105">
                  <a:moveTo>
                    <a:pt x="1215440" y="598303"/>
                  </a:moveTo>
                  <a:lnTo>
                    <a:pt x="1148394" y="598303"/>
                  </a:lnTo>
                  <a:lnTo>
                    <a:pt x="1222219" y="524478"/>
                  </a:lnTo>
                  <a:cubicBezTo>
                    <a:pt x="1227576" y="519121"/>
                    <a:pt x="1229167" y="511086"/>
                    <a:pt x="1226321" y="504138"/>
                  </a:cubicBezTo>
                  <a:cubicBezTo>
                    <a:pt x="1223391" y="497107"/>
                    <a:pt x="1216612" y="492588"/>
                    <a:pt x="1209078" y="492588"/>
                  </a:cubicBezTo>
                  <a:lnTo>
                    <a:pt x="1144544" y="492588"/>
                  </a:lnTo>
                  <a:cubicBezTo>
                    <a:pt x="1088798" y="255794"/>
                    <a:pt x="879040" y="84037"/>
                    <a:pt x="635718" y="75583"/>
                  </a:cubicBezTo>
                  <a:lnTo>
                    <a:pt x="635718" y="18665"/>
                  </a:lnTo>
                  <a:cubicBezTo>
                    <a:pt x="635718" y="8370"/>
                    <a:pt x="627348" y="0"/>
                    <a:pt x="617053" y="0"/>
                  </a:cubicBezTo>
                  <a:cubicBezTo>
                    <a:pt x="606758" y="0"/>
                    <a:pt x="598387" y="8370"/>
                    <a:pt x="598387" y="18665"/>
                  </a:cubicBezTo>
                  <a:lnTo>
                    <a:pt x="598387" y="75248"/>
                  </a:lnTo>
                  <a:cubicBezTo>
                    <a:pt x="314218" y="84958"/>
                    <a:pt x="84958" y="314218"/>
                    <a:pt x="75248" y="598387"/>
                  </a:cubicBezTo>
                  <a:lnTo>
                    <a:pt x="18666" y="598387"/>
                  </a:lnTo>
                  <a:cubicBezTo>
                    <a:pt x="8370" y="598387"/>
                    <a:pt x="0" y="606757"/>
                    <a:pt x="0" y="617053"/>
                  </a:cubicBezTo>
                  <a:cubicBezTo>
                    <a:pt x="0" y="627348"/>
                    <a:pt x="8370" y="635718"/>
                    <a:pt x="18666" y="635718"/>
                  </a:cubicBezTo>
                  <a:lnTo>
                    <a:pt x="75248" y="635718"/>
                  </a:lnTo>
                  <a:cubicBezTo>
                    <a:pt x="84958" y="919887"/>
                    <a:pt x="314218" y="1149148"/>
                    <a:pt x="598387" y="1158857"/>
                  </a:cubicBezTo>
                  <a:lnTo>
                    <a:pt x="598387" y="1215439"/>
                  </a:lnTo>
                  <a:cubicBezTo>
                    <a:pt x="598387" y="1225818"/>
                    <a:pt x="606758" y="1234106"/>
                    <a:pt x="617053" y="1234106"/>
                  </a:cubicBezTo>
                  <a:cubicBezTo>
                    <a:pt x="627348" y="1234106"/>
                    <a:pt x="635718" y="1225736"/>
                    <a:pt x="635718" y="1215439"/>
                  </a:cubicBezTo>
                  <a:lnTo>
                    <a:pt x="635718" y="1158522"/>
                  </a:lnTo>
                  <a:cubicBezTo>
                    <a:pt x="879040" y="1150068"/>
                    <a:pt x="1088798" y="978311"/>
                    <a:pt x="1144544" y="741518"/>
                  </a:cubicBezTo>
                  <a:lnTo>
                    <a:pt x="1209078" y="741518"/>
                  </a:lnTo>
                  <a:cubicBezTo>
                    <a:pt x="1216612" y="741518"/>
                    <a:pt x="1223475" y="736914"/>
                    <a:pt x="1226321" y="729967"/>
                  </a:cubicBezTo>
                  <a:cubicBezTo>
                    <a:pt x="1229167" y="723020"/>
                    <a:pt x="1227576" y="714901"/>
                    <a:pt x="1222219" y="709544"/>
                  </a:cubicBezTo>
                  <a:lnTo>
                    <a:pt x="1148394" y="635718"/>
                  </a:lnTo>
                  <a:lnTo>
                    <a:pt x="1215440" y="635718"/>
                  </a:lnTo>
                  <a:cubicBezTo>
                    <a:pt x="1225735" y="635718"/>
                    <a:pt x="1234105" y="627348"/>
                    <a:pt x="1234105" y="617053"/>
                  </a:cubicBezTo>
                  <a:cubicBezTo>
                    <a:pt x="1234105" y="606757"/>
                    <a:pt x="1225735" y="598303"/>
                    <a:pt x="1215440" y="598303"/>
                  </a:cubicBezTo>
                  <a:close/>
                  <a:moveTo>
                    <a:pt x="635718" y="112914"/>
                  </a:moveTo>
                  <a:cubicBezTo>
                    <a:pt x="858701" y="121284"/>
                    <a:pt x="1051049" y="276971"/>
                    <a:pt x="1105874" y="492504"/>
                  </a:cubicBezTo>
                  <a:lnTo>
                    <a:pt x="988858" y="492504"/>
                  </a:lnTo>
                  <a:cubicBezTo>
                    <a:pt x="938470" y="342677"/>
                    <a:pt x="800445" y="233027"/>
                    <a:pt x="635718" y="225243"/>
                  </a:cubicBezTo>
                  <a:lnTo>
                    <a:pt x="635718" y="112914"/>
                  </a:lnTo>
                  <a:close/>
                  <a:moveTo>
                    <a:pt x="598304" y="113082"/>
                  </a:moveTo>
                  <a:lnTo>
                    <a:pt x="598304" y="225326"/>
                  </a:lnTo>
                  <a:cubicBezTo>
                    <a:pt x="396665" y="234868"/>
                    <a:pt x="234785" y="396749"/>
                    <a:pt x="225243" y="598387"/>
                  </a:cubicBezTo>
                  <a:lnTo>
                    <a:pt x="112998" y="598387"/>
                  </a:lnTo>
                  <a:cubicBezTo>
                    <a:pt x="122708" y="334893"/>
                    <a:pt x="334893" y="122791"/>
                    <a:pt x="598304" y="113082"/>
                  </a:cubicBezTo>
                  <a:close/>
                  <a:moveTo>
                    <a:pt x="598304" y="1121024"/>
                  </a:moveTo>
                  <a:cubicBezTo>
                    <a:pt x="334809" y="1111314"/>
                    <a:pt x="122708" y="899213"/>
                    <a:pt x="112998" y="635718"/>
                  </a:cubicBezTo>
                  <a:lnTo>
                    <a:pt x="225243" y="635718"/>
                  </a:lnTo>
                  <a:cubicBezTo>
                    <a:pt x="234785" y="837273"/>
                    <a:pt x="396665" y="999237"/>
                    <a:pt x="598304" y="1008779"/>
                  </a:cubicBezTo>
                  <a:lnTo>
                    <a:pt x="598304" y="1121024"/>
                  </a:lnTo>
                  <a:close/>
                  <a:moveTo>
                    <a:pt x="616969" y="922482"/>
                  </a:moveTo>
                  <a:cubicBezTo>
                    <a:pt x="606674" y="922482"/>
                    <a:pt x="598304" y="930852"/>
                    <a:pt x="598304" y="941148"/>
                  </a:cubicBezTo>
                  <a:lnTo>
                    <a:pt x="598304" y="971364"/>
                  </a:lnTo>
                  <a:cubicBezTo>
                    <a:pt x="417340" y="961906"/>
                    <a:pt x="272116" y="816683"/>
                    <a:pt x="262658" y="635718"/>
                  </a:cubicBezTo>
                  <a:lnTo>
                    <a:pt x="292874" y="635718"/>
                  </a:lnTo>
                  <a:cubicBezTo>
                    <a:pt x="303170" y="635718"/>
                    <a:pt x="311624" y="627348"/>
                    <a:pt x="311624" y="617053"/>
                  </a:cubicBezTo>
                  <a:cubicBezTo>
                    <a:pt x="311624" y="606757"/>
                    <a:pt x="303253" y="598387"/>
                    <a:pt x="292874" y="598387"/>
                  </a:cubicBezTo>
                  <a:lnTo>
                    <a:pt x="262658" y="598387"/>
                  </a:lnTo>
                  <a:cubicBezTo>
                    <a:pt x="272116" y="417423"/>
                    <a:pt x="417340" y="272200"/>
                    <a:pt x="598304" y="262741"/>
                  </a:cubicBezTo>
                  <a:lnTo>
                    <a:pt x="598304" y="292958"/>
                  </a:lnTo>
                  <a:cubicBezTo>
                    <a:pt x="598304" y="303253"/>
                    <a:pt x="606674" y="311707"/>
                    <a:pt x="616969" y="311707"/>
                  </a:cubicBezTo>
                  <a:cubicBezTo>
                    <a:pt x="627264" y="311707"/>
                    <a:pt x="635635" y="303337"/>
                    <a:pt x="635635" y="292958"/>
                  </a:cubicBezTo>
                  <a:lnTo>
                    <a:pt x="635635" y="262741"/>
                  </a:lnTo>
                  <a:cubicBezTo>
                    <a:pt x="779519" y="270275"/>
                    <a:pt x="900636" y="363770"/>
                    <a:pt x="949183" y="492671"/>
                  </a:cubicBezTo>
                  <a:lnTo>
                    <a:pt x="913693" y="492671"/>
                  </a:lnTo>
                  <a:cubicBezTo>
                    <a:pt x="908755" y="492671"/>
                    <a:pt x="903984" y="494680"/>
                    <a:pt x="900468" y="498112"/>
                  </a:cubicBezTo>
                  <a:lnTo>
                    <a:pt x="850079" y="548501"/>
                  </a:lnTo>
                  <a:cubicBezTo>
                    <a:pt x="820366" y="447807"/>
                    <a:pt x="727205" y="373981"/>
                    <a:pt x="617053" y="373981"/>
                  </a:cubicBezTo>
                  <a:cubicBezTo>
                    <a:pt x="483046" y="373981"/>
                    <a:pt x="373981" y="483046"/>
                    <a:pt x="373981" y="617053"/>
                  </a:cubicBezTo>
                  <a:cubicBezTo>
                    <a:pt x="373981" y="751060"/>
                    <a:pt x="483046" y="860208"/>
                    <a:pt x="617053" y="860208"/>
                  </a:cubicBezTo>
                  <a:cubicBezTo>
                    <a:pt x="727289" y="860208"/>
                    <a:pt x="820449" y="786382"/>
                    <a:pt x="850079" y="685689"/>
                  </a:cubicBezTo>
                  <a:lnTo>
                    <a:pt x="900468" y="736078"/>
                  </a:lnTo>
                  <a:cubicBezTo>
                    <a:pt x="903984" y="739593"/>
                    <a:pt x="908755" y="741518"/>
                    <a:pt x="913693" y="741518"/>
                  </a:cubicBezTo>
                  <a:lnTo>
                    <a:pt x="949602" y="741518"/>
                  </a:lnTo>
                  <a:cubicBezTo>
                    <a:pt x="901054" y="870419"/>
                    <a:pt x="779603" y="963831"/>
                    <a:pt x="635718" y="971364"/>
                  </a:cubicBezTo>
                  <a:lnTo>
                    <a:pt x="635718" y="941148"/>
                  </a:lnTo>
                  <a:cubicBezTo>
                    <a:pt x="635718" y="930852"/>
                    <a:pt x="627348" y="922482"/>
                    <a:pt x="616969" y="922482"/>
                  </a:cubicBezTo>
                  <a:close/>
                  <a:moveTo>
                    <a:pt x="616969" y="635718"/>
                  </a:moveTo>
                  <a:lnTo>
                    <a:pt x="800110" y="635718"/>
                  </a:lnTo>
                  <a:lnTo>
                    <a:pt x="819026" y="654635"/>
                  </a:lnTo>
                  <a:cubicBezTo>
                    <a:pt x="801281" y="750139"/>
                    <a:pt x="717496" y="822709"/>
                    <a:pt x="616969" y="822709"/>
                  </a:cubicBezTo>
                  <a:cubicBezTo>
                    <a:pt x="503552" y="822709"/>
                    <a:pt x="411229" y="730385"/>
                    <a:pt x="411229" y="616969"/>
                  </a:cubicBezTo>
                  <a:cubicBezTo>
                    <a:pt x="411229" y="503553"/>
                    <a:pt x="503552" y="411229"/>
                    <a:pt x="616969" y="411229"/>
                  </a:cubicBezTo>
                  <a:cubicBezTo>
                    <a:pt x="717496" y="411229"/>
                    <a:pt x="801281" y="483799"/>
                    <a:pt x="819026" y="579303"/>
                  </a:cubicBezTo>
                  <a:lnTo>
                    <a:pt x="800110" y="598220"/>
                  </a:lnTo>
                  <a:lnTo>
                    <a:pt x="616969" y="598220"/>
                  </a:lnTo>
                  <a:cubicBezTo>
                    <a:pt x="606674" y="598220"/>
                    <a:pt x="598304" y="606590"/>
                    <a:pt x="598304" y="616885"/>
                  </a:cubicBezTo>
                  <a:cubicBezTo>
                    <a:pt x="598304" y="627181"/>
                    <a:pt x="606674" y="635718"/>
                    <a:pt x="616969" y="635718"/>
                  </a:cubicBezTo>
                  <a:close/>
                  <a:moveTo>
                    <a:pt x="635718" y="1121108"/>
                  </a:moveTo>
                  <a:lnTo>
                    <a:pt x="635718" y="1008779"/>
                  </a:lnTo>
                  <a:cubicBezTo>
                    <a:pt x="800445" y="1000911"/>
                    <a:pt x="938470" y="891261"/>
                    <a:pt x="988858" y="741518"/>
                  </a:cubicBezTo>
                  <a:lnTo>
                    <a:pt x="1105874" y="741518"/>
                  </a:lnTo>
                  <a:cubicBezTo>
                    <a:pt x="1051049" y="957134"/>
                    <a:pt x="858785" y="1112820"/>
                    <a:pt x="635718" y="1121108"/>
                  </a:cubicBezTo>
                  <a:close/>
                  <a:moveTo>
                    <a:pt x="1163879" y="704103"/>
                  </a:moveTo>
                  <a:lnTo>
                    <a:pt x="921394" y="704103"/>
                  </a:lnTo>
                  <a:lnTo>
                    <a:pt x="853009" y="635718"/>
                  </a:lnTo>
                  <a:lnTo>
                    <a:pt x="1095411" y="635718"/>
                  </a:lnTo>
                  <a:lnTo>
                    <a:pt x="1163879" y="704103"/>
                  </a:lnTo>
                  <a:close/>
                  <a:moveTo>
                    <a:pt x="1095495" y="598303"/>
                  </a:moveTo>
                  <a:lnTo>
                    <a:pt x="853093" y="598303"/>
                  </a:lnTo>
                  <a:lnTo>
                    <a:pt x="921478" y="529919"/>
                  </a:lnTo>
                  <a:lnTo>
                    <a:pt x="1163879" y="529919"/>
                  </a:lnTo>
                  <a:lnTo>
                    <a:pt x="1095495" y="598303"/>
                  </a:lnTo>
                  <a:close/>
                </a:path>
              </a:pathLst>
            </a:custGeom>
            <a:grpFill/>
            <a:ln w="836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406391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4"/>
                                        </p:tgtEl>
                                        <p:attrNameLst>
                                          <p:attrName>style.visibility</p:attrName>
                                        </p:attrNameLst>
                                      </p:cBhvr>
                                      <p:to>
                                        <p:strVal val="visible"/>
                                      </p:to>
                                    </p:set>
                                    <p:anim to="" calcmode="lin" valueType="num">
                                      <p:cBhvr>
                                        <p:cTn id="7"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4"/>
                                        </p:tgtEl>
                                      </p:cBhvr>
                                    </p:animEffect>
                                  </p:childTnLst>
                                </p:cTn>
                              </p:par>
                            </p:childTnLst>
                          </p:cTn>
                        </p:par>
                        <p:par>
                          <p:cTn id="9" fill="hold">
                            <p:stCondLst>
                              <p:cond delay="1313"/>
                            </p:stCondLst>
                            <p:childTnLst>
                              <p:par>
                                <p:cTn id="10" presetID="2" presetClass="entr" presetSubtype="8"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313"/>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813"/>
                            </p:stCondLst>
                            <p:childTnLst>
                              <p:par>
                                <p:cTn id="19" presetID="0" presetClass="entr" presetSubtype="0" fill="hold" nodeType="afterEffect">
                                  <p:stCondLst>
                                    <p:cond delay="0"/>
                                  </p:stCondLst>
                                  <p:childTnLst>
                                    <p:set>
                                      <p:cBhvr>
                                        <p:cTn id="20" dur="700" fill="hold">
                                          <p:stCondLst>
                                            <p:cond delay="0"/>
                                          </p:stCondLst>
                                        </p:cTn>
                                        <p:tgtEl>
                                          <p:spTgt spid="19"/>
                                        </p:tgtEl>
                                        <p:attrNameLst>
                                          <p:attrName>style.visibility</p:attrName>
                                        </p:attrNameLst>
                                      </p:cBhvr>
                                      <p:to>
                                        <p:strVal val="visible"/>
                                      </p:to>
                                    </p:set>
                                    <p:anim to="" calcmode="lin" valueType="num">
                                      <p:cBhvr>
                                        <p:cTn id="21" dur="7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22" dur="7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23" presetID="0" presetClass="entr" presetSubtype="0" fill="hold" grpId="0" nodeType="withEffect">
                                  <p:stCondLst>
                                    <p:cond delay="0"/>
                                  </p:stCondLst>
                                  <p:childTnLst>
                                    <p:set>
                                      <p:cBhvr>
                                        <p:cTn id="24" dur="700" fill="hold">
                                          <p:stCondLst>
                                            <p:cond delay="0"/>
                                          </p:stCondLst>
                                        </p:cTn>
                                        <p:tgtEl>
                                          <p:spTgt spid="6"/>
                                        </p:tgtEl>
                                        <p:attrNameLst>
                                          <p:attrName>style.visibility</p:attrName>
                                        </p:attrNameLst>
                                      </p:cBhvr>
                                      <p:to>
                                        <p:strVal val="visible"/>
                                      </p:to>
                                    </p:set>
                                    <p:anim to="" calcmode="lin" valueType="num">
                                      <p:cBhvr>
                                        <p:cTn id="25" dur="700" fill="hold">
                                          <p:stCondLst>
                                            <p:cond delay="0"/>
                                          </p:stCondLst>
                                        </p:cTn>
                                        <p:tgtEl>
                                          <p:spTgt spid="6"/>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6"/>
                                        </p:tgtEl>
                                        <p:attrNameLst>
                                          <p:attrName>ppt_w</p:attrName>
                                        </p:attrNameLst>
                                      </p:cBhvr>
                                      <p:tavLst>
                                        <p:tav tm="0" fmla="#ppt_w-#ppt_w*((1.5-1.5*$)^3-(1.5-1.5*$)^2)">
                                          <p:val>
                                            <p:strVal val="0"/>
                                          </p:val>
                                        </p:tav>
                                        <p:tav tm="100000">
                                          <p:val>
                                            <p:strVal val="1"/>
                                          </p:val>
                                        </p:tav>
                                      </p:tavLst>
                                    </p:anim>
                                  </p:childTnLst>
                                </p:cTn>
                              </p:par>
                              <p:par>
                                <p:cTn id="27" presetID="0" presetClass="entr" presetSubtype="0" fill="hold" nodeType="withEffect">
                                  <p:stCondLst>
                                    <p:cond delay="0"/>
                                  </p:stCondLst>
                                  <p:childTnLst>
                                    <p:set>
                                      <p:cBhvr>
                                        <p:cTn id="28" dur="700" fill="hold">
                                          <p:stCondLst>
                                            <p:cond delay="0"/>
                                          </p:stCondLst>
                                        </p:cTn>
                                        <p:tgtEl>
                                          <p:spTgt spid="27"/>
                                        </p:tgtEl>
                                        <p:attrNameLst>
                                          <p:attrName>style.visibility</p:attrName>
                                        </p:attrNameLst>
                                      </p:cBhvr>
                                      <p:to>
                                        <p:strVal val="visible"/>
                                      </p:to>
                                    </p:set>
                                    <p:anim to="" calcmode="lin" valueType="num">
                                      <p:cBhvr>
                                        <p:cTn id="29" dur="700" fill="hold">
                                          <p:stCondLst>
                                            <p:cond delay="0"/>
                                          </p:stCondLst>
                                        </p:cTn>
                                        <p:tgtEl>
                                          <p:spTgt spid="27"/>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27"/>
                                        </p:tgtEl>
                                        <p:attrNameLst>
                                          <p:attrName>ppt_w</p:attrName>
                                        </p:attrNameLst>
                                      </p:cBhvr>
                                      <p:tavLst>
                                        <p:tav tm="0" fmla="#ppt_w-#ppt_w*((1.5-1.5*$)^3-(1.5-1.5*$)^2)">
                                          <p:val>
                                            <p:strVal val="0"/>
                                          </p:val>
                                        </p:tav>
                                        <p:tav tm="100000">
                                          <p:val>
                                            <p:strVal val="1"/>
                                          </p:val>
                                        </p:tav>
                                      </p:tavLst>
                                    </p:anim>
                                  </p:childTnLst>
                                </p:cTn>
                              </p:par>
                              <p:par>
                                <p:cTn id="31" presetID="0" presetClass="entr" presetSubtype="0" fill="hold" grpId="0" nodeType="withEffect">
                                  <p:stCondLst>
                                    <p:cond delay="0"/>
                                  </p:stCondLst>
                                  <p:childTnLst>
                                    <p:set>
                                      <p:cBhvr>
                                        <p:cTn id="32" dur="700" fill="hold">
                                          <p:stCondLst>
                                            <p:cond delay="0"/>
                                          </p:stCondLst>
                                        </p:cTn>
                                        <p:tgtEl>
                                          <p:spTgt spid="12"/>
                                        </p:tgtEl>
                                        <p:attrNameLst>
                                          <p:attrName>style.visibility</p:attrName>
                                        </p:attrNameLst>
                                      </p:cBhvr>
                                      <p:to>
                                        <p:strVal val="visible"/>
                                      </p:to>
                                    </p:set>
                                    <p:anim to="" calcmode="lin" valueType="num">
                                      <p:cBhvr>
                                        <p:cTn id="33" dur="7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34" dur="7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35" presetID="0" presetClass="entr" presetSubtype="0" fill="hold" nodeType="withEffect">
                                  <p:stCondLst>
                                    <p:cond delay="0"/>
                                  </p:stCondLst>
                                  <p:childTnLst>
                                    <p:set>
                                      <p:cBhvr>
                                        <p:cTn id="36" dur="700" fill="hold">
                                          <p:stCondLst>
                                            <p:cond delay="0"/>
                                          </p:stCondLst>
                                        </p:cTn>
                                        <p:tgtEl>
                                          <p:spTgt spid="32"/>
                                        </p:tgtEl>
                                        <p:attrNameLst>
                                          <p:attrName>style.visibility</p:attrName>
                                        </p:attrNameLst>
                                      </p:cBhvr>
                                      <p:to>
                                        <p:strVal val="visible"/>
                                      </p:to>
                                    </p:set>
                                    <p:anim to="" calcmode="lin" valueType="num">
                                      <p:cBhvr>
                                        <p:cTn id="37" dur="700" fill="hold">
                                          <p:stCondLst>
                                            <p:cond delay="0"/>
                                          </p:stCondLst>
                                        </p:cTn>
                                        <p:tgtEl>
                                          <p:spTgt spid="32"/>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32"/>
                                        </p:tgtEl>
                                        <p:attrNameLst>
                                          <p:attrName>ppt_w</p:attrName>
                                        </p:attrNameLst>
                                      </p:cBhvr>
                                      <p:tavLst>
                                        <p:tav tm="0" fmla="#ppt_w-#ppt_w*((1.5-1.5*$)^3-(1.5-1.5*$)^2)">
                                          <p:val>
                                            <p:strVal val="0"/>
                                          </p:val>
                                        </p:tav>
                                        <p:tav tm="100000">
                                          <p:val>
                                            <p:strVal val="1"/>
                                          </p:val>
                                        </p:tav>
                                      </p:tavLst>
                                    </p:anim>
                                  </p:childTnLst>
                                </p:cTn>
                              </p:par>
                              <p:par>
                                <p:cTn id="39" presetID="0" presetClass="entr" presetSubtype="0" fill="hold" grpId="0" nodeType="withEffect">
                                  <p:stCondLst>
                                    <p:cond delay="0"/>
                                  </p:stCondLst>
                                  <p:childTnLst>
                                    <p:set>
                                      <p:cBhvr>
                                        <p:cTn id="40" dur="700" fill="hold">
                                          <p:stCondLst>
                                            <p:cond delay="0"/>
                                          </p:stCondLst>
                                        </p:cTn>
                                        <p:tgtEl>
                                          <p:spTgt spid="10"/>
                                        </p:tgtEl>
                                        <p:attrNameLst>
                                          <p:attrName>style.visibility</p:attrName>
                                        </p:attrNameLst>
                                      </p:cBhvr>
                                      <p:to>
                                        <p:strVal val="visible"/>
                                      </p:to>
                                    </p:set>
                                    <p:anim to="" calcmode="lin" valueType="num">
                                      <p:cBhvr>
                                        <p:cTn id="41"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42"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43" presetID="0" presetClass="entr" presetSubtype="0" fill="hold" nodeType="withEffect">
                                  <p:stCondLst>
                                    <p:cond delay="0"/>
                                  </p:stCondLst>
                                  <p:childTnLst>
                                    <p:set>
                                      <p:cBhvr>
                                        <p:cTn id="44" dur="700" fill="hold">
                                          <p:stCondLst>
                                            <p:cond delay="0"/>
                                          </p:stCondLst>
                                        </p:cTn>
                                        <p:tgtEl>
                                          <p:spTgt spid="39"/>
                                        </p:tgtEl>
                                        <p:attrNameLst>
                                          <p:attrName>style.visibility</p:attrName>
                                        </p:attrNameLst>
                                      </p:cBhvr>
                                      <p:to>
                                        <p:strVal val="visible"/>
                                      </p:to>
                                    </p:set>
                                    <p:anim to="" calcmode="lin" valueType="num">
                                      <p:cBhvr>
                                        <p:cTn id="45" dur="700" fill="hold">
                                          <p:stCondLst>
                                            <p:cond delay="0"/>
                                          </p:stCondLst>
                                        </p:cTn>
                                        <p:tgtEl>
                                          <p:spTgt spid="39"/>
                                        </p:tgtEl>
                                        <p:attrNameLst>
                                          <p:attrName>ppt_h</p:attrName>
                                        </p:attrNameLst>
                                      </p:cBhvr>
                                      <p:tavLst>
                                        <p:tav tm="0" fmla="#ppt_h-#ppt_h*((1.5-1.5*$)^3-(1.5-1.5*$)^2)">
                                          <p:val>
                                            <p:strVal val="0"/>
                                          </p:val>
                                        </p:tav>
                                        <p:tav tm="100000">
                                          <p:val>
                                            <p:strVal val="1"/>
                                          </p:val>
                                        </p:tav>
                                      </p:tavLst>
                                    </p:anim>
                                    <p:anim to="" calcmode="lin" valueType="num">
                                      <p:cBhvr>
                                        <p:cTn id="46" dur="700" fill="hold">
                                          <p:stCondLst>
                                            <p:cond delay="0"/>
                                          </p:stCondLst>
                                        </p:cTn>
                                        <p:tgtEl>
                                          <p:spTgt spid="39"/>
                                        </p:tgtEl>
                                        <p:attrNameLst>
                                          <p:attrName>ppt_w</p:attrName>
                                        </p:attrNameLst>
                                      </p:cBhvr>
                                      <p:tavLst>
                                        <p:tav tm="0" fmla="#ppt_w-#ppt_w*((1.5-1.5*$)^3-(1.5-1.5*$)^2)">
                                          <p:val>
                                            <p:strVal val="0"/>
                                          </p:val>
                                        </p:tav>
                                        <p:tav tm="100000">
                                          <p:val>
                                            <p:strVal val="1"/>
                                          </p:val>
                                        </p:tav>
                                      </p:tavLst>
                                    </p:anim>
                                  </p:childTnLst>
                                </p:cTn>
                              </p:par>
                              <p:par>
                                <p:cTn id="47" presetID="0" presetClass="entr" presetSubtype="0" fill="hold" grpId="0" nodeType="withEffect">
                                  <p:stCondLst>
                                    <p:cond delay="0"/>
                                  </p:stCondLst>
                                  <p:childTnLst>
                                    <p:set>
                                      <p:cBhvr>
                                        <p:cTn id="48" dur="700" fill="hold">
                                          <p:stCondLst>
                                            <p:cond delay="0"/>
                                          </p:stCondLst>
                                        </p:cTn>
                                        <p:tgtEl>
                                          <p:spTgt spid="8"/>
                                        </p:tgtEl>
                                        <p:attrNameLst>
                                          <p:attrName>style.visibility</p:attrName>
                                        </p:attrNameLst>
                                      </p:cBhvr>
                                      <p:to>
                                        <p:strVal val="visible"/>
                                      </p:to>
                                    </p:set>
                                    <p:anim to="" calcmode="lin" valueType="num">
                                      <p:cBhvr>
                                        <p:cTn id="49" dur="7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50" dur="7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childTnLst>
                          </p:cTn>
                        </p:par>
                        <p:par>
                          <p:cTn id="51" fill="hold">
                            <p:stCondLst>
                              <p:cond delay="3513"/>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22" grpId="0"/>
      <p:bldP spid="6" grpId="0"/>
      <p:bldP spid="8"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001E30-A3A8-4E76-A611-CAD5B7128298}"/>
              </a:ext>
            </a:extLst>
          </p:cNvPr>
          <p:cNvSpPr>
            <a:spLocks noGrp="1"/>
          </p:cNvSpPr>
          <p:nvPr>
            <p:ph type="pic" sz="quarter" idx="10"/>
          </p:nvPr>
        </p:nvSpPr>
        <p:spPr/>
      </p:sp>
      <p:sp>
        <p:nvSpPr>
          <p:cNvPr id="29" name="Rectangle 28">
            <a:extLst>
              <a:ext uri="{FF2B5EF4-FFF2-40B4-BE49-F238E27FC236}">
                <a16:creationId xmlns:a16="http://schemas.microsoft.com/office/drawing/2014/main" id="{55A43583-E9C8-4981-A8AE-4FDFFFA58300}"/>
              </a:ext>
            </a:extLst>
          </p:cNvPr>
          <p:cNvSpPr/>
          <p:nvPr/>
        </p:nvSpPr>
        <p:spPr>
          <a:xfrm>
            <a:off x="-1" y="0"/>
            <a:ext cx="18287999"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
            <a:extLst>
              <a:ext uri="{FF2B5EF4-FFF2-40B4-BE49-F238E27FC236}">
                <a16:creationId xmlns:a16="http://schemas.microsoft.com/office/drawing/2014/main" id="{FF2A14E1-D160-4D4F-A809-B179EB50910D}"/>
              </a:ext>
            </a:extLst>
          </p:cNvPr>
          <p:cNvCxnSpPr>
            <a:cxnSpLocks/>
          </p:cNvCxnSpPr>
          <p:nvPr/>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7">
            <a:extLst>
              <a:ext uri="{FF2B5EF4-FFF2-40B4-BE49-F238E27FC236}">
                <a16:creationId xmlns:a16="http://schemas.microsoft.com/office/drawing/2014/main" id="{496A7BA9-B7E8-43A9-B126-992B533C70BA}"/>
              </a:ext>
            </a:extLst>
          </p:cNvPr>
          <p:cNvSpPr/>
          <p:nvPr/>
        </p:nvSpPr>
        <p:spPr>
          <a:xfrm>
            <a:off x="2483570" y="2735010"/>
            <a:ext cx="2376000" cy="23773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4" name="Oval 12">
            <a:extLst>
              <a:ext uri="{FF2B5EF4-FFF2-40B4-BE49-F238E27FC236}">
                <a16:creationId xmlns:a16="http://schemas.microsoft.com/office/drawing/2014/main" id="{BE8801B8-CEEC-41EC-9EB8-E28063998683}"/>
              </a:ext>
            </a:extLst>
          </p:cNvPr>
          <p:cNvSpPr/>
          <p:nvPr/>
        </p:nvSpPr>
        <p:spPr>
          <a:xfrm>
            <a:off x="7956000" y="2735010"/>
            <a:ext cx="2376000" cy="23773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7" name="Oval 13">
            <a:extLst>
              <a:ext uri="{FF2B5EF4-FFF2-40B4-BE49-F238E27FC236}">
                <a16:creationId xmlns:a16="http://schemas.microsoft.com/office/drawing/2014/main" id="{741DD58C-BCC7-4EB7-A60C-5E72B10D1DC6}"/>
              </a:ext>
            </a:extLst>
          </p:cNvPr>
          <p:cNvSpPr/>
          <p:nvPr/>
        </p:nvSpPr>
        <p:spPr>
          <a:xfrm>
            <a:off x="13428430" y="2735010"/>
            <a:ext cx="2376000" cy="23773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26" name="Rectangle 25"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B814E65E-0810-4D6D-A6F8-1ACA18BAA531}"/>
              </a:ext>
            </a:extLst>
          </p:cNvPr>
          <p:cNvSpPr/>
          <p:nvPr/>
        </p:nvSpPr>
        <p:spPr>
          <a:xfrm>
            <a:off x="6713220" y="6102234"/>
            <a:ext cx="4861560" cy="1449756"/>
          </a:xfrm>
          <a:prstGeom prst="rect">
            <a:avLst/>
          </a:prstGeom>
        </p:spPr>
        <p:txBody>
          <a:bodyPr wrap="square">
            <a:spAutoFit/>
          </a:bodyPr>
          <a:lstStyle/>
          <a:p>
            <a:pPr algn="ctr"/>
            <a:r>
              <a:rPr lang="en-US" altLang="zh-CN" sz="2000">
                <a:latin typeface="+mj-lt"/>
                <a:ea typeface="Lato Light" panose="020F0502020204030203" pitchFamily="34" charset="0"/>
                <a:cs typeface="Lato Light" panose="020F0502020204030203" pitchFamily="34" charset="0"/>
              </a:rPr>
              <a:t>Useful</a:t>
            </a:r>
            <a:endParaRPr lang="es-ES" altLang="zh-CN" sz="2000">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27" name="Rectangle 26"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5402F8AE-3E06-4521-9BB0-1205053D444A}"/>
              </a:ext>
            </a:extLst>
          </p:cNvPr>
          <p:cNvSpPr/>
          <p:nvPr/>
        </p:nvSpPr>
        <p:spPr>
          <a:xfrm>
            <a:off x="12185650" y="6102234"/>
            <a:ext cx="4861560" cy="1449756"/>
          </a:xfrm>
          <a:prstGeom prst="rect">
            <a:avLst/>
          </a:prstGeom>
        </p:spPr>
        <p:txBody>
          <a:bodyPr wrap="square">
            <a:spAutoFit/>
          </a:bodyPr>
          <a:lstStyle/>
          <a:p>
            <a:pPr algn="ctr"/>
            <a:r>
              <a:rPr lang="en-US" altLang="zh-CN" sz="2000">
                <a:latin typeface="+mj-lt"/>
                <a:ea typeface="Lato Light" panose="020F0502020204030203" pitchFamily="34" charset="0"/>
                <a:cs typeface="Lato Light" panose="020F0502020204030203" pitchFamily="34" charset="0"/>
              </a:rPr>
              <a:t>Flexible</a:t>
            </a:r>
            <a:endParaRPr lang="es-ES" altLang="zh-CN" sz="2000">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28" name="Rectangle 2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517CF92C-4C62-4065-AD57-466AC5721ABB}"/>
              </a:ext>
            </a:extLst>
          </p:cNvPr>
          <p:cNvSpPr/>
          <p:nvPr/>
        </p:nvSpPr>
        <p:spPr>
          <a:xfrm>
            <a:off x="1240790" y="6102234"/>
            <a:ext cx="4861560" cy="1449756"/>
          </a:xfrm>
          <a:prstGeom prst="rect">
            <a:avLst/>
          </a:prstGeom>
        </p:spPr>
        <p:txBody>
          <a:bodyPr wrap="square">
            <a:spAutoFit/>
          </a:bodyPr>
          <a:lstStyle/>
          <a:p>
            <a:pPr algn="ctr"/>
            <a:r>
              <a:rPr lang="en-US" altLang="zh-CN" sz="2000">
                <a:latin typeface="+mj-lt"/>
                <a:ea typeface="Lato Light" panose="020F0502020204030203" pitchFamily="34" charset="0"/>
                <a:cs typeface="Lato Light" panose="020F0502020204030203" pitchFamily="34" charset="0"/>
              </a:rPr>
              <a:t>Creative</a:t>
            </a:r>
            <a:endParaRPr lang="es-ES" altLang="zh-CN" sz="2000">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grpSp>
        <p:nvGrpSpPr>
          <p:cNvPr id="24" name="Graphic 2">
            <a:extLst>
              <a:ext uri="{FF2B5EF4-FFF2-40B4-BE49-F238E27FC236}">
                <a16:creationId xmlns:a16="http://schemas.microsoft.com/office/drawing/2014/main" id="{6D655DE3-6B88-4B8A-A77C-25FC5E7C11D6}"/>
              </a:ext>
            </a:extLst>
          </p:cNvPr>
          <p:cNvGrpSpPr/>
          <p:nvPr/>
        </p:nvGrpSpPr>
        <p:grpSpPr>
          <a:xfrm>
            <a:off x="3107655" y="3359782"/>
            <a:ext cx="1127832" cy="1127830"/>
            <a:chOff x="6240468" y="3424552"/>
            <a:chExt cx="1234527" cy="1234527"/>
          </a:xfrm>
          <a:solidFill>
            <a:schemeClr val="tx1"/>
          </a:solidFill>
        </p:grpSpPr>
        <p:sp>
          <p:nvSpPr>
            <p:cNvPr id="44" name="Freeform: Shape 43">
              <a:extLst>
                <a:ext uri="{FF2B5EF4-FFF2-40B4-BE49-F238E27FC236}">
                  <a16:creationId xmlns:a16="http://schemas.microsoft.com/office/drawing/2014/main" id="{6558D4E8-794E-4AB4-A509-F7AFFB2F087B}"/>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44EBEDF0-3170-4CAC-986F-147A1CBBC5C8}"/>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4D27E31B-BEB3-4B3D-ACBA-291F833DBE86}"/>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C1F45A96-4DB0-47E6-8F11-CCD3895CA2E2}"/>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5D76DA26-2CAC-4D37-A62A-3EEA18FB58EC}"/>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A3981DA6-432F-412C-96F9-382C11B80B76}"/>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50" name="Graphic 2">
            <a:extLst>
              <a:ext uri="{FF2B5EF4-FFF2-40B4-BE49-F238E27FC236}">
                <a16:creationId xmlns:a16="http://schemas.microsoft.com/office/drawing/2014/main" id="{83D05C93-E5D1-4A6F-A8A0-8F763A51D0EA}"/>
              </a:ext>
            </a:extLst>
          </p:cNvPr>
          <p:cNvGrpSpPr/>
          <p:nvPr/>
        </p:nvGrpSpPr>
        <p:grpSpPr>
          <a:xfrm>
            <a:off x="8580121" y="3417075"/>
            <a:ext cx="1127760" cy="1013242"/>
            <a:chOff x="8574012" y="7997527"/>
            <a:chExt cx="1234447" cy="1109100"/>
          </a:xfrm>
          <a:solidFill>
            <a:schemeClr val="tx1"/>
          </a:solidFill>
        </p:grpSpPr>
        <p:sp>
          <p:nvSpPr>
            <p:cNvPr id="51" name="Freeform: Shape 50">
              <a:extLst>
                <a:ext uri="{FF2B5EF4-FFF2-40B4-BE49-F238E27FC236}">
                  <a16:creationId xmlns:a16="http://schemas.microsoft.com/office/drawing/2014/main" id="{E7140DB1-B1C8-473D-8351-3E3FA1754837}"/>
                </a:ext>
              </a:extLst>
            </p:cNvPr>
            <p:cNvSpPr/>
            <p:nvPr/>
          </p:nvSpPr>
          <p:spPr>
            <a:xfrm>
              <a:off x="8574012" y="7997527"/>
              <a:ext cx="1234447" cy="1109100"/>
            </a:xfrm>
            <a:custGeom>
              <a:avLst/>
              <a:gdLst>
                <a:gd name="connsiteX0" fmla="*/ 1215296 w 1234447"/>
                <a:gd name="connsiteY0" fmla="*/ 497498 h 1109100"/>
                <a:gd name="connsiteX1" fmla="*/ 1141654 w 1234447"/>
                <a:gd name="connsiteY1" fmla="*/ 375669 h 1109100"/>
                <a:gd name="connsiteX2" fmla="*/ 763615 w 1234447"/>
                <a:gd name="connsiteY2" fmla="*/ 0 h 1109100"/>
                <a:gd name="connsiteX3" fmla="*/ 435958 w 1234447"/>
                <a:gd name="connsiteY3" fmla="*/ 191960 h 1109100"/>
                <a:gd name="connsiteX4" fmla="*/ 92854 w 1234447"/>
                <a:gd name="connsiteY4" fmla="*/ 565785 h 1109100"/>
                <a:gd name="connsiteX5" fmla="*/ 19212 w 1234447"/>
                <a:gd name="connsiteY5" fmla="*/ 687702 h 1109100"/>
                <a:gd name="connsiteX6" fmla="*/ 692 w 1234447"/>
                <a:gd name="connsiteY6" fmla="*/ 741331 h 1109100"/>
                <a:gd name="connsiteX7" fmla="*/ 28165 w 1234447"/>
                <a:gd name="connsiteY7" fmla="*/ 777406 h 1109100"/>
                <a:gd name="connsiteX8" fmla="*/ 93556 w 1234447"/>
                <a:gd name="connsiteY8" fmla="*/ 809443 h 1109100"/>
                <a:gd name="connsiteX9" fmla="*/ 93995 w 1234447"/>
                <a:gd name="connsiteY9" fmla="*/ 936451 h 1109100"/>
                <a:gd name="connsiteX10" fmla="*/ 241892 w 1234447"/>
                <a:gd name="connsiteY10" fmla="*/ 997366 h 1109100"/>
                <a:gd name="connsiteX11" fmla="*/ 270155 w 1234447"/>
                <a:gd name="connsiteY11" fmla="*/ 1023610 h 1109100"/>
                <a:gd name="connsiteX12" fmla="*/ 270155 w 1234447"/>
                <a:gd name="connsiteY12" fmla="*/ 1090405 h 1109100"/>
                <a:gd name="connsiteX13" fmla="*/ 288851 w 1234447"/>
                <a:gd name="connsiteY13" fmla="*/ 1109101 h 1109100"/>
                <a:gd name="connsiteX14" fmla="*/ 307546 w 1234447"/>
                <a:gd name="connsiteY14" fmla="*/ 1090405 h 1109100"/>
                <a:gd name="connsiteX15" fmla="*/ 307546 w 1234447"/>
                <a:gd name="connsiteY15" fmla="*/ 1023610 h 1109100"/>
                <a:gd name="connsiteX16" fmla="*/ 241892 w 1234447"/>
                <a:gd name="connsiteY16" fmla="*/ 959974 h 1109100"/>
                <a:gd name="connsiteX17" fmla="*/ 130772 w 1234447"/>
                <a:gd name="connsiteY17" fmla="*/ 929517 h 1109100"/>
                <a:gd name="connsiteX18" fmla="*/ 132264 w 1234447"/>
                <a:gd name="connsiteY18" fmla="*/ 800051 h 1109100"/>
                <a:gd name="connsiteX19" fmla="*/ 120502 w 1234447"/>
                <a:gd name="connsiteY19" fmla="*/ 780127 h 1109100"/>
                <a:gd name="connsiteX20" fmla="*/ 46861 w 1234447"/>
                <a:gd name="connsiteY20" fmla="*/ 745105 h 1109100"/>
                <a:gd name="connsiteX21" fmla="*/ 37469 w 1234447"/>
                <a:gd name="connsiteY21" fmla="*/ 735012 h 1109100"/>
                <a:gd name="connsiteX22" fmla="*/ 47738 w 1234447"/>
                <a:gd name="connsiteY22" fmla="*/ 711928 h 1109100"/>
                <a:gd name="connsiteX23" fmla="*/ 129806 w 1234447"/>
                <a:gd name="connsiteY23" fmla="*/ 572105 h 1109100"/>
                <a:gd name="connsiteX24" fmla="*/ 130157 w 1234447"/>
                <a:gd name="connsiteY24" fmla="*/ 568243 h 1109100"/>
                <a:gd name="connsiteX25" fmla="*/ 470717 w 1234447"/>
                <a:gd name="connsiteY25" fmla="*/ 227683 h 1109100"/>
                <a:gd name="connsiteX26" fmla="*/ 641610 w 1234447"/>
                <a:gd name="connsiteY26" fmla="*/ 274379 h 1109100"/>
                <a:gd name="connsiteX27" fmla="*/ 629498 w 1234447"/>
                <a:gd name="connsiteY27" fmla="*/ 288686 h 1109100"/>
                <a:gd name="connsiteX28" fmla="*/ 629586 w 1234447"/>
                <a:gd name="connsiteY28" fmla="*/ 310541 h 1109100"/>
                <a:gd name="connsiteX29" fmla="*/ 665836 w 1234447"/>
                <a:gd name="connsiteY29" fmla="*/ 360484 h 1109100"/>
                <a:gd name="connsiteX30" fmla="*/ 604834 w 1234447"/>
                <a:gd name="connsiteY30" fmla="*/ 370139 h 1109100"/>
                <a:gd name="connsiteX31" fmla="*/ 589298 w 1234447"/>
                <a:gd name="connsiteY31" fmla="*/ 385587 h 1109100"/>
                <a:gd name="connsiteX32" fmla="*/ 586138 w 1234447"/>
                <a:gd name="connsiteY32" fmla="*/ 423066 h 1109100"/>
                <a:gd name="connsiteX33" fmla="*/ 589298 w 1234447"/>
                <a:gd name="connsiteY33" fmla="*/ 460458 h 1109100"/>
                <a:gd name="connsiteX34" fmla="*/ 604834 w 1234447"/>
                <a:gd name="connsiteY34" fmla="*/ 475906 h 1109100"/>
                <a:gd name="connsiteX35" fmla="*/ 665836 w 1234447"/>
                <a:gd name="connsiteY35" fmla="*/ 485561 h 1109100"/>
                <a:gd name="connsiteX36" fmla="*/ 629586 w 1234447"/>
                <a:gd name="connsiteY36" fmla="*/ 535591 h 1109100"/>
                <a:gd name="connsiteX37" fmla="*/ 629498 w 1234447"/>
                <a:gd name="connsiteY37" fmla="*/ 557447 h 1109100"/>
                <a:gd name="connsiteX38" fmla="*/ 682425 w 1234447"/>
                <a:gd name="connsiteY38" fmla="*/ 610374 h 1109100"/>
                <a:gd name="connsiteX39" fmla="*/ 704368 w 1234447"/>
                <a:gd name="connsiteY39" fmla="*/ 610286 h 1109100"/>
                <a:gd name="connsiteX40" fmla="*/ 754399 w 1234447"/>
                <a:gd name="connsiteY40" fmla="*/ 574036 h 1109100"/>
                <a:gd name="connsiteX41" fmla="*/ 764142 w 1234447"/>
                <a:gd name="connsiteY41" fmla="*/ 635126 h 1109100"/>
                <a:gd name="connsiteX42" fmla="*/ 779590 w 1234447"/>
                <a:gd name="connsiteY42" fmla="*/ 650662 h 1109100"/>
                <a:gd name="connsiteX43" fmla="*/ 799953 w 1234447"/>
                <a:gd name="connsiteY43" fmla="*/ 653032 h 1109100"/>
                <a:gd name="connsiteX44" fmla="*/ 766687 w 1234447"/>
                <a:gd name="connsiteY44" fmla="*/ 737206 h 1109100"/>
                <a:gd name="connsiteX45" fmla="*/ 766424 w 1234447"/>
                <a:gd name="connsiteY45" fmla="*/ 737645 h 1109100"/>
                <a:gd name="connsiteX46" fmla="*/ 730876 w 1234447"/>
                <a:gd name="connsiteY46" fmla="*/ 796014 h 1109100"/>
                <a:gd name="connsiteX47" fmla="*/ 676457 w 1234447"/>
                <a:gd name="connsiteY47" fmla="*/ 890809 h 1109100"/>
                <a:gd name="connsiteX48" fmla="*/ 645473 w 1234447"/>
                <a:gd name="connsiteY48" fmla="*/ 1090053 h 1109100"/>
                <a:gd name="connsiteX49" fmla="*/ 663993 w 1234447"/>
                <a:gd name="connsiteY49" fmla="*/ 1108925 h 1109100"/>
                <a:gd name="connsiteX50" fmla="*/ 664168 w 1234447"/>
                <a:gd name="connsiteY50" fmla="*/ 1108925 h 1109100"/>
                <a:gd name="connsiteX51" fmla="*/ 682864 w 1234447"/>
                <a:gd name="connsiteY51" fmla="*/ 1090405 h 1109100"/>
                <a:gd name="connsiteX52" fmla="*/ 710513 w 1234447"/>
                <a:gd name="connsiteY52" fmla="*/ 906169 h 1109100"/>
                <a:gd name="connsiteX53" fmla="*/ 762562 w 1234447"/>
                <a:gd name="connsiteY53" fmla="*/ 815675 h 1109100"/>
                <a:gd name="connsiteX54" fmla="*/ 798461 w 1234447"/>
                <a:gd name="connsiteY54" fmla="*/ 756779 h 1109100"/>
                <a:gd name="connsiteX55" fmla="*/ 798812 w 1234447"/>
                <a:gd name="connsiteY55" fmla="*/ 756253 h 1109100"/>
                <a:gd name="connsiteX56" fmla="*/ 838837 w 1234447"/>
                <a:gd name="connsiteY56" fmla="*/ 652505 h 1109100"/>
                <a:gd name="connsiteX57" fmla="*/ 854548 w 1234447"/>
                <a:gd name="connsiteY57" fmla="*/ 650574 h 1109100"/>
                <a:gd name="connsiteX58" fmla="*/ 869996 w 1234447"/>
                <a:gd name="connsiteY58" fmla="*/ 635038 h 1109100"/>
                <a:gd name="connsiteX59" fmla="*/ 879739 w 1234447"/>
                <a:gd name="connsiteY59" fmla="*/ 573948 h 1109100"/>
                <a:gd name="connsiteX60" fmla="*/ 929770 w 1234447"/>
                <a:gd name="connsiteY60" fmla="*/ 610198 h 1109100"/>
                <a:gd name="connsiteX61" fmla="*/ 951713 w 1234447"/>
                <a:gd name="connsiteY61" fmla="*/ 610286 h 1109100"/>
                <a:gd name="connsiteX62" fmla="*/ 1004552 w 1234447"/>
                <a:gd name="connsiteY62" fmla="*/ 557359 h 1109100"/>
                <a:gd name="connsiteX63" fmla="*/ 1004464 w 1234447"/>
                <a:gd name="connsiteY63" fmla="*/ 535416 h 1109100"/>
                <a:gd name="connsiteX64" fmla="*/ 968214 w 1234447"/>
                <a:gd name="connsiteY64" fmla="*/ 485385 h 1109100"/>
                <a:gd name="connsiteX65" fmla="*/ 1029217 w 1234447"/>
                <a:gd name="connsiteY65" fmla="*/ 475730 h 1109100"/>
                <a:gd name="connsiteX66" fmla="*/ 1044753 w 1234447"/>
                <a:gd name="connsiteY66" fmla="*/ 460370 h 1109100"/>
                <a:gd name="connsiteX67" fmla="*/ 1047912 w 1234447"/>
                <a:gd name="connsiteY67" fmla="*/ 422891 h 1109100"/>
                <a:gd name="connsiteX68" fmla="*/ 1044753 w 1234447"/>
                <a:gd name="connsiteY68" fmla="*/ 385412 h 1109100"/>
                <a:gd name="connsiteX69" fmla="*/ 1029217 w 1234447"/>
                <a:gd name="connsiteY69" fmla="*/ 370051 h 1109100"/>
                <a:gd name="connsiteX70" fmla="*/ 968214 w 1234447"/>
                <a:gd name="connsiteY70" fmla="*/ 360396 h 1109100"/>
                <a:gd name="connsiteX71" fmla="*/ 1004464 w 1234447"/>
                <a:gd name="connsiteY71" fmla="*/ 310454 h 1109100"/>
                <a:gd name="connsiteX72" fmla="*/ 1004552 w 1234447"/>
                <a:gd name="connsiteY72" fmla="*/ 288598 h 1109100"/>
                <a:gd name="connsiteX73" fmla="*/ 951713 w 1234447"/>
                <a:gd name="connsiteY73" fmla="*/ 235671 h 1109100"/>
                <a:gd name="connsiteX74" fmla="*/ 929770 w 1234447"/>
                <a:gd name="connsiteY74" fmla="*/ 235671 h 1109100"/>
                <a:gd name="connsiteX75" fmla="*/ 879739 w 1234447"/>
                <a:gd name="connsiteY75" fmla="*/ 271921 h 1109100"/>
                <a:gd name="connsiteX76" fmla="*/ 869996 w 1234447"/>
                <a:gd name="connsiteY76" fmla="*/ 210831 h 1109100"/>
                <a:gd name="connsiteX77" fmla="*/ 854548 w 1234447"/>
                <a:gd name="connsiteY77" fmla="*/ 195295 h 1109100"/>
                <a:gd name="connsiteX78" fmla="*/ 779678 w 1234447"/>
                <a:gd name="connsiteY78" fmla="*/ 195295 h 1109100"/>
                <a:gd name="connsiteX79" fmla="*/ 764230 w 1234447"/>
                <a:gd name="connsiteY79" fmla="*/ 210831 h 1109100"/>
                <a:gd name="connsiteX80" fmla="*/ 754487 w 1234447"/>
                <a:gd name="connsiteY80" fmla="*/ 271921 h 1109100"/>
                <a:gd name="connsiteX81" fmla="*/ 704456 w 1234447"/>
                <a:gd name="connsiteY81" fmla="*/ 235583 h 1109100"/>
                <a:gd name="connsiteX82" fmla="*/ 682513 w 1234447"/>
                <a:gd name="connsiteY82" fmla="*/ 235495 h 1109100"/>
                <a:gd name="connsiteX83" fmla="*/ 668733 w 1234447"/>
                <a:gd name="connsiteY83" fmla="*/ 247169 h 1109100"/>
                <a:gd name="connsiteX84" fmla="*/ 480196 w 1234447"/>
                <a:gd name="connsiteY84" fmla="*/ 190468 h 1109100"/>
                <a:gd name="connsiteX85" fmla="*/ 763615 w 1234447"/>
                <a:gd name="connsiteY85" fmla="*/ 37216 h 1109100"/>
                <a:gd name="connsiteX86" fmla="*/ 1104262 w 1234447"/>
                <a:gd name="connsiteY86" fmla="*/ 377776 h 1109100"/>
                <a:gd name="connsiteX87" fmla="*/ 1104613 w 1234447"/>
                <a:gd name="connsiteY87" fmla="*/ 381550 h 1109100"/>
                <a:gd name="connsiteX88" fmla="*/ 1186681 w 1234447"/>
                <a:gd name="connsiteY88" fmla="*/ 521372 h 1109100"/>
                <a:gd name="connsiteX89" fmla="*/ 1196863 w 1234447"/>
                <a:gd name="connsiteY89" fmla="*/ 544456 h 1109100"/>
                <a:gd name="connsiteX90" fmla="*/ 1187559 w 1234447"/>
                <a:gd name="connsiteY90" fmla="*/ 554551 h 1109100"/>
                <a:gd name="connsiteX91" fmla="*/ 1113917 w 1234447"/>
                <a:gd name="connsiteY91" fmla="*/ 589572 h 1109100"/>
                <a:gd name="connsiteX92" fmla="*/ 1102156 w 1234447"/>
                <a:gd name="connsiteY92" fmla="*/ 609409 h 1109100"/>
                <a:gd name="connsiteX93" fmla="*/ 1103648 w 1234447"/>
                <a:gd name="connsiteY93" fmla="*/ 738874 h 1109100"/>
                <a:gd name="connsiteX94" fmla="*/ 992527 w 1234447"/>
                <a:gd name="connsiteY94" fmla="*/ 769419 h 1109100"/>
                <a:gd name="connsiteX95" fmla="*/ 926873 w 1234447"/>
                <a:gd name="connsiteY95" fmla="*/ 833054 h 1109100"/>
                <a:gd name="connsiteX96" fmla="*/ 926873 w 1234447"/>
                <a:gd name="connsiteY96" fmla="*/ 899849 h 1109100"/>
                <a:gd name="connsiteX97" fmla="*/ 945569 w 1234447"/>
                <a:gd name="connsiteY97" fmla="*/ 918545 h 1109100"/>
                <a:gd name="connsiteX98" fmla="*/ 964264 w 1234447"/>
                <a:gd name="connsiteY98" fmla="*/ 899849 h 1109100"/>
                <a:gd name="connsiteX99" fmla="*/ 964264 w 1234447"/>
                <a:gd name="connsiteY99" fmla="*/ 833054 h 1109100"/>
                <a:gd name="connsiteX100" fmla="*/ 992527 w 1234447"/>
                <a:gd name="connsiteY100" fmla="*/ 806810 h 1109100"/>
                <a:gd name="connsiteX101" fmla="*/ 1140425 w 1234447"/>
                <a:gd name="connsiteY101" fmla="*/ 745896 h 1109100"/>
                <a:gd name="connsiteX102" fmla="*/ 1140864 w 1234447"/>
                <a:gd name="connsiteY102" fmla="*/ 618888 h 1109100"/>
                <a:gd name="connsiteX103" fmla="*/ 1206255 w 1234447"/>
                <a:gd name="connsiteY103" fmla="*/ 586851 h 1109100"/>
                <a:gd name="connsiteX104" fmla="*/ 1233728 w 1234447"/>
                <a:gd name="connsiteY104" fmla="*/ 550776 h 1109100"/>
                <a:gd name="connsiteX105" fmla="*/ 1215296 w 1234447"/>
                <a:gd name="connsiteY105" fmla="*/ 497498 h 1109100"/>
                <a:gd name="connsiteX106" fmla="*/ 693836 w 1234447"/>
                <a:gd name="connsiteY106" fmla="*/ 274203 h 1109100"/>
                <a:gd name="connsiteX107" fmla="*/ 741672 w 1234447"/>
                <a:gd name="connsiteY107" fmla="*/ 308873 h 1109100"/>
                <a:gd name="connsiteX108" fmla="*/ 760982 w 1234447"/>
                <a:gd name="connsiteY108" fmla="*/ 310454 h 1109100"/>
                <a:gd name="connsiteX109" fmla="*/ 777132 w 1234447"/>
                <a:gd name="connsiteY109" fmla="*/ 303783 h 1109100"/>
                <a:gd name="connsiteX110" fmla="*/ 789684 w 1234447"/>
                <a:gd name="connsiteY110" fmla="*/ 288949 h 1109100"/>
                <a:gd name="connsiteX111" fmla="*/ 798988 w 1234447"/>
                <a:gd name="connsiteY111" fmla="*/ 230580 h 1109100"/>
                <a:gd name="connsiteX112" fmla="*/ 835238 w 1234447"/>
                <a:gd name="connsiteY112" fmla="*/ 230580 h 1109100"/>
                <a:gd name="connsiteX113" fmla="*/ 844542 w 1234447"/>
                <a:gd name="connsiteY113" fmla="*/ 288949 h 1109100"/>
                <a:gd name="connsiteX114" fmla="*/ 857094 w 1234447"/>
                <a:gd name="connsiteY114" fmla="*/ 303783 h 1109100"/>
                <a:gd name="connsiteX115" fmla="*/ 873332 w 1234447"/>
                <a:gd name="connsiteY115" fmla="*/ 310454 h 1109100"/>
                <a:gd name="connsiteX116" fmla="*/ 892554 w 1234447"/>
                <a:gd name="connsiteY116" fmla="*/ 308786 h 1109100"/>
                <a:gd name="connsiteX117" fmla="*/ 940390 w 1234447"/>
                <a:gd name="connsiteY117" fmla="*/ 274116 h 1109100"/>
                <a:gd name="connsiteX118" fmla="*/ 966020 w 1234447"/>
                <a:gd name="connsiteY118" fmla="*/ 299745 h 1109100"/>
                <a:gd name="connsiteX119" fmla="*/ 931349 w 1234447"/>
                <a:gd name="connsiteY119" fmla="*/ 347582 h 1109100"/>
                <a:gd name="connsiteX120" fmla="*/ 929770 w 1234447"/>
                <a:gd name="connsiteY120" fmla="*/ 366979 h 1109100"/>
                <a:gd name="connsiteX121" fmla="*/ 936440 w 1234447"/>
                <a:gd name="connsiteY121" fmla="*/ 382954 h 1109100"/>
                <a:gd name="connsiteX122" fmla="*/ 951274 w 1234447"/>
                <a:gd name="connsiteY122" fmla="*/ 395593 h 1109100"/>
                <a:gd name="connsiteX123" fmla="*/ 1009643 w 1234447"/>
                <a:gd name="connsiteY123" fmla="*/ 404897 h 1109100"/>
                <a:gd name="connsiteX124" fmla="*/ 1010521 w 1234447"/>
                <a:gd name="connsiteY124" fmla="*/ 423066 h 1109100"/>
                <a:gd name="connsiteX125" fmla="*/ 1009643 w 1234447"/>
                <a:gd name="connsiteY125" fmla="*/ 441147 h 1109100"/>
                <a:gd name="connsiteX126" fmla="*/ 951274 w 1234447"/>
                <a:gd name="connsiteY126" fmla="*/ 450451 h 1109100"/>
                <a:gd name="connsiteX127" fmla="*/ 936440 w 1234447"/>
                <a:gd name="connsiteY127" fmla="*/ 463091 h 1109100"/>
                <a:gd name="connsiteX128" fmla="*/ 929770 w 1234447"/>
                <a:gd name="connsiteY128" fmla="*/ 478978 h 1109100"/>
                <a:gd name="connsiteX129" fmla="*/ 931262 w 1234447"/>
                <a:gd name="connsiteY129" fmla="*/ 498463 h 1109100"/>
                <a:gd name="connsiteX130" fmla="*/ 966020 w 1234447"/>
                <a:gd name="connsiteY130" fmla="*/ 546300 h 1109100"/>
                <a:gd name="connsiteX131" fmla="*/ 940390 w 1234447"/>
                <a:gd name="connsiteY131" fmla="*/ 571929 h 1109100"/>
                <a:gd name="connsiteX132" fmla="*/ 892554 w 1234447"/>
                <a:gd name="connsiteY132" fmla="*/ 537259 h 1109100"/>
                <a:gd name="connsiteX133" fmla="*/ 873068 w 1234447"/>
                <a:gd name="connsiteY133" fmla="*/ 535767 h 1109100"/>
                <a:gd name="connsiteX134" fmla="*/ 857094 w 1234447"/>
                <a:gd name="connsiteY134" fmla="*/ 542438 h 1109100"/>
                <a:gd name="connsiteX135" fmla="*/ 844542 w 1234447"/>
                <a:gd name="connsiteY135" fmla="*/ 557271 h 1109100"/>
                <a:gd name="connsiteX136" fmla="*/ 835238 w 1234447"/>
                <a:gd name="connsiteY136" fmla="*/ 615640 h 1109100"/>
                <a:gd name="connsiteX137" fmla="*/ 798988 w 1234447"/>
                <a:gd name="connsiteY137" fmla="*/ 615640 h 1109100"/>
                <a:gd name="connsiteX138" fmla="*/ 789684 w 1234447"/>
                <a:gd name="connsiteY138" fmla="*/ 557271 h 1109100"/>
                <a:gd name="connsiteX139" fmla="*/ 777132 w 1234447"/>
                <a:gd name="connsiteY139" fmla="*/ 542438 h 1109100"/>
                <a:gd name="connsiteX140" fmla="*/ 761070 w 1234447"/>
                <a:gd name="connsiteY140" fmla="*/ 535767 h 1109100"/>
                <a:gd name="connsiteX141" fmla="*/ 741672 w 1234447"/>
                <a:gd name="connsiteY141" fmla="*/ 537347 h 1109100"/>
                <a:gd name="connsiteX142" fmla="*/ 693836 w 1234447"/>
                <a:gd name="connsiteY142" fmla="*/ 572105 h 1109100"/>
                <a:gd name="connsiteX143" fmla="*/ 668206 w 1234447"/>
                <a:gd name="connsiteY143" fmla="*/ 546475 h 1109100"/>
                <a:gd name="connsiteX144" fmla="*/ 702876 w 1234447"/>
                <a:gd name="connsiteY144" fmla="*/ 498639 h 1109100"/>
                <a:gd name="connsiteX145" fmla="*/ 704456 w 1234447"/>
                <a:gd name="connsiteY145" fmla="*/ 479329 h 1109100"/>
                <a:gd name="connsiteX146" fmla="*/ 697698 w 1234447"/>
                <a:gd name="connsiteY146" fmla="*/ 463179 h 1109100"/>
                <a:gd name="connsiteX147" fmla="*/ 682952 w 1234447"/>
                <a:gd name="connsiteY147" fmla="*/ 450627 h 1109100"/>
                <a:gd name="connsiteX148" fmla="*/ 624583 w 1234447"/>
                <a:gd name="connsiteY148" fmla="*/ 441323 h 1109100"/>
                <a:gd name="connsiteX149" fmla="*/ 623705 w 1234447"/>
                <a:gd name="connsiteY149" fmla="*/ 423242 h 1109100"/>
                <a:gd name="connsiteX150" fmla="*/ 624583 w 1234447"/>
                <a:gd name="connsiteY150" fmla="*/ 405073 h 1109100"/>
                <a:gd name="connsiteX151" fmla="*/ 682952 w 1234447"/>
                <a:gd name="connsiteY151" fmla="*/ 395769 h 1109100"/>
                <a:gd name="connsiteX152" fmla="*/ 697698 w 1234447"/>
                <a:gd name="connsiteY152" fmla="*/ 383217 h 1109100"/>
                <a:gd name="connsiteX153" fmla="*/ 704544 w 1234447"/>
                <a:gd name="connsiteY153" fmla="*/ 366979 h 1109100"/>
                <a:gd name="connsiteX154" fmla="*/ 702876 w 1234447"/>
                <a:gd name="connsiteY154" fmla="*/ 347757 h 1109100"/>
                <a:gd name="connsiteX155" fmla="*/ 668206 w 1234447"/>
                <a:gd name="connsiteY155" fmla="*/ 299921 h 1109100"/>
                <a:gd name="connsiteX156" fmla="*/ 693836 w 1234447"/>
                <a:gd name="connsiteY156" fmla="*/ 274203 h 11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34447" h="1109100">
                  <a:moveTo>
                    <a:pt x="1215296" y="497498"/>
                  </a:moveTo>
                  <a:cubicBezTo>
                    <a:pt x="1158858" y="430527"/>
                    <a:pt x="1144111" y="384271"/>
                    <a:pt x="1141654" y="375669"/>
                  </a:cubicBezTo>
                  <a:cubicBezTo>
                    <a:pt x="1140425" y="168349"/>
                    <a:pt x="971286" y="0"/>
                    <a:pt x="763615" y="0"/>
                  </a:cubicBezTo>
                  <a:cubicBezTo>
                    <a:pt x="623003" y="0"/>
                    <a:pt x="500823" y="77592"/>
                    <a:pt x="435958" y="191960"/>
                  </a:cubicBezTo>
                  <a:cubicBezTo>
                    <a:pt x="244613" y="209602"/>
                    <a:pt x="94083" y="370227"/>
                    <a:pt x="92854" y="565785"/>
                  </a:cubicBezTo>
                  <a:cubicBezTo>
                    <a:pt x="90396" y="574738"/>
                    <a:pt x="75562" y="620907"/>
                    <a:pt x="19212" y="687702"/>
                  </a:cubicBezTo>
                  <a:cubicBezTo>
                    <a:pt x="10611" y="697884"/>
                    <a:pt x="-3258" y="718423"/>
                    <a:pt x="692" y="741331"/>
                  </a:cubicBezTo>
                  <a:cubicBezTo>
                    <a:pt x="2448" y="751513"/>
                    <a:pt x="8679" y="766083"/>
                    <a:pt x="28165" y="777406"/>
                  </a:cubicBezTo>
                  <a:cubicBezTo>
                    <a:pt x="51863" y="791098"/>
                    <a:pt x="78108" y="802860"/>
                    <a:pt x="93556" y="809443"/>
                  </a:cubicBezTo>
                  <a:cubicBezTo>
                    <a:pt x="90747" y="836478"/>
                    <a:pt x="86183" y="895285"/>
                    <a:pt x="93995" y="936451"/>
                  </a:cubicBezTo>
                  <a:cubicBezTo>
                    <a:pt x="104088" y="989378"/>
                    <a:pt x="190984" y="997366"/>
                    <a:pt x="241892" y="997366"/>
                  </a:cubicBezTo>
                  <a:cubicBezTo>
                    <a:pt x="260676" y="997366"/>
                    <a:pt x="270155" y="1006143"/>
                    <a:pt x="270155" y="1023610"/>
                  </a:cubicBezTo>
                  <a:lnTo>
                    <a:pt x="270155" y="1090405"/>
                  </a:lnTo>
                  <a:cubicBezTo>
                    <a:pt x="270155" y="1100761"/>
                    <a:pt x="278493" y="1109101"/>
                    <a:pt x="288851" y="1109101"/>
                  </a:cubicBezTo>
                  <a:cubicBezTo>
                    <a:pt x="299208" y="1109101"/>
                    <a:pt x="307546" y="1100761"/>
                    <a:pt x="307546" y="1090405"/>
                  </a:cubicBezTo>
                  <a:lnTo>
                    <a:pt x="307546" y="1023610"/>
                  </a:lnTo>
                  <a:cubicBezTo>
                    <a:pt x="307546" y="985516"/>
                    <a:pt x="281127" y="959974"/>
                    <a:pt x="241892" y="959974"/>
                  </a:cubicBezTo>
                  <a:cubicBezTo>
                    <a:pt x="180890" y="959974"/>
                    <a:pt x="134107" y="947159"/>
                    <a:pt x="130772" y="929517"/>
                  </a:cubicBezTo>
                  <a:cubicBezTo>
                    <a:pt x="121643" y="881680"/>
                    <a:pt x="132176" y="800842"/>
                    <a:pt x="132264" y="800051"/>
                  </a:cubicBezTo>
                  <a:cubicBezTo>
                    <a:pt x="133405" y="791450"/>
                    <a:pt x="128490" y="783287"/>
                    <a:pt x="120502" y="780127"/>
                  </a:cubicBezTo>
                  <a:cubicBezTo>
                    <a:pt x="120063" y="779952"/>
                    <a:pt x="79951" y="764328"/>
                    <a:pt x="46861" y="745105"/>
                  </a:cubicBezTo>
                  <a:cubicBezTo>
                    <a:pt x="41243" y="741858"/>
                    <a:pt x="38084" y="738435"/>
                    <a:pt x="37469" y="735012"/>
                  </a:cubicBezTo>
                  <a:cubicBezTo>
                    <a:pt x="36503" y="729482"/>
                    <a:pt x="40541" y="720441"/>
                    <a:pt x="47738" y="711928"/>
                  </a:cubicBezTo>
                  <a:cubicBezTo>
                    <a:pt x="117254" y="629509"/>
                    <a:pt x="129367" y="574387"/>
                    <a:pt x="129806" y="572105"/>
                  </a:cubicBezTo>
                  <a:cubicBezTo>
                    <a:pt x="130069" y="570876"/>
                    <a:pt x="130157" y="569559"/>
                    <a:pt x="130157" y="568243"/>
                  </a:cubicBezTo>
                  <a:cubicBezTo>
                    <a:pt x="130157" y="380496"/>
                    <a:pt x="282970" y="227683"/>
                    <a:pt x="470717" y="227683"/>
                  </a:cubicBezTo>
                  <a:cubicBezTo>
                    <a:pt x="533123" y="227683"/>
                    <a:pt x="591405" y="244887"/>
                    <a:pt x="641610" y="274379"/>
                  </a:cubicBezTo>
                  <a:cubicBezTo>
                    <a:pt x="637573" y="279119"/>
                    <a:pt x="633097" y="283595"/>
                    <a:pt x="629498" y="288686"/>
                  </a:cubicBezTo>
                  <a:cubicBezTo>
                    <a:pt x="624846" y="295181"/>
                    <a:pt x="624846" y="304046"/>
                    <a:pt x="629586" y="310541"/>
                  </a:cubicBezTo>
                  <a:lnTo>
                    <a:pt x="665836" y="360484"/>
                  </a:lnTo>
                  <a:lnTo>
                    <a:pt x="604834" y="370139"/>
                  </a:lnTo>
                  <a:cubicBezTo>
                    <a:pt x="596846" y="371456"/>
                    <a:pt x="590614" y="377688"/>
                    <a:pt x="589298" y="385587"/>
                  </a:cubicBezTo>
                  <a:cubicBezTo>
                    <a:pt x="587192" y="398227"/>
                    <a:pt x="586138" y="410778"/>
                    <a:pt x="586138" y="423066"/>
                  </a:cubicBezTo>
                  <a:cubicBezTo>
                    <a:pt x="586138" y="435267"/>
                    <a:pt x="587192" y="447906"/>
                    <a:pt x="589298" y="460458"/>
                  </a:cubicBezTo>
                  <a:cubicBezTo>
                    <a:pt x="590614" y="468445"/>
                    <a:pt x="596846" y="474589"/>
                    <a:pt x="604834" y="475906"/>
                  </a:cubicBezTo>
                  <a:lnTo>
                    <a:pt x="665836" y="485561"/>
                  </a:lnTo>
                  <a:lnTo>
                    <a:pt x="629586" y="535591"/>
                  </a:lnTo>
                  <a:cubicBezTo>
                    <a:pt x="624846" y="542086"/>
                    <a:pt x="624846" y="550952"/>
                    <a:pt x="629498" y="557447"/>
                  </a:cubicBezTo>
                  <a:cubicBezTo>
                    <a:pt x="644156" y="577898"/>
                    <a:pt x="661974" y="595716"/>
                    <a:pt x="682425" y="610374"/>
                  </a:cubicBezTo>
                  <a:cubicBezTo>
                    <a:pt x="689008" y="615114"/>
                    <a:pt x="697785" y="615114"/>
                    <a:pt x="704368" y="610286"/>
                  </a:cubicBezTo>
                  <a:lnTo>
                    <a:pt x="754399" y="574036"/>
                  </a:lnTo>
                  <a:lnTo>
                    <a:pt x="764142" y="635126"/>
                  </a:lnTo>
                  <a:cubicBezTo>
                    <a:pt x="765371" y="643025"/>
                    <a:pt x="771602" y="649345"/>
                    <a:pt x="779590" y="650662"/>
                  </a:cubicBezTo>
                  <a:cubicBezTo>
                    <a:pt x="786261" y="651803"/>
                    <a:pt x="793019" y="652505"/>
                    <a:pt x="799953" y="653032"/>
                  </a:cubicBezTo>
                  <a:cubicBezTo>
                    <a:pt x="792580" y="682348"/>
                    <a:pt x="781784" y="710786"/>
                    <a:pt x="766687" y="737206"/>
                  </a:cubicBezTo>
                  <a:cubicBezTo>
                    <a:pt x="766600" y="737381"/>
                    <a:pt x="766512" y="737469"/>
                    <a:pt x="766424" y="737645"/>
                  </a:cubicBezTo>
                  <a:cubicBezTo>
                    <a:pt x="755365" y="756779"/>
                    <a:pt x="742989" y="776616"/>
                    <a:pt x="730876" y="796014"/>
                  </a:cubicBezTo>
                  <a:cubicBezTo>
                    <a:pt x="709284" y="830596"/>
                    <a:pt x="688920" y="863248"/>
                    <a:pt x="676457" y="890809"/>
                  </a:cubicBezTo>
                  <a:cubicBezTo>
                    <a:pt x="647228" y="955322"/>
                    <a:pt x="645560" y="1084612"/>
                    <a:pt x="645473" y="1090053"/>
                  </a:cubicBezTo>
                  <a:cubicBezTo>
                    <a:pt x="645385" y="1100411"/>
                    <a:pt x="653636" y="1108837"/>
                    <a:pt x="663993" y="1108925"/>
                  </a:cubicBezTo>
                  <a:lnTo>
                    <a:pt x="664168" y="1108925"/>
                  </a:lnTo>
                  <a:cubicBezTo>
                    <a:pt x="674438" y="1108925"/>
                    <a:pt x="682776" y="1100675"/>
                    <a:pt x="682864" y="1090405"/>
                  </a:cubicBezTo>
                  <a:cubicBezTo>
                    <a:pt x="682864" y="1089176"/>
                    <a:pt x="684444" y="963661"/>
                    <a:pt x="710513" y="906169"/>
                  </a:cubicBezTo>
                  <a:cubicBezTo>
                    <a:pt x="721923" y="880891"/>
                    <a:pt x="741672" y="849204"/>
                    <a:pt x="762562" y="815675"/>
                  </a:cubicBezTo>
                  <a:cubicBezTo>
                    <a:pt x="774763" y="796102"/>
                    <a:pt x="787226" y="776090"/>
                    <a:pt x="798461" y="756779"/>
                  </a:cubicBezTo>
                  <a:cubicBezTo>
                    <a:pt x="798549" y="756604"/>
                    <a:pt x="798724" y="756429"/>
                    <a:pt x="798812" y="756253"/>
                  </a:cubicBezTo>
                  <a:cubicBezTo>
                    <a:pt x="817420" y="723865"/>
                    <a:pt x="830586" y="688755"/>
                    <a:pt x="838837" y="652505"/>
                  </a:cubicBezTo>
                  <a:cubicBezTo>
                    <a:pt x="844103" y="652066"/>
                    <a:pt x="849370" y="651452"/>
                    <a:pt x="854548" y="650574"/>
                  </a:cubicBezTo>
                  <a:cubicBezTo>
                    <a:pt x="862536" y="649257"/>
                    <a:pt x="868680" y="643025"/>
                    <a:pt x="869996" y="635038"/>
                  </a:cubicBezTo>
                  <a:lnTo>
                    <a:pt x="879739" y="573948"/>
                  </a:lnTo>
                  <a:lnTo>
                    <a:pt x="929770" y="610198"/>
                  </a:lnTo>
                  <a:cubicBezTo>
                    <a:pt x="936265" y="614938"/>
                    <a:pt x="945130" y="614938"/>
                    <a:pt x="951713" y="610286"/>
                  </a:cubicBezTo>
                  <a:cubicBezTo>
                    <a:pt x="972076" y="595628"/>
                    <a:pt x="989894" y="577810"/>
                    <a:pt x="1004552" y="557359"/>
                  </a:cubicBezTo>
                  <a:cubicBezTo>
                    <a:pt x="1009292" y="550776"/>
                    <a:pt x="1009204" y="541999"/>
                    <a:pt x="1004464" y="535416"/>
                  </a:cubicBezTo>
                  <a:lnTo>
                    <a:pt x="968214" y="485385"/>
                  </a:lnTo>
                  <a:lnTo>
                    <a:pt x="1029217" y="475730"/>
                  </a:lnTo>
                  <a:cubicBezTo>
                    <a:pt x="1037116" y="474414"/>
                    <a:pt x="1043348" y="468269"/>
                    <a:pt x="1044753" y="460370"/>
                  </a:cubicBezTo>
                  <a:cubicBezTo>
                    <a:pt x="1046859" y="447994"/>
                    <a:pt x="1047912" y="435355"/>
                    <a:pt x="1047912" y="422891"/>
                  </a:cubicBezTo>
                  <a:cubicBezTo>
                    <a:pt x="1047912" y="410427"/>
                    <a:pt x="1046859" y="397787"/>
                    <a:pt x="1044753" y="385412"/>
                  </a:cubicBezTo>
                  <a:cubicBezTo>
                    <a:pt x="1043436" y="377512"/>
                    <a:pt x="1037204" y="371280"/>
                    <a:pt x="1029217" y="370051"/>
                  </a:cubicBezTo>
                  <a:lnTo>
                    <a:pt x="968214" y="360396"/>
                  </a:lnTo>
                  <a:lnTo>
                    <a:pt x="1004464" y="310454"/>
                  </a:lnTo>
                  <a:cubicBezTo>
                    <a:pt x="1009204" y="303958"/>
                    <a:pt x="1009204" y="295093"/>
                    <a:pt x="1004552" y="288598"/>
                  </a:cubicBezTo>
                  <a:cubicBezTo>
                    <a:pt x="989894" y="268234"/>
                    <a:pt x="972164" y="250417"/>
                    <a:pt x="951713" y="235671"/>
                  </a:cubicBezTo>
                  <a:cubicBezTo>
                    <a:pt x="945130" y="230931"/>
                    <a:pt x="936353" y="230931"/>
                    <a:pt x="929770" y="235671"/>
                  </a:cubicBezTo>
                  <a:lnTo>
                    <a:pt x="879739" y="271921"/>
                  </a:lnTo>
                  <a:lnTo>
                    <a:pt x="869996" y="210831"/>
                  </a:lnTo>
                  <a:cubicBezTo>
                    <a:pt x="868767" y="202932"/>
                    <a:pt x="862536" y="196612"/>
                    <a:pt x="854548" y="195295"/>
                  </a:cubicBezTo>
                  <a:cubicBezTo>
                    <a:pt x="829972" y="191258"/>
                    <a:pt x="804430" y="191170"/>
                    <a:pt x="779678" y="195295"/>
                  </a:cubicBezTo>
                  <a:cubicBezTo>
                    <a:pt x="771690" y="196612"/>
                    <a:pt x="765459" y="202844"/>
                    <a:pt x="764230" y="210831"/>
                  </a:cubicBezTo>
                  <a:lnTo>
                    <a:pt x="754487" y="271921"/>
                  </a:lnTo>
                  <a:lnTo>
                    <a:pt x="704456" y="235583"/>
                  </a:lnTo>
                  <a:cubicBezTo>
                    <a:pt x="697961" y="230844"/>
                    <a:pt x="689096" y="230844"/>
                    <a:pt x="682513" y="235495"/>
                  </a:cubicBezTo>
                  <a:cubicBezTo>
                    <a:pt x="677598" y="239006"/>
                    <a:pt x="673385" y="243307"/>
                    <a:pt x="668733" y="247169"/>
                  </a:cubicBezTo>
                  <a:cubicBezTo>
                    <a:pt x="613611" y="213025"/>
                    <a:pt x="549361" y="192223"/>
                    <a:pt x="480196" y="190468"/>
                  </a:cubicBezTo>
                  <a:cubicBezTo>
                    <a:pt x="541023" y="98306"/>
                    <a:pt x="645122" y="37216"/>
                    <a:pt x="763615" y="37216"/>
                  </a:cubicBezTo>
                  <a:cubicBezTo>
                    <a:pt x="951450" y="37216"/>
                    <a:pt x="1104262" y="190029"/>
                    <a:pt x="1104262" y="377776"/>
                  </a:cubicBezTo>
                  <a:cubicBezTo>
                    <a:pt x="1104262" y="379092"/>
                    <a:pt x="1104350" y="380321"/>
                    <a:pt x="1104613" y="381550"/>
                  </a:cubicBezTo>
                  <a:cubicBezTo>
                    <a:pt x="1105140" y="383832"/>
                    <a:pt x="1117165" y="439041"/>
                    <a:pt x="1186681" y="521372"/>
                  </a:cubicBezTo>
                  <a:cubicBezTo>
                    <a:pt x="1193879" y="529886"/>
                    <a:pt x="1197916" y="538927"/>
                    <a:pt x="1196863" y="544456"/>
                  </a:cubicBezTo>
                  <a:cubicBezTo>
                    <a:pt x="1196248" y="547880"/>
                    <a:pt x="1193089" y="551302"/>
                    <a:pt x="1187559" y="554551"/>
                  </a:cubicBezTo>
                  <a:cubicBezTo>
                    <a:pt x="1154469" y="573773"/>
                    <a:pt x="1114357" y="589396"/>
                    <a:pt x="1113917" y="589572"/>
                  </a:cubicBezTo>
                  <a:cubicBezTo>
                    <a:pt x="1105842" y="592644"/>
                    <a:pt x="1101015" y="600894"/>
                    <a:pt x="1102156" y="609409"/>
                  </a:cubicBezTo>
                  <a:cubicBezTo>
                    <a:pt x="1102244" y="610198"/>
                    <a:pt x="1112777" y="691125"/>
                    <a:pt x="1103648" y="738874"/>
                  </a:cubicBezTo>
                  <a:cubicBezTo>
                    <a:pt x="1100313" y="756516"/>
                    <a:pt x="1053530" y="769419"/>
                    <a:pt x="992527" y="769419"/>
                  </a:cubicBezTo>
                  <a:cubicBezTo>
                    <a:pt x="953293" y="769419"/>
                    <a:pt x="926873" y="794960"/>
                    <a:pt x="926873" y="833054"/>
                  </a:cubicBezTo>
                  <a:lnTo>
                    <a:pt x="926873" y="899849"/>
                  </a:lnTo>
                  <a:cubicBezTo>
                    <a:pt x="926873" y="910207"/>
                    <a:pt x="935299" y="918545"/>
                    <a:pt x="945569" y="918545"/>
                  </a:cubicBezTo>
                  <a:cubicBezTo>
                    <a:pt x="955838" y="918545"/>
                    <a:pt x="964264" y="910119"/>
                    <a:pt x="964264" y="899849"/>
                  </a:cubicBezTo>
                  <a:lnTo>
                    <a:pt x="964264" y="833054"/>
                  </a:lnTo>
                  <a:cubicBezTo>
                    <a:pt x="964264" y="815675"/>
                    <a:pt x="973744" y="806810"/>
                    <a:pt x="992527" y="806810"/>
                  </a:cubicBezTo>
                  <a:cubicBezTo>
                    <a:pt x="1043436" y="806810"/>
                    <a:pt x="1130331" y="798910"/>
                    <a:pt x="1140425" y="745896"/>
                  </a:cubicBezTo>
                  <a:cubicBezTo>
                    <a:pt x="1148237" y="704818"/>
                    <a:pt x="1143672" y="645922"/>
                    <a:pt x="1140864" y="618888"/>
                  </a:cubicBezTo>
                  <a:cubicBezTo>
                    <a:pt x="1156312" y="612393"/>
                    <a:pt x="1182644" y="600631"/>
                    <a:pt x="1206255" y="586851"/>
                  </a:cubicBezTo>
                  <a:cubicBezTo>
                    <a:pt x="1225741" y="575616"/>
                    <a:pt x="1231972" y="561046"/>
                    <a:pt x="1233728" y="550776"/>
                  </a:cubicBezTo>
                  <a:cubicBezTo>
                    <a:pt x="1237765" y="528306"/>
                    <a:pt x="1223897" y="507767"/>
                    <a:pt x="1215296" y="497498"/>
                  </a:cubicBezTo>
                  <a:close/>
                  <a:moveTo>
                    <a:pt x="693836" y="274203"/>
                  </a:moveTo>
                  <a:lnTo>
                    <a:pt x="741672" y="308873"/>
                  </a:lnTo>
                  <a:cubicBezTo>
                    <a:pt x="747290" y="312999"/>
                    <a:pt x="754750" y="313613"/>
                    <a:pt x="760982" y="310454"/>
                  </a:cubicBezTo>
                  <a:cubicBezTo>
                    <a:pt x="766160" y="307908"/>
                    <a:pt x="771515" y="305538"/>
                    <a:pt x="777132" y="303783"/>
                  </a:cubicBezTo>
                  <a:cubicBezTo>
                    <a:pt x="783715" y="301589"/>
                    <a:pt x="788630" y="295883"/>
                    <a:pt x="789684" y="288949"/>
                  </a:cubicBezTo>
                  <a:lnTo>
                    <a:pt x="798988" y="230580"/>
                  </a:lnTo>
                  <a:cubicBezTo>
                    <a:pt x="811100" y="229439"/>
                    <a:pt x="823213" y="229439"/>
                    <a:pt x="835238" y="230580"/>
                  </a:cubicBezTo>
                  <a:lnTo>
                    <a:pt x="844542" y="288949"/>
                  </a:lnTo>
                  <a:cubicBezTo>
                    <a:pt x="845683" y="295795"/>
                    <a:pt x="850511" y="301589"/>
                    <a:pt x="857094" y="303783"/>
                  </a:cubicBezTo>
                  <a:cubicBezTo>
                    <a:pt x="862711" y="305626"/>
                    <a:pt x="868065" y="307908"/>
                    <a:pt x="873332" y="310454"/>
                  </a:cubicBezTo>
                  <a:cubicBezTo>
                    <a:pt x="879476" y="313526"/>
                    <a:pt x="886936" y="312911"/>
                    <a:pt x="892554" y="308786"/>
                  </a:cubicBezTo>
                  <a:lnTo>
                    <a:pt x="940390" y="274116"/>
                  </a:lnTo>
                  <a:cubicBezTo>
                    <a:pt x="949694" y="281840"/>
                    <a:pt x="958296" y="290441"/>
                    <a:pt x="966020" y="299745"/>
                  </a:cubicBezTo>
                  <a:lnTo>
                    <a:pt x="931349" y="347582"/>
                  </a:lnTo>
                  <a:cubicBezTo>
                    <a:pt x="927224" y="353286"/>
                    <a:pt x="926610" y="360748"/>
                    <a:pt x="929770" y="366979"/>
                  </a:cubicBezTo>
                  <a:cubicBezTo>
                    <a:pt x="932403" y="372158"/>
                    <a:pt x="934597" y="377424"/>
                    <a:pt x="936440" y="382954"/>
                  </a:cubicBezTo>
                  <a:cubicBezTo>
                    <a:pt x="938635" y="389625"/>
                    <a:pt x="944340" y="394452"/>
                    <a:pt x="951274" y="395593"/>
                  </a:cubicBezTo>
                  <a:lnTo>
                    <a:pt x="1009643" y="404897"/>
                  </a:lnTo>
                  <a:cubicBezTo>
                    <a:pt x="1010257" y="410953"/>
                    <a:pt x="1010521" y="417010"/>
                    <a:pt x="1010521" y="423066"/>
                  </a:cubicBezTo>
                  <a:cubicBezTo>
                    <a:pt x="1010521" y="429035"/>
                    <a:pt x="1010257" y="435179"/>
                    <a:pt x="1009643" y="441147"/>
                  </a:cubicBezTo>
                  <a:lnTo>
                    <a:pt x="951274" y="450451"/>
                  </a:lnTo>
                  <a:cubicBezTo>
                    <a:pt x="944427" y="451592"/>
                    <a:pt x="938635" y="456420"/>
                    <a:pt x="936440" y="463091"/>
                  </a:cubicBezTo>
                  <a:cubicBezTo>
                    <a:pt x="934597" y="468620"/>
                    <a:pt x="932403" y="473887"/>
                    <a:pt x="929770" y="478978"/>
                  </a:cubicBezTo>
                  <a:cubicBezTo>
                    <a:pt x="926610" y="485210"/>
                    <a:pt x="927136" y="492758"/>
                    <a:pt x="931262" y="498463"/>
                  </a:cubicBezTo>
                  <a:lnTo>
                    <a:pt x="966020" y="546300"/>
                  </a:lnTo>
                  <a:cubicBezTo>
                    <a:pt x="958296" y="555604"/>
                    <a:pt x="949782" y="564205"/>
                    <a:pt x="940390" y="571929"/>
                  </a:cubicBezTo>
                  <a:lnTo>
                    <a:pt x="892554" y="537259"/>
                  </a:lnTo>
                  <a:cubicBezTo>
                    <a:pt x="886848" y="533134"/>
                    <a:pt x="879300" y="532519"/>
                    <a:pt x="873068" y="535767"/>
                  </a:cubicBezTo>
                  <a:cubicBezTo>
                    <a:pt x="867978" y="538400"/>
                    <a:pt x="862623" y="540594"/>
                    <a:pt x="857094" y="542438"/>
                  </a:cubicBezTo>
                  <a:cubicBezTo>
                    <a:pt x="850511" y="544632"/>
                    <a:pt x="845683" y="550337"/>
                    <a:pt x="844542" y="557271"/>
                  </a:cubicBezTo>
                  <a:lnTo>
                    <a:pt x="835238" y="615640"/>
                  </a:lnTo>
                  <a:cubicBezTo>
                    <a:pt x="823301" y="616781"/>
                    <a:pt x="811013" y="616781"/>
                    <a:pt x="798988" y="615640"/>
                  </a:cubicBezTo>
                  <a:lnTo>
                    <a:pt x="789684" y="557271"/>
                  </a:lnTo>
                  <a:cubicBezTo>
                    <a:pt x="788630" y="550425"/>
                    <a:pt x="783803" y="544719"/>
                    <a:pt x="777132" y="542438"/>
                  </a:cubicBezTo>
                  <a:cubicBezTo>
                    <a:pt x="771602" y="540594"/>
                    <a:pt x="766248" y="538312"/>
                    <a:pt x="761070" y="535767"/>
                  </a:cubicBezTo>
                  <a:cubicBezTo>
                    <a:pt x="754750" y="532607"/>
                    <a:pt x="747290" y="533221"/>
                    <a:pt x="741672" y="537347"/>
                  </a:cubicBezTo>
                  <a:lnTo>
                    <a:pt x="693836" y="572105"/>
                  </a:lnTo>
                  <a:cubicBezTo>
                    <a:pt x="684532" y="564381"/>
                    <a:pt x="676018" y="555779"/>
                    <a:pt x="668206" y="546475"/>
                  </a:cubicBezTo>
                  <a:lnTo>
                    <a:pt x="702876" y="498639"/>
                  </a:lnTo>
                  <a:cubicBezTo>
                    <a:pt x="706914" y="493022"/>
                    <a:pt x="707528" y="485561"/>
                    <a:pt x="704456" y="479329"/>
                  </a:cubicBezTo>
                  <a:cubicBezTo>
                    <a:pt x="701911" y="474150"/>
                    <a:pt x="699541" y="468796"/>
                    <a:pt x="697698" y="463179"/>
                  </a:cubicBezTo>
                  <a:cubicBezTo>
                    <a:pt x="695503" y="456596"/>
                    <a:pt x="689798" y="451768"/>
                    <a:pt x="682952" y="450627"/>
                  </a:cubicBezTo>
                  <a:lnTo>
                    <a:pt x="624583" y="441323"/>
                  </a:lnTo>
                  <a:cubicBezTo>
                    <a:pt x="623969" y="435179"/>
                    <a:pt x="623705" y="429123"/>
                    <a:pt x="623705" y="423242"/>
                  </a:cubicBezTo>
                  <a:cubicBezTo>
                    <a:pt x="623705" y="417273"/>
                    <a:pt x="623969" y="411217"/>
                    <a:pt x="624583" y="405073"/>
                  </a:cubicBezTo>
                  <a:lnTo>
                    <a:pt x="682952" y="395769"/>
                  </a:lnTo>
                  <a:cubicBezTo>
                    <a:pt x="689798" y="394628"/>
                    <a:pt x="695503" y="389800"/>
                    <a:pt x="697698" y="383217"/>
                  </a:cubicBezTo>
                  <a:cubicBezTo>
                    <a:pt x="699541" y="377600"/>
                    <a:pt x="701911" y="372246"/>
                    <a:pt x="704544" y="366979"/>
                  </a:cubicBezTo>
                  <a:cubicBezTo>
                    <a:pt x="707616" y="360748"/>
                    <a:pt x="707002" y="353374"/>
                    <a:pt x="702876" y="347757"/>
                  </a:cubicBezTo>
                  <a:lnTo>
                    <a:pt x="668206" y="299921"/>
                  </a:lnTo>
                  <a:cubicBezTo>
                    <a:pt x="675930" y="290529"/>
                    <a:pt x="684444" y="281928"/>
                    <a:pt x="693836" y="274203"/>
                  </a:cubicBezTo>
                  <a:close/>
                </a:path>
              </a:pathLst>
            </a:custGeom>
            <a:grpFill/>
            <a:ln w="8777"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9F98A0DB-EA7E-4B21-9E68-F51B259FDFB0}"/>
                </a:ext>
              </a:extLst>
            </p:cNvPr>
            <p:cNvSpPr/>
            <p:nvPr/>
          </p:nvSpPr>
          <p:spPr>
            <a:xfrm>
              <a:off x="9316210" y="8345723"/>
              <a:ext cx="149565" cy="149652"/>
            </a:xfrm>
            <a:custGeom>
              <a:avLst/>
              <a:gdLst>
                <a:gd name="connsiteX0" fmla="*/ 74783 w 149565"/>
                <a:gd name="connsiteY0" fmla="*/ 149653 h 149652"/>
                <a:gd name="connsiteX1" fmla="*/ 149565 w 149565"/>
                <a:gd name="connsiteY1" fmla="*/ 74870 h 149652"/>
                <a:gd name="connsiteX2" fmla="*/ 74783 w 149565"/>
                <a:gd name="connsiteY2" fmla="*/ 0 h 149652"/>
                <a:gd name="connsiteX3" fmla="*/ 0 w 149565"/>
                <a:gd name="connsiteY3" fmla="*/ 74870 h 149652"/>
                <a:gd name="connsiteX4" fmla="*/ 74783 w 149565"/>
                <a:gd name="connsiteY4" fmla="*/ 149653 h 149652"/>
                <a:gd name="connsiteX5" fmla="*/ 74783 w 149565"/>
                <a:gd name="connsiteY5" fmla="*/ 37391 h 149652"/>
                <a:gd name="connsiteX6" fmla="*/ 112174 w 149565"/>
                <a:gd name="connsiteY6" fmla="*/ 74782 h 149652"/>
                <a:gd name="connsiteX7" fmla="*/ 74783 w 149565"/>
                <a:gd name="connsiteY7" fmla="*/ 112174 h 149652"/>
                <a:gd name="connsiteX8" fmla="*/ 37391 w 149565"/>
                <a:gd name="connsiteY8" fmla="*/ 74782 h 149652"/>
                <a:gd name="connsiteX9" fmla="*/ 74783 w 149565"/>
                <a:gd name="connsiteY9" fmla="*/ 37391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149653"/>
                  </a:moveTo>
                  <a:cubicBezTo>
                    <a:pt x="116036" y="149653"/>
                    <a:pt x="149565" y="116124"/>
                    <a:pt x="149565" y="74870"/>
                  </a:cubicBezTo>
                  <a:cubicBezTo>
                    <a:pt x="149565" y="33617"/>
                    <a:pt x="116036" y="0"/>
                    <a:pt x="74783" y="0"/>
                  </a:cubicBezTo>
                  <a:cubicBezTo>
                    <a:pt x="33529" y="0"/>
                    <a:pt x="0" y="33617"/>
                    <a:pt x="0" y="74870"/>
                  </a:cubicBezTo>
                  <a:cubicBezTo>
                    <a:pt x="0" y="116124"/>
                    <a:pt x="33529" y="149653"/>
                    <a:pt x="74783" y="149653"/>
                  </a:cubicBezTo>
                  <a:close/>
                  <a:moveTo>
                    <a:pt x="74783" y="37391"/>
                  </a:moveTo>
                  <a:cubicBezTo>
                    <a:pt x="95409" y="37391"/>
                    <a:pt x="112174" y="54156"/>
                    <a:pt x="112174" y="74782"/>
                  </a:cubicBezTo>
                  <a:cubicBezTo>
                    <a:pt x="112174" y="95409"/>
                    <a:pt x="95409" y="112174"/>
                    <a:pt x="74783" y="112174"/>
                  </a:cubicBezTo>
                  <a:cubicBezTo>
                    <a:pt x="54156" y="112174"/>
                    <a:pt x="37391" y="95409"/>
                    <a:pt x="37391" y="74782"/>
                  </a:cubicBezTo>
                  <a:cubicBezTo>
                    <a:pt x="37391" y="54244"/>
                    <a:pt x="54156" y="37391"/>
                    <a:pt x="74783" y="37391"/>
                  </a:cubicBezTo>
                  <a:close/>
                </a:path>
              </a:pathLst>
            </a:custGeom>
            <a:grpFill/>
            <a:ln w="8777"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A790B994-34FE-4DD9-BF45-7EAEDDE52A6C}"/>
                </a:ext>
              </a:extLst>
            </p:cNvPr>
            <p:cNvSpPr/>
            <p:nvPr/>
          </p:nvSpPr>
          <p:spPr>
            <a:xfrm>
              <a:off x="8761134" y="8464107"/>
              <a:ext cx="461510" cy="461357"/>
            </a:xfrm>
            <a:custGeom>
              <a:avLst/>
              <a:gdLst>
                <a:gd name="connsiteX0" fmla="*/ 461511 w 461510"/>
                <a:gd name="connsiteY0" fmla="*/ 230777 h 461357"/>
                <a:gd name="connsiteX1" fmla="*/ 458438 w 461510"/>
                <a:gd name="connsiteY1" fmla="*/ 193298 h 461357"/>
                <a:gd name="connsiteX2" fmla="*/ 442903 w 461510"/>
                <a:gd name="connsiteY2" fmla="*/ 177850 h 461357"/>
                <a:gd name="connsiteX3" fmla="*/ 381901 w 461510"/>
                <a:gd name="connsiteY3" fmla="*/ 168195 h 461357"/>
                <a:gd name="connsiteX4" fmla="*/ 418151 w 461510"/>
                <a:gd name="connsiteY4" fmla="*/ 118252 h 461357"/>
                <a:gd name="connsiteX5" fmla="*/ 418239 w 461510"/>
                <a:gd name="connsiteY5" fmla="*/ 96397 h 461357"/>
                <a:gd name="connsiteX6" fmla="*/ 365311 w 461510"/>
                <a:gd name="connsiteY6" fmla="*/ 43382 h 461357"/>
                <a:gd name="connsiteX7" fmla="*/ 343368 w 461510"/>
                <a:gd name="connsiteY7" fmla="*/ 43470 h 461357"/>
                <a:gd name="connsiteX8" fmla="*/ 293337 w 461510"/>
                <a:gd name="connsiteY8" fmla="*/ 79720 h 461357"/>
                <a:gd name="connsiteX9" fmla="*/ 283595 w 461510"/>
                <a:gd name="connsiteY9" fmla="*/ 18630 h 461357"/>
                <a:gd name="connsiteX10" fmla="*/ 268147 w 461510"/>
                <a:gd name="connsiteY10" fmla="*/ 3094 h 461357"/>
                <a:gd name="connsiteX11" fmla="*/ 193276 w 461510"/>
                <a:gd name="connsiteY11" fmla="*/ 3094 h 461357"/>
                <a:gd name="connsiteX12" fmla="*/ 177828 w 461510"/>
                <a:gd name="connsiteY12" fmla="*/ 18630 h 461357"/>
                <a:gd name="connsiteX13" fmla="*/ 168086 w 461510"/>
                <a:gd name="connsiteY13" fmla="*/ 79720 h 461357"/>
                <a:gd name="connsiteX14" fmla="*/ 118143 w 461510"/>
                <a:gd name="connsiteY14" fmla="*/ 43470 h 461357"/>
                <a:gd name="connsiteX15" fmla="*/ 96199 w 461510"/>
                <a:gd name="connsiteY15" fmla="*/ 43382 h 461357"/>
                <a:gd name="connsiteX16" fmla="*/ 43272 w 461510"/>
                <a:gd name="connsiteY16" fmla="*/ 96397 h 461357"/>
                <a:gd name="connsiteX17" fmla="*/ 43360 w 461510"/>
                <a:gd name="connsiteY17" fmla="*/ 118252 h 461357"/>
                <a:gd name="connsiteX18" fmla="*/ 79610 w 461510"/>
                <a:gd name="connsiteY18" fmla="*/ 168195 h 461357"/>
                <a:gd name="connsiteX19" fmla="*/ 18608 w 461510"/>
                <a:gd name="connsiteY19" fmla="*/ 177850 h 461357"/>
                <a:gd name="connsiteX20" fmla="*/ 3072 w 461510"/>
                <a:gd name="connsiteY20" fmla="*/ 193298 h 461357"/>
                <a:gd name="connsiteX21" fmla="*/ 0 w 461510"/>
                <a:gd name="connsiteY21" fmla="*/ 230689 h 461357"/>
                <a:gd name="connsiteX22" fmla="*/ 3072 w 461510"/>
                <a:gd name="connsiteY22" fmla="*/ 268081 h 461357"/>
                <a:gd name="connsiteX23" fmla="*/ 18608 w 461510"/>
                <a:gd name="connsiteY23" fmla="*/ 283529 h 461357"/>
                <a:gd name="connsiteX24" fmla="*/ 79610 w 461510"/>
                <a:gd name="connsiteY24" fmla="*/ 293271 h 461357"/>
                <a:gd name="connsiteX25" fmla="*/ 43360 w 461510"/>
                <a:gd name="connsiteY25" fmla="*/ 343302 h 461357"/>
                <a:gd name="connsiteX26" fmla="*/ 43272 w 461510"/>
                <a:gd name="connsiteY26" fmla="*/ 365158 h 461357"/>
                <a:gd name="connsiteX27" fmla="*/ 96112 w 461510"/>
                <a:gd name="connsiteY27" fmla="*/ 418085 h 461357"/>
                <a:gd name="connsiteX28" fmla="*/ 118055 w 461510"/>
                <a:gd name="connsiteY28" fmla="*/ 418085 h 461357"/>
                <a:gd name="connsiteX29" fmla="*/ 167998 w 461510"/>
                <a:gd name="connsiteY29" fmla="*/ 381747 h 461357"/>
                <a:gd name="connsiteX30" fmla="*/ 177740 w 461510"/>
                <a:gd name="connsiteY30" fmla="*/ 442837 h 461357"/>
                <a:gd name="connsiteX31" fmla="*/ 193189 w 461510"/>
                <a:gd name="connsiteY31" fmla="*/ 458373 h 461357"/>
                <a:gd name="connsiteX32" fmla="*/ 230580 w 461510"/>
                <a:gd name="connsiteY32" fmla="*/ 461357 h 461357"/>
                <a:gd name="connsiteX33" fmla="*/ 267971 w 461510"/>
                <a:gd name="connsiteY33" fmla="*/ 458373 h 461357"/>
                <a:gd name="connsiteX34" fmla="*/ 283419 w 461510"/>
                <a:gd name="connsiteY34" fmla="*/ 442837 h 461357"/>
                <a:gd name="connsiteX35" fmla="*/ 293162 w 461510"/>
                <a:gd name="connsiteY35" fmla="*/ 381747 h 461357"/>
                <a:gd name="connsiteX36" fmla="*/ 343192 w 461510"/>
                <a:gd name="connsiteY36" fmla="*/ 418085 h 461357"/>
                <a:gd name="connsiteX37" fmla="*/ 365136 w 461510"/>
                <a:gd name="connsiteY37" fmla="*/ 418085 h 461357"/>
                <a:gd name="connsiteX38" fmla="*/ 417975 w 461510"/>
                <a:gd name="connsiteY38" fmla="*/ 365158 h 461357"/>
                <a:gd name="connsiteX39" fmla="*/ 417887 w 461510"/>
                <a:gd name="connsiteY39" fmla="*/ 343302 h 461357"/>
                <a:gd name="connsiteX40" fmla="*/ 381637 w 461510"/>
                <a:gd name="connsiteY40" fmla="*/ 293271 h 461357"/>
                <a:gd name="connsiteX41" fmla="*/ 442639 w 461510"/>
                <a:gd name="connsiteY41" fmla="*/ 283529 h 461357"/>
                <a:gd name="connsiteX42" fmla="*/ 458175 w 461510"/>
                <a:gd name="connsiteY42" fmla="*/ 268169 h 461357"/>
                <a:gd name="connsiteX43" fmla="*/ 461511 w 461510"/>
                <a:gd name="connsiteY43" fmla="*/ 230777 h 461357"/>
                <a:gd name="connsiteX44" fmla="*/ 423241 w 461510"/>
                <a:gd name="connsiteY44" fmla="*/ 248946 h 461357"/>
                <a:gd name="connsiteX45" fmla="*/ 364960 w 461510"/>
                <a:gd name="connsiteY45" fmla="*/ 258250 h 461357"/>
                <a:gd name="connsiteX46" fmla="*/ 350127 w 461510"/>
                <a:gd name="connsiteY46" fmla="*/ 270889 h 461357"/>
                <a:gd name="connsiteX47" fmla="*/ 343456 w 461510"/>
                <a:gd name="connsiteY47" fmla="*/ 286776 h 461357"/>
                <a:gd name="connsiteX48" fmla="*/ 345036 w 461510"/>
                <a:gd name="connsiteY48" fmla="*/ 306174 h 461357"/>
                <a:gd name="connsiteX49" fmla="*/ 379794 w 461510"/>
                <a:gd name="connsiteY49" fmla="*/ 354011 h 461357"/>
                <a:gd name="connsiteX50" fmla="*/ 354164 w 461510"/>
                <a:gd name="connsiteY50" fmla="*/ 379640 h 461357"/>
                <a:gd name="connsiteX51" fmla="*/ 306328 w 461510"/>
                <a:gd name="connsiteY51" fmla="*/ 344970 h 461357"/>
                <a:gd name="connsiteX52" fmla="*/ 286754 w 461510"/>
                <a:gd name="connsiteY52" fmla="*/ 343478 h 461357"/>
                <a:gd name="connsiteX53" fmla="*/ 270867 w 461510"/>
                <a:gd name="connsiteY53" fmla="*/ 350149 h 461357"/>
                <a:gd name="connsiteX54" fmla="*/ 258316 w 461510"/>
                <a:gd name="connsiteY54" fmla="*/ 364982 h 461357"/>
                <a:gd name="connsiteX55" fmla="*/ 249012 w 461510"/>
                <a:gd name="connsiteY55" fmla="*/ 423351 h 461357"/>
                <a:gd name="connsiteX56" fmla="*/ 212762 w 461510"/>
                <a:gd name="connsiteY56" fmla="*/ 423351 h 461357"/>
                <a:gd name="connsiteX57" fmla="*/ 203458 w 461510"/>
                <a:gd name="connsiteY57" fmla="*/ 364982 h 461357"/>
                <a:gd name="connsiteX58" fmla="*/ 190994 w 461510"/>
                <a:gd name="connsiteY58" fmla="*/ 350149 h 461357"/>
                <a:gd name="connsiteX59" fmla="*/ 174844 w 461510"/>
                <a:gd name="connsiteY59" fmla="*/ 343390 h 461357"/>
                <a:gd name="connsiteX60" fmla="*/ 155446 w 461510"/>
                <a:gd name="connsiteY60" fmla="*/ 344970 h 461357"/>
                <a:gd name="connsiteX61" fmla="*/ 107610 w 461510"/>
                <a:gd name="connsiteY61" fmla="*/ 379640 h 461357"/>
                <a:gd name="connsiteX62" fmla="*/ 81980 w 461510"/>
                <a:gd name="connsiteY62" fmla="*/ 354011 h 461357"/>
                <a:gd name="connsiteX63" fmla="*/ 116650 w 461510"/>
                <a:gd name="connsiteY63" fmla="*/ 306174 h 461357"/>
                <a:gd name="connsiteX64" fmla="*/ 118230 w 461510"/>
                <a:gd name="connsiteY64" fmla="*/ 286864 h 461357"/>
                <a:gd name="connsiteX65" fmla="*/ 111472 w 461510"/>
                <a:gd name="connsiteY65" fmla="*/ 270802 h 461357"/>
                <a:gd name="connsiteX66" fmla="*/ 96638 w 461510"/>
                <a:gd name="connsiteY66" fmla="*/ 258250 h 461357"/>
                <a:gd name="connsiteX67" fmla="*/ 38269 w 461510"/>
                <a:gd name="connsiteY67" fmla="*/ 248946 h 461357"/>
                <a:gd name="connsiteX68" fmla="*/ 37391 w 461510"/>
                <a:gd name="connsiteY68" fmla="*/ 230777 h 461357"/>
                <a:gd name="connsiteX69" fmla="*/ 38269 w 461510"/>
                <a:gd name="connsiteY69" fmla="*/ 212696 h 461357"/>
                <a:gd name="connsiteX70" fmla="*/ 96638 w 461510"/>
                <a:gd name="connsiteY70" fmla="*/ 203392 h 461357"/>
                <a:gd name="connsiteX71" fmla="*/ 111472 w 461510"/>
                <a:gd name="connsiteY71" fmla="*/ 190840 h 461357"/>
                <a:gd name="connsiteX72" fmla="*/ 118230 w 461510"/>
                <a:gd name="connsiteY72" fmla="*/ 174690 h 461357"/>
                <a:gd name="connsiteX73" fmla="*/ 116562 w 461510"/>
                <a:gd name="connsiteY73" fmla="*/ 155380 h 461357"/>
                <a:gd name="connsiteX74" fmla="*/ 81892 w 461510"/>
                <a:gd name="connsiteY74" fmla="*/ 107544 h 461357"/>
                <a:gd name="connsiteX75" fmla="*/ 107522 w 461510"/>
                <a:gd name="connsiteY75" fmla="*/ 81914 h 461357"/>
                <a:gd name="connsiteX76" fmla="*/ 155358 w 461510"/>
                <a:gd name="connsiteY76" fmla="*/ 116584 h 461357"/>
                <a:gd name="connsiteX77" fmla="*/ 174669 w 461510"/>
                <a:gd name="connsiteY77" fmla="*/ 118252 h 461357"/>
                <a:gd name="connsiteX78" fmla="*/ 190819 w 461510"/>
                <a:gd name="connsiteY78" fmla="*/ 111494 h 461357"/>
                <a:gd name="connsiteX79" fmla="*/ 203370 w 461510"/>
                <a:gd name="connsiteY79" fmla="*/ 96660 h 461357"/>
                <a:gd name="connsiteX80" fmla="*/ 212674 w 461510"/>
                <a:gd name="connsiteY80" fmla="*/ 38291 h 461357"/>
                <a:gd name="connsiteX81" fmla="*/ 248924 w 461510"/>
                <a:gd name="connsiteY81" fmla="*/ 38291 h 461357"/>
                <a:gd name="connsiteX82" fmla="*/ 258228 w 461510"/>
                <a:gd name="connsiteY82" fmla="*/ 96660 h 461357"/>
                <a:gd name="connsiteX83" fmla="*/ 270780 w 461510"/>
                <a:gd name="connsiteY83" fmla="*/ 111494 h 461357"/>
                <a:gd name="connsiteX84" fmla="*/ 286930 w 461510"/>
                <a:gd name="connsiteY84" fmla="*/ 118252 h 461357"/>
                <a:gd name="connsiteX85" fmla="*/ 306152 w 461510"/>
                <a:gd name="connsiteY85" fmla="*/ 116584 h 461357"/>
                <a:gd name="connsiteX86" fmla="*/ 353989 w 461510"/>
                <a:gd name="connsiteY86" fmla="*/ 81914 h 461357"/>
                <a:gd name="connsiteX87" fmla="*/ 379618 w 461510"/>
                <a:gd name="connsiteY87" fmla="*/ 107544 h 461357"/>
                <a:gd name="connsiteX88" fmla="*/ 344860 w 461510"/>
                <a:gd name="connsiteY88" fmla="*/ 155380 h 461357"/>
                <a:gd name="connsiteX89" fmla="*/ 343280 w 461510"/>
                <a:gd name="connsiteY89" fmla="*/ 174778 h 461357"/>
                <a:gd name="connsiteX90" fmla="*/ 349951 w 461510"/>
                <a:gd name="connsiteY90" fmla="*/ 190753 h 461357"/>
                <a:gd name="connsiteX91" fmla="*/ 364785 w 461510"/>
                <a:gd name="connsiteY91" fmla="*/ 203392 h 461357"/>
                <a:gd name="connsiteX92" fmla="*/ 423154 w 461510"/>
                <a:gd name="connsiteY92" fmla="*/ 212696 h 461357"/>
                <a:gd name="connsiteX93" fmla="*/ 424032 w 461510"/>
                <a:gd name="connsiteY93" fmla="*/ 230777 h 461357"/>
                <a:gd name="connsiteX94" fmla="*/ 423241 w 461510"/>
                <a:gd name="connsiteY94" fmla="*/ 248946 h 4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61510" h="461357">
                  <a:moveTo>
                    <a:pt x="461511" y="230777"/>
                  </a:moveTo>
                  <a:cubicBezTo>
                    <a:pt x="461511" y="218401"/>
                    <a:pt x="460458" y="205762"/>
                    <a:pt x="458438" y="193298"/>
                  </a:cubicBezTo>
                  <a:cubicBezTo>
                    <a:pt x="457122" y="185399"/>
                    <a:pt x="450890" y="179167"/>
                    <a:pt x="442903" y="177850"/>
                  </a:cubicBezTo>
                  <a:lnTo>
                    <a:pt x="381901" y="168195"/>
                  </a:lnTo>
                  <a:lnTo>
                    <a:pt x="418151" y="118252"/>
                  </a:lnTo>
                  <a:cubicBezTo>
                    <a:pt x="422890" y="111757"/>
                    <a:pt x="422890" y="102892"/>
                    <a:pt x="418239" y="96397"/>
                  </a:cubicBezTo>
                  <a:cubicBezTo>
                    <a:pt x="403580" y="75945"/>
                    <a:pt x="385850" y="58128"/>
                    <a:pt x="365311" y="43382"/>
                  </a:cubicBezTo>
                  <a:cubicBezTo>
                    <a:pt x="358816" y="38642"/>
                    <a:pt x="349951" y="38730"/>
                    <a:pt x="343368" y="43470"/>
                  </a:cubicBezTo>
                  <a:lnTo>
                    <a:pt x="293337" y="79720"/>
                  </a:lnTo>
                  <a:lnTo>
                    <a:pt x="283595" y="18630"/>
                  </a:lnTo>
                  <a:cubicBezTo>
                    <a:pt x="282366" y="10730"/>
                    <a:pt x="276134" y="4411"/>
                    <a:pt x="268147" y="3094"/>
                  </a:cubicBezTo>
                  <a:cubicBezTo>
                    <a:pt x="243482" y="-1031"/>
                    <a:pt x="217941" y="-1031"/>
                    <a:pt x="193276" y="3094"/>
                  </a:cubicBezTo>
                  <a:cubicBezTo>
                    <a:pt x="185289" y="4411"/>
                    <a:pt x="179145" y="10643"/>
                    <a:pt x="177828" y="18630"/>
                  </a:cubicBezTo>
                  <a:lnTo>
                    <a:pt x="168086" y="79720"/>
                  </a:lnTo>
                  <a:lnTo>
                    <a:pt x="118143" y="43470"/>
                  </a:lnTo>
                  <a:cubicBezTo>
                    <a:pt x="111560" y="38730"/>
                    <a:pt x="102782" y="38730"/>
                    <a:pt x="96199" y="43382"/>
                  </a:cubicBezTo>
                  <a:cubicBezTo>
                    <a:pt x="75748" y="58040"/>
                    <a:pt x="57930" y="75945"/>
                    <a:pt x="43272" y="96397"/>
                  </a:cubicBezTo>
                  <a:cubicBezTo>
                    <a:pt x="38532" y="102980"/>
                    <a:pt x="38620" y="111757"/>
                    <a:pt x="43360" y="118252"/>
                  </a:cubicBezTo>
                  <a:lnTo>
                    <a:pt x="79610" y="168195"/>
                  </a:lnTo>
                  <a:lnTo>
                    <a:pt x="18608" y="177850"/>
                  </a:lnTo>
                  <a:cubicBezTo>
                    <a:pt x="10621" y="179167"/>
                    <a:pt x="4389" y="185399"/>
                    <a:pt x="3072" y="193298"/>
                  </a:cubicBezTo>
                  <a:cubicBezTo>
                    <a:pt x="1053" y="205938"/>
                    <a:pt x="0" y="218489"/>
                    <a:pt x="0" y="230689"/>
                  </a:cubicBezTo>
                  <a:cubicBezTo>
                    <a:pt x="0" y="242890"/>
                    <a:pt x="1053" y="255529"/>
                    <a:pt x="3072" y="268081"/>
                  </a:cubicBezTo>
                  <a:cubicBezTo>
                    <a:pt x="4389" y="276068"/>
                    <a:pt x="10621" y="282300"/>
                    <a:pt x="18608" y="283529"/>
                  </a:cubicBezTo>
                  <a:lnTo>
                    <a:pt x="79610" y="293271"/>
                  </a:lnTo>
                  <a:lnTo>
                    <a:pt x="43360" y="343302"/>
                  </a:lnTo>
                  <a:cubicBezTo>
                    <a:pt x="38620" y="349797"/>
                    <a:pt x="38620" y="358662"/>
                    <a:pt x="43272" y="365158"/>
                  </a:cubicBezTo>
                  <a:cubicBezTo>
                    <a:pt x="57930" y="385609"/>
                    <a:pt x="75748" y="403427"/>
                    <a:pt x="96112" y="418085"/>
                  </a:cubicBezTo>
                  <a:cubicBezTo>
                    <a:pt x="102695" y="422825"/>
                    <a:pt x="111472" y="422737"/>
                    <a:pt x="118055" y="418085"/>
                  </a:cubicBezTo>
                  <a:lnTo>
                    <a:pt x="167998" y="381747"/>
                  </a:lnTo>
                  <a:lnTo>
                    <a:pt x="177740" y="442837"/>
                  </a:lnTo>
                  <a:cubicBezTo>
                    <a:pt x="178969" y="450824"/>
                    <a:pt x="185201" y="457056"/>
                    <a:pt x="193189" y="458373"/>
                  </a:cubicBezTo>
                  <a:cubicBezTo>
                    <a:pt x="205389" y="460392"/>
                    <a:pt x="218028" y="461357"/>
                    <a:pt x="230580" y="461357"/>
                  </a:cubicBezTo>
                  <a:cubicBezTo>
                    <a:pt x="243219" y="461357"/>
                    <a:pt x="255771" y="460304"/>
                    <a:pt x="267971" y="458373"/>
                  </a:cubicBezTo>
                  <a:cubicBezTo>
                    <a:pt x="275871" y="457056"/>
                    <a:pt x="282103" y="450824"/>
                    <a:pt x="283419" y="442837"/>
                  </a:cubicBezTo>
                  <a:lnTo>
                    <a:pt x="293162" y="381747"/>
                  </a:lnTo>
                  <a:lnTo>
                    <a:pt x="343192" y="418085"/>
                  </a:lnTo>
                  <a:cubicBezTo>
                    <a:pt x="349687" y="422825"/>
                    <a:pt x="358553" y="422825"/>
                    <a:pt x="365136" y="418085"/>
                  </a:cubicBezTo>
                  <a:cubicBezTo>
                    <a:pt x="385587" y="403339"/>
                    <a:pt x="403317" y="385521"/>
                    <a:pt x="417975" y="365158"/>
                  </a:cubicBezTo>
                  <a:cubicBezTo>
                    <a:pt x="422715" y="358575"/>
                    <a:pt x="422627" y="349797"/>
                    <a:pt x="417887" y="343302"/>
                  </a:cubicBezTo>
                  <a:lnTo>
                    <a:pt x="381637" y="293271"/>
                  </a:lnTo>
                  <a:lnTo>
                    <a:pt x="442639" y="283529"/>
                  </a:lnTo>
                  <a:cubicBezTo>
                    <a:pt x="450626" y="282300"/>
                    <a:pt x="456859" y="276068"/>
                    <a:pt x="458175" y="268169"/>
                  </a:cubicBezTo>
                  <a:cubicBezTo>
                    <a:pt x="460458" y="255880"/>
                    <a:pt x="461511" y="243241"/>
                    <a:pt x="461511" y="230777"/>
                  </a:cubicBezTo>
                  <a:close/>
                  <a:moveTo>
                    <a:pt x="423241" y="248946"/>
                  </a:moveTo>
                  <a:lnTo>
                    <a:pt x="364960" y="258250"/>
                  </a:lnTo>
                  <a:cubicBezTo>
                    <a:pt x="358026" y="259391"/>
                    <a:pt x="352321" y="264219"/>
                    <a:pt x="350127" y="270889"/>
                  </a:cubicBezTo>
                  <a:cubicBezTo>
                    <a:pt x="348283" y="276419"/>
                    <a:pt x="346089" y="281685"/>
                    <a:pt x="343456" y="286776"/>
                  </a:cubicBezTo>
                  <a:cubicBezTo>
                    <a:pt x="340296" y="293008"/>
                    <a:pt x="340910" y="300557"/>
                    <a:pt x="345036" y="306174"/>
                  </a:cubicBezTo>
                  <a:lnTo>
                    <a:pt x="379794" y="354011"/>
                  </a:lnTo>
                  <a:cubicBezTo>
                    <a:pt x="372070" y="363315"/>
                    <a:pt x="363468" y="371916"/>
                    <a:pt x="354164" y="379640"/>
                  </a:cubicBezTo>
                  <a:lnTo>
                    <a:pt x="306328" y="344970"/>
                  </a:lnTo>
                  <a:cubicBezTo>
                    <a:pt x="300623" y="340845"/>
                    <a:pt x="293074" y="340230"/>
                    <a:pt x="286754" y="343478"/>
                  </a:cubicBezTo>
                  <a:cubicBezTo>
                    <a:pt x="281663" y="346111"/>
                    <a:pt x="276309" y="348305"/>
                    <a:pt x="270867" y="350149"/>
                  </a:cubicBezTo>
                  <a:cubicBezTo>
                    <a:pt x="264285" y="352343"/>
                    <a:pt x="259457" y="358048"/>
                    <a:pt x="258316" y="364982"/>
                  </a:cubicBezTo>
                  <a:lnTo>
                    <a:pt x="249012" y="423351"/>
                  </a:lnTo>
                  <a:cubicBezTo>
                    <a:pt x="237075" y="424404"/>
                    <a:pt x="224787" y="424404"/>
                    <a:pt x="212762" y="423351"/>
                  </a:cubicBezTo>
                  <a:lnTo>
                    <a:pt x="203458" y="364982"/>
                  </a:lnTo>
                  <a:cubicBezTo>
                    <a:pt x="202405" y="358136"/>
                    <a:pt x="197577" y="352430"/>
                    <a:pt x="190994" y="350149"/>
                  </a:cubicBezTo>
                  <a:cubicBezTo>
                    <a:pt x="185464" y="348305"/>
                    <a:pt x="180110" y="346023"/>
                    <a:pt x="174844" y="343390"/>
                  </a:cubicBezTo>
                  <a:cubicBezTo>
                    <a:pt x="168612" y="340230"/>
                    <a:pt x="161063" y="340845"/>
                    <a:pt x="155446" y="344970"/>
                  </a:cubicBezTo>
                  <a:lnTo>
                    <a:pt x="107610" y="379640"/>
                  </a:lnTo>
                  <a:cubicBezTo>
                    <a:pt x="98306" y="371916"/>
                    <a:pt x="89704" y="363402"/>
                    <a:pt x="81980" y="354011"/>
                  </a:cubicBezTo>
                  <a:lnTo>
                    <a:pt x="116650" y="306174"/>
                  </a:lnTo>
                  <a:cubicBezTo>
                    <a:pt x="120776" y="300557"/>
                    <a:pt x="121390" y="293096"/>
                    <a:pt x="118230" y="286864"/>
                  </a:cubicBezTo>
                  <a:cubicBezTo>
                    <a:pt x="115685" y="281685"/>
                    <a:pt x="113403" y="276331"/>
                    <a:pt x="111472" y="270802"/>
                  </a:cubicBezTo>
                  <a:cubicBezTo>
                    <a:pt x="109278" y="264219"/>
                    <a:pt x="103572" y="259391"/>
                    <a:pt x="96638" y="258250"/>
                  </a:cubicBezTo>
                  <a:lnTo>
                    <a:pt x="38269" y="248946"/>
                  </a:lnTo>
                  <a:cubicBezTo>
                    <a:pt x="37654" y="242802"/>
                    <a:pt x="37391" y="236746"/>
                    <a:pt x="37391" y="230777"/>
                  </a:cubicBezTo>
                  <a:cubicBezTo>
                    <a:pt x="37391" y="224809"/>
                    <a:pt x="37742" y="218840"/>
                    <a:pt x="38269" y="212696"/>
                  </a:cubicBezTo>
                  <a:lnTo>
                    <a:pt x="96638" y="203392"/>
                  </a:lnTo>
                  <a:cubicBezTo>
                    <a:pt x="103572" y="202339"/>
                    <a:pt x="109278" y="197423"/>
                    <a:pt x="111472" y="190840"/>
                  </a:cubicBezTo>
                  <a:cubicBezTo>
                    <a:pt x="113315" y="185223"/>
                    <a:pt x="115685" y="179869"/>
                    <a:pt x="118230" y="174690"/>
                  </a:cubicBezTo>
                  <a:cubicBezTo>
                    <a:pt x="121302" y="168458"/>
                    <a:pt x="120688" y="160997"/>
                    <a:pt x="116562" y="155380"/>
                  </a:cubicBezTo>
                  <a:lnTo>
                    <a:pt x="81892" y="107544"/>
                  </a:lnTo>
                  <a:cubicBezTo>
                    <a:pt x="89616" y="98240"/>
                    <a:pt x="98130" y="89638"/>
                    <a:pt x="107522" y="81914"/>
                  </a:cubicBezTo>
                  <a:lnTo>
                    <a:pt x="155358" y="116584"/>
                  </a:lnTo>
                  <a:cubicBezTo>
                    <a:pt x="160975" y="120710"/>
                    <a:pt x="168436" y="121237"/>
                    <a:pt x="174669" y="118252"/>
                  </a:cubicBezTo>
                  <a:cubicBezTo>
                    <a:pt x="179847" y="115707"/>
                    <a:pt x="185289" y="113337"/>
                    <a:pt x="190819" y="111494"/>
                  </a:cubicBezTo>
                  <a:cubicBezTo>
                    <a:pt x="197401" y="109300"/>
                    <a:pt x="202317" y="103594"/>
                    <a:pt x="203370" y="96660"/>
                  </a:cubicBezTo>
                  <a:lnTo>
                    <a:pt x="212674" y="38291"/>
                  </a:lnTo>
                  <a:cubicBezTo>
                    <a:pt x="224699" y="37150"/>
                    <a:pt x="236811" y="37150"/>
                    <a:pt x="248924" y="38291"/>
                  </a:cubicBezTo>
                  <a:lnTo>
                    <a:pt x="258228" y="96660"/>
                  </a:lnTo>
                  <a:cubicBezTo>
                    <a:pt x="259281" y="103506"/>
                    <a:pt x="264197" y="109212"/>
                    <a:pt x="270780" y="111494"/>
                  </a:cubicBezTo>
                  <a:cubicBezTo>
                    <a:pt x="276309" y="113337"/>
                    <a:pt x="281751" y="115619"/>
                    <a:pt x="286930" y="118252"/>
                  </a:cubicBezTo>
                  <a:cubicBezTo>
                    <a:pt x="293162" y="121324"/>
                    <a:pt x="300535" y="120710"/>
                    <a:pt x="306152" y="116584"/>
                  </a:cubicBezTo>
                  <a:lnTo>
                    <a:pt x="353989" y="81914"/>
                  </a:lnTo>
                  <a:cubicBezTo>
                    <a:pt x="363381" y="89638"/>
                    <a:pt x="371894" y="98240"/>
                    <a:pt x="379618" y="107544"/>
                  </a:cubicBezTo>
                  <a:lnTo>
                    <a:pt x="344860" y="155380"/>
                  </a:lnTo>
                  <a:cubicBezTo>
                    <a:pt x="340735" y="160997"/>
                    <a:pt x="340121" y="168546"/>
                    <a:pt x="343280" y="174778"/>
                  </a:cubicBezTo>
                  <a:cubicBezTo>
                    <a:pt x="345913" y="179957"/>
                    <a:pt x="348108" y="185223"/>
                    <a:pt x="349951" y="190753"/>
                  </a:cubicBezTo>
                  <a:cubicBezTo>
                    <a:pt x="352145" y="197423"/>
                    <a:pt x="357851" y="202251"/>
                    <a:pt x="364785" y="203392"/>
                  </a:cubicBezTo>
                  <a:lnTo>
                    <a:pt x="423154" y="212696"/>
                  </a:lnTo>
                  <a:cubicBezTo>
                    <a:pt x="423768" y="218752"/>
                    <a:pt x="424032" y="224809"/>
                    <a:pt x="424032" y="230777"/>
                  </a:cubicBezTo>
                  <a:cubicBezTo>
                    <a:pt x="424119" y="236833"/>
                    <a:pt x="423856" y="242890"/>
                    <a:pt x="423241" y="248946"/>
                  </a:cubicBezTo>
                  <a:close/>
                </a:path>
              </a:pathLst>
            </a:custGeom>
            <a:grpFill/>
            <a:ln w="8777"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4904A29C-BA36-42A2-9F45-67C035898C12}"/>
                </a:ext>
              </a:extLst>
            </p:cNvPr>
            <p:cNvSpPr/>
            <p:nvPr/>
          </p:nvSpPr>
          <p:spPr>
            <a:xfrm>
              <a:off x="8917194" y="8620102"/>
              <a:ext cx="149565" cy="149652"/>
            </a:xfrm>
            <a:custGeom>
              <a:avLst/>
              <a:gdLst>
                <a:gd name="connsiteX0" fmla="*/ 74783 w 149565"/>
                <a:gd name="connsiteY0" fmla="*/ 0 h 149652"/>
                <a:gd name="connsiteX1" fmla="*/ 0 w 149565"/>
                <a:gd name="connsiteY1" fmla="*/ 74870 h 149652"/>
                <a:gd name="connsiteX2" fmla="*/ 74783 w 149565"/>
                <a:gd name="connsiteY2" fmla="*/ 149653 h 149652"/>
                <a:gd name="connsiteX3" fmla="*/ 149566 w 149565"/>
                <a:gd name="connsiteY3" fmla="*/ 74870 h 149652"/>
                <a:gd name="connsiteX4" fmla="*/ 74783 w 149565"/>
                <a:gd name="connsiteY4" fmla="*/ 0 h 149652"/>
                <a:gd name="connsiteX5" fmla="*/ 74783 w 149565"/>
                <a:gd name="connsiteY5" fmla="*/ 112262 h 149652"/>
                <a:gd name="connsiteX6" fmla="*/ 37391 w 149565"/>
                <a:gd name="connsiteY6" fmla="*/ 74870 h 149652"/>
                <a:gd name="connsiteX7" fmla="*/ 74783 w 149565"/>
                <a:gd name="connsiteY7" fmla="*/ 37391 h 149652"/>
                <a:gd name="connsiteX8" fmla="*/ 112174 w 149565"/>
                <a:gd name="connsiteY8" fmla="*/ 74870 h 149652"/>
                <a:gd name="connsiteX9" fmla="*/ 74783 w 149565"/>
                <a:gd name="connsiteY9" fmla="*/ 112262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0"/>
                  </a:moveTo>
                  <a:cubicBezTo>
                    <a:pt x="33529" y="0"/>
                    <a:pt x="0" y="33617"/>
                    <a:pt x="0" y="74870"/>
                  </a:cubicBezTo>
                  <a:cubicBezTo>
                    <a:pt x="0" y="116124"/>
                    <a:pt x="33529" y="149653"/>
                    <a:pt x="74783" y="149653"/>
                  </a:cubicBezTo>
                  <a:cubicBezTo>
                    <a:pt x="116036" y="149653"/>
                    <a:pt x="149566" y="116036"/>
                    <a:pt x="149566" y="74870"/>
                  </a:cubicBezTo>
                  <a:cubicBezTo>
                    <a:pt x="149566" y="33529"/>
                    <a:pt x="116036" y="0"/>
                    <a:pt x="74783" y="0"/>
                  </a:cubicBezTo>
                  <a:close/>
                  <a:moveTo>
                    <a:pt x="74783" y="112262"/>
                  </a:moveTo>
                  <a:cubicBezTo>
                    <a:pt x="54156" y="112262"/>
                    <a:pt x="37391" y="95497"/>
                    <a:pt x="37391" y="74870"/>
                  </a:cubicBezTo>
                  <a:cubicBezTo>
                    <a:pt x="37391" y="54244"/>
                    <a:pt x="54156" y="37391"/>
                    <a:pt x="74783" y="37391"/>
                  </a:cubicBezTo>
                  <a:cubicBezTo>
                    <a:pt x="95410" y="37391"/>
                    <a:pt x="112174" y="54156"/>
                    <a:pt x="112174" y="74870"/>
                  </a:cubicBezTo>
                  <a:cubicBezTo>
                    <a:pt x="112174" y="95409"/>
                    <a:pt x="95410" y="112262"/>
                    <a:pt x="74783" y="112262"/>
                  </a:cubicBezTo>
                  <a:close/>
                </a:path>
              </a:pathLst>
            </a:custGeom>
            <a:grpFill/>
            <a:ln w="8777" cap="flat">
              <a:noFill/>
              <a:prstDash val="solid"/>
              <a:miter/>
            </a:ln>
          </p:spPr>
          <p:txBody>
            <a:bodyPr rtlCol="0" anchor="ctr"/>
            <a:lstStyle/>
            <a:p>
              <a:endParaRPr lang="en-US" sz="1200"/>
            </a:p>
          </p:txBody>
        </p:sp>
      </p:grpSp>
      <p:grpSp>
        <p:nvGrpSpPr>
          <p:cNvPr id="55" name="Graphic 4">
            <a:extLst>
              <a:ext uri="{FF2B5EF4-FFF2-40B4-BE49-F238E27FC236}">
                <a16:creationId xmlns:a16="http://schemas.microsoft.com/office/drawing/2014/main" id="{35B7E344-7BBA-4002-92A3-F1C25384019D}"/>
              </a:ext>
            </a:extLst>
          </p:cNvPr>
          <p:cNvGrpSpPr/>
          <p:nvPr/>
        </p:nvGrpSpPr>
        <p:grpSpPr>
          <a:xfrm>
            <a:off x="14041379" y="3348615"/>
            <a:ext cx="1150104" cy="1150162"/>
            <a:chOff x="10884230" y="3442838"/>
            <a:chExt cx="1234377" cy="1234439"/>
          </a:xfrm>
          <a:solidFill>
            <a:schemeClr val="tx1"/>
          </a:solidFill>
        </p:grpSpPr>
        <p:sp>
          <p:nvSpPr>
            <p:cNvPr id="56" name="Freeform: Shape 55">
              <a:extLst>
                <a:ext uri="{FF2B5EF4-FFF2-40B4-BE49-F238E27FC236}">
                  <a16:creationId xmlns:a16="http://schemas.microsoft.com/office/drawing/2014/main" id="{FFA90A53-709D-4955-A5C3-2CBD8B8756B8}"/>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5DAF4C34-F140-452A-87BC-0D8CAB0AD8B4}"/>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E512D99C-F8F6-4DD2-9EEB-9277807E3F2F}"/>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69D3DF23-7142-4CAC-834A-4B14211442BF}"/>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E6894EE1-F2A8-4F99-AC9C-7D15B389B9B7}"/>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EFC85643-16E7-4585-8779-3C36DDA2179D}"/>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sp>
        <p:nvSpPr>
          <p:cNvPr id="67" name="TextBox 66">
            <a:extLst>
              <a:ext uri="{FF2B5EF4-FFF2-40B4-BE49-F238E27FC236}">
                <a16:creationId xmlns:a16="http://schemas.microsoft.com/office/drawing/2014/main" id="{8C70EEC5-D00E-40A7-8754-983C5EEEBE56}"/>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41" name="Picture 40">
            <a:extLst>
              <a:ext uri="{FF2B5EF4-FFF2-40B4-BE49-F238E27FC236}">
                <a16:creationId xmlns:a16="http://schemas.microsoft.com/office/drawing/2014/main" id="{EE4CFC9A-171B-4359-8D1D-DD935F39D3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8532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0" presetClass="entr" presetSubtype="0" fill="hold" grpId="0" nodeType="afterEffect">
                                  <p:stCondLst>
                                    <p:cond delay="0"/>
                                  </p:stCondLst>
                                  <p:childTnLst>
                                    <p:set>
                                      <p:cBhvr>
                                        <p:cTn id="10" dur="700"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12" dur="7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13" presetID="0" presetClass="entr" presetSubtype="0" fill="hold" nodeType="withEffect">
                                  <p:stCondLst>
                                    <p:cond delay="0"/>
                                  </p:stCondLst>
                                  <p:childTnLst>
                                    <p:set>
                                      <p:cBhvr>
                                        <p:cTn id="14" dur="700" fill="hold">
                                          <p:stCondLst>
                                            <p:cond delay="0"/>
                                          </p:stCondLst>
                                        </p:cTn>
                                        <p:tgtEl>
                                          <p:spTgt spid="24"/>
                                        </p:tgtEl>
                                        <p:attrNameLst>
                                          <p:attrName>style.visibility</p:attrName>
                                        </p:attrNameLst>
                                      </p:cBhvr>
                                      <p:to>
                                        <p:strVal val="visible"/>
                                      </p:to>
                                    </p:set>
                                    <p:anim to="" calcmode="lin" valueType="num">
                                      <p:cBhvr>
                                        <p:cTn id="15" dur="70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16" dur="700" fill="hold">
                                          <p:stCondLst>
                                            <p:cond delay="0"/>
                                          </p:stCondLst>
                                        </p:cTn>
                                        <p:tgtEl>
                                          <p:spTgt spid="24"/>
                                        </p:tgtEl>
                                        <p:attrNameLst>
                                          <p:attrName>ppt_w</p:attrName>
                                        </p:attrNameLst>
                                      </p:cBhvr>
                                      <p:tavLst>
                                        <p:tav tm="0" fmla="#ppt_w-#ppt_w*((1.5-1.5*$)^3-(1.5-1.5*$)^2)">
                                          <p:val>
                                            <p:strVal val="0"/>
                                          </p:val>
                                        </p:tav>
                                        <p:tav tm="100000">
                                          <p:val>
                                            <p:strVal val="1"/>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00" fill="hold"/>
                                        <p:tgtEl>
                                          <p:spTgt spid="28"/>
                                        </p:tgtEl>
                                        <p:attrNameLst>
                                          <p:attrName>ppt_x</p:attrName>
                                        </p:attrNameLst>
                                      </p:cBhvr>
                                      <p:tavLst>
                                        <p:tav tm="0">
                                          <p:val>
                                            <p:strVal val="#ppt_x"/>
                                          </p:val>
                                        </p:tav>
                                        <p:tav tm="100000">
                                          <p:val>
                                            <p:strVal val="#ppt_x"/>
                                          </p:val>
                                        </p:tav>
                                      </p:tavLst>
                                    </p:anim>
                                    <p:anim calcmode="lin" valueType="num">
                                      <p:cBhvr additive="base">
                                        <p:cTn id="20" dur="7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200"/>
                            </p:stCondLst>
                            <p:childTnLst>
                              <p:par>
                                <p:cTn id="22" presetID="0" presetClass="entr" presetSubtype="0" fill="hold" grpId="0" nodeType="afterEffect">
                                  <p:stCondLst>
                                    <p:cond delay="0"/>
                                  </p:stCondLst>
                                  <p:childTnLst>
                                    <p:set>
                                      <p:cBhvr>
                                        <p:cTn id="23" dur="700" fill="hold">
                                          <p:stCondLst>
                                            <p:cond delay="0"/>
                                          </p:stCondLst>
                                        </p:cTn>
                                        <p:tgtEl>
                                          <p:spTgt spid="14"/>
                                        </p:tgtEl>
                                        <p:attrNameLst>
                                          <p:attrName>style.visibility</p:attrName>
                                        </p:attrNameLst>
                                      </p:cBhvr>
                                      <p:to>
                                        <p:strVal val="visible"/>
                                      </p:to>
                                    </p:set>
                                    <p:anim to="" calcmode="lin" valueType="num">
                                      <p:cBhvr>
                                        <p:cTn id="24"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25"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26" presetID="0" presetClass="entr" presetSubtype="0" fill="hold" nodeType="withEffect">
                                  <p:stCondLst>
                                    <p:cond delay="0"/>
                                  </p:stCondLst>
                                  <p:childTnLst>
                                    <p:set>
                                      <p:cBhvr>
                                        <p:cTn id="27" dur="700" fill="hold">
                                          <p:stCondLst>
                                            <p:cond delay="0"/>
                                          </p:stCondLst>
                                        </p:cTn>
                                        <p:tgtEl>
                                          <p:spTgt spid="50"/>
                                        </p:tgtEl>
                                        <p:attrNameLst>
                                          <p:attrName>style.visibility</p:attrName>
                                        </p:attrNameLst>
                                      </p:cBhvr>
                                      <p:to>
                                        <p:strVal val="visible"/>
                                      </p:to>
                                    </p:set>
                                    <p:anim to="" calcmode="lin" valueType="num">
                                      <p:cBhvr>
                                        <p:cTn id="28" dur="700" fill="hold">
                                          <p:stCondLst>
                                            <p:cond delay="0"/>
                                          </p:stCondLst>
                                        </p:cTn>
                                        <p:tgtEl>
                                          <p:spTgt spid="50"/>
                                        </p:tgtEl>
                                        <p:attrNameLst>
                                          <p:attrName>ppt_h</p:attrName>
                                        </p:attrNameLst>
                                      </p:cBhvr>
                                      <p:tavLst>
                                        <p:tav tm="0" fmla="#ppt_h-#ppt_h*((1.5-1.5*$)^3-(1.5-1.5*$)^2)">
                                          <p:val>
                                            <p:strVal val="0"/>
                                          </p:val>
                                        </p:tav>
                                        <p:tav tm="100000">
                                          <p:val>
                                            <p:strVal val="1"/>
                                          </p:val>
                                        </p:tav>
                                      </p:tavLst>
                                    </p:anim>
                                    <p:anim to="" calcmode="lin" valueType="num">
                                      <p:cBhvr>
                                        <p:cTn id="29" dur="700" fill="hold">
                                          <p:stCondLst>
                                            <p:cond delay="0"/>
                                          </p:stCondLst>
                                        </p:cTn>
                                        <p:tgtEl>
                                          <p:spTgt spid="50"/>
                                        </p:tgtEl>
                                        <p:attrNameLst>
                                          <p:attrName>ppt_w</p:attrName>
                                        </p:attrNameLst>
                                      </p:cBhvr>
                                      <p:tavLst>
                                        <p:tav tm="0" fmla="#ppt_w-#ppt_w*((1.5-1.5*$)^3-(1.5-1.5*$)^2)">
                                          <p:val>
                                            <p:strVal val="0"/>
                                          </p:val>
                                        </p:tav>
                                        <p:tav tm="100000">
                                          <p:val>
                                            <p:strVal val="1"/>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700" fill="hold"/>
                                        <p:tgtEl>
                                          <p:spTgt spid="26"/>
                                        </p:tgtEl>
                                        <p:attrNameLst>
                                          <p:attrName>ppt_x</p:attrName>
                                        </p:attrNameLst>
                                      </p:cBhvr>
                                      <p:tavLst>
                                        <p:tav tm="0">
                                          <p:val>
                                            <p:strVal val="#ppt_x"/>
                                          </p:val>
                                        </p:tav>
                                        <p:tav tm="100000">
                                          <p:val>
                                            <p:strVal val="#ppt_x"/>
                                          </p:val>
                                        </p:tav>
                                      </p:tavLst>
                                    </p:anim>
                                    <p:anim calcmode="lin" valueType="num">
                                      <p:cBhvr additive="base">
                                        <p:cTn id="33" dur="7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1900"/>
                            </p:stCondLst>
                            <p:childTnLst>
                              <p:par>
                                <p:cTn id="35" presetID="0" presetClass="entr" presetSubtype="0" fill="hold" grpId="0" nodeType="afterEffect">
                                  <p:stCondLst>
                                    <p:cond delay="0"/>
                                  </p:stCondLst>
                                  <p:childTnLst>
                                    <p:set>
                                      <p:cBhvr>
                                        <p:cTn id="36" dur="700" fill="hold">
                                          <p:stCondLst>
                                            <p:cond delay="0"/>
                                          </p:stCondLst>
                                        </p:cTn>
                                        <p:tgtEl>
                                          <p:spTgt spid="17"/>
                                        </p:tgtEl>
                                        <p:attrNameLst>
                                          <p:attrName>style.visibility</p:attrName>
                                        </p:attrNameLst>
                                      </p:cBhvr>
                                      <p:to>
                                        <p:strVal val="visible"/>
                                      </p:to>
                                    </p:set>
                                    <p:anim to="" calcmode="lin" valueType="num">
                                      <p:cBhvr>
                                        <p:cTn id="37"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39" presetID="0" presetClass="entr" presetSubtype="0" fill="hold" nodeType="withEffect">
                                  <p:stCondLst>
                                    <p:cond delay="0"/>
                                  </p:stCondLst>
                                  <p:childTnLst>
                                    <p:set>
                                      <p:cBhvr>
                                        <p:cTn id="40" dur="700" fill="hold">
                                          <p:stCondLst>
                                            <p:cond delay="0"/>
                                          </p:stCondLst>
                                        </p:cTn>
                                        <p:tgtEl>
                                          <p:spTgt spid="55"/>
                                        </p:tgtEl>
                                        <p:attrNameLst>
                                          <p:attrName>style.visibility</p:attrName>
                                        </p:attrNameLst>
                                      </p:cBhvr>
                                      <p:to>
                                        <p:strVal val="visible"/>
                                      </p:to>
                                    </p:set>
                                    <p:anim to="" calcmode="lin" valueType="num">
                                      <p:cBhvr>
                                        <p:cTn id="41" dur="700" fill="hold">
                                          <p:stCondLst>
                                            <p:cond delay="0"/>
                                          </p:stCondLst>
                                        </p:cTn>
                                        <p:tgtEl>
                                          <p:spTgt spid="55"/>
                                        </p:tgtEl>
                                        <p:attrNameLst>
                                          <p:attrName>ppt_h</p:attrName>
                                        </p:attrNameLst>
                                      </p:cBhvr>
                                      <p:tavLst>
                                        <p:tav tm="0" fmla="#ppt_h-#ppt_h*((1.5-1.5*$)^3-(1.5-1.5*$)^2)">
                                          <p:val>
                                            <p:strVal val="0"/>
                                          </p:val>
                                        </p:tav>
                                        <p:tav tm="100000">
                                          <p:val>
                                            <p:strVal val="1"/>
                                          </p:val>
                                        </p:tav>
                                      </p:tavLst>
                                    </p:anim>
                                    <p:anim to="" calcmode="lin" valueType="num">
                                      <p:cBhvr>
                                        <p:cTn id="42" dur="700" fill="hold">
                                          <p:stCondLst>
                                            <p:cond delay="0"/>
                                          </p:stCondLst>
                                        </p:cTn>
                                        <p:tgtEl>
                                          <p:spTgt spid="55"/>
                                        </p:tgtEl>
                                        <p:attrNameLst>
                                          <p:attrName>ppt_w</p:attrName>
                                        </p:attrNameLst>
                                      </p:cBhvr>
                                      <p:tavLst>
                                        <p:tav tm="0" fmla="#ppt_w-#ppt_w*((1.5-1.5*$)^3-(1.5-1.5*$)^2)">
                                          <p:val>
                                            <p:strVal val="0"/>
                                          </p:val>
                                        </p:tav>
                                        <p:tav tm="100000">
                                          <p:val>
                                            <p:strVal val="1"/>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700" fill="hold"/>
                                        <p:tgtEl>
                                          <p:spTgt spid="27"/>
                                        </p:tgtEl>
                                        <p:attrNameLst>
                                          <p:attrName>ppt_x</p:attrName>
                                        </p:attrNameLst>
                                      </p:cBhvr>
                                      <p:tavLst>
                                        <p:tav tm="0">
                                          <p:val>
                                            <p:strVal val="#ppt_x"/>
                                          </p:val>
                                        </p:tav>
                                        <p:tav tm="100000">
                                          <p:val>
                                            <p:strVal val="#ppt_x"/>
                                          </p:val>
                                        </p:tav>
                                      </p:tavLst>
                                    </p:anim>
                                    <p:anim calcmode="lin" valueType="num">
                                      <p:cBhvr additive="base">
                                        <p:cTn id="46" dur="7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14" grpId="0" animBg="1"/>
      <p:bldP spid="17" grpId="0" animBg="1"/>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9817907-CEB0-47CD-9868-3C742136D2FA}"/>
              </a:ext>
            </a:extLst>
          </p:cNvPr>
          <p:cNvSpPr txBox="1"/>
          <p:nvPr/>
        </p:nvSpPr>
        <p:spPr>
          <a:xfrm>
            <a:off x="1225532" y="4189393"/>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Professional </a:t>
            </a:r>
            <a:r>
              <a:rPr lang="en-US" altLang="zh-CN" sz="4400">
                <a:solidFill>
                  <a:schemeClr val="accent1"/>
                </a:solidFill>
                <a:latin typeface="Montserrat Black" panose="00000A00000000000000" pitchFamily="50" charset="0"/>
              </a:rPr>
              <a:t>Members</a:t>
            </a:r>
            <a:endParaRPr lang="en-US" sz="4400">
              <a:solidFill>
                <a:schemeClr val="accent1"/>
              </a:solidFill>
              <a:latin typeface="Montserrat Black" panose="00000A00000000000000" pitchFamily="50" charset="0"/>
            </a:endParaRPr>
          </a:p>
        </p:txBody>
      </p:sp>
      <p:sp>
        <p:nvSpPr>
          <p:cNvPr id="13" name="Rectangle 12">
            <a:extLst>
              <a:ext uri="{FF2B5EF4-FFF2-40B4-BE49-F238E27FC236}">
                <a16:creationId xmlns:a16="http://schemas.microsoft.com/office/drawing/2014/main" id="{2AAF34E3-C1B6-45F0-9D35-96ED2A9A309A}"/>
              </a:ext>
            </a:extLst>
          </p:cNvPr>
          <p:cNvSpPr/>
          <p:nvPr/>
        </p:nvSpPr>
        <p:spPr>
          <a:xfrm>
            <a:off x="6997309" y="6873664"/>
            <a:ext cx="2730521" cy="700192"/>
          </a:xfrm>
          <a:prstGeom prst="rect">
            <a:avLst/>
          </a:prstGeom>
        </p:spPr>
        <p:txBody>
          <a:bodyPr wrap="square">
            <a:spAutoFit/>
          </a:bodyPr>
          <a:lstStyle/>
          <a:p>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James Bond</a:t>
            </a:r>
          </a:p>
          <a:p>
            <a:pPr>
              <a:spcBef>
                <a:spcPts val="600"/>
              </a:spcBef>
            </a:pPr>
            <a:r>
              <a:rPr lang="en-US" altLang="zh-CN" sz="1000" i="1">
                <a:solidFill>
                  <a:schemeClr val="tx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tx1">
                  <a:lumMod val="65000"/>
                </a:schemeClr>
              </a:solidFill>
            </a:endParaRPr>
          </a:p>
        </p:txBody>
      </p:sp>
      <p:sp>
        <p:nvSpPr>
          <p:cNvPr id="14" name="Rectangle 13">
            <a:extLst>
              <a:ext uri="{FF2B5EF4-FFF2-40B4-BE49-F238E27FC236}">
                <a16:creationId xmlns:a16="http://schemas.microsoft.com/office/drawing/2014/main" id="{A5532A72-BC01-402D-83A2-EB110D48D8EA}"/>
              </a:ext>
            </a:extLst>
          </p:cNvPr>
          <p:cNvSpPr/>
          <p:nvPr/>
        </p:nvSpPr>
        <p:spPr>
          <a:xfrm>
            <a:off x="14223979" y="6873664"/>
            <a:ext cx="2730521" cy="700192"/>
          </a:xfrm>
          <a:prstGeom prst="rect">
            <a:avLst/>
          </a:prstGeom>
        </p:spPr>
        <p:txBody>
          <a:bodyPr wrap="square">
            <a:spAutoFit/>
          </a:bodyPr>
          <a:lstStyle/>
          <a:p>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Angle Yang</a:t>
            </a:r>
          </a:p>
          <a:p>
            <a:pPr>
              <a:spcBef>
                <a:spcPts val="600"/>
              </a:spcBef>
            </a:pPr>
            <a:r>
              <a:rPr lang="en-US" altLang="zh-CN" sz="1000" i="1">
                <a:solidFill>
                  <a:schemeClr val="tx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tx1">
                  <a:lumMod val="65000"/>
                </a:schemeClr>
              </a:solidFill>
            </a:endParaRPr>
          </a:p>
        </p:txBody>
      </p:sp>
      <p:sp>
        <p:nvSpPr>
          <p:cNvPr id="15" name="Rectangle 14">
            <a:extLst>
              <a:ext uri="{FF2B5EF4-FFF2-40B4-BE49-F238E27FC236}">
                <a16:creationId xmlns:a16="http://schemas.microsoft.com/office/drawing/2014/main" id="{3DE5ABAD-B347-4D23-8002-3676F10B3210}"/>
              </a:ext>
            </a:extLst>
          </p:cNvPr>
          <p:cNvSpPr/>
          <p:nvPr/>
        </p:nvSpPr>
        <p:spPr>
          <a:xfrm>
            <a:off x="10610644" y="6873664"/>
            <a:ext cx="2730521" cy="700192"/>
          </a:xfrm>
          <a:prstGeom prst="rect">
            <a:avLst/>
          </a:prstGeom>
        </p:spPr>
        <p:txBody>
          <a:bodyPr wrap="square">
            <a:spAutoFit/>
          </a:bodyPr>
          <a:lstStyle/>
          <a:p>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Alice Chen</a:t>
            </a:r>
          </a:p>
          <a:p>
            <a:pPr>
              <a:spcBef>
                <a:spcPts val="600"/>
              </a:spcBef>
            </a:pPr>
            <a:r>
              <a:rPr lang="en-US" altLang="zh-CN" sz="1000" i="1">
                <a:solidFill>
                  <a:schemeClr val="tx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tx1">
                  <a:lumMod val="65000"/>
                </a:schemeClr>
              </a:solidFill>
            </a:endParaRPr>
          </a:p>
        </p:txBody>
      </p:sp>
      <p:sp>
        <p:nvSpPr>
          <p:cNvPr id="16" name="TextBox 15">
            <a:extLst>
              <a:ext uri="{FF2B5EF4-FFF2-40B4-BE49-F238E27FC236}">
                <a16:creationId xmlns:a16="http://schemas.microsoft.com/office/drawing/2014/main" id="{ACA06202-1D6E-4DED-9739-3BAED893B311}"/>
              </a:ext>
            </a:extLst>
          </p:cNvPr>
          <p:cNvSpPr txBox="1"/>
          <p:nvPr/>
        </p:nvSpPr>
        <p:spPr>
          <a:xfrm>
            <a:off x="6960911" y="1207513"/>
            <a:ext cx="3569226" cy="788421"/>
          </a:xfrm>
          <a:prstGeom prst="rect">
            <a:avLst/>
          </a:prstGeom>
          <a:noFill/>
        </p:spPr>
        <p:txBody>
          <a:bodyPr wrap="square" rtlCol="0">
            <a:spAutoFit/>
          </a:bodyPr>
          <a:lstStyle/>
          <a:p>
            <a:pPr>
              <a:lnSpc>
                <a:spcPct val="150000"/>
              </a:lnSpc>
            </a:pPr>
            <a:r>
              <a:rPr lang="en-US" altLang="zh-CN" sz="1600" i="1"/>
              <a:t>Slides should always be simple and creative.</a:t>
            </a:r>
            <a:endParaRPr lang="en-US" sz="1600" i="1"/>
          </a:p>
        </p:txBody>
      </p:sp>
      <p:sp>
        <p:nvSpPr>
          <p:cNvPr id="19"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34BF60F0-14F6-42D0-B550-3CEBA26BA7C3}"/>
              </a:ext>
            </a:extLst>
          </p:cNvPr>
          <p:cNvSpPr/>
          <p:nvPr/>
        </p:nvSpPr>
        <p:spPr>
          <a:xfrm>
            <a:off x="6938050" y="8015605"/>
            <a:ext cx="7391982" cy="757259"/>
          </a:xfrm>
          <a:prstGeom prst="rect">
            <a:avLst/>
          </a:prstGeom>
        </p:spPr>
        <p:txBody>
          <a:bodyPr wrap="square">
            <a:spAutoFit/>
          </a:bodyPr>
          <a:lstStyle/>
          <a:p>
            <a:pPr eaLnBrk="1" fontAlgn="auto" hangingPunct="1">
              <a:lnSpc>
                <a:spcPct val="150000"/>
              </a:lnSpc>
              <a:spcBef>
                <a:spcPts val="1200"/>
              </a:spcBef>
              <a:spcAft>
                <a:spcPts val="0"/>
              </a:spcAft>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5" name="Picture Placeholder 4">
            <a:extLst>
              <a:ext uri="{FF2B5EF4-FFF2-40B4-BE49-F238E27FC236}">
                <a16:creationId xmlns:a16="http://schemas.microsoft.com/office/drawing/2014/main" id="{BD9C9CB2-1F32-413D-99A8-3F1E8A63E1B2}"/>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9BA9DFF0-551A-4E2A-87F3-45CE27500473}"/>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83B4936C-53E0-42E5-B739-9ACAF9981E3B}"/>
              </a:ext>
            </a:extLst>
          </p:cNvPr>
          <p:cNvSpPr>
            <a:spLocks noGrp="1"/>
          </p:cNvSpPr>
          <p:nvPr>
            <p:ph type="pic" sz="quarter" idx="12"/>
          </p:nvPr>
        </p:nvSpPr>
        <p:spPr/>
      </p:sp>
    </p:spTree>
    <p:extLst>
      <p:ext uri="{BB962C8B-B14F-4D97-AF65-F5344CB8AC3E}">
        <p14:creationId xmlns:p14="http://schemas.microsoft.com/office/powerpoint/2010/main" val="37989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1"/>
                                        </p:tgtEl>
                                        <p:attrNameLst>
                                          <p:attrName>style.visibility</p:attrName>
                                        </p:attrNameLst>
                                      </p:cBhvr>
                                      <p:to>
                                        <p:strVal val="visible"/>
                                      </p:to>
                                    </p:set>
                                    <p:anim to="" calcmode="lin" valueType="num">
                                      <p:cBhvr>
                                        <p:cTn id="7"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1"/>
                                        </p:tgtEl>
                                      </p:cBhvr>
                                    </p:animEffect>
                                  </p:childTnLst>
                                </p:cTn>
                              </p:par>
                            </p:childTnLst>
                          </p:cTn>
                        </p:par>
                        <p:par>
                          <p:cTn id="9" fill="hold">
                            <p:stCondLst>
                              <p:cond delay="1425"/>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1925"/>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7AA997B6-9AD2-4192-A7B5-8C71D18829CC}"/>
              </a:ext>
            </a:extLst>
          </p:cNvPr>
          <p:cNvSpPr>
            <a:spLocks noGrp="1"/>
          </p:cNvSpPr>
          <p:nvPr>
            <p:ph type="pic" sz="quarter" idx="10"/>
          </p:nvPr>
        </p:nvSpPr>
        <p:spPr/>
      </p:sp>
      <p:sp>
        <p:nvSpPr>
          <p:cNvPr id="3" name="Rectangle 8">
            <a:extLst>
              <a:ext uri="{FF2B5EF4-FFF2-40B4-BE49-F238E27FC236}">
                <a16:creationId xmlns:a16="http://schemas.microsoft.com/office/drawing/2014/main" id="{F3FFB903-2CA8-4481-950A-94A526E9DD6D}"/>
              </a:ext>
            </a:extLst>
          </p:cNvPr>
          <p:cNvSpPr/>
          <p:nvPr/>
        </p:nvSpPr>
        <p:spPr>
          <a:xfrm>
            <a:off x="6931971" y="3446378"/>
            <a:ext cx="10022529" cy="1372812"/>
          </a:xfrm>
          <a:prstGeom prst="rect">
            <a:avLst/>
          </a:prstGeom>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4" name="TextBox 3">
            <a:extLst>
              <a:ext uri="{FF2B5EF4-FFF2-40B4-BE49-F238E27FC236}">
                <a16:creationId xmlns:a16="http://schemas.microsoft.com/office/drawing/2014/main" id="{4459A3C2-A769-46D6-B334-0DAC6D751B1E}"/>
              </a:ext>
            </a:extLst>
          </p:cNvPr>
          <p:cNvSpPr txBox="1"/>
          <p:nvPr/>
        </p:nvSpPr>
        <p:spPr>
          <a:xfrm>
            <a:off x="6931971" y="6116042"/>
            <a:ext cx="2507226" cy="400110"/>
          </a:xfrm>
          <a:prstGeom prst="rect">
            <a:avLst/>
          </a:prstGeom>
          <a:noFill/>
        </p:spPr>
        <p:txBody>
          <a:bodyPr wrap="square" rtlCol="0">
            <a:spAutoFit/>
          </a:bodyPr>
          <a:lstStyle/>
          <a:p>
            <a:r>
              <a:rPr lang="en-US" altLang="zh-CN" sz="2000">
                <a:solidFill>
                  <a:schemeClr val="tx1">
                    <a:lumMod val="85000"/>
                    <a:lumOff val="15000"/>
                  </a:schemeClr>
                </a:solidFill>
                <a:latin typeface="+mj-lt"/>
              </a:rPr>
              <a:t>Main skills:</a:t>
            </a:r>
            <a:endParaRPr lang="zh-CN" altLang="en-US" sz="2000">
              <a:solidFill>
                <a:schemeClr val="tx1">
                  <a:lumMod val="85000"/>
                  <a:lumOff val="15000"/>
                </a:schemeClr>
              </a:solidFill>
              <a:latin typeface="+mj-lt"/>
            </a:endParaRPr>
          </a:p>
        </p:txBody>
      </p:sp>
      <p:grpSp>
        <p:nvGrpSpPr>
          <p:cNvPr id="5" name="Group 4">
            <a:extLst>
              <a:ext uri="{FF2B5EF4-FFF2-40B4-BE49-F238E27FC236}">
                <a16:creationId xmlns:a16="http://schemas.microsoft.com/office/drawing/2014/main" id="{23FA0AD7-905D-4428-8562-8C78BB127E8B}"/>
              </a:ext>
            </a:extLst>
          </p:cNvPr>
          <p:cNvGrpSpPr/>
          <p:nvPr/>
        </p:nvGrpSpPr>
        <p:grpSpPr>
          <a:xfrm>
            <a:off x="6942137" y="6726098"/>
            <a:ext cx="7345369" cy="312804"/>
            <a:chOff x="10480328" y="6629683"/>
            <a:chExt cx="2674938" cy="312804"/>
          </a:xfrm>
        </p:grpSpPr>
        <p:cxnSp>
          <p:nvCxnSpPr>
            <p:cNvPr id="6" name="Straight Connector 5">
              <a:extLst>
                <a:ext uri="{FF2B5EF4-FFF2-40B4-BE49-F238E27FC236}">
                  <a16:creationId xmlns:a16="http://schemas.microsoft.com/office/drawing/2014/main" id="{114926A3-4841-4E60-837C-96122E11AF12}"/>
                </a:ext>
              </a:extLst>
            </p:cNvPr>
            <p:cNvCxnSpPr>
              <a:cxnSpLocks/>
            </p:cNvCxnSpPr>
            <p:nvPr/>
          </p:nvCxnSpPr>
          <p:spPr>
            <a:xfrm>
              <a:off x="10522016" y="6942487"/>
              <a:ext cx="2633250" cy="0"/>
            </a:xfrm>
            <a:prstGeom prst="line">
              <a:avLst/>
            </a:prstGeom>
            <a:ln w="63500" cap="rnd">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3D09B7-EE11-420C-9833-9A4212FD0C50}"/>
                </a:ext>
              </a:extLst>
            </p:cNvPr>
            <p:cNvCxnSpPr>
              <a:cxnSpLocks/>
            </p:cNvCxnSpPr>
            <p:nvPr/>
          </p:nvCxnSpPr>
          <p:spPr>
            <a:xfrm>
              <a:off x="10522016" y="6942487"/>
              <a:ext cx="2058085"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8E13FA-5583-48F2-8238-E9E5E169856C}"/>
                </a:ext>
              </a:extLst>
            </p:cNvPr>
            <p:cNvSpPr txBox="1"/>
            <p:nvPr/>
          </p:nvSpPr>
          <p:spPr>
            <a:xfrm>
              <a:off x="10480328" y="6629683"/>
              <a:ext cx="844038" cy="246221"/>
            </a:xfrm>
            <a:prstGeom prst="rect">
              <a:avLst/>
            </a:prstGeom>
            <a:noFill/>
          </p:spPr>
          <p:txBody>
            <a:bodyPr wrap="square" rtlCol="0">
              <a:spAutoFit/>
            </a:bodyPr>
            <a:lstStyle/>
            <a:p>
              <a:r>
                <a:rPr lang="en-US" altLang="zh-CN" sz="1000">
                  <a:solidFill>
                    <a:schemeClr val="tx1">
                      <a:lumMod val="85000"/>
                      <a:lumOff val="15000"/>
                    </a:schemeClr>
                  </a:solidFill>
                  <a:ea typeface="Microsoft YaHei UI" panose="020B0503020204020204" pitchFamily="34" charset="-122"/>
                </a:rPr>
                <a:t>Photoshop</a:t>
              </a:r>
              <a:endParaRPr lang="zh-CN" altLang="en-US" sz="1000">
                <a:solidFill>
                  <a:schemeClr val="tx1">
                    <a:lumMod val="85000"/>
                    <a:lumOff val="15000"/>
                  </a:schemeClr>
                </a:solidFill>
                <a:ea typeface="Microsoft YaHei UI" panose="020B0503020204020204" pitchFamily="34" charset="-122"/>
              </a:endParaRPr>
            </a:p>
          </p:txBody>
        </p:sp>
        <p:sp>
          <p:nvSpPr>
            <p:cNvPr id="9" name="TextBox 73">
              <a:extLst>
                <a:ext uri="{FF2B5EF4-FFF2-40B4-BE49-F238E27FC236}">
                  <a16:creationId xmlns:a16="http://schemas.microsoft.com/office/drawing/2014/main" id="{7B83F963-0A3F-4020-B593-1F77358EEF9B}"/>
                </a:ext>
              </a:extLst>
            </p:cNvPr>
            <p:cNvSpPr txBox="1"/>
            <p:nvPr/>
          </p:nvSpPr>
          <p:spPr>
            <a:xfrm>
              <a:off x="12104303" y="6629683"/>
              <a:ext cx="523626" cy="246221"/>
            </a:xfrm>
            <a:prstGeom prst="rect">
              <a:avLst/>
            </a:prstGeom>
            <a:noFill/>
          </p:spPr>
          <p:txBody>
            <a:bodyPr wrap="square" rtlCol="0">
              <a:spAutoFit/>
            </a:bodyPr>
            <a:lstStyle/>
            <a:p>
              <a:pPr algn="r"/>
              <a:r>
                <a:rPr lang="en-US" altLang="zh-CN" sz="1000">
                  <a:solidFill>
                    <a:schemeClr val="tx1">
                      <a:lumMod val="85000"/>
                      <a:lumOff val="15000"/>
                    </a:schemeClr>
                  </a:solidFill>
                  <a:ea typeface="Microsoft YaHei UI" panose="020B0503020204020204" pitchFamily="34" charset="-122"/>
                </a:rPr>
                <a:t>82%</a:t>
              </a:r>
              <a:endParaRPr lang="zh-CN" altLang="en-US" sz="1000">
                <a:solidFill>
                  <a:schemeClr val="tx1">
                    <a:lumMod val="85000"/>
                    <a:lumOff val="15000"/>
                  </a:schemeClr>
                </a:solidFill>
                <a:ea typeface="Microsoft YaHei UI" panose="020B0503020204020204" pitchFamily="34" charset="-122"/>
              </a:endParaRPr>
            </a:p>
          </p:txBody>
        </p:sp>
      </p:grpSp>
      <p:grpSp>
        <p:nvGrpSpPr>
          <p:cNvPr id="10" name="Group 9">
            <a:extLst>
              <a:ext uri="{FF2B5EF4-FFF2-40B4-BE49-F238E27FC236}">
                <a16:creationId xmlns:a16="http://schemas.microsoft.com/office/drawing/2014/main" id="{5969D3C4-4BA1-4999-8947-66CDFB068BEF}"/>
              </a:ext>
            </a:extLst>
          </p:cNvPr>
          <p:cNvGrpSpPr/>
          <p:nvPr/>
        </p:nvGrpSpPr>
        <p:grpSpPr>
          <a:xfrm>
            <a:off x="6942137" y="7253889"/>
            <a:ext cx="7345369" cy="312804"/>
            <a:chOff x="10480328" y="6629683"/>
            <a:chExt cx="2674938" cy="312804"/>
          </a:xfrm>
        </p:grpSpPr>
        <p:cxnSp>
          <p:nvCxnSpPr>
            <p:cNvPr id="11" name="Straight Connector 10">
              <a:extLst>
                <a:ext uri="{FF2B5EF4-FFF2-40B4-BE49-F238E27FC236}">
                  <a16:creationId xmlns:a16="http://schemas.microsoft.com/office/drawing/2014/main" id="{2FB35BC3-04AB-4822-B4BD-CEFA0BD7325F}"/>
                </a:ext>
              </a:extLst>
            </p:cNvPr>
            <p:cNvCxnSpPr/>
            <p:nvPr/>
          </p:nvCxnSpPr>
          <p:spPr>
            <a:xfrm>
              <a:off x="10522016" y="6942487"/>
              <a:ext cx="2633250" cy="0"/>
            </a:xfrm>
            <a:prstGeom prst="line">
              <a:avLst/>
            </a:prstGeom>
            <a:ln w="63500" cap="rnd">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A37E94-212C-41E4-9A85-8155FF9D34A6}"/>
                </a:ext>
              </a:extLst>
            </p:cNvPr>
            <p:cNvCxnSpPr>
              <a:cxnSpLocks/>
            </p:cNvCxnSpPr>
            <p:nvPr/>
          </p:nvCxnSpPr>
          <p:spPr>
            <a:xfrm>
              <a:off x="10522016" y="6942487"/>
              <a:ext cx="2355308"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EB08C63-A7F6-4939-8A90-923D294CC6D7}"/>
                </a:ext>
              </a:extLst>
            </p:cNvPr>
            <p:cNvSpPr txBox="1"/>
            <p:nvPr/>
          </p:nvSpPr>
          <p:spPr>
            <a:xfrm>
              <a:off x="10480328" y="6629683"/>
              <a:ext cx="844038" cy="246221"/>
            </a:xfrm>
            <a:prstGeom prst="rect">
              <a:avLst/>
            </a:prstGeom>
            <a:noFill/>
          </p:spPr>
          <p:txBody>
            <a:bodyPr wrap="square" rtlCol="0">
              <a:spAutoFit/>
            </a:bodyPr>
            <a:lstStyle/>
            <a:p>
              <a:r>
                <a:rPr lang="en-US" altLang="zh-CN" sz="1000">
                  <a:solidFill>
                    <a:schemeClr val="tx1">
                      <a:lumMod val="85000"/>
                      <a:lumOff val="15000"/>
                    </a:schemeClr>
                  </a:solidFill>
                  <a:ea typeface="Microsoft YaHei UI" panose="020B0503020204020204" pitchFamily="34" charset="-122"/>
                </a:rPr>
                <a:t>Illustrator</a:t>
              </a:r>
              <a:endParaRPr lang="zh-CN" altLang="en-US" sz="1000">
                <a:solidFill>
                  <a:schemeClr val="tx1">
                    <a:lumMod val="85000"/>
                    <a:lumOff val="15000"/>
                  </a:schemeClr>
                </a:solidFill>
                <a:ea typeface="Microsoft YaHei UI" panose="020B0503020204020204" pitchFamily="34" charset="-122"/>
              </a:endParaRPr>
            </a:p>
          </p:txBody>
        </p:sp>
        <p:sp>
          <p:nvSpPr>
            <p:cNvPr id="14" name="TextBox 73">
              <a:extLst>
                <a:ext uri="{FF2B5EF4-FFF2-40B4-BE49-F238E27FC236}">
                  <a16:creationId xmlns:a16="http://schemas.microsoft.com/office/drawing/2014/main" id="{0D47C8ED-E231-41EE-851B-2ECE8A7D840C}"/>
                </a:ext>
              </a:extLst>
            </p:cNvPr>
            <p:cNvSpPr txBox="1"/>
            <p:nvPr/>
          </p:nvSpPr>
          <p:spPr>
            <a:xfrm>
              <a:off x="12395837" y="6629683"/>
              <a:ext cx="523626" cy="246221"/>
            </a:xfrm>
            <a:prstGeom prst="rect">
              <a:avLst/>
            </a:prstGeom>
            <a:noFill/>
          </p:spPr>
          <p:txBody>
            <a:bodyPr wrap="square" rtlCol="0">
              <a:spAutoFit/>
            </a:bodyPr>
            <a:lstStyle/>
            <a:p>
              <a:pPr algn="r"/>
              <a:r>
                <a:rPr lang="en-US" altLang="zh-CN" sz="1000">
                  <a:solidFill>
                    <a:schemeClr val="tx1">
                      <a:lumMod val="85000"/>
                      <a:lumOff val="15000"/>
                    </a:schemeClr>
                  </a:solidFill>
                  <a:ea typeface="Microsoft YaHei UI" panose="020B0503020204020204" pitchFamily="34" charset="-122"/>
                </a:rPr>
                <a:t>91%</a:t>
              </a:r>
              <a:endParaRPr lang="zh-CN" altLang="en-US" sz="1000">
                <a:solidFill>
                  <a:schemeClr val="tx1">
                    <a:lumMod val="85000"/>
                    <a:lumOff val="15000"/>
                  </a:schemeClr>
                </a:solidFill>
                <a:ea typeface="Microsoft YaHei UI" panose="020B0503020204020204" pitchFamily="34" charset="-122"/>
              </a:endParaRPr>
            </a:p>
          </p:txBody>
        </p:sp>
      </p:grpSp>
      <p:grpSp>
        <p:nvGrpSpPr>
          <p:cNvPr id="15" name="Group 14">
            <a:extLst>
              <a:ext uri="{FF2B5EF4-FFF2-40B4-BE49-F238E27FC236}">
                <a16:creationId xmlns:a16="http://schemas.microsoft.com/office/drawing/2014/main" id="{39B29076-B6F7-41F0-BACE-9DD21368026F}"/>
              </a:ext>
            </a:extLst>
          </p:cNvPr>
          <p:cNvGrpSpPr/>
          <p:nvPr/>
        </p:nvGrpSpPr>
        <p:grpSpPr>
          <a:xfrm>
            <a:off x="6942137" y="7781680"/>
            <a:ext cx="7345369" cy="312804"/>
            <a:chOff x="10480328" y="6629683"/>
            <a:chExt cx="2674938" cy="312804"/>
          </a:xfrm>
        </p:grpSpPr>
        <p:cxnSp>
          <p:nvCxnSpPr>
            <p:cNvPr id="16" name="Straight Connector 15">
              <a:extLst>
                <a:ext uri="{FF2B5EF4-FFF2-40B4-BE49-F238E27FC236}">
                  <a16:creationId xmlns:a16="http://schemas.microsoft.com/office/drawing/2014/main" id="{BA437CE1-1170-46FF-968D-A8C22283EAA9}"/>
                </a:ext>
              </a:extLst>
            </p:cNvPr>
            <p:cNvCxnSpPr/>
            <p:nvPr/>
          </p:nvCxnSpPr>
          <p:spPr>
            <a:xfrm>
              <a:off x="10522016" y="6942487"/>
              <a:ext cx="2633250" cy="0"/>
            </a:xfrm>
            <a:prstGeom prst="line">
              <a:avLst/>
            </a:prstGeom>
            <a:ln w="63500" cap="rnd">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F48CA6-230F-4E8B-9843-DED593BCDCA0}"/>
                </a:ext>
              </a:extLst>
            </p:cNvPr>
            <p:cNvCxnSpPr>
              <a:cxnSpLocks/>
            </p:cNvCxnSpPr>
            <p:nvPr/>
          </p:nvCxnSpPr>
          <p:spPr>
            <a:xfrm>
              <a:off x="10522016" y="6942487"/>
              <a:ext cx="1673382"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2D4F2AD-4F93-48E2-A562-A37685D318CF}"/>
                </a:ext>
              </a:extLst>
            </p:cNvPr>
            <p:cNvSpPr txBox="1"/>
            <p:nvPr/>
          </p:nvSpPr>
          <p:spPr>
            <a:xfrm>
              <a:off x="10480328" y="6629683"/>
              <a:ext cx="844038" cy="246221"/>
            </a:xfrm>
            <a:prstGeom prst="rect">
              <a:avLst/>
            </a:prstGeom>
            <a:noFill/>
          </p:spPr>
          <p:txBody>
            <a:bodyPr wrap="square" rtlCol="0">
              <a:spAutoFit/>
            </a:bodyPr>
            <a:lstStyle/>
            <a:p>
              <a:r>
                <a:rPr lang="en-US" altLang="zh-CN" sz="1000" err="1">
                  <a:solidFill>
                    <a:schemeClr val="tx1">
                      <a:lumMod val="85000"/>
                      <a:lumOff val="15000"/>
                    </a:schemeClr>
                  </a:solidFill>
                  <a:ea typeface="Microsoft YaHei UI" panose="020B0503020204020204" pitchFamily="34" charset="-122"/>
                </a:rPr>
                <a:t>Wordpress</a:t>
              </a:r>
              <a:endParaRPr lang="zh-CN" altLang="en-US" sz="1000">
                <a:solidFill>
                  <a:schemeClr val="tx1">
                    <a:lumMod val="85000"/>
                    <a:lumOff val="15000"/>
                  </a:schemeClr>
                </a:solidFill>
                <a:ea typeface="Microsoft YaHei UI" panose="020B0503020204020204" pitchFamily="34" charset="-122"/>
              </a:endParaRPr>
            </a:p>
          </p:txBody>
        </p:sp>
        <p:sp>
          <p:nvSpPr>
            <p:cNvPr id="19" name="TextBox 73">
              <a:extLst>
                <a:ext uri="{FF2B5EF4-FFF2-40B4-BE49-F238E27FC236}">
                  <a16:creationId xmlns:a16="http://schemas.microsoft.com/office/drawing/2014/main" id="{1E102B9B-2063-4E84-8DE6-2F33E62C3669}"/>
                </a:ext>
              </a:extLst>
            </p:cNvPr>
            <p:cNvSpPr txBox="1"/>
            <p:nvPr/>
          </p:nvSpPr>
          <p:spPr>
            <a:xfrm>
              <a:off x="11712612" y="6629683"/>
              <a:ext cx="523626" cy="246221"/>
            </a:xfrm>
            <a:prstGeom prst="rect">
              <a:avLst/>
            </a:prstGeom>
            <a:noFill/>
          </p:spPr>
          <p:txBody>
            <a:bodyPr wrap="square" rtlCol="0">
              <a:spAutoFit/>
            </a:bodyPr>
            <a:lstStyle/>
            <a:p>
              <a:pPr algn="r"/>
              <a:r>
                <a:rPr lang="en-US" altLang="zh-CN" sz="1000">
                  <a:solidFill>
                    <a:schemeClr val="tx1">
                      <a:lumMod val="85000"/>
                      <a:lumOff val="15000"/>
                    </a:schemeClr>
                  </a:solidFill>
                  <a:ea typeface="Microsoft YaHei UI" panose="020B0503020204020204" pitchFamily="34" charset="-122"/>
                </a:rPr>
                <a:t>72%</a:t>
              </a:r>
              <a:endParaRPr lang="zh-CN" altLang="en-US" sz="1000">
                <a:solidFill>
                  <a:schemeClr val="tx1">
                    <a:lumMod val="85000"/>
                    <a:lumOff val="15000"/>
                  </a:schemeClr>
                </a:solidFill>
                <a:ea typeface="Microsoft YaHei UI" panose="020B0503020204020204" pitchFamily="34" charset="-122"/>
              </a:endParaRPr>
            </a:p>
          </p:txBody>
        </p:sp>
      </p:grpSp>
      <p:sp>
        <p:nvSpPr>
          <p:cNvPr id="20" name="Rectangle 19">
            <a:extLst>
              <a:ext uri="{FF2B5EF4-FFF2-40B4-BE49-F238E27FC236}">
                <a16:creationId xmlns:a16="http://schemas.microsoft.com/office/drawing/2014/main" id="{796D8B0A-3499-478E-8BE2-D4F77196E7DF}"/>
              </a:ext>
            </a:extLst>
          </p:cNvPr>
          <p:cNvSpPr/>
          <p:nvPr/>
        </p:nvSpPr>
        <p:spPr>
          <a:xfrm>
            <a:off x="6931970" y="2307720"/>
            <a:ext cx="3500747" cy="769441"/>
          </a:xfrm>
          <a:prstGeom prst="rect">
            <a:avLst/>
          </a:prstGeom>
        </p:spPr>
        <p:txBody>
          <a:bodyPr wrap="square">
            <a:spAutoFit/>
          </a:bodyPr>
          <a:lstStyle/>
          <a:p>
            <a:r>
              <a:rPr lang="en-US" altLang="zh-CN" sz="28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James Bond</a:t>
            </a:r>
          </a:p>
          <a:p>
            <a:pPr>
              <a:spcBef>
                <a:spcPts val="600"/>
              </a:spcBef>
            </a:pPr>
            <a:r>
              <a:rPr lang="en-US" altLang="zh-CN" sz="1000" i="1">
                <a:solidFill>
                  <a:schemeClr val="tx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tx1">
                  <a:lumMod val="65000"/>
                </a:schemeClr>
              </a:solidFill>
            </a:endParaRPr>
          </a:p>
        </p:txBody>
      </p:sp>
      <p:cxnSp>
        <p:nvCxnSpPr>
          <p:cNvPr id="21" name="Straight Connector 2">
            <a:extLst>
              <a:ext uri="{FF2B5EF4-FFF2-40B4-BE49-F238E27FC236}">
                <a16:creationId xmlns:a16="http://schemas.microsoft.com/office/drawing/2014/main" id="{CEDA413D-9D63-4C93-8DEF-328B2CE406DE}"/>
              </a:ext>
            </a:extLst>
          </p:cNvPr>
          <p:cNvCxnSpPr>
            <a:cxnSpLocks/>
          </p:cNvCxnSpPr>
          <p:nvPr/>
        </p:nvCxnSpPr>
        <p:spPr>
          <a:xfrm>
            <a:off x="1330008" y="9463088"/>
            <a:ext cx="46897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4EDCD653-7855-4762-990F-39D1A6D3A7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91837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5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4"/>
                                        </p:tgtEl>
                                        <p:attrNameLst>
                                          <p:attrName>style.visibility</p:attrName>
                                        </p:attrNameLst>
                                      </p:cBhvr>
                                      <p:to>
                                        <p:strVal val="visible"/>
                                      </p:to>
                                    </p:set>
                                    <p:anim to="" calcmode="lin" valueType="num">
                                      <p:cBhvr>
                                        <p:cTn id="16"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4"/>
                                        </p:tgtEl>
                                      </p:cBhvr>
                                    </p:animEffect>
                                  </p:childTnLst>
                                </p:cTn>
                              </p:par>
                            </p:childTnLst>
                          </p:cTn>
                        </p:par>
                        <p:par>
                          <p:cTn id="18" fill="hold">
                            <p:stCondLst>
                              <p:cond delay="2475"/>
                            </p:stCondLst>
                            <p:childTnLst>
                              <p:par>
                                <p:cTn id="19" presetID="2" presetClass="entr" presetSubtype="4" decel="10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1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ppt_x"/>
                                          </p:val>
                                        </p:tav>
                                        <p:tav tm="100000">
                                          <p:val>
                                            <p:strVal val="#ppt_x"/>
                                          </p:val>
                                        </p:tav>
                                      </p:tavLst>
                                    </p:anim>
                                    <p:anim calcmode="lin" valueType="num">
                                      <p:cBhvr additive="base">
                                        <p:cTn id="3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3AECD9C1-8088-4D29-9C83-0EF7009AAF33}"/>
              </a:ext>
            </a:extLst>
          </p:cNvPr>
          <p:cNvGrpSpPr/>
          <p:nvPr/>
        </p:nvGrpSpPr>
        <p:grpSpPr>
          <a:xfrm>
            <a:off x="6445045" y="3273769"/>
            <a:ext cx="5397910" cy="5390998"/>
            <a:chOff x="6445045" y="3273769"/>
            <a:chExt cx="5397910" cy="5390998"/>
          </a:xfrm>
        </p:grpSpPr>
        <p:sp>
          <p:nvSpPr>
            <p:cNvPr id="2" name="Freeform 58">
              <a:extLst>
                <a:ext uri="{FF2B5EF4-FFF2-40B4-BE49-F238E27FC236}">
                  <a16:creationId xmlns:a16="http://schemas.microsoft.com/office/drawing/2014/main" id="{FAF81EB3-E26B-4EA4-82AD-4AE63CC5C257}"/>
                </a:ext>
              </a:extLst>
            </p:cNvPr>
            <p:cNvSpPr>
              <a:spLocks/>
            </p:cNvSpPr>
            <p:nvPr/>
          </p:nvSpPr>
          <p:spPr bwMode="auto">
            <a:xfrm>
              <a:off x="9138820" y="3273769"/>
              <a:ext cx="2704135" cy="2693774"/>
            </a:xfrm>
            <a:custGeom>
              <a:avLst/>
              <a:gdLst>
                <a:gd name="T0" fmla="*/ 111 w 331"/>
                <a:gd name="T1" fmla="*/ 0 h 330"/>
                <a:gd name="T2" fmla="*/ 0 w 331"/>
                <a:gd name="T3" fmla="*/ 0 h 330"/>
                <a:gd name="T4" fmla="*/ 0 w 331"/>
                <a:gd name="T5" fmla="*/ 242 h 330"/>
                <a:gd name="T6" fmla="*/ 89 w 331"/>
                <a:gd name="T7" fmla="*/ 330 h 330"/>
                <a:gd name="T8" fmla="*/ 331 w 331"/>
                <a:gd name="T9" fmla="*/ 330 h 330"/>
                <a:gd name="T10" fmla="*/ 331 w 331"/>
                <a:gd name="T11" fmla="*/ 220 h 330"/>
                <a:gd name="T12" fmla="*/ 111 w 331"/>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1" h="330">
                  <a:moveTo>
                    <a:pt x="111" y="0"/>
                  </a:moveTo>
                  <a:cubicBezTo>
                    <a:pt x="0" y="0"/>
                    <a:pt x="0" y="0"/>
                    <a:pt x="0" y="0"/>
                  </a:cubicBezTo>
                  <a:cubicBezTo>
                    <a:pt x="0" y="242"/>
                    <a:pt x="0" y="242"/>
                    <a:pt x="0" y="242"/>
                  </a:cubicBezTo>
                  <a:cubicBezTo>
                    <a:pt x="49" y="242"/>
                    <a:pt x="89" y="281"/>
                    <a:pt x="89" y="330"/>
                  </a:cubicBezTo>
                  <a:cubicBezTo>
                    <a:pt x="331" y="330"/>
                    <a:pt x="331" y="330"/>
                    <a:pt x="331" y="330"/>
                  </a:cubicBezTo>
                  <a:cubicBezTo>
                    <a:pt x="331" y="220"/>
                    <a:pt x="331" y="220"/>
                    <a:pt x="331" y="220"/>
                  </a:cubicBezTo>
                  <a:cubicBezTo>
                    <a:pt x="331" y="98"/>
                    <a:pt x="232" y="0"/>
                    <a:pt x="111" y="0"/>
                  </a:cubicBezTo>
                  <a:close/>
                </a:path>
              </a:pathLst>
            </a:custGeom>
            <a:solidFill>
              <a:schemeClr val="accent2"/>
            </a:solidFill>
            <a:ln w="9525">
              <a:noFill/>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 name="Freeform 59">
              <a:extLst>
                <a:ext uri="{FF2B5EF4-FFF2-40B4-BE49-F238E27FC236}">
                  <a16:creationId xmlns:a16="http://schemas.microsoft.com/office/drawing/2014/main" id="{F3AABBED-2622-4D2E-AB8D-488A3D039707}"/>
                </a:ext>
              </a:extLst>
            </p:cNvPr>
            <p:cNvSpPr>
              <a:spLocks/>
            </p:cNvSpPr>
            <p:nvPr/>
          </p:nvSpPr>
          <p:spPr bwMode="auto">
            <a:xfrm>
              <a:off x="9138820" y="5967540"/>
              <a:ext cx="2704135" cy="2697227"/>
            </a:xfrm>
            <a:custGeom>
              <a:avLst/>
              <a:gdLst>
                <a:gd name="T0" fmla="*/ 0 w 331"/>
                <a:gd name="T1" fmla="*/ 88 h 330"/>
                <a:gd name="T2" fmla="*/ 0 w 331"/>
                <a:gd name="T3" fmla="*/ 330 h 330"/>
                <a:gd name="T4" fmla="*/ 111 w 331"/>
                <a:gd name="T5" fmla="*/ 330 h 330"/>
                <a:gd name="T6" fmla="*/ 331 w 331"/>
                <a:gd name="T7" fmla="*/ 110 h 330"/>
                <a:gd name="T8" fmla="*/ 331 w 331"/>
                <a:gd name="T9" fmla="*/ 0 h 330"/>
                <a:gd name="T10" fmla="*/ 89 w 331"/>
                <a:gd name="T11" fmla="*/ 0 h 330"/>
                <a:gd name="T12" fmla="*/ 0 w 331"/>
                <a:gd name="T13" fmla="*/ 88 h 330"/>
              </a:gdLst>
              <a:ahLst/>
              <a:cxnLst>
                <a:cxn ang="0">
                  <a:pos x="T0" y="T1"/>
                </a:cxn>
                <a:cxn ang="0">
                  <a:pos x="T2" y="T3"/>
                </a:cxn>
                <a:cxn ang="0">
                  <a:pos x="T4" y="T5"/>
                </a:cxn>
                <a:cxn ang="0">
                  <a:pos x="T6" y="T7"/>
                </a:cxn>
                <a:cxn ang="0">
                  <a:pos x="T8" y="T9"/>
                </a:cxn>
                <a:cxn ang="0">
                  <a:pos x="T10" y="T11"/>
                </a:cxn>
                <a:cxn ang="0">
                  <a:pos x="T12" y="T13"/>
                </a:cxn>
              </a:cxnLst>
              <a:rect l="0" t="0" r="r" b="b"/>
              <a:pathLst>
                <a:path w="331" h="330">
                  <a:moveTo>
                    <a:pt x="0" y="88"/>
                  </a:moveTo>
                  <a:cubicBezTo>
                    <a:pt x="0" y="330"/>
                    <a:pt x="0" y="330"/>
                    <a:pt x="0" y="330"/>
                  </a:cubicBezTo>
                  <a:cubicBezTo>
                    <a:pt x="111" y="330"/>
                    <a:pt x="111" y="330"/>
                    <a:pt x="111" y="330"/>
                  </a:cubicBezTo>
                  <a:cubicBezTo>
                    <a:pt x="232" y="330"/>
                    <a:pt x="331" y="232"/>
                    <a:pt x="331" y="110"/>
                  </a:cubicBezTo>
                  <a:cubicBezTo>
                    <a:pt x="331" y="0"/>
                    <a:pt x="331" y="0"/>
                    <a:pt x="331" y="0"/>
                  </a:cubicBezTo>
                  <a:cubicBezTo>
                    <a:pt x="89" y="0"/>
                    <a:pt x="89" y="0"/>
                    <a:pt x="89" y="0"/>
                  </a:cubicBezTo>
                  <a:cubicBezTo>
                    <a:pt x="89" y="49"/>
                    <a:pt x="49" y="88"/>
                    <a:pt x="0" y="88"/>
                  </a:cubicBezTo>
                  <a:close/>
                </a:path>
              </a:pathLst>
            </a:custGeom>
            <a:solidFill>
              <a:schemeClr val="accent3"/>
            </a:solidFill>
            <a:ln w="9525">
              <a:noFill/>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4" name="Freeform 60">
              <a:extLst>
                <a:ext uri="{FF2B5EF4-FFF2-40B4-BE49-F238E27FC236}">
                  <a16:creationId xmlns:a16="http://schemas.microsoft.com/office/drawing/2014/main" id="{ADA2544C-C17A-45C3-AE88-1DA668F91DCA}"/>
                </a:ext>
              </a:extLst>
            </p:cNvPr>
            <p:cNvSpPr>
              <a:spLocks/>
            </p:cNvSpPr>
            <p:nvPr/>
          </p:nvSpPr>
          <p:spPr bwMode="auto">
            <a:xfrm>
              <a:off x="6445045" y="3273769"/>
              <a:ext cx="2693775" cy="2693774"/>
            </a:xfrm>
            <a:custGeom>
              <a:avLst/>
              <a:gdLst>
                <a:gd name="T0" fmla="*/ 330 w 330"/>
                <a:gd name="T1" fmla="*/ 242 h 330"/>
                <a:gd name="T2" fmla="*/ 330 w 330"/>
                <a:gd name="T3" fmla="*/ 0 h 330"/>
                <a:gd name="T4" fmla="*/ 220 w 330"/>
                <a:gd name="T5" fmla="*/ 0 h 330"/>
                <a:gd name="T6" fmla="*/ 0 w 330"/>
                <a:gd name="T7" fmla="*/ 220 h 330"/>
                <a:gd name="T8" fmla="*/ 0 w 330"/>
                <a:gd name="T9" fmla="*/ 330 h 330"/>
                <a:gd name="T10" fmla="*/ 242 w 330"/>
                <a:gd name="T11" fmla="*/ 330 h 330"/>
                <a:gd name="T12" fmla="*/ 330 w 330"/>
                <a:gd name="T13" fmla="*/ 242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30" y="242"/>
                  </a:moveTo>
                  <a:cubicBezTo>
                    <a:pt x="330" y="0"/>
                    <a:pt x="330" y="0"/>
                    <a:pt x="330" y="0"/>
                  </a:cubicBezTo>
                  <a:cubicBezTo>
                    <a:pt x="220" y="0"/>
                    <a:pt x="220" y="0"/>
                    <a:pt x="220" y="0"/>
                  </a:cubicBezTo>
                  <a:cubicBezTo>
                    <a:pt x="99" y="0"/>
                    <a:pt x="0" y="98"/>
                    <a:pt x="0" y="220"/>
                  </a:cubicBezTo>
                  <a:cubicBezTo>
                    <a:pt x="0" y="330"/>
                    <a:pt x="0" y="330"/>
                    <a:pt x="0" y="330"/>
                  </a:cubicBezTo>
                  <a:cubicBezTo>
                    <a:pt x="242" y="330"/>
                    <a:pt x="242" y="330"/>
                    <a:pt x="242" y="330"/>
                  </a:cubicBezTo>
                  <a:cubicBezTo>
                    <a:pt x="242" y="281"/>
                    <a:pt x="282" y="242"/>
                    <a:pt x="330" y="242"/>
                  </a:cubicBezTo>
                  <a:close/>
                </a:path>
              </a:pathLst>
            </a:custGeom>
            <a:solidFill>
              <a:schemeClr val="accent1"/>
            </a:solidFill>
            <a:ln w="9525">
              <a:noFill/>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5" name="Freeform 61">
              <a:extLst>
                <a:ext uri="{FF2B5EF4-FFF2-40B4-BE49-F238E27FC236}">
                  <a16:creationId xmlns:a16="http://schemas.microsoft.com/office/drawing/2014/main" id="{97D6B0A4-C33E-424F-963D-278D97FBB730}"/>
                </a:ext>
              </a:extLst>
            </p:cNvPr>
            <p:cNvSpPr>
              <a:spLocks/>
            </p:cNvSpPr>
            <p:nvPr/>
          </p:nvSpPr>
          <p:spPr bwMode="auto">
            <a:xfrm>
              <a:off x="6445045" y="5967540"/>
              <a:ext cx="2693775" cy="2697227"/>
            </a:xfrm>
            <a:custGeom>
              <a:avLst/>
              <a:gdLst>
                <a:gd name="T0" fmla="*/ 242 w 330"/>
                <a:gd name="T1" fmla="*/ 0 h 330"/>
                <a:gd name="T2" fmla="*/ 0 w 330"/>
                <a:gd name="T3" fmla="*/ 0 h 330"/>
                <a:gd name="T4" fmla="*/ 0 w 330"/>
                <a:gd name="T5" fmla="*/ 110 h 330"/>
                <a:gd name="T6" fmla="*/ 220 w 330"/>
                <a:gd name="T7" fmla="*/ 330 h 330"/>
                <a:gd name="T8" fmla="*/ 330 w 330"/>
                <a:gd name="T9" fmla="*/ 330 h 330"/>
                <a:gd name="T10" fmla="*/ 330 w 330"/>
                <a:gd name="T11" fmla="*/ 88 h 330"/>
                <a:gd name="T12" fmla="*/ 242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242" y="0"/>
                  </a:moveTo>
                  <a:cubicBezTo>
                    <a:pt x="0" y="0"/>
                    <a:pt x="0" y="0"/>
                    <a:pt x="0" y="0"/>
                  </a:cubicBezTo>
                  <a:cubicBezTo>
                    <a:pt x="0" y="110"/>
                    <a:pt x="0" y="110"/>
                    <a:pt x="0" y="110"/>
                  </a:cubicBezTo>
                  <a:cubicBezTo>
                    <a:pt x="0" y="232"/>
                    <a:pt x="99" y="330"/>
                    <a:pt x="220" y="330"/>
                  </a:cubicBezTo>
                  <a:cubicBezTo>
                    <a:pt x="330" y="330"/>
                    <a:pt x="330" y="330"/>
                    <a:pt x="330" y="330"/>
                  </a:cubicBezTo>
                  <a:cubicBezTo>
                    <a:pt x="330" y="88"/>
                    <a:pt x="330" y="88"/>
                    <a:pt x="330" y="88"/>
                  </a:cubicBezTo>
                  <a:cubicBezTo>
                    <a:pt x="282" y="88"/>
                    <a:pt x="242" y="49"/>
                    <a:pt x="242" y="0"/>
                  </a:cubicBezTo>
                  <a:close/>
                </a:path>
              </a:pathLst>
            </a:custGeom>
            <a:solidFill>
              <a:schemeClr val="accent4"/>
            </a:solidFill>
            <a:ln w="9525">
              <a:noFill/>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6" name="Rectangle 5">
            <a:extLst>
              <a:ext uri="{FF2B5EF4-FFF2-40B4-BE49-F238E27FC236}">
                <a16:creationId xmlns:a16="http://schemas.microsoft.com/office/drawing/2014/main" id="{D48CC9A7-1067-496C-8AE9-4742F3D72BBC}"/>
              </a:ext>
            </a:extLst>
          </p:cNvPr>
          <p:cNvSpPr/>
          <p:nvPr/>
        </p:nvSpPr>
        <p:spPr>
          <a:xfrm>
            <a:off x="1107440" y="4044172"/>
            <a:ext cx="5015249"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s-ES" altLang="zh-CN" sz="2000">
                <a:solidFill>
                  <a:schemeClr val="tx1">
                    <a:lumMod val="85000"/>
                    <a:lumOff val="15000"/>
                  </a:schemeClr>
                </a:solidFill>
                <a:ea typeface="Lato Light" panose="020F0502020204030203" pitchFamily="34" charset="0"/>
                <a:cs typeface="Lato Light" panose="020F0502020204030203" pitchFamily="34" charset="0"/>
              </a:rPr>
              <a:t> </a:t>
            </a: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a:t>
            </a:r>
            <a:r>
              <a:rPr lang="es-ES" altLang="zh-CN" sz="10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65000"/>
                  </a:schemeClr>
                </a:solidFill>
                <a:ea typeface="Lato Light" panose="020F0502020204030203" pitchFamily="34" charset="0"/>
                <a:cs typeface="Lato Light" panose="020F0502020204030203" pitchFamily="34" charset="0"/>
              </a:rPr>
              <a:t>. </a:t>
            </a:r>
            <a:r>
              <a:rPr lang="es-ES" altLang="zh-CN" sz="1000" dirty="0">
                <a:solidFill>
                  <a:schemeClr val="tx1">
                    <a:lumMod val="65000"/>
                  </a:schemeClr>
                </a:solidFill>
                <a:ea typeface="Lato Light" panose="020F0502020204030203" pitchFamily="34" charset="0"/>
                <a:cs typeface="Lato Light" panose="020F0502020204030203" pitchFamily="34" charset="0"/>
              </a:rPr>
              <a:t>No </a:t>
            </a:r>
            <a:r>
              <a:rPr lang="es-ES" altLang="zh-CN" sz="1000">
                <a:solidFill>
                  <a:schemeClr val="tx1">
                    <a:lumMod val="65000"/>
                  </a:schemeClr>
                </a:solidFill>
                <a:ea typeface="Lato Light" panose="020F0502020204030203" pitchFamily="34" charset="0"/>
                <a:cs typeface="Lato Light" panose="020F0502020204030203" pitchFamily="34" charset="0"/>
              </a:rPr>
              <a:t>quo maiorum </a:t>
            </a:r>
            <a:r>
              <a:rPr lang="es-ES" altLang="zh-CN" sz="1000" dirty="0">
                <a:solidFill>
                  <a:schemeClr val="tx1">
                    <a:lumMod val="65000"/>
                  </a:schemeClr>
                </a:solidFill>
                <a:ea typeface="Lato Light" panose="020F0502020204030203" pitchFamily="34" charset="0"/>
                <a:cs typeface="Lato Light" panose="020F0502020204030203" pitchFamily="34" charset="0"/>
              </a:rPr>
              <a:t>intelleget. Mea cu case ludus integre, vide viderer eleifend ex mea. His at soluta </a:t>
            </a:r>
            <a:r>
              <a:rPr lang="es-ES" altLang="zh-CN" sz="1000">
                <a:solidFill>
                  <a:schemeClr val="tx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09BCDD4F-6871-4889-A9D6-E50D0779FEC3}"/>
              </a:ext>
            </a:extLst>
          </p:cNvPr>
          <p:cNvSpPr/>
          <p:nvPr/>
        </p:nvSpPr>
        <p:spPr>
          <a:xfrm>
            <a:off x="1107440" y="6705923"/>
            <a:ext cx="5015249"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Flexible </a:t>
            </a: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a:t>
            </a:r>
            <a:r>
              <a:rPr lang="es-ES" altLang="zh-CN" sz="10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65000"/>
                  </a:schemeClr>
                </a:solidFill>
                <a:ea typeface="Lato Light" panose="020F0502020204030203" pitchFamily="34" charset="0"/>
                <a:cs typeface="Lato Light" panose="020F0502020204030203" pitchFamily="34" charset="0"/>
              </a:rPr>
              <a:t>. </a:t>
            </a:r>
            <a:r>
              <a:rPr lang="es-ES" altLang="zh-CN" sz="10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74503F3F-1D86-4470-A373-F1641F271D97}"/>
              </a:ext>
            </a:extLst>
          </p:cNvPr>
          <p:cNvSpPr/>
          <p:nvPr/>
        </p:nvSpPr>
        <p:spPr>
          <a:xfrm>
            <a:off x="12166745" y="6705923"/>
            <a:ext cx="502005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a:t>
            </a:r>
            <a:r>
              <a:rPr lang="es-ES" altLang="zh-CN" sz="10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65000"/>
                  </a:schemeClr>
                </a:solidFill>
                <a:ea typeface="Lato Light" panose="020F0502020204030203" pitchFamily="34" charset="0"/>
                <a:cs typeface="Lato Light" panose="020F0502020204030203" pitchFamily="34" charset="0"/>
              </a:rPr>
              <a:t>. </a:t>
            </a:r>
            <a:r>
              <a:rPr lang="es-ES" altLang="zh-CN" sz="10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1CD23FB0-A411-4D69-8E2B-69DE53112C1B}"/>
              </a:ext>
            </a:extLst>
          </p:cNvPr>
          <p:cNvSpPr/>
          <p:nvPr/>
        </p:nvSpPr>
        <p:spPr>
          <a:xfrm>
            <a:off x="12166745" y="4044172"/>
            <a:ext cx="502005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a:t>
            </a:r>
            <a:r>
              <a:rPr lang="es-ES" altLang="zh-CN" sz="10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65000"/>
                  </a:schemeClr>
                </a:solidFill>
                <a:ea typeface="Lato Light" panose="020F0502020204030203" pitchFamily="34" charset="0"/>
                <a:cs typeface="Lato Light" panose="020F0502020204030203" pitchFamily="34" charset="0"/>
              </a:rPr>
              <a:t>. </a:t>
            </a:r>
            <a:r>
              <a:rPr lang="es-ES" altLang="zh-CN" sz="10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grpSp>
        <p:nvGrpSpPr>
          <p:cNvPr id="10" name="Graphic 2">
            <a:extLst>
              <a:ext uri="{FF2B5EF4-FFF2-40B4-BE49-F238E27FC236}">
                <a16:creationId xmlns:a16="http://schemas.microsoft.com/office/drawing/2014/main" id="{C3FB4BB2-60B7-48FE-BACA-7D45F9141FCA}"/>
              </a:ext>
            </a:extLst>
          </p:cNvPr>
          <p:cNvGrpSpPr/>
          <p:nvPr/>
        </p:nvGrpSpPr>
        <p:grpSpPr>
          <a:xfrm>
            <a:off x="7237750" y="4082844"/>
            <a:ext cx="1109797" cy="1109789"/>
            <a:chOff x="6240468" y="3424552"/>
            <a:chExt cx="1234527" cy="1234527"/>
          </a:xfrm>
          <a:solidFill>
            <a:schemeClr val="tx1"/>
          </a:solidFill>
        </p:grpSpPr>
        <p:sp>
          <p:nvSpPr>
            <p:cNvPr id="11" name="Freeform: Shape 10">
              <a:extLst>
                <a:ext uri="{FF2B5EF4-FFF2-40B4-BE49-F238E27FC236}">
                  <a16:creationId xmlns:a16="http://schemas.microsoft.com/office/drawing/2014/main" id="{08168895-BB30-4734-8090-73DEEC7D83F2}"/>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2" name="Freeform: Shape 11">
              <a:extLst>
                <a:ext uri="{FF2B5EF4-FFF2-40B4-BE49-F238E27FC236}">
                  <a16:creationId xmlns:a16="http://schemas.microsoft.com/office/drawing/2014/main" id="{F8DBE19C-B3D0-481F-BD2F-1ACB90C0592F}"/>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013A7931-9D78-47B5-A321-833E3954DC4E}"/>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52097ACE-D844-4B5E-8425-92E32256CDB3}"/>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A4C22EA0-97B0-4755-BE07-C6C6E6A9D220}"/>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D1EA721A-82FA-41F4-B53F-8207C31C6410}"/>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7" name="Graphic 4">
            <a:extLst>
              <a:ext uri="{FF2B5EF4-FFF2-40B4-BE49-F238E27FC236}">
                <a16:creationId xmlns:a16="http://schemas.microsoft.com/office/drawing/2014/main" id="{BABFC9F8-D7DF-472B-BF62-B87A49E0A7C2}"/>
              </a:ext>
            </a:extLst>
          </p:cNvPr>
          <p:cNvGrpSpPr/>
          <p:nvPr/>
        </p:nvGrpSpPr>
        <p:grpSpPr>
          <a:xfrm>
            <a:off x="7233942" y="6760401"/>
            <a:ext cx="1131547" cy="1131691"/>
            <a:chOff x="3949190" y="3442755"/>
            <a:chExt cx="1234188" cy="1234356"/>
          </a:xfrm>
          <a:solidFill>
            <a:schemeClr val="tx1"/>
          </a:solidFill>
        </p:grpSpPr>
        <p:sp>
          <p:nvSpPr>
            <p:cNvPr id="18" name="Freeform: Shape 17">
              <a:extLst>
                <a:ext uri="{FF2B5EF4-FFF2-40B4-BE49-F238E27FC236}">
                  <a16:creationId xmlns:a16="http://schemas.microsoft.com/office/drawing/2014/main" id="{25F53505-D8B3-4927-BDAC-C923919C864E}"/>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12630290-DB0D-4542-8197-1C84F719C9DD}"/>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405660BE-4208-437E-B2AD-C6D9D94B2E47}"/>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6F1DB120-3427-48B3-8618-578E936265EB}"/>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4573C255-861F-4C35-91F7-407A344399AA}"/>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D47CCF84-4657-4CDE-BD89-5BF2D31B46C3}"/>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DC335882-FF01-4EA7-964A-8503E7EDBA10}"/>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1C1396AC-C7E4-4A1E-B693-4D88E4D8028E}"/>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26" name="Graphic 4">
            <a:extLst>
              <a:ext uri="{FF2B5EF4-FFF2-40B4-BE49-F238E27FC236}">
                <a16:creationId xmlns:a16="http://schemas.microsoft.com/office/drawing/2014/main" id="{EA767607-6B18-43D3-93F0-09BF75C5551A}"/>
              </a:ext>
            </a:extLst>
          </p:cNvPr>
          <p:cNvGrpSpPr/>
          <p:nvPr/>
        </p:nvGrpSpPr>
        <p:grpSpPr>
          <a:xfrm>
            <a:off x="9922366" y="6753294"/>
            <a:ext cx="1131714" cy="1131766"/>
            <a:chOff x="10884230" y="3442838"/>
            <a:chExt cx="1234377" cy="1234439"/>
          </a:xfrm>
          <a:solidFill>
            <a:schemeClr val="tx1"/>
          </a:solidFill>
        </p:grpSpPr>
        <p:sp>
          <p:nvSpPr>
            <p:cNvPr id="27" name="Freeform: Shape 26">
              <a:extLst>
                <a:ext uri="{FF2B5EF4-FFF2-40B4-BE49-F238E27FC236}">
                  <a16:creationId xmlns:a16="http://schemas.microsoft.com/office/drawing/2014/main" id="{6D950632-2218-4049-8C72-49D1749EF677}"/>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BB2BC29A-0E22-4D2C-930A-9CDBD899BDAB}"/>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45BB0547-CEFB-47B7-88CA-DE5711585607}"/>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FA8DE2AD-8B91-4CEA-A877-CA096168E83B}"/>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D71F51BF-EE37-423D-A55C-6CEE4BC9AA67}"/>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5834C1B4-A5C3-4CF6-9E65-4B3B40101C41}"/>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3" name="Graphic 4">
            <a:extLst>
              <a:ext uri="{FF2B5EF4-FFF2-40B4-BE49-F238E27FC236}">
                <a16:creationId xmlns:a16="http://schemas.microsoft.com/office/drawing/2014/main" id="{F57C37C0-2B99-46FF-8B4C-AF649CABE61C}"/>
              </a:ext>
            </a:extLst>
          </p:cNvPr>
          <p:cNvGrpSpPr/>
          <p:nvPr/>
        </p:nvGrpSpPr>
        <p:grpSpPr>
          <a:xfrm>
            <a:off x="9915254" y="4064854"/>
            <a:ext cx="1131804" cy="1131635"/>
            <a:chOff x="13194714" y="5688212"/>
            <a:chExt cx="1234475" cy="1234293"/>
          </a:xfrm>
          <a:solidFill>
            <a:schemeClr val="tx1"/>
          </a:solidFill>
        </p:grpSpPr>
        <p:sp>
          <p:nvSpPr>
            <p:cNvPr id="34" name="Freeform: Shape 33">
              <a:extLst>
                <a:ext uri="{FF2B5EF4-FFF2-40B4-BE49-F238E27FC236}">
                  <a16:creationId xmlns:a16="http://schemas.microsoft.com/office/drawing/2014/main" id="{F24EDDD2-0BC0-4782-B49F-4489F468487E}"/>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DDE65FB8-F28A-4A10-BBC3-9E51433CE985}"/>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36" name="TextBox 35">
            <a:extLst>
              <a:ext uri="{FF2B5EF4-FFF2-40B4-BE49-F238E27FC236}">
                <a16:creationId xmlns:a16="http://schemas.microsoft.com/office/drawing/2014/main" id="{E5C1FB46-A452-4E31-975B-2760995D3616}"/>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Infographics</a:t>
            </a:r>
          </a:p>
        </p:txBody>
      </p:sp>
    </p:spTree>
    <p:extLst>
      <p:ext uri="{BB962C8B-B14F-4D97-AF65-F5344CB8AC3E}">
        <p14:creationId xmlns:p14="http://schemas.microsoft.com/office/powerpoint/2010/main" val="42469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36"/>
                                        </p:tgtEl>
                                        <p:attrNameLst>
                                          <p:attrName>style.visibility</p:attrName>
                                        </p:attrNameLst>
                                      </p:cBhvr>
                                      <p:to>
                                        <p:strVal val="visible"/>
                                      </p:to>
                                    </p:set>
                                    <p:anim to="" calcmode="lin" valueType="num">
                                      <p:cBhvr>
                                        <p:cTn id="7" dur="750" fill="hold">
                                          <p:stCondLst>
                                            <p:cond delay="0"/>
                                          </p:stCondLst>
                                        </p:cTn>
                                        <p:tgtEl>
                                          <p:spTgt spid="3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6"/>
                                        </p:tgtEl>
                                      </p:cBhvr>
                                    </p:animEffect>
                                  </p:childTnLst>
                                </p:cTn>
                              </p:par>
                            </p:childTnLst>
                          </p:cTn>
                        </p:par>
                        <p:par>
                          <p:cTn id="9" fill="hold">
                            <p:stCondLst>
                              <p:cond delay="1448"/>
                            </p:stCondLst>
                            <p:childTnLst>
                              <p:par>
                                <p:cTn id="10" presetID="31"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fltVal val="0"/>
                                          </p:val>
                                        </p:tav>
                                        <p:tav tm="100000">
                                          <p:val>
                                            <p:strVal val="#ppt_w"/>
                                          </p:val>
                                        </p:tav>
                                      </p:tavLst>
                                    </p:anim>
                                    <p:anim calcmode="lin" valueType="num">
                                      <p:cBhvr>
                                        <p:cTn id="13" dur="1000" fill="hold"/>
                                        <p:tgtEl>
                                          <p:spTgt spid="37"/>
                                        </p:tgtEl>
                                        <p:attrNameLst>
                                          <p:attrName>ppt_h</p:attrName>
                                        </p:attrNameLst>
                                      </p:cBhvr>
                                      <p:tavLst>
                                        <p:tav tm="0">
                                          <p:val>
                                            <p:fltVal val="0"/>
                                          </p:val>
                                        </p:tav>
                                        <p:tav tm="100000">
                                          <p:val>
                                            <p:strVal val="#ppt_h"/>
                                          </p:val>
                                        </p:tav>
                                      </p:tavLst>
                                    </p:anim>
                                    <p:anim calcmode="lin" valueType="num">
                                      <p:cBhvr>
                                        <p:cTn id="14" dur="1000" fill="hold"/>
                                        <p:tgtEl>
                                          <p:spTgt spid="37"/>
                                        </p:tgtEl>
                                        <p:attrNameLst>
                                          <p:attrName>style.rotation</p:attrName>
                                        </p:attrNameLst>
                                      </p:cBhvr>
                                      <p:tavLst>
                                        <p:tav tm="0">
                                          <p:val>
                                            <p:fltVal val="90"/>
                                          </p:val>
                                        </p:tav>
                                        <p:tav tm="100000">
                                          <p:val>
                                            <p:fltVal val="0"/>
                                          </p:val>
                                        </p:tav>
                                      </p:tavLst>
                                    </p:anim>
                                    <p:animEffect transition="in" filter="fade">
                                      <p:cBhvr>
                                        <p:cTn id="15" dur="1000"/>
                                        <p:tgtEl>
                                          <p:spTgt spid="37"/>
                                        </p:tgtEl>
                                      </p:cBhvr>
                                    </p:animEffect>
                                  </p:childTnLst>
                                </p:cTn>
                              </p:par>
                            </p:childTnLst>
                          </p:cTn>
                        </p:par>
                        <p:par>
                          <p:cTn id="16" fill="hold">
                            <p:stCondLst>
                              <p:cond delay="2448"/>
                            </p:stCondLst>
                            <p:childTnLst>
                              <p:par>
                                <p:cTn id="17" presetID="0" presetClass="entr" presetSubtype="0" fill="hold" nodeType="afterEffect">
                                  <p:stCondLst>
                                    <p:cond delay="0"/>
                                  </p:stCondLst>
                                  <p:childTnLst>
                                    <p:set>
                                      <p:cBhvr>
                                        <p:cTn id="18" dur="700" fill="hold">
                                          <p:stCondLst>
                                            <p:cond delay="0"/>
                                          </p:stCondLst>
                                        </p:cTn>
                                        <p:tgtEl>
                                          <p:spTgt spid="10"/>
                                        </p:tgtEl>
                                        <p:attrNameLst>
                                          <p:attrName>style.visibility</p:attrName>
                                        </p:attrNameLst>
                                      </p:cBhvr>
                                      <p:to>
                                        <p:strVal val="visible"/>
                                      </p:to>
                                    </p:set>
                                    <p:anim to="" calcmode="lin" valueType="num">
                                      <p:cBhvr>
                                        <p:cTn id="19"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20"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00" fill="hold"/>
                                        <p:tgtEl>
                                          <p:spTgt spid="6"/>
                                        </p:tgtEl>
                                        <p:attrNameLst>
                                          <p:attrName>ppt_x</p:attrName>
                                        </p:attrNameLst>
                                      </p:cBhvr>
                                      <p:tavLst>
                                        <p:tav tm="0">
                                          <p:val>
                                            <p:strVal val="0-#ppt_w/2"/>
                                          </p:val>
                                        </p:tav>
                                        <p:tav tm="100000">
                                          <p:val>
                                            <p:strVal val="#ppt_x"/>
                                          </p:val>
                                        </p:tav>
                                      </p:tavLst>
                                    </p:anim>
                                    <p:anim calcmode="lin" valueType="num">
                                      <p:cBhvr additive="base">
                                        <p:cTn id="24" dur="7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3148"/>
                            </p:stCondLst>
                            <p:childTnLst>
                              <p:par>
                                <p:cTn id="26" presetID="0" presetClass="entr" presetSubtype="0" fill="hold" nodeType="afterEffect">
                                  <p:stCondLst>
                                    <p:cond delay="0"/>
                                  </p:stCondLst>
                                  <p:childTnLst>
                                    <p:set>
                                      <p:cBhvr>
                                        <p:cTn id="27" dur="700" fill="hold">
                                          <p:stCondLst>
                                            <p:cond delay="0"/>
                                          </p:stCondLst>
                                        </p:cTn>
                                        <p:tgtEl>
                                          <p:spTgt spid="33"/>
                                        </p:tgtEl>
                                        <p:attrNameLst>
                                          <p:attrName>style.visibility</p:attrName>
                                        </p:attrNameLst>
                                      </p:cBhvr>
                                      <p:to>
                                        <p:strVal val="visible"/>
                                      </p:to>
                                    </p:set>
                                    <p:anim to="" calcmode="lin" valueType="num">
                                      <p:cBhvr>
                                        <p:cTn id="28" dur="700" fill="hold">
                                          <p:stCondLst>
                                            <p:cond delay="0"/>
                                          </p:stCondLst>
                                        </p:cTn>
                                        <p:tgtEl>
                                          <p:spTgt spid="33"/>
                                        </p:tgtEl>
                                        <p:attrNameLst>
                                          <p:attrName>ppt_h</p:attrName>
                                        </p:attrNameLst>
                                      </p:cBhvr>
                                      <p:tavLst>
                                        <p:tav tm="0" fmla="#ppt_h-#ppt_h*((1.5-1.5*$)^3-(1.5-1.5*$)^2)">
                                          <p:val>
                                            <p:strVal val="0"/>
                                          </p:val>
                                        </p:tav>
                                        <p:tav tm="100000">
                                          <p:val>
                                            <p:strVal val="1"/>
                                          </p:val>
                                        </p:tav>
                                      </p:tavLst>
                                    </p:anim>
                                    <p:anim to="" calcmode="lin" valueType="num">
                                      <p:cBhvr>
                                        <p:cTn id="29" dur="700" fill="hold">
                                          <p:stCondLst>
                                            <p:cond delay="0"/>
                                          </p:stCondLst>
                                        </p:cTn>
                                        <p:tgtEl>
                                          <p:spTgt spid="33"/>
                                        </p:tgtEl>
                                        <p:attrNameLst>
                                          <p:attrName>ppt_w</p:attrName>
                                        </p:attrNameLst>
                                      </p:cBhvr>
                                      <p:tavLst>
                                        <p:tav tm="0" fmla="#ppt_w-#ppt_w*((1.5-1.5*$)^3-(1.5-1.5*$)^2)">
                                          <p:val>
                                            <p:strVal val="0"/>
                                          </p:val>
                                        </p:tav>
                                        <p:tav tm="100000">
                                          <p:val>
                                            <p:strVal val="1"/>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00" fill="hold"/>
                                        <p:tgtEl>
                                          <p:spTgt spid="9"/>
                                        </p:tgtEl>
                                        <p:attrNameLst>
                                          <p:attrName>ppt_x</p:attrName>
                                        </p:attrNameLst>
                                      </p:cBhvr>
                                      <p:tavLst>
                                        <p:tav tm="0">
                                          <p:val>
                                            <p:strVal val="1+#ppt_w/2"/>
                                          </p:val>
                                        </p:tav>
                                        <p:tav tm="100000">
                                          <p:val>
                                            <p:strVal val="#ppt_x"/>
                                          </p:val>
                                        </p:tav>
                                      </p:tavLst>
                                    </p:anim>
                                    <p:anim calcmode="lin" valueType="num">
                                      <p:cBhvr additive="base">
                                        <p:cTn id="33" dur="7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848"/>
                            </p:stCondLst>
                            <p:childTnLst>
                              <p:par>
                                <p:cTn id="35" presetID="0" presetClass="entr" presetSubtype="0" fill="hold" nodeType="afterEffect">
                                  <p:stCondLst>
                                    <p:cond delay="0"/>
                                  </p:stCondLst>
                                  <p:childTnLst>
                                    <p:set>
                                      <p:cBhvr>
                                        <p:cTn id="36" dur="700" fill="hold">
                                          <p:stCondLst>
                                            <p:cond delay="0"/>
                                          </p:stCondLst>
                                        </p:cTn>
                                        <p:tgtEl>
                                          <p:spTgt spid="26"/>
                                        </p:tgtEl>
                                        <p:attrNameLst>
                                          <p:attrName>style.visibility</p:attrName>
                                        </p:attrNameLst>
                                      </p:cBhvr>
                                      <p:to>
                                        <p:strVal val="visible"/>
                                      </p:to>
                                    </p:set>
                                    <p:anim to="" calcmode="lin" valueType="num">
                                      <p:cBhvr>
                                        <p:cTn id="37" dur="700" fill="hold">
                                          <p:stCondLst>
                                            <p:cond delay="0"/>
                                          </p:stCondLst>
                                        </p:cTn>
                                        <p:tgtEl>
                                          <p:spTgt spid="26"/>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26"/>
                                        </p:tgtEl>
                                        <p:attrNameLst>
                                          <p:attrName>ppt_w</p:attrName>
                                        </p:attrNameLst>
                                      </p:cBhvr>
                                      <p:tavLst>
                                        <p:tav tm="0" fmla="#ppt_w-#ppt_w*((1.5-1.5*$)^3-(1.5-1.5*$)^2)">
                                          <p:val>
                                            <p:strVal val="0"/>
                                          </p:val>
                                        </p:tav>
                                        <p:tav tm="100000">
                                          <p:val>
                                            <p:strVal val="1"/>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00" fill="hold"/>
                                        <p:tgtEl>
                                          <p:spTgt spid="8"/>
                                        </p:tgtEl>
                                        <p:attrNameLst>
                                          <p:attrName>ppt_x</p:attrName>
                                        </p:attrNameLst>
                                      </p:cBhvr>
                                      <p:tavLst>
                                        <p:tav tm="0">
                                          <p:val>
                                            <p:strVal val="1+#ppt_w/2"/>
                                          </p:val>
                                        </p:tav>
                                        <p:tav tm="100000">
                                          <p:val>
                                            <p:strVal val="#ppt_x"/>
                                          </p:val>
                                        </p:tav>
                                      </p:tavLst>
                                    </p:anim>
                                    <p:anim calcmode="lin" valueType="num">
                                      <p:cBhvr additive="base">
                                        <p:cTn id="42" dur="7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4548"/>
                            </p:stCondLst>
                            <p:childTnLst>
                              <p:par>
                                <p:cTn id="44" presetID="0" presetClass="entr" presetSubtype="0" fill="hold" nodeType="afterEffect">
                                  <p:stCondLst>
                                    <p:cond delay="0"/>
                                  </p:stCondLst>
                                  <p:childTnLst>
                                    <p:set>
                                      <p:cBhvr>
                                        <p:cTn id="45" dur="700" fill="hold">
                                          <p:stCondLst>
                                            <p:cond delay="0"/>
                                          </p:stCondLst>
                                        </p:cTn>
                                        <p:tgtEl>
                                          <p:spTgt spid="17"/>
                                        </p:tgtEl>
                                        <p:attrNameLst>
                                          <p:attrName>style.visibility</p:attrName>
                                        </p:attrNameLst>
                                      </p:cBhvr>
                                      <p:to>
                                        <p:strVal val="visible"/>
                                      </p:to>
                                    </p:set>
                                    <p:anim to="" calcmode="lin" valueType="num">
                                      <p:cBhvr>
                                        <p:cTn id="46"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48" presetID="2" presetClass="entr" presetSubtype="8" decel="10000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700" fill="hold"/>
                                        <p:tgtEl>
                                          <p:spTgt spid="7"/>
                                        </p:tgtEl>
                                        <p:attrNameLst>
                                          <p:attrName>ppt_x</p:attrName>
                                        </p:attrNameLst>
                                      </p:cBhvr>
                                      <p:tavLst>
                                        <p:tav tm="0">
                                          <p:val>
                                            <p:strVal val="0-#ppt_w/2"/>
                                          </p:val>
                                        </p:tav>
                                        <p:tav tm="100000">
                                          <p:val>
                                            <p:strVal val="#ppt_x"/>
                                          </p:val>
                                        </p:tav>
                                      </p:tavLst>
                                    </p:anim>
                                    <p:anim calcmode="lin" valueType="num">
                                      <p:cBhvr additive="base">
                                        <p:cTn id="51" dur="7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EE99003-6EA8-4ED6-851F-65A0CEC6CF52}"/>
              </a:ext>
            </a:extLst>
          </p:cNvPr>
          <p:cNvSpPr>
            <a:spLocks noGrp="1"/>
          </p:cNvSpPr>
          <p:nvPr>
            <p:ph type="pic" sz="quarter" idx="10"/>
          </p:nvPr>
        </p:nvSpPr>
        <p:spPr/>
      </p:sp>
      <p:sp>
        <p:nvSpPr>
          <p:cNvPr id="8" name="Rectangle 7">
            <a:extLst>
              <a:ext uri="{FF2B5EF4-FFF2-40B4-BE49-F238E27FC236}">
                <a16:creationId xmlns:a16="http://schemas.microsoft.com/office/drawing/2014/main" id="{87AF96CD-6C9E-4924-A2D2-6B3879FA0E2D}"/>
              </a:ext>
            </a:extLst>
          </p:cNvPr>
          <p:cNvSpPr/>
          <p:nvPr/>
        </p:nvSpPr>
        <p:spPr>
          <a:xfrm>
            <a:off x="1" y="0"/>
            <a:ext cx="18287999"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95DA74D-F817-401F-A235-6AA01AB0B4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0009" y="830123"/>
            <a:ext cx="2115495" cy="560881"/>
          </a:xfrm>
          <a:prstGeom prst="rect">
            <a:avLst/>
          </a:prstGeom>
        </p:spPr>
      </p:pic>
      <p:sp>
        <p:nvSpPr>
          <p:cNvPr id="5" name="TextBox 4"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9BA0595F-0A01-40CF-ABAE-F5F62D3F6C5D}"/>
              </a:ext>
            </a:extLst>
          </p:cNvPr>
          <p:cNvSpPr txBox="1"/>
          <p:nvPr/>
        </p:nvSpPr>
        <p:spPr>
          <a:xfrm flipH="1">
            <a:off x="1205814" y="3409128"/>
            <a:ext cx="8966885" cy="2708434"/>
          </a:xfrm>
          <a:prstGeom prst="rect">
            <a:avLst/>
          </a:prstGeom>
          <a:noFill/>
        </p:spPr>
        <p:txBody>
          <a:bodyPr wrap="square" rtlCol="0">
            <a:spAutoFit/>
          </a:bodyPr>
          <a:lstStyle/>
          <a:p>
            <a:pPr>
              <a:spcBef>
                <a:spcPts val="1200"/>
              </a:spcBef>
            </a:pPr>
            <a:r>
              <a:rPr lang="en-US" altLang="zh-CN" sz="2800">
                <a:latin typeface="+mj-lt"/>
                <a:ea typeface="Linux Biolinum O" panose="02000503000000000000" pitchFamily="50" charset="0"/>
                <a:cs typeface="Poppins Black" panose="00000A00000000000000" pitchFamily="50" charset="0"/>
              </a:rPr>
              <a:t>Subtitle Here </a:t>
            </a:r>
          </a:p>
          <a:p>
            <a:pPr>
              <a:spcBef>
                <a:spcPts val="1200"/>
              </a:spcBef>
            </a:pPr>
            <a:r>
              <a:rPr lang="en-US" altLang="zh-CN" sz="6600">
                <a:latin typeface="Montserrat Black" panose="00000A00000000000000" pitchFamily="50" charset="0"/>
                <a:ea typeface="Linux Biolinum O" panose="02000503000000000000" pitchFamily="50" charset="0"/>
                <a:cs typeface="Poppins Black" panose="00000A00000000000000" pitchFamily="50" charset="0"/>
              </a:rPr>
              <a:t>We are a Creative</a:t>
            </a:r>
            <a:r>
              <a:rPr lang="en-US" altLang="zh-CN" sz="6600">
                <a:solidFill>
                  <a:schemeClr val="bg1"/>
                </a:solidFill>
                <a:latin typeface="Montserrat Black" panose="00000A00000000000000" pitchFamily="50" charset="0"/>
                <a:ea typeface="Linux Biolinum O" panose="02000503000000000000" pitchFamily="50" charset="0"/>
                <a:cs typeface="Poppins Black" panose="00000A00000000000000" pitchFamily="50" charset="0"/>
              </a:rPr>
              <a:t> </a:t>
            </a:r>
            <a:r>
              <a:rPr lang="en-US" altLang="zh-CN" sz="6600">
                <a:solidFill>
                  <a:schemeClr val="accent1"/>
                </a:solidFill>
                <a:latin typeface="Montserrat Black" panose="00000A00000000000000" pitchFamily="50" charset="0"/>
                <a:ea typeface="Linux Biolinum O" panose="02000503000000000000" pitchFamily="50" charset="0"/>
                <a:cs typeface="Poppins Black" panose="00000A00000000000000" pitchFamily="50" charset="0"/>
              </a:rPr>
              <a:t>Agency.</a:t>
            </a:r>
            <a:endParaRPr lang="en-US" altLang="zh-CN" sz="6600" dirty="0">
              <a:solidFill>
                <a:schemeClr val="accent1"/>
              </a:solidFill>
              <a:latin typeface="Montserrat Black" panose="00000A00000000000000" pitchFamily="50" charset="0"/>
              <a:ea typeface="Linux Biolinum O" panose="02000503000000000000" pitchFamily="50" charset="0"/>
              <a:cs typeface="Poppins Black" panose="00000A00000000000000" pitchFamily="50" charset="0"/>
            </a:endParaRPr>
          </a:p>
        </p:txBody>
      </p:sp>
      <p:sp>
        <p:nvSpPr>
          <p:cNvPr id="7"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EF546211-D57D-4B3B-B2A6-8EBF404F8635}"/>
              </a:ext>
            </a:extLst>
          </p:cNvPr>
          <p:cNvSpPr/>
          <p:nvPr/>
        </p:nvSpPr>
        <p:spPr>
          <a:xfrm flipH="1">
            <a:off x="1223602" y="7228080"/>
            <a:ext cx="3628814" cy="757259"/>
          </a:xfrm>
          <a:prstGeom prst="rect">
            <a:avLst/>
          </a:prstGeom>
        </p:spPr>
        <p:txBody>
          <a:bodyPr wrap="square">
            <a:spAutoFit/>
          </a:bodyPr>
          <a:lstStyle/>
          <a:p>
            <a:pPr>
              <a:lnSpc>
                <a:spcPct val="150000"/>
              </a:lnSpc>
              <a:spcBef>
                <a:spcPts val="1200"/>
              </a:spcBef>
            </a:pPr>
            <a:r>
              <a:rPr lang="es-ES" altLang="zh-CN" sz="1000" dirty="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dirty="0">
                <a:solidFill>
                  <a:schemeClr val="tx1">
                    <a:alpha val="70000"/>
                  </a:schemeClr>
                </a:solidFill>
                <a:ea typeface="Lato Light" panose="020F0502020204030203" pitchFamily="34" charset="0"/>
                <a:cs typeface="Lato Light" panose="020F0502020204030203" pitchFamily="34" charset="0"/>
              </a:rPr>
              <a:t>. </a:t>
            </a:r>
            <a:r>
              <a:rPr lang="es-ES" altLang="zh-CN" sz="1000" dirty="0">
                <a:solidFill>
                  <a:schemeClr val="tx1">
                    <a:alpha val="70000"/>
                  </a:schemeClr>
                </a:solidFill>
                <a:ea typeface="Lato Light" panose="020F0502020204030203" pitchFamily="34" charset="0"/>
                <a:cs typeface="Lato Light" panose="020F0502020204030203" pitchFamily="34" charset="0"/>
              </a:rPr>
              <a:t>No quo maiorum intelleget. Mea cu case </a:t>
            </a:r>
            <a:r>
              <a:rPr lang="es-ES" altLang="zh-CN" sz="1000">
                <a:solidFill>
                  <a:schemeClr val="tx1">
                    <a:alpha val="70000"/>
                  </a:schemeClr>
                </a:solidFill>
                <a:ea typeface="Lato Light" panose="020F0502020204030203" pitchFamily="34" charset="0"/>
                <a:cs typeface="Lato Light" panose="020F0502020204030203" pitchFamily="34" charset="0"/>
              </a:rPr>
              <a:t>ludus integre. </a:t>
            </a:r>
          </a:p>
        </p:txBody>
      </p:sp>
      <p:cxnSp>
        <p:nvCxnSpPr>
          <p:cNvPr id="29" name="Straight Connector 2">
            <a:extLst>
              <a:ext uri="{FF2B5EF4-FFF2-40B4-BE49-F238E27FC236}">
                <a16:creationId xmlns:a16="http://schemas.microsoft.com/office/drawing/2014/main" id="{73CE053D-E542-4E2E-8A53-7EAA31B4ECAB}"/>
              </a:ext>
            </a:extLst>
          </p:cNvPr>
          <p:cNvCxnSpPr>
            <a:cxnSpLocks/>
          </p:cNvCxnSpPr>
          <p:nvPr/>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683AB0C-9F32-4191-A067-5B5DD733CADA}"/>
              </a:ext>
            </a:extLst>
          </p:cNvPr>
          <p:cNvSpPr txBox="1"/>
          <p:nvPr/>
        </p:nvSpPr>
        <p:spPr>
          <a:xfrm>
            <a:off x="10768158" y="974504"/>
            <a:ext cx="593431" cy="261611"/>
          </a:xfrm>
          <a:prstGeom prst="rect">
            <a:avLst/>
          </a:prstGeom>
          <a:noFill/>
        </p:spPr>
        <p:txBody>
          <a:bodyPr wrap="none" rtlCol="0">
            <a:spAutoFit/>
          </a:bodyPr>
          <a:lstStyle/>
          <a:p>
            <a:pPr algn="r"/>
            <a:r>
              <a:rPr lang="en-US" sz="1100" spc="0" baseline="0">
                <a:solidFill>
                  <a:schemeClr val="tx1">
                    <a:alpha val="70000"/>
                  </a:schemeClr>
                </a:solidFill>
                <a:cs typeface="Arial"/>
                <a:sym typeface="Arial"/>
                <a:rtl val="0"/>
              </a:rPr>
              <a:t>Menu</a:t>
            </a:r>
          </a:p>
        </p:txBody>
      </p:sp>
      <p:sp>
        <p:nvSpPr>
          <p:cNvPr id="37" name="TextBox 36">
            <a:extLst>
              <a:ext uri="{FF2B5EF4-FFF2-40B4-BE49-F238E27FC236}">
                <a16:creationId xmlns:a16="http://schemas.microsoft.com/office/drawing/2014/main" id="{B77344C8-1C5A-4EF6-9F0C-47CDBD3CB2CB}"/>
              </a:ext>
            </a:extLst>
          </p:cNvPr>
          <p:cNvSpPr txBox="1"/>
          <p:nvPr/>
        </p:nvSpPr>
        <p:spPr>
          <a:xfrm>
            <a:off x="12080181" y="974506"/>
            <a:ext cx="833883" cy="261611"/>
          </a:xfrm>
          <a:prstGeom prst="rect">
            <a:avLst/>
          </a:prstGeom>
          <a:noFill/>
        </p:spPr>
        <p:txBody>
          <a:bodyPr wrap="none" rtlCol="0">
            <a:spAutoFit/>
          </a:bodyPr>
          <a:lstStyle/>
          <a:p>
            <a:pPr algn="r"/>
            <a:r>
              <a:rPr lang="en-US" sz="1100" spc="0" baseline="0">
                <a:solidFill>
                  <a:schemeClr val="tx1">
                    <a:alpha val="70000"/>
                  </a:schemeClr>
                </a:solidFill>
                <a:cs typeface="Arial"/>
                <a:sym typeface="Arial"/>
                <a:rtl val="0"/>
              </a:rPr>
              <a:t>About Us</a:t>
            </a:r>
          </a:p>
        </p:txBody>
      </p:sp>
      <p:sp>
        <p:nvSpPr>
          <p:cNvPr id="38" name="TextBox 37">
            <a:extLst>
              <a:ext uri="{FF2B5EF4-FFF2-40B4-BE49-F238E27FC236}">
                <a16:creationId xmlns:a16="http://schemas.microsoft.com/office/drawing/2014/main" id="{2B4F4E03-A7EF-424F-BB6A-4816F8E4ED3D}"/>
              </a:ext>
            </a:extLst>
          </p:cNvPr>
          <p:cNvSpPr txBox="1"/>
          <p:nvPr/>
        </p:nvSpPr>
        <p:spPr>
          <a:xfrm>
            <a:off x="13632656" y="974503"/>
            <a:ext cx="686406" cy="261609"/>
          </a:xfrm>
          <a:prstGeom prst="rect">
            <a:avLst/>
          </a:prstGeom>
          <a:noFill/>
        </p:spPr>
        <p:txBody>
          <a:bodyPr wrap="none" rtlCol="0">
            <a:spAutoFit/>
          </a:bodyPr>
          <a:lstStyle/>
          <a:p>
            <a:pPr algn="r"/>
            <a:r>
              <a:rPr lang="en-US" sz="1100" spc="0" baseline="0">
                <a:solidFill>
                  <a:schemeClr val="tx1">
                    <a:alpha val="70000"/>
                  </a:schemeClr>
                </a:solidFill>
                <a:cs typeface="Arial"/>
                <a:sym typeface="Arial"/>
                <a:rtl val="0"/>
              </a:rPr>
              <a:t>Service</a:t>
            </a:r>
          </a:p>
        </p:txBody>
      </p:sp>
      <p:sp>
        <p:nvSpPr>
          <p:cNvPr id="39" name="TextBox 38">
            <a:extLst>
              <a:ext uri="{FF2B5EF4-FFF2-40B4-BE49-F238E27FC236}">
                <a16:creationId xmlns:a16="http://schemas.microsoft.com/office/drawing/2014/main" id="{2A7EDCC9-0E1C-4EB0-8C7B-7403FC3C85CB}"/>
              </a:ext>
            </a:extLst>
          </p:cNvPr>
          <p:cNvSpPr txBox="1"/>
          <p:nvPr/>
        </p:nvSpPr>
        <p:spPr>
          <a:xfrm>
            <a:off x="15037650" y="974503"/>
            <a:ext cx="740907" cy="261609"/>
          </a:xfrm>
          <a:prstGeom prst="rect">
            <a:avLst/>
          </a:prstGeom>
          <a:noFill/>
        </p:spPr>
        <p:txBody>
          <a:bodyPr wrap="none" rtlCol="0">
            <a:spAutoFit/>
          </a:bodyPr>
          <a:lstStyle/>
          <a:p>
            <a:pPr algn="r"/>
            <a:r>
              <a:rPr lang="en-US" sz="1100" spc="0" baseline="0">
                <a:solidFill>
                  <a:schemeClr val="tx1">
                    <a:alpha val="70000"/>
                  </a:schemeClr>
                </a:solidFill>
                <a:cs typeface="Arial"/>
                <a:sym typeface="Arial"/>
                <a:rtl val="0"/>
              </a:rPr>
              <a:t>Contact</a:t>
            </a:r>
          </a:p>
        </p:txBody>
      </p:sp>
      <p:sp>
        <p:nvSpPr>
          <p:cNvPr id="40" name="TextBox 39">
            <a:extLst>
              <a:ext uri="{FF2B5EF4-FFF2-40B4-BE49-F238E27FC236}">
                <a16:creationId xmlns:a16="http://schemas.microsoft.com/office/drawing/2014/main" id="{1DF71935-643E-4E1A-B38F-0BAF1294FE35}"/>
              </a:ext>
            </a:extLst>
          </p:cNvPr>
          <p:cNvSpPr txBox="1"/>
          <p:nvPr/>
        </p:nvSpPr>
        <p:spPr>
          <a:xfrm>
            <a:off x="16497150" y="974501"/>
            <a:ext cx="548548" cy="261609"/>
          </a:xfrm>
          <a:prstGeom prst="rect">
            <a:avLst/>
          </a:prstGeom>
          <a:noFill/>
        </p:spPr>
        <p:txBody>
          <a:bodyPr wrap="none" rtlCol="0">
            <a:spAutoFit/>
          </a:bodyPr>
          <a:lstStyle/>
          <a:p>
            <a:pPr algn="r"/>
            <a:r>
              <a:rPr lang="en-US" sz="1100" spc="0" baseline="0">
                <a:solidFill>
                  <a:schemeClr val="tx1">
                    <a:alpha val="70000"/>
                  </a:schemeClr>
                </a:solidFill>
                <a:cs typeface="Arial"/>
                <a:sym typeface="Arial"/>
                <a:rtl val="0"/>
              </a:rPr>
              <a:t>More</a:t>
            </a:r>
          </a:p>
        </p:txBody>
      </p:sp>
    </p:spTree>
    <p:extLst>
      <p:ext uri="{BB962C8B-B14F-4D97-AF65-F5344CB8AC3E}">
        <p14:creationId xmlns:p14="http://schemas.microsoft.com/office/powerpoint/2010/main" val="229938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5"/>
                                        </p:tgtEl>
                                        <p:attrNameLst>
                                          <p:attrName>style.visibility</p:attrName>
                                        </p:attrNameLst>
                                      </p:cBhvr>
                                      <p:to>
                                        <p:strVal val="visible"/>
                                      </p:to>
                                    </p:set>
                                    <p:anim to="" calcmode="lin" valueType="num">
                                      <p:cBhvr>
                                        <p:cTn id="10"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5"/>
                                        </p:tgtEl>
                                      </p:cBhvr>
                                    </p:animEffect>
                                  </p:childTnLst>
                                </p:cTn>
                              </p:par>
                            </p:childTnLst>
                          </p:cTn>
                        </p:par>
                        <p:par>
                          <p:cTn id="12" fill="hold">
                            <p:stCondLst>
                              <p:cond delay="147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4">
            <a:extLst>
              <a:ext uri="{FF2B5EF4-FFF2-40B4-BE49-F238E27FC236}">
                <a16:creationId xmlns:a16="http://schemas.microsoft.com/office/drawing/2014/main" id="{C1726410-AB04-4767-BED1-830A484EDD82}"/>
              </a:ext>
            </a:extLst>
          </p:cNvPr>
          <p:cNvSpPr>
            <a:spLocks/>
          </p:cNvSpPr>
          <p:nvPr/>
        </p:nvSpPr>
        <p:spPr bwMode="auto">
          <a:xfrm>
            <a:off x="6533904" y="3230180"/>
            <a:ext cx="4270213" cy="2616320"/>
          </a:xfrm>
          <a:custGeom>
            <a:avLst/>
            <a:gdLst>
              <a:gd name="T0" fmla="*/ 1066 w 1371"/>
              <a:gd name="T1" fmla="*/ 0 h 840"/>
              <a:gd name="T2" fmla="*/ 0 w 1371"/>
              <a:gd name="T3" fmla="*/ 0 h 840"/>
              <a:gd name="T4" fmla="*/ 839 w 1371"/>
              <a:gd name="T5" fmla="*/ 840 h 840"/>
              <a:gd name="T6" fmla="*/ 1371 w 1371"/>
              <a:gd name="T7" fmla="*/ 305 h 840"/>
              <a:gd name="T8" fmla="*/ 1066 w 1371"/>
              <a:gd name="T9" fmla="*/ 0 h 840"/>
            </a:gdLst>
            <a:ahLst/>
            <a:cxnLst>
              <a:cxn ang="0">
                <a:pos x="T0" y="T1"/>
              </a:cxn>
              <a:cxn ang="0">
                <a:pos x="T2" y="T3"/>
              </a:cxn>
              <a:cxn ang="0">
                <a:pos x="T4" y="T5"/>
              </a:cxn>
              <a:cxn ang="0">
                <a:pos x="T6" y="T7"/>
              </a:cxn>
              <a:cxn ang="0">
                <a:pos x="T8" y="T9"/>
              </a:cxn>
            </a:cxnLst>
            <a:rect l="0" t="0" r="r" b="b"/>
            <a:pathLst>
              <a:path w="1371" h="840">
                <a:moveTo>
                  <a:pt x="1066" y="0"/>
                </a:moveTo>
                <a:lnTo>
                  <a:pt x="0" y="0"/>
                </a:lnTo>
                <a:lnTo>
                  <a:pt x="839" y="840"/>
                </a:lnTo>
                <a:lnTo>
                  <a:pt x="1371" y="305"/>
                </a:lnTo>
                <a:lnTo>
                  <a:pt x="1066" y="0"/>
                </a:lnTo>
                <a:close/>
              </a:path>
            </a:pathLst>
          </a:custGeom>
          <a:solidFill>
            <a:schemeClr val="accent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 name="Freeform 75">
            <a:extLst>
              <a:ext uri="{FF2B5EF4-FFF2-40B4-BE49-F238E27FC236}">
                <a16:creationId xmlns:a16="http://schemas.microsoft.com/office/drawing/2014/main" id="{4E15084D-D6FD-44A7-88ED-983AC6D08764}"/>
              </a:ext>
            </a:extLst>
          </p:cNvPr>
          <p:cNvSpPr>
            <a:spLocks/>
          </p:cNvSpPr>
          <p:nvPr/>
        </p:nvSpPr>
        <p:spPr bwMode="auto">
          <a:xfrm>
            <a:off x="7483880" y="6080101"/>
            <a:ext cx="4270213" cy="2610091"/>
          </a:xfrm>
          <a:custGeom>
            <a:avLst/>
            <a:gdLst>
              <a:gd name="T0" fmla="*/ 305 w 1371"/>
              <a:gd name="T1" fmla="*/ 838 h 838"/>
              <a:gd name="T2" fmla="*/ 1371 w 1371"/>
              <a:gd name="T3" fmla="*/ 838 h 838"/>
              <a:gd name="T4" fmla="*/ 534 w 1371"/>
              <a:gd name="T5" fmla="*/ 0 h 838"/>
              <a:gd name="T6" fmla="*/ 0 w 1371"/>
              <a:gd name="T7" fmla="*/ 533 h 838"/>
              <a:gd name="T8" fmla="*/ 305 w 1371"/>
              <a:gd name="T9" fmla="*/ 838 h 838"/>
            </a:gdLst>
            <a:ahLst/>
            <a:cxnLst>
              <a:cxn ang="0">
                <a:pos x="T0" y="T1"/>
              </a:cxn>
              <a:cxn ang="0">
                <a:pos x="T2" y="T3"/>
              </a:cxn>
              <a:cxn ang="0">
                <a:pos x="T4" y="T5"/>
              </a:cxn>
              <a:cxn ang="0">
                <a:pos x="T6" y="T7"/>
              </a:cxn>
              <a:cxn ang="0">
                <a:pos x="T8" y="T9"/>
              </a:cxn>
            </a:cxnLst>
            <a:rect l="0" t="0" r="r" b="b"/>
            <a:pathLst>
              <a:path w="1371" h="838">
                <a:moveTo>
                  <a:pt x="305" y="838"/>
                </a:moveTo>
                <a:lnTo>
                  <a:pt x="1371" y="838"/>
                </a:lnTo>
                <a:lnTo>
                  <a:pt x="534" y="0"/>
                </a:lnTo>
                <a:lnTo>
                  <a:pt x="0" y="533"/>
                </a:lnTo>
                <a:lnTo>
                  <a:pt x="305" y="838"/>
                </a:lnTo>
                <a:close/>
              </a:path>
            </a:pathLst>
          </a:custGeom>
          <a:solidFill>
            <a:schemeClr val="accent3"/>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4" name="Freeform 76">
            <a:extLst>
              <a:ext uri="{FF2B5EF4-FFF2-40B4-BE49-F238E27FC236}">
                <a16:creationId xmlns:a16="http://schemas.microsoft.com/office/drawing/2014/main" id="{381813FD-6B52-482E-B9A7-2D47D9122EB4}"/>
              </a:ext>
            </a:extLst>
          </p:cNvPr>
          <p:cNvSpPr>
            <a:spLocks/>
          </p:cNvSpPr>
          <p:nvPr/>
        </p:nvSpPr>
        <p:spPr bwMode="auto">
          <a:xfrm>
            <a:off x="9265472" y="3348539"/>
            <a:ext cx="2606980" cy="4273322"/>
          </a:xfrm>
          <a:custGeom>
            <a:avLst/>
            <a:gdLst>
              <a:gd name="T0" fmla="*/ 837 w 837"/>
              <a:gd name="T1" fmla="*/ 1067 h 1372"/>
              <a:gd name="T2" fmla="*/ 837 w 837"/>
              <a:gd name="T3" fmla="*/ 0 h 1372"/>
              <a:gd name="T4" fmla="*/ 0 w 837"/>
              <a:gd name="T5" fmla="*/ 840 h 1372"/>
              <a:gd name="T6" fmla="*/ 532 w 837"/>
              <a:gd name="T7" fmla="*/ 1372 h 1372"/>
              <a:gd name="T8" fmla="*/ 837 w 837"/>
              <a:gd name="T9" fmla="*/ 1067 h 1372"/>
            </a:gdLst>
            <a:ahLst/>
            <a:cxnLst>
              <a:cxn ang="0">
                <a:pos x="T0" y="T1"/>
              </a:cxn>
              <a:cxn ang="0">
                <a:pos x="T2" y="T3"/>
              </a:cxn>
              <a:cxn ang="0">
                <a:pos x="T4" y="T5"/>
              </a:cxn>
              <a:cxn ang="0">
                <a:pos x="T6" y="T7"/>
              </a:cxn>
              <a:cxn ang="0">
                <a:pos x="T8" y="T9"/>
              </a:cxn>
            </a:cxnLst>
            <a:rect l="0" t="0" r="r" b="b"/>
            <a:pathLst>
              <a:path w="837" h="1372">
                <a:moveTo>
                  <a:pt x="837" y="1067"/>
                </a:moveTo>
                <a:lnTo>
                  <a:pt x="837" y="0"/>
                </a:lnTo>
                <a:lnTo>
                  <a:pt x="0" y="840"/>
                </a:lnTo>
                <a:lnTo>
                  <a:pt x="532" y="1372"/>
                </a:lnTo>
                <a:lnTo>
                  <a:pt x="837" y="1067"/>
                </a:lnTo>
                <a:close/>
              </a:path>
            </a:pathLst>
          </a:custGeom>
          <a:solidFill>
            <a:schemeClr val="accent2"/>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77">
            <a:extLst>
              <a:ext uri="{FF2B5EF4-FFF2-40B4-BE49-F238E27FC236}">
                <a16:creationId xmlns:a16="http://schemas.microsoft.com/office/drawing/2014/main" id="{609EB5A7-869D-4829-B090-674A27B6D2C9}"/>
              </a:ext>
            </a:extLst>
          </p:cNvPr>
          <p:cNvSpPr>
            <a:spLocks/>
          </p:cNvSpPr>
          <p:nvPr/>
        </p:nvSpPr>
        <p:spPr bwMode="auto">
          <a:xfrm>
            <a:off x="6415548" y="4304739"/>
            <a:ext cx="2606980" cy="4267094"/>
          </a:xfrm>
          <a:custGeom>
            <a:avLst/>
            <a:gdLst>
              <a:gd name="T0" fmla="*/ 0 w 837"/>
              <a:gd name="T1" fmla="*/ 306 h 1370"/>
              <a:gd name="T2" fmla="*/ 0 w 837"/>
              <a:gd name="T3" fmla="*/ 1370 h 1370"/>
              <a:gd name="T4" fmla="*/ 837 w 837"/>
              <a:gd name="T5" fmla="*/ 533 h 1370"/>
              <a:gd name="T6" fmla="*/ 305 w 837"/>
              <a:gd name="T7" fmla="*/ 0 h 1370"/>
              <a:gd name="T8" fmla="*/ 0 w 837"/>
              <a:gd name="T9" fmla="*/ 306 h 1370"/>
            </a:gdLst>
            <a:ahLst/>
            <a:cxnLst>
              <a:cxn ang="0">
                <a:pos x="T0" y="T1"/>
              </a:cxn>
              <a:cxn ang="0">
                <a:pos x="T2" y="T3"/>
              </a:cxn>
              <a:cxn ang="0">
                <a:pos x="T4" y="T5"/>
              </a:cxn>
              <a:cxn ang="0">
                <a:pos x="T6" y="T7"/>
              </a:cxn>
              <a:cxn ang="0">
                <a:pos x="T8" y="T9"/>
              </a:cxn>
            </a:cxnLst>
            <a:rect l="0" t="0" r="r" b="b"/>
            <a:pathLst>
              <a:path w="837" h="1370">
                <a:moveTo>
                  <a:pt x="0" y="306"/>
                </a:moveTo>
                <a:lnTo>
                  <a:pt x="0" y="1370"/>
                </a:lnTo>
                <a:lnTo>
                  <a:pt x="837" y="533"/>
                </a:lnTo>
                <a:lnTo>
                  <a:pt x="305" y="0"/>
                </a:lnTo>
                <a:lnTo>
                  <a:pt x="0" y="306"/>
                </a:lnTo>
                <a:close/>
              </a:path>
            </a:pathLst>
          </a:custGeom>
          <a:solidFill>
            <a:schemeClr val="accent4"/>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6" name="Rectangle 5">
            <a:extLst>
              <a:ext uri="{FF2B5EF4-FFF2-40B4-BE49-F238E27FC236}">
                <a16:creationId xmlns:a16="http://schemas.microsoft.com/office/drawing/2014/main" id="{5263137F-58C2-4F27-A863-E2BA37809990}"/>
              </a:ext>
            </a:extLst>
          </p:cNvPr>
          <p:cNvSpPr/>
          <p:nvPr/>
        </p:nvSpPr>
        <p:spPr>
          <a:xfrm>
            <a:off x="1107440" y="3442286"/>
            <a:ext cx="5015249"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s-ES" altLang="zh-CN" sz="2000">
                <a:solidFill>
                  <a:schemeClr val="tx1">
                    <a:lumMod val="85000"/>
                    <a:lumOff val="15000"/>
                  </a:schemeClr>
                </a:solidFill>
                <a:ea typeface="Lato Light" panose="020F0502020204030203" pitchFamily="34" charset="0"/>
                <a:cs typeface="Lato Light" panose="020F0502020204030203" pitchFamily="34" charset="0"/>
              </a:rPr>
              <a:t> </a:t>
            </a: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a:t>
            </a:r>
            <a:r>
              <a:rPr lang="es-ES" altLang="zh-CN" sz="10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65000"/>
                  </a:schemeClr>
                </a:solidFill>
                <a:ea typeface="Lato Light" panose="020F0502020204030203" pitchFamily="34" charset="0"/>
                <a:cs typeface="Lato Light" panose="020F0502020204030203" pitchFamily="34" charset="0"/>
              </a:rPr>
              <a:t>. </a:t>
            </a:r>
            <a:r>
              <a:rPr lang="es-ES" altLang="zh-CN" sz="1000" dirty="0">
                <a:solidFill>
                  <a:schemeClr val="tx1">
                    <a:lumMod val="65000"/>
                  </a:schemeClr>
                </a:solidFill>
                <a:ea typeface="Lato Light" panose="020F0502020204030203" pitchFamily="34" charset="0"/>
                <a:cs typeface="Lato Light" panose="020F0502020204030203" pitchFamily="34" charset="0"/>
              </a:rPr>
              <a:t>No </a:t>
            </a:r>
            <a:r>
              <a:rPr lang="es-ES" altLang="zh-CN" sz="1000">
                <a:solidFill>
                  <a:schemeClr val="tx1">
                    <a:lumMod val="65000"/>
                  </a:schemeClr>
                </a:solidFill>
                <a:ea typeface="Lato Light" panose="020F0502020204030203" pitchFamily="34" charset="0"/>
                <a:cs typeface="Lato Light" panose="020F0502020204030203" pitchFamily="34" charset="0"/>
              </a:rPr>
              <a:t>quo maiorum </a:t>
            </a:r>
            <a:r>
              <a:rPr lang="es-ES" altLang="zh-CN" sz="1000" dirty="0">
                <a:solidFill>
                  <a:schemeClr val="tx1">
                    <a:lumMod val="65000"/>
                  </a:schemeClr>
                </a:solidFill>
                <a:ea typeface="Lato Light" panose="020F0502020204030203" pitchFamily="34" charset="0"/>
                <a:cs typeface="Lato Light" panose="020F0502020204030203" pitchFamily="34" charset="0"/>
              </a:rPr>
              <a:t>intelleget. Mea cu case ludus integre, vide viderer eleifend ex mea. His at soluta </a:t>
            </a:r>
            <a:r>
              <a:rPr lang="es-ES" altLang="zh-CN" sz="1000">
                <a:solidFill>
                  <a:schemeClr val="tx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BDA05F9B-E8B2-4F0C-A199-5AE942B16181}"/>
              </a:ext>
            </a:extLst>
          </p:cNvPr>
          <p:cNvSpPr/>
          <p:nvPr/>
        </p:nvSpPr>
        <p:spPr>
          <a:xfrm>
            <a:off x="1107440" y="7300185"/>
            <a:ext cx="5015249"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Flexible </a:t>
            </a:r>
          </a:p>
          <a:p>
            <a:pPr algn="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a:t>
            </a:r>
            <a:r>
              <a:rPr lang="es-ES" altLang="zh-CN" sz="10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65000"/>
                  </a:schemeClr>
                </a:solidFill>
                <a:ea typeface="Lato Light" panose="020F0502020204030203" pitchFamily="34" charset="0"/>
                <a:cs typeface="Lato Light" panose="020F0502020204030203" pitchFamily="34" charset="0"/>
              </a:rPr>
              <a:t>. </a:t>
            </a:r>
            <a:r>
              <a:rPr lang="es-ES" altLang="zh-CN" sz="10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D6BDC25D-A214-4EDF-AC01-6CE4A84F340C}"/>
              </a:ext>
            </a:extLst>
          </p:cNvPr>
          <p:cNvSpPr/>
          <p:nvPr/>
        </p:nvSpPr>
        <p:spPr>
          <a:xfrm>
            <a:off x="12166745" y="7300185"/>
            <a:ext cx="502005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a:t>
            </a:r>
            <a:r>
              <a:rPr lang="es-ES" altLang="zh-CN" sz="10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65000"/>
                  </a:schemeClr>
                </a:solidFill>
                <a:ea typeface="Lato Light" panose="020F0502020204030203" pitchFamily="34" charset="0"/>
                <a:cs typeface="Lato Light" panose="020F0502020204030203" pitchFamily="34" charset="0"/>
              </a:rPr>
              <a:t>. </a:t>
            </a:r>
            <a:r>
              <a:rPr lang="es-ES" altLang="zh-CN" sz="10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0E381F7C-271B-4D63-B440-4329271AEEDB}"/>
              </a:ext>
            </a:extLst>
          </p:cNvPr>
          <p:cNvSpPr/>
          <p:nvPr/>
        </p:nvSpPr>
        <p:spPr>
          <a:xfrm>
            <a:off x="12166745" y="3442286"/>
            <a:ext cx="502005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Lorem </a:t>
            </a:r>
            <a:r>
              <a:rPr lang="es-ES" altLang="zh-CN" sz="1000" dirty="0">
                <a:solidFill>
                  <a:schemeClr val="tx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tx1">
                    <a:lumMod val="65000"/>
                  </a:schemeClr>
                </a:solidFill>
                <a:ea typeface="Lato Light" panose="020F0502020204030203" pitchFamily="34" charset="0"/>
                <a:cs typeface="Lato Light" panose="020F0502020204030203" pitchFamily="34" charset="0"/>
              </a:rPr>
              <a:t>. </a:t>
            </a:r>
            <a:r>
              <a:rPr lang="es-ES" altLang="zh-CN" sz="1000" dirty="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tx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tx1">
                  <a:lumMod val="65000"/>
                </a:schemeClr>
              </a:solidFill>
              <a:ea typeface="Lato Light" panose="020F0502020204030203" pitchFamily="34" charset="0"/>
              <a:cs typeface="Lato Light" panose="020F0502020204030203" pitchFamily="34" charset="0"/>
            </a:endParaRPr>
          </a:p>
        </p:txBody>
      </p:sp>
      <p:grpSp>
        <p:nvGrpSpPr>
          <p:cNvPr id="10" name="Graphic 2">
            <a:extLst>
              <a:ext uri="{FF2B5EF4-FFF2-40B4-BE49-F238E27FC236}">
                <a16:creationId xmlns:a16="http://schemas.microsoft.com/office/drawing/2014/main" id="{464D3A3E-3E2C-47BB-9A26-0EE618D6D8A8}"/>
              </a:ext>
            </a:extLst>
          </p:cNvPr>
          <p:cNvGrpSpPr/>
          <p:nvPr/>
        </p:nvGrpSpPr>
        <p:grpSpPr>
          <a:xfrm>
            <a:off x="6942331" y="5440892"/>
            <a:ext cx="1007852" cy="1007840"/>
            <a:chOff x="6240468" y="3424552"/>
            <a:chExt cx="1234527" cy="1234527"/>
          </a:xfrm>
          <a:solidFill>
            <a:schemeClr val="tx1"/>
          </a:solidFill>
        </p:grpSpPr>
        <p:sp>
          <p:nvSpPr>
            <p:cNvPr id="11" name="Freeform: Shape 10">
              <a:extLst>
                <a:ext uri="{FF2B5EF4-FFF2-40B4-BE49-F238E27FC236}">
                  <a16:creationId xmlns:a16="http://schemas.microsoft.com/office/drawing/2014/main" id="{659F7C78-BB27-41F9-80CA-955BE7EA688C}"/>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2" name="Freeform: Shape 11">
              <a:extLst>
                <a:ext uri="{FF2B5EF4-FFF2-40B4-BE49-F238E27FC236}">
                  <a16:creationId xmlns:a16="http://schemas.microsoft.com/office/drawing/2014/main" id="{1FAAB169-558F-4E58-9B8B-A40C7C788E95}"/>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A62441BA-7313-458B-85E9-13142A051362}"/>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CAEEB80F-0CC2-494A-8DDE-1215D0477835}"/>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F7EE4897-9130-479B-89CD-8625DD48790C}"/>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A7AB5826-F226-4ABA-88AF-689F479F28FA}"/>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7" name="Graphic 4">
            <a:extLst>
              <a:ext uri="{FF2B5EF4-FFF2-40B4-BE49-F238E27FC236}">
                <a16:creationId xmlns:a16="http://schemas.microsoft.com/office/drawing/2014/main" id="{2DF5606F-37BC-47DC-B1A0-1D7A256FD5B1}"/>
              </a:ext>
            </a:extLst>
          </p:cNvPr>
          <p:cNvGrpSpPr/>
          <p:nvPr/>
        </p:nvGrpSpPr>
        <p:grpSpPr>
          <a:xfrm>
            <a:off x="8636295" y="7125856"/>
            <a:ext cx="1027604" cy="1027728"/>
            <a:chOff x="3949190" y="3442755"/>
            <a:chExt cx="1234188" cy="1234356"/>
          </a:xfrm>
          <a:solidFill>
            <a:schemeClr val="tx1"/>
          </a:solidFill>
        </p:grpSpPr>
        <p:sp>
          <p:nvSpPr>
            <p:cNvPr id="18" name="Freeform: Shape 17">
              <a:extLst>
                <a:ext uri="{FF2B5EF4-FFF2-40B4-BE49-F238E27FC236}">
                  <a16:creationId xmlns:a16="http://schemas.microsoft.com/office/drawing/2014/main" id="{83F3F265-10E1-453F-BF14-191680B537D2}"/>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59565CAB-C734-42F1-A6CD-83D440DC613E}"/>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4542FD1E-B4A6-4E09-8C82-C2D37B67D1BD}"/>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295AB4EF-92C6-4F04-9542-92A249AA5BEE}"/>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D51FDC84-B742-4FCF-B318-6164D77CCF36}"/>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2FBFF530-30B1-4A4C-B4BD-6691849F45C9}"/>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15815109-E22C-4E17-9422-BE27E66857C7}"/>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DA89367B-45D1-422C-B89A-05EC35083F0F}"/>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26" name="Graphic 4">
            <a:extLst>
              <a:ext uri="{FF2B5EF4-FFF2-40B4-BE49-F238E27FC236}">
                <a16:creationId xmlns:a16="http://schemas.microsoft.com/office/drawing/2014/main" id="{A1A13CED-7C0D-48E7-99CC-16BD8E538B87}"/>
              </a:ext>
            </a:extLst>
          </p:cNvPr>
          <p:cNvGrpSpPr/>
          <p:nvPr/>
        </p:nvGrpSpPr>
        <p:grpSpPr>
          <a:xfrm>
            <a:off x="10331126" y="5421979"/>
            <a:ext cx="1027754" cy="1027796"/>
            <a:chOff x="10884230" y="3442838"/>
            <a:chExt cx="1234377" cy="1234439"/>
          </a:xfrm>
          <a:solidFill>
            <a:schemeClr val="tx1"/>
          </a:solidFill>
        </p:grpSpPr>
        <p:sp>
          <p:nvSpPr>
            <p:cNvPr id="27" name="Freeform: Shape 26">
              <a:extLst>
                <a:ext uri="{FF2B5EF4-FFF2-40B4-BE49-F238E27FC236}">
                  <a16:creationId xmlns:a16="http://schemas.microsoft.com/office/drawing/2014/main" id="{9F39F875-7D5B-4693-A1BF-1670106F5D5E}"/>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CCF8FEA0-AF59-4853-9F25-9589A3B8C0F4}"/>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BF350AB3-8AD6-490A-8579-AE663E0422B9}"/>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88E6CC59-F8F4-41F5-847C-41934DCCD2EB}"/>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E34F0FCB-E122-40EB-AA48-17BF22F33203}"/>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AA779980-5118-4882-85C8-6695F527457F}"/>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3" name="Graphic 4">
            <a:extLst>
              <a:ext uri="{FF2B5EF4-FFF2-40B4-BE49-F238E27FC236}">
                <a16:creationId xmlns:a16="http://schemas.microsoft.com/office/drawing/2014/main" id="{6787F317-078F-4F01-B0A8-453431871A7E}"/>
              </a:ext>
            </a:extLst>
          </p:cNvPr>
          <p:cNvGrpSpPr/>
          <p:nvPr/>
        </p:nvGrpSpPr>
        <p:grpSpPr>
          <a:xfrm>
            <a:off x="8627243" y="3727135"/>
            <a:ext cx="1027836" cy="1027678"/>
            <a:chOff x="13194714" y="5688212"/>
            <a:chExt cx="1234475" cy="1234293"/>
          </a:xfrm>
          <a:solidFill>
            <a:schemeClr val="tx1"/>
          </a:solidFill>
        </p:grpSpPr>
        <p:sp>
          <p:nvSpPr>
            <p:cNvPr id="34" name="Freeform: Shape 33">
              <a:extLst>
                <a:ext uri="{FF2B5EF4-FFF2-40B4-BE49-F238E27FC236}">
                  <a16:creationId xmlns:a16="http://schemas.microsoft.com/office/drawing/2014/main" id="{55470C26-159B-4A51-8D36-1D3A314CC6F2}"/>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F229C3D5-B52F-465E-AFC4-457EC2E49F08}"/>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36" name="TextBox 35">
            <a:extLst>
              <a:ext uri="{FF2B5EF4-FFF2-40B4-BE49-F238E27FC236}">
                <a16:creationId xmlns:a16="http://schemas.microsoft.com/office/drawing/2014/main" id="{A6EB685E-0D29-4922-845B-F4153C4EAAFC}"/>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Infographics</a:t>
            </a:r>
          </a:p>
        </p:txBody>
      </p:sp>
    </p:spTree>
    <p:extLst>
      <p:ext uri="{BB962C8B-B14F-4D97-AF65-F5344CB8AC3E}">
        <p14:creationId xmlns:p14="http://schemas.microsoft.com/office/powerpoint/2010/main" val="267931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36"/>
                                        </p:tgtEl>
                                        <p:attrNameLst>
                                          <p:attrName>style.visibility</p:attrName>
                                        </p:attrNameLst>
                                      </p:cBhvr>
                                      <p:to>
                                        <p:strVal val="visible"/>
                                      </p:to>
                                    </p:set>
                                    <p:anim to="" calcmode="lin" valueType="num">
                                      <p:cBhvr>
                                        <p:cTn id="7" dur="750" fill="hold">
                                          <p:stCondLst>
                                            <p:cond delay="0"/>
                                          </p:stCondLst>
                                        </p:cTn>
                                        <p:tgtEl>
                                          <p:spTgt spid="3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6"/>
                                        </p:tgtEl>
                                      </p:cBhvr>
                                    </p:animEffect>
                                  </p:childTnLst>
                                </p:cTn>
                              </p:par>
                            </p:childTnLst>
                          </p:cTn>
                        </p:par>
                        <p:par>
                          <p:cTn id="9" fill="hold">
                            <p:stCondLst>
                              <p:cond delay="1448"/>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par>
                          <p:cTn id="34" fill="hold">
                            <p:stCondLst>
                              <p:cond delay="2448"/>
                            </p:stCondLst>
                            <p:childTnLst>
                              <p:par>
                                <p:cTn id="35" presetID="0" presetClass="entr" presetSubtype="0" fill="hold" nodeType="afterEffect">
                                  <p:stCondLst>
                                    <p:cond delay="0"/>
                                  </p:stCondLst>
                                  <p:childTnLst>
                                    <p:set>
                                      <p:cBhvr>
                                        <p:cTn id="36" dur="700" fill="hold">
                                          <p:stCondLst>
                                            <p:cond delay="0"/>
                                          </p:stCondLst>
                                        </p:cTn>
                                        <p:tgtEl>
                                          <p:spTgt spid="33"/>
                                        </p:tgtEl>
                                        <p:attrNameLst>
                                          <p:attrName>style.visibility</p:attrName>
                                        </p:attrNameLst>
                                      </p:cBhvr>
                                      <p:to>
                                        <p:strVal val="visible"/>
                                      </p:to>
                                    </p:set>
                                    <p:anim to="" calcmode="lin" valueType="num">
                                      <p:cBhvr>
                                        <p:cTn id="37" dur="700" fill="hold">
                                          <p:stCondLst>
                                            <p:cond delay="0"/>
                                          </p:stCondLst>
                                        </p:cTn>
                                        <p:tgtEl>
                                          <p:spTgt spid="33"/>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33"/>
                                        </p:tgtEl>
                                        <p:attrNameLst>
                                          <p:attrName>ppt_w</p:attrName>
                                        </p:attrNameLst>
                                      </p:cBhvr>
                                      <p:tavLst>
                                        <p:tav tm="0" fmla="#ppt_w-#ppt_w*((1.5-1.5*$)^3-(1.5-1.5*$)^2)">
                                          <p:val>
                                            <p:strVal val="0"/>
                                          </p:val>
                                        </p:tav>
                                        <p:tav tm="100000">
                                          <p:val>
                                            <p:strVal val="1"/>
                                          </p:val>
                                        </p:tav>
                                      </p:tavLst>
                                    </p:anim>
                                  </p:childTnLst>
                                </p:cTn>
                              </p:par>
                              <p:par>
                                <p:cTn id="39" presetID="2" presetClass="entr" presetSubtype="8" decel="10000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700" fill="hold"/>
                                        <p:tgtEl>
                                          <p:spTgt spid="6"/>
                                        </p:tgtEl>
                                        <p:attrNameLst>
                                          <p:attrName>ppt_x</p:attrName>
                                        </p:attrNameLst>
                                      </p:cBhvr>
                                      <p:tavLst>
                                        <p:tav tm="0">
                                          <p:val>
                                            <p:strVal val="0-#ppt_w/2"/>
                                          </p:val>
                                        </p:tav>
                                        <p:tav tm="100000">
                                          <p:val>
                                            <p:strVal val="#ppt_x"/>
                                          </p:val>
                                        </p:tav>
                                      </p:tavLst>
                                    </p:anim>
                                    <p:anim calcmode="lin" valueType="num">
                                      <p:cBhvr additive="base">
                                        <p:cTn id="42" dur="700" fill="hold"/>
                                        <p:tgtEl>
                                          <p:spTgt spid="6"/>
                                        </p:tgtEl>
                                        <p:attrNameLst>
                                          <p:attrName>ppt_y</p:attrName>
                                        </p:attrNameLst>
                                      </p:cBhvr>
                                      <p:tavLst>
                                        <p:tav tm="0">
                                          <p:val>
                                            <p:strVal val="#ppt_y"/>
                                          </p:val>
                                        </p:tav>
                                        <p:tav tm="100000">
                                          <p:val>
                                            <p:strVal val="#ppt_y"/>
                                          </p:val>
                                        </p:tav>
                                      </p:tavLst>
                                    </p:anim>
                                  </p:childTnLst>
                                </p:cTn>
                              </p:par>
                            </p:childTnLst>
                          </p:cTn>
                        </p:par>
                        <p:par>
                          <p:cTn id="43" fill="hold">
                            <p:stCondLst>
                              <p:cond delay="3148"/>
                            </p:stCondLst>
                            <p:childTnLst>
                              <p:par>
                                <p:cTn id="44" presetID="0" presetClass="entr" presetSubtype="0" fill="hold" nodeType="afterEffect">
                                  <p:stCondLst>
                                    <p:cond delay="0"/>
                                  </p:stCondLst>
                                  <p:childTnLst>
                                    <p:set>
                                      <p:cBhvr>
                                        <p:cTn id="45" dur="700" fill="hold">
                                          <p:stCondLst>
                                            <p:cond delay="0"/>
                                          </p:stCondLst>
                                        </p:cTn>
                                        <p:tgtEl>
                                          <p:spTgt spid="26"/>
                                        </p:tgtEl>
                                        <p:attrNameLst>
                                          <p:attrName>style.visibility</p:attrName>
                                        </p:attrNameLst>
                                      </p:cBhvr>
                                      <p:to>
                                        <p:strVal val="visible"/>
                                      </p:to>
                                    </p:set>
                                    <p:anim to="" calcmode="lin" valueType="num">
                                      <p:cBhvr>
                                        <p:cTn id="46" dur="700" fill="hold">
                                          <p:stCondLst>
                                            <p:cond delay="0"/>
                                          </p:stCondLst>
                                        </p:cTn>
                                        <p:tgtEl>
                                          <p:spTgt spid="26"/>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26"/>
                                        </p:tgtEl>
                                        <p:attrNameLst>
                                          <p:attrName>ppt_w</p:attrName>
                                        </p:attrNameLst>
                                      </p:cBhvr>
                                      <p:tavLst>
                                        <p:tav tm="0" fmla="#ppt_w-#ppt_w*((1.5-1.5*$)^3-(1.5-1.5*$)^2)">
                                          <p:val>
                                            <p:strVal val="0"/>
                                          </p:val>
                                        </p:tav>
                                        <p:tav tm="100000">
                                          <p:val>
                                            <p:strVal val="1"/>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700" fill="hold"/>
                                        <p:tgtEl>
                                          <p:spTgt spid="9"/>
                                        </p:tgtEl>
                                        <p:attrNameLst>
                                          <p:attrName>ppt_x</p:attrName>
                                        </p:attrNameLst>
                                      </p:cBhvr>
                                      <p:tavLst>
                                        <p:tav tm="0">
                                          <p:val>
                                            <p:strVal val="1+#ppt_w/2"/>
                                          </p:val>
                                        </p:tav>
                                        <p:tav tm="100000">
                                          <p:val>
                                            <p:strVal val="#ppt_x"/>
                                          </p:val>
                                        </p:tav>
                                      </p:tavLst>
                                    </p:anim>
                                    <p:anim calcmode="lin" valueType="num">
                                      <p:cBhvr additive="base">
                                        <p:cTn id="51" dur="7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3848"/>
                            </p:stCondLst>
                            <p:childTnLst>
                              <p:par>
                                <p:cTn id="53" presetID="0" presetClass="entr" presetSubtype="0" fill="hold" nodeType="afterEffect">
                                  <p:stCondLst>
                                    <p:cond delay="0"/>
                                  </p:stCondLst>
                                  <p:childTnLst>
                                    <p:set>
                                      <p:cBhvr>
                                        <p:cTn id="54" dur="700" fill="hold">
                                          <p:stCondLst>
                                            <p:cond delay="0"/>
                                          </p:stCondLst>
                                        </p:cTn>
                                        <p:tgtEl>
                                          <p:spTgt spid="17"/>
                                        </p:tgtEl>
                                        <p:attrNameLst>
                                          <p:attrName>style.visibility</p:attrName>
                                        </p:attrNameLst>
                                      </p:cBhvr>
                                      <p:to>
                                        <p:strVal val="visible"/>
                                      </p:to>
                                    </p:set>
                                    <p:anim to="" calcmode="lin" valueType="num">
                                      <p:cBhvr>
                                        <p:cTn id="55"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56"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00" fill="hold"/>
                                        <p:tgtEl>
                                          <p:spTgt spid="8"/>
                                        </p:tgtEl>
                                        <p:attrNameLst>
                                          <p:attrName>ppt_x</p:attrName>
                                        </p:attrNameLst>
                                      </p:cBhvr>
                                      <p:tavLst>
                                        <p:tav tm="0">
                                          <p:val>
                                            <p:strVal val="1+#ppt_w/2"/>
                                          </p:val>
                                        </p:tav>
                                        <p:tav tm="100000">
                                          <p:val>
                                            <p:strVal val="#ppt_x"/>
                                          </p:val>
                                        </p:tav>
                                      </p:tavLst>
                                    </p:anim>
                                    <p:anim calcmode="lin" valueType="num">
                                      <p:cBhvr additive="base">
                                        <p:cTn id="60" dur="7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4548"/>
                            </p:stCondLst>
                            <p:childTnLst>
                              <p:par>
                                <p:cTn id="62" presetID="0" presetClass="entr" presetSubtype="0" fill="hold" nodeType="afterEffect">
                                  <p:stCondLst>
                                    <p:cond delay="0"/>
                                  </p:stCondLst>
                                  <p:childTnLst>
                                    <p:set>
                                      <p:cBhvr>
                                        <p:cTn id="63" dur="700" fill="hold">
                                          <p:stCondLst>
                                            <p:cond delay="0"/>
                                          </p:stCondLst>
                                        </p:cTn>
                                        <p:tgtEl>
                                          <p:spTgt spid="10"/>
                                        </p:tgtEl>
                                        <p:attrNameLst>
                                          <p:attrName>style.visibility</p:attrName>
                                        </p:attrNameLst>
                                      </p:cBhvr>
                                      <p:to>
                                        <p:strVal val="visible"/>
                                      </p:to>
                                    </p:set>
                                    <p:anim to="" calcmode="lin" valueType="num">
                                      <p:cBhvr>
                                        <p:cTn id="64"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65"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700" fill="hold"/>
                                        <p:tgtEl>
                                          <p:spTgt spid="7"/>
                                        </p:tgtEl>
                                        <p:attrNameLst>
                                          <p:attrName>ppt_x</p:attrName>
                                        </p:attrNameLst>
                                      </p:cBhvr>
                                      <p:tavLst>
                                        <p:tav tm="0">
                                          <p:val>
                                            <p:strVal val="0-#ppt_w/2"/>
                                          </p:val>
                                        </p:tav>
                                        <p:tav tm="100000">
                                          <p:val>
                                            <p:strVal val="#ppt_x"/>
                                          </p:val>
                                        </p:tav>
                                      </p:tavLst>
                                    </p:anim>
                                    <p:anim calcmode="lin" valueType="num">
                                      <p:cBhvr additive="base">
                                        <p:cTn id="69" dur="7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c 21">
            <a:extLst>
              <a:ext uri="{FF2B5EF4-FFF2-40B4-BE49-F238E27FC236}">
                <a16:creationId xmlns:a16="http://schemas.microsoft.com/office/drawing/2014/main" id="{12A760CF-D12A-44EE-B334-B0B5F0012EB0}"/>
              </a:ext>
            </a:extLst>
          </p:cNvPr>
          <p:cNvSpPr/>
          <p:nvPr/>
        </p:nvSpPr>
        <p:spPr>
          <a:xfrm flipV="1">
            <a:off x="1782930" y="3569366"/>
            <a:ext cx="2542854" cy="2542854"/>
          </a:xfrm>
          <a:prstGeom prst="arc">
            <a:avLst>
              <a:gd name="adj1" fmla="val 2417026"/>
              <a:gd name="adj2" fmla="val 14471894"/>
            </a:avLst>
          </a:prstGeom>
          <a:ln w="12700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50"/>
          </a:p>
        </p:txBody>
      </p:sp>
      <p:sp>
        <p:nvSpPr>
          <p:cNvPr id="23" name="TextBox 22">
            <a:extLst>
              <a:ext uri="{FF2B5EF4-FFF2-40B4-BE49-F238E27FC236}">
                <a16:creationId xmlns:a16="http://schemas.microsoft.com/office/drawing/2014/main" id="{72DAF360-4289-4B17-93AC-0CA0BC3B7788}"/>
              </a:ext>
            </a:extLst>
          </p:cNvPr>
          <p:cNvSpPr txBox="1"/>
          <p:nvPr/>
        </p:nvSpPr>
        <p:spPr>
          <a:xfrm>
            <a:off x="2703138" y="5773339"/>
            <a:ext cx="702436" cy="400110"/>
          </a:xfrm>
          <a:prstGeom prst="rect">
            <a:avLst/>
          </a:prstGeom>
          <a:noFill/>
        </p:spPr>
        <p:txBody>
          <a:bodyPr wrap="none" rtlCol="0">
            <a:spAutoFit/>
          </a:bodyPr>
          <a:lstStyle/>
          <a:p>
            <a:pPr algn="ctr"/>
            <a:r>
              <a:rPr lang="en-US" sz="2000">
                <a:solidFill>
                  <a:schemeClr val="accent1"/>
                </a:solidFill>
                <a:ea typeface="Open Sans" panose="020B0606030504020204" pitchFamily="34" charset="0"/>
                <a:cs typeface="Open Sans" panose="020B0606030504020204" pitchFamily="34" charset="0"/>
              </a:rPr>
              <a:t>69%</a:t>
            </a:r>
          </a:p>
        </p:txBody>
      </p:sp>
      <p:sp>
        <p:nvSpPr>
          <p:cNvPr id="17" name="Arc 16">
            <a:extLst>
              <a:ext uri="{FF2B5EF4-FFF2-40B4-BE49-F238E27FC236}">
                <a16:creationId xmlns:a16="http://schemas.microsoft.com/office/drawing/2014/main" id="{52378416-51F5-4BA5-B663-022C52D386BD}"/>
              </a:ext>
            </a:extLst>
          </p:cNvPr>
          <p:cNvSpPr/>
          <p:nvPr/>
        </p:nvSpPr>
        <p:spPr>
          <a:xfrm flipV="1">
            <a:off x="5831381" y="3569366"/>
            <a:ext cx="2542854" cy="2542854"/>
          </a:xfrm>
          <a:prstGeom prst="arc">
            <a:avLst>
              <a:gd name="adj1" fmla="val 19833923"/>
              <a:gd name="adj2" fmla="val 14471894"/>
            </a:avLst>
          </a:prstGeom>
          <a:ln w="127000">
            <a:solidFill>
              <a:schemeClr val="accent2"/>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50"/>
          </a:p>
        </p:txBody>
      </p:sp>
      <p:sp>
        <p:nvSpPr>
          <p:cNvPr id="18" name="TextBox 17">
            <a:extLst>
              <a:ext uri="{FF2B5EF4-FFF2-40B4-BE49-F238E27FC236}">
                <a16:creationId xmlns:a16="http://schemas.microsoft.com/office/drawing/2014/main" id="{DE4051D7-A9FA-46ED-BF38-25C5E83CFEA8}"/>
              </a:ext>
            </a:extLst>
          </p:cNvPr>
          <p:cNvSpPr txBox="1"/>
          <p:nvPr/>
        </p:nvSpPr>
        <p:spPr>
          <a:xfrm>
            <a:off x="6749987" y="5773339"/>
            <a:ext cx="705642" cy="400110"/>
          </a:xfrm>
          <a:prstGeom prst="rect">
            <a:avLst/>
          </a:prstGeom>
          <a:noFill/>
        </p:spPr>
        <p:txBody>
          <a:bodyPr wrap="none" rtlCol="0">
            <a:spAutoFit/>
          </a:bodyPr>
          <a:lstStyle/>
          <a:p>
            <a:pPr algn="ctr"/>
            <a:r>
              <a:rPr lang="en-US" sz="2000">
                <a:solidFill>
                  <a:schemeClr val="accent2"/>
                </a:solidFill>
                <a:ea typeface="Open Sans" panose="020B0606030504020204" pitchFamily="34" charset="0"/>
                <a:cs typeface="Open Sans" panose="020B0606030504020204" pitchFamily="34" charset="0"/>
              </a:rPr>
              <a:t>87%</a:t>
            </a:r>
          </a:p>
        </p:txBody>
      </p:sp>
      <p:sp>
        <p:nvSpPr>
          <p:cNvPr id="12" name="Arc 11">
            <a:extLst>
              <a:ext uri="{FF2B5EF4-FFF2-40B4-BE49-F238E27FC236}">
                <a16:creationId xmlns:a16="http://schemas.microsoft.com/office/drawing/2014/main" id="{9389BAE2-2C22-4C95-AB99-1F198D2384B9}"/>
              </a:ext>
            </a:extLst>
          </p:cNvPr>
          <p:cNvSpPr/>
          <p:nvPr/>
        </p:nvSpPr>
        <p:spPr>
          <a:xfrm flipV="1">
            <a:off x="9871875" y="3569366"/>
            <a:ext cx="2542854" cy="2542854"/>
          </a:xfrm>
          <a:prstGeom prst="arc">
            <a:avLst>
              <a:gd name="adj1" fmla="val 4114357"/>
              <a:gd name="adj2" fmla="val 14471894"/>
            </a:avLst>
          </a:prstGeom>
          <a:ln w="127000">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50"/>
          </a:p>
        </p:txBody>
      </p:sp>
      <p:sp>
        <p:nvSpPr>
          <p:cNvPr id="13" name="TextBox 12">
            <a:extLst>
              <a:ext uri="{FF2B5EF4-FFF2-40B4-BE49-F238E27FC236}">
                <a16:creationId xmlns:a16="http://schemas.microsoft.com/office/drawing/2014/main" id="{37C60ED8-22BD-448C-8132-D5F2390C2F09}"/>
              </a:ext>
            </a:extLst>
          </p:cNvPr>
          <p:cNvSpPr txBox="1"/>
          <p:nvPr/>
        </p:nvSpPr>
        <p:spPr>
          <a:xfrm>
            <a:off x="10793687" y="5773339"/>
            <a:ext cx="699230" cy="400110"/>
          </a:xfrm>
          <a:prstGeom prst="rect">
            <a:avLst/>
          </a:prstGeom>
          <a:noFill/>
        </p:spPr>
        <p:txBody>
          <a:bodyPr wrap="none" rtlCol="0">
            <a:spAutoFit/>
          </a:bodyPr>
          <a:lstStyle/>
          <a:p>
            <a:pPr algn="ctr"/>
            <a:r>
              <a:rPr lang="en-US" sz="2000">
                <a:solidFill>
                  <a:schemeClr val="accent3"/>
                </a:solidFill>
                <a:ea typeface="Open Sans" panose="020B0606030504020204" pitchFamily="34" charset="0"/>
                <a:cs typeface="Open Sans" panose="020B0606030504020204" pitchFamily="34" charset="0"/>
              </a:rPr>
              <a:t>58%</a:t>
            </a:r>
          </a:p>
        </p:txBody>
      </p:sp>
      <p:sp>
        <p:nvSpPr>
          <p:cNvPr id="7" name="Arc 6">
            <a:extLst>
              <a:ext uri="{FF2B5EF4-FFF2-40B4-BE49-F238E27FC236}">
                <a16:creationId xmlns:a16="http://schemas.microsoft.com/office/drawing/2014/main" id="{84B4798C-C219-4EB6-817B-2EF5A285B0B5}"/>
              </a:ext>
            </a:extLst>
          </p:cNvPr>
          <p:cNvSpPr/>
          <p:nvPr/>
        </p:nvSpPr>
        <p:spPr>
          <a:xfrm flipV="1">
            <a:off x="13916348" y="3547080"/>
            <a:ext cx="2542854" cy="2542854"/>
          </a:xfrm>
          <a:prstGeom prst="arc">
            <a:avLst>
              <a:gd name="adj1" fmla="val 18154154"/>
              <a:gd name="adj2" fmla="val 14471894"/>
            </a:avLst>
          </a:prstGeom>
          <a:ln w="127000">
            <a:solidFill>
              <a:schemeClr val="accent4"/>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50"/>
          </a:p>
        </p:txBody>
      </p:sp>
      <p:sp>
        <p:nvSpPr>
          <p:cNvPr id="8" name="TextBox 7">
            <a:extLst>
              <a:ext uri="{FF2B5EF4-FFF2-40B4-BE49-F238E27FC236}">
                <a16:creationId xmlns:a16="http://schemas.microsoft.com/office/drawing/2014/main" id="{1718B871-A224-44F8-97C9-C64B93131208}"/>
              </a:ext>
            </a:extLst>
          </p:cNvPr>
          <p:cNvSpPr txBox="1"/>
          <p:nvPr/>
        </p:nvSpPr>
        <p:spPr>
          <a:xfrm>
            <a:off x="14842166" y="5751053"/>
            <a:ext cx="691216" cy="400110"/>
          </a:xfrm>
          <a:prstGeom prst="rect">
            <a:avLst/>
          </a:prstGeom>
          <a:noFill/>
        </p:spPr>
        <p:txBody>
          <a:bodyPr wrap="none" rtlCol="0">
            <a:spAutoFit/>
          </a:bodyPr>
          <a:lstStyle/>
          <a:p>
            <a:pPr algn="ctr"/>
            <a:r>
              <a:rPr lang="en-US" sz="2000">
                <a:solidFill>
                  <a:schemeClr val="accent4"/>
                </a:solidFill>
                <a:ea typeface="Open Sans" panose="020B0606030504020204" pitchFamily="34" charset="0"/>
                <a:cs typeface="Open Sans" panose="020B0606030504020204" pitchFamily="34" charset="0"/>
              </a:rPr>
              <a:t>93%</a:t>
            </a:r>
          </a:p>
        </p:txBody>
      </p:sp>
      <p:sp>
        <p:nvSpPr>
          <p:cNvPr id="28"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80DADD8A-95CF-49D2-9DE8-C64C9B58D577}"/>
              </a:ext>
            </a:extLst>
          </p:cNvPr>
          <p:cNvSpPr>
            <a:spLocks noEditPoints="1"/>
          </p:cNvSpPr>
          <p:nvPr/>
        </p:nvSpPr>
        <p:spPr bwMode="auto">
          <a:xfrm>
            <a:off x="10700975" y="4408941"/>
            <a:ext cx="884654" cy="863704"/>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7B4E195A-3F6A-491E-B4AB-FB574C4F7298}"/>
              </a:ext>
            </a:extLst>
          </p:cNvPr>
          <p:cNvSpPr>
            <a:spLocks noEditPoints="1"/>
          </p:cNvSpPr>
          <p:nvPr/>
        </p:nvSpPr>
        <p:spPr bwMode="auto">
          <a:xfrm>
            <a:off x="2611200" y="4397639"/>
            <a:ext cx="886314" cy="886308"/>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31C9C08B-9499-4CEA-AC99-8B321199F805}"/>
              </a:ext>
            </a:extLst>
          </p:cNvPr>
          <p:cNvSpPr>
            <a:spLocks noEditPoints="1"/>
          </p:cNvSpPr>
          <p:nvPr/>
        </p:nvSpPr>
        <p:spPr bwMode="auto">
          <a:xfrm>
            <a:off x="14744618" y="4375353"/>
            <a:ext cx="886314" cy="886308"/>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5EB393C7-8CDA-46E9-8CB3-51138D5BBAFB}"/>
              </a:ext>
            </a:extLst>
          </p:cNvPr>
          <p:cNvSpPr>
            <a:spLocks noEditPoints="1"/>
          </p:cNvSpPr>
          <p:nvPr/>
        </p:nvSpPr>
        <p:spPr bwMode="auto">
          <a:xfrm>
            <a:off x="6661741" y="4439336"/>
            <a:ext cx="882134" cy="802914"/>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Rectangle 31">
            <a:extLst>
              <a:ext uri="{FF2B5EF4-FFF2-40B4-BE49-F238E27FC236}">
                <a16:creationId xmlns:a16="http://schemas.microsoft.com/office/drawing/2014/main" id="{CB46258B-520D-433B-9E11-28182AC31159}"/>
              </a:ext>
            </a:extLst>
          </p:cNvPr>
          <p:cNvSpPr/>
          <p:nvPr/>
        </p:nvSpPr>
        <p:spPr>
          <a:xfrm>
            <a:off x="1345128" y="6576060"/>
            <a:ext cx="3418458" cy="1947136"/>
          </a:xfrm>
          <a:prstGeom prst="rect">
            <a:avLst/>
          </a:prstGeom>
        </p:spPr>
        <p:txBody>
          <a:bodyPr wrap="square">
            <a:spAutoFit/>
          </a:bodyPr>
          <a:lstStyle/>
          <a:p>
            <a:pPr algn="ctr">
              <a:lnSpc>
                <a:spcPct val="150000"/>
              </a:lnSpc>
              <a:spcBef>
                <a:spcPts val="18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a:t>
            </a:r>
            <a:endParaRPr lang="en-US" altLang="zh-CN" sz="1100">
              <a:solidFill>
                <a:schemeClr val="tx1">
                  <a:lumMod val="65000"/>
                </a:schemeClr>
              </a:solidFill>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60B73D5B-17DE-4D8E-94E2-1BD6FD938AF2}"/>
              </a:ext>
            </a:extLst>
          </p:cNvPr>
          <p:cNvSpPr/>
          <p:nvPr/>
        </p:nvSpPr>
        <p:spPr>
          <a:xfrm>
            <a:off x="5389601" y="6576060"/>
            <a:ext cx="3418458" cy="1947136"/>
          </a:xfrm>
          <a:prstGeom prst="rect">
            <a:avLst/>
          </a:prstGeom>
        </p:spPr>
        <p:txBody>
          <a:bodyPr wrap="square">
            <a:spAutoFit/>
          </a:bodyPr>
          <a:lstStyle/>
          <a:p>
            <a:pPr algn="ctr">
              <a:lnSpc>
                <a:spcPct val="150000"/>
              </a:lnSpc>
              <a:spcBef>
                <a:spcPts val="18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a:t>
            </a:r>
            <a:endParaRPr lang="en-US" altLang="zh-CN" sz="1100">
              <a:solidFill>
                <a:schemeClr val="tx1">
                  <a:lumMod val="65000"/>
                </a:schemeClr>
              </a:solidFill>
              <a:ea typeface="Lato Light" panose="020F0502020204030203" pitchFamily="34" charset="0"/>
              <a:cs typeface="Lato Light" panose="020F0502020204030203" pitchFamily="34" charset="0"/>
            </a:endParaRPr>
          </a:p>
        </p:txBody>
      </p:sp>
      <p:sp>
        <p:nvSpPr>
          <p:cNvPr id="34" name="Rectangle 33">
            <a:extLst>
              <a:ext uri="{FF2B5EF4-FFF2-40B4-BE49-F238E27FC236}">
                <a16:creationId xmlns:a16="http://schemas.microsoft.com/office/drawing/2014/main" id="{2EA0C983-6617-44D1-B6E1-2141C68DF5E9}"/>
              </a:ext>
            </a:extLst>
          </p:cNvPr>
          <p:cNvSpPr/>
          <p:nvPr/>
        </p:nvSpPr>
        <p:spPr>
          <a:xfrm>
            <a:off x="9434074" y="6576060"/>
            <a:ext cx="3418458" cy="1947136"/>
          </a:xfrm>
          <a:prstGeom prst="rect">
            <a:avLst/>
          </a:prstGeom>
        </p:spPr>
        <p:txBody>
          <a:bodyPr wrap="square">
            <a:spAutoFit/>
          </a:bodyPr>
          <a:lstStyle/>
          <a:p>
            <a:pPr algn="ctr">
              <a:lnSpc>
                <a:spcPct val="150000"/>
              </a:lnSpc>
              <a:spcBef>
                <a:spcPts val="18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a:t>
            </a:r>
            <a:endParaRPr lang="en-US" altLang="zh-CN" sz="1100">
              <a:solidFill>
                <a:schemeClr val="tx1">
                  <a:lumMod val="65000"/>
                </a:schemeClr>
              </a:solidFill>
              <a:ea typeface="Lato Light" panose="020F0502020204030203" pitchFamily="34" charset="0"/>
              <a:cs typeface="Lato Light" panose="020F0502020204030203" pitchFamily="34" charset="0"/>
            </a:endParaRPr>
          </a:p>
        </p:txBody>
      </p:sp>
      <p:sp>
        <p:nvSpPr>
          <p:cNvPr id="35" name="Rectangle 34">
            <a:extLst>
              <a:ext uri="{FF2B5EF4-FFF2-40B4-BE49-F238E27FC236}">
                <a16:creationId xmlns:a16="http://schemas.microsoft.com/office/drawing/2014/main" id="{4B29BAA0-60E4-4271-8D8A-535257E767F0}"/>
              </a:ext>
            </a:extLst>
          </p:cNvPr>
          <p:cNvSpPr/>
          <p:nvPr/>
        </p:nvSpPr>
        <p:spPr>
          <a:xfrm>
            <a:off x="13478546" y="6576060"/>
            <a:ext cx="3418458" cy="1947136"/>
          </a:xfrm>
          <a:prstGeom prst="rect">
            <a:avLst/>
          </a:prstGeom>
        </p:spPr>
        <p:txBody>
          <a:bodyPr wrap="square">
            <a:spAutoFit/>
          </a:bodyPr>
          <a:lstStyle/>
          <a:p>
            <a:pPr algn="ctr">
              <a:lnSpc>
                <a:spcPct val="150000"/>
              </a:lnSpc>
              <a:spcBef>
                <a:spcPts val="18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Useful</a:t>
            </a:r>
          </a:p>
          <a:p>
            <a:pPr algn="ctr">
              <a:lnSpc>
                <a:spcPct val="150000"/>
              </a:lnSpc>
              <a:spcBef>
                <a:spcPts val="1200"/>
              </a:spcBef>
            </a:pPr>
            <a:r>
              <a:rPr lang="es-ES" altLang="zh-CN" sz="11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tx1">
                    <a:lumMod val="65000"/>
                  </a:schemeClr>
                </a:solidFill>
                <a:ea typeface="Lato Light" panose="020F0502020204030203" pitchFamily="34" charset="0"/>
                <a:cs typeface="Lato Light" panose="020F0502020204030203" pitchFamily="34" charset="0"/>
              </a:rPr>
              <a:t>. </a:t>
            </a:r>
            <a:r>
              <a:rPr lang="es-ES" altLang="zh-CN" sz="11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a:t>
            </a:r>
            <a:endParaRPr lang="en-US" altLang="zh-CN" sz="1100">
              <a:solidFill>
                <a:schemeClr val="tx1">
                  <a:lumMod val="65000"/>
                </a:schemeClr>
              </a:solidFill>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274700C2-99A2-4FD9-BAFC-12B57261EDF7}"/>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Charts</a:t>
            </a:r>
          </a:p>
        </p:txBody>
      </p:sp>
    </p:spTree>
    <p:extLst>
      <p:ext uri="{BB962C8B-B14F-4D97-AF65-F5344CB8AC3E}">
        <p14:creationId xmlns:p14="http://schemas.microsoft.com/office/powerpoint/2010/main" val="40882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9"/>
                                        </p:tgtEl>
                                        <p:attrNameLst>
                                          <p:attrName>style.visibility</p:attrName>
                                        </p:attrNameLst>
                                      </p:cBhvr>
                                      <p:to>
                                        <p:strVal val="visible"/>
                                      </p:to>
                                    </p:set>
                                    <p:anim to="" calcmode="lin" valueType="num">
                                      <p:cBhvr>
                                        <p:cTn id="7" dur="750" fill="hold">
                                          <p:stCondLst>
                                            <p:cond delay="0"/>
                                          </p:stCondLst>
                                        </p:cTn>
                                        <p:tgtEl>
                                          <p:spTgt spid="1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9"/>
                                        </p:tgtEl>
                                      </p:cBhvr>
                                    </p:animEffect>
                                  </p:childTnLst>
                                </p:cTn>
                              </p:par>
                            </p:childTnLst>
                          </p:cTn>
                        </p:par>
                        <p:par>
                          <p:cTn id="9" fill="hold">
                            <p:stCondLst>
                              <p:cond delay="1313"/>
                            </p:stCondLst>
                            <p:childTnLst>
                              <p:par>
                                <p:cTn id="10" presetID="0" presetClass="entr" presetSubtype="0" fill="hold" grpId="0" nodeType="afterEffect">
                                  <p:stCondLst>
                                    <p:cond delay="0"/>
                                  </p:stCondLst>
                                  <p:childTnLst>
                                    <p:set>
                                      <p:cBhvr>
                                        <p:cTn id="11" dur="700" fill="hold">
                                          <p:stCondLst>
                                            <p:cond delay="0"/>
                                          </p:stCondLst>
                                        </p:cTn>
                                        <p:tgtEl>
                                          <p:spTgt spid="22"/>
                                        </p:tgtEl>
                                        <p:attrNameLst>
                                          <p:attrName>style.visibility</p:attrName>
                                        </p:attrNameLst>
                                      </p:cBhvr>
                                      <p:to>
                                        <p:strVal val="visible"/>
                                      </p:to>
                                    </p:set>
                                    <p:anim to="" calcmode="lin" valueType="num">
                                      <p:cBhvr>
                                        <p:cTn id="12"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13"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14" presetID="0" presetClass="entr" presetSubtype="0" fill="hold" grpId="0" nodeType="withEffect">
                                  <p:stCondLst>
                                    <p:cond delay="0"/>
                                  </p:stCondLst>
                                  <p:childTnLst>
                                    <p:set>
                                      <p:cBhvr>
                                        <p:cTn id="15" dur="700" fill="hold">
                                          <p:stCondLst>
                                            <p:cond delay="0"/>
                                          </p:stCondLst>
                                        </p:cTn>
                                        <p:tgtEl>
                                          <p:spTgt spid="29"/>
                                        </p:tgtEl>
                                        <p:attrNameLst>
                                          <p:attrName>style.visibility</p:attrName>
                                        </p:attrNameLst>
                                      </p:cBhvr>
                                      <p:to>
                                        <p:strVal val="visible"/>
                                      </p:to>
                                    </p:set>
                                    <p:anim to="" calcmode="lin" valueType="num">
                                      <p:cBhvr>
                                        <p:cTn id="16" dur="700" fill="hold">
                                          <p:stCondLst>
                                            <p:cond delay="0"/>
                                          </p:stCondLst>
                                        </p:cTn>
                                        <p:tgtEl>
                                          <p:spTgt spid="29"/>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29"/>
                                        </p:tgtEl>
                                        <p:attrNameLst>
                                          <p:attrName>ppt_w</p:attrName>
                                        </p:attrNameLst>
                                      </p:cBhvr>
                                      <p:tavLst>
                                        <p:tav tm="0" fmla="#ppt_w-#ppt_w*((1.5-1.5*$)^3-(1.5-1.5*$)^2)">
                                          <p:val>
                                            <p:strVal val="0"/>
                                          </p:val>
                                        </p:tav>
                                        <p:tav tm="100000">
                                          <p:val>
                                            <p:strVal val="1"/>
                                          </p:val>
                                        </p:tav>
                                      </p:tavLst>
                                    </p:anim>
                                  </p:childTnLst>
                                </p:cTn>
                              </p:par>
                              <p:par>
                                <p:cTn id="18" presetID="0" presetClass="entr" presetSubtype="0" fill="hold" grpId="0" nodeType="withEffect">
                                  <p:stCondLst>
                                    <p:cond delay="0"/>
                                  </p:stCondLst>
                                  <p:childTnLst>
                                    <p:set>
                                      <p:cBhvr>
                                        <p:cTn id="19" dur="700" fill="hold">
                                          <p:stCondLst>
                                            <p:cond delay="0"/>
                                          </p:stCondLst>
                                        </p:cTn>
                                        <p:tgtEl>
                                          <p:spTgt spid="23"/>
                                        </p:tgtEl>
                                        <p:attrNameLst>
                                          <p:attrName>style.visibility</p:attrName>
                                        </p:attrNameLst>
                                      </p:cBhvr>
                                      <p:to>
                                        <p:strVal val="visible"/>
                                      </p:to>
                                    </p:set>
                                    <p:anim to="" calcmode="lin" valueType="num">
                                      <p:cBhvr>
                                        <p:cTn id="20" dur="700" fill="hold">
                                          <p:stCondLst>
                                            <p:cond delay="0"/>
                                          </p:stCondLst>
                                        </p:cTn>
                                        <p:tgtEl>
                                          <p:spTgt spid="23"/>
                                        </p:tgtEl>
                                        <p:attrNameLst>
                                          <p:attrName>ppt_h</p:attrName>
                                        </p:attrNameLst>
                                      </p:cBhvr>
                                      <p:tavLst>
                                        <p:tav tm="0" fmla="#ppt_h-#ppt_h*((1.5-1.5*$)^3-(1.5-1.5*$)^2)">
                                          <p:val>
                                            <p:strVal val="0"/>
                                          </p:val>
                                        </p:tav>
                                        <p:tav tm="100000">
                                          <p:val>
                                            <p:strVal val="1"/>
                                          </p:val>
                                        </p:tav>
                                      </p:tavLst>
                                    </p:anim>
                                    <p:anim to="" calcmode="lin" valueType="num">
                                      <p:cBhvr>
                                        <p:cTn id="21" dur="700" fill="hold">
                                          <p:stCondLst>
                                            <p:cond delay="0"/>
                                          </p:stCondLst>
                                        </p:cTn>
                                        <p:tgtEl>
                                          <p:spTgt spid="23"/>
                                        </p:tgtEl>
                                        <p:attrNameLst>
                                          <p:attrName>ppt_w</p:attrName>
                                        </p:attrNameLst>
                                      </p:cBhvr>
                                      <p:tavLst>
                                        <p:tav tm="0" fmla="#ppt_w-#ppt_w*((1.5-1.5*$)^3-(1.5-1.5*$)^2)">
                                          <p:val>
                                            <p:strVal val="0"/>
                                          </p:val>
                                        </p:tav>
                                        <p:tav tm="100000">
                                          <p:val>
                                            <p:strVal val="1"/>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700" fill="hold"/>
                                        <p:tgtEl>
                                          <p:spTgt spid="32"/>
                                        </p:tgtEl>
                                        <p:attrNameLst>
                                          <p:attrName>ppt_x</p:attrName>
                                        </p:attrNameLst>
                                      </p:cBhvr>
                                      <p:tavLst>
                                        <p:tav tm="0">
                                          <p:val>
                                            <p:strVal val="#ppt_x"/>
                                          </p:val>
                                        </p:tav>
                                        <p:tav tm="100000">
                                          <p:val>
                                            <p:strVal val="#ppt_x"/>
                                          </p:val>
                                        </p:tav>
                                      </p:tavLst>
                                    </p:anim>
                                    <p:anim calcmode="lin" valueType="num">
                                      <p:cBhvr additive="base">
                                        <p:cTn id="25" dur="700" fill="hold"/>
                                        <p:tgtEl>
                                          <p:spTgt spid="32"/>
                                        </p:tgtEl>
                                        <p:attrNameLst>
                                          <p:attrName>ppt_y</p:attrName>
                                        </p:attrNameLst>
                                      </p:cBhvr>
                                      <p:tavLst>
                                        <p:tav tm="0">
                                          <p:val>
                                            <p:strVal val="1+#ppt_h/2"/>
                                          </p:val>
                                        </p:tav>
                                        <p:tav tm="100000">
                                          <p:val>
                                            <p:strVal val="#ppt_y"/>
                                          </p:val>
                                        </p:tav>
                                      </p:tavLst>
                                    </p:anim>
                                  </p:childTnLst>
                                </p:cTn>
                              </p:par>
                            </p:childTnLst>
                          </p:cTn>
                        </p:par>
                        <p:par>
                          <p:cTn id="26" fill="hold">
                            <p:stCondLst>
                              <p:cond delay="2013"/>
                            </p:stCondLst>
                            <p:childTnLst>
                              <p:par>
                                <p:cTn id="27" presetID="0" presetClass="entr" presetSubtype="0" fill="hold" grpId="0" nodeType="afterEffect">
                                  <p:stCondLst>
                                    <p:cond delay="0"/>
                                  </p:stCondLst>
                                  <p:childTnLst>
                                    <p:set>
                                      <p:cBhvr>
                                        <p:cTn id="28" dur="700" fill="hold">
                                          <p:stCondLst>
                                            <p:cond delay="0"/>
                                          </p:stCondLst>
                                        </p:cTn>
                                        <p:tgtEl>
                                          <p:spTgt spid="17"/>
                                        </p:tgtEl>
                                        <p:attrNameLst>
                                          <p:attrName>style.visibility</p:attrName>
                                        </p:attrNameLst>
                                      </p:cBhvr>
                                      <p:to>
                                        <p:strVal val="visible"/>
                                      </p:to>
                                    </p:set>
                                    <p:anim to="" calcmode="lin" valueType="num">
                                      <p:cBhvr>
                                        <p:cTn id="29"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31" presetID="0" presetClass="entr" presetSubtype="0" fill="hold" grpId="0" nodeType="withEffect">
                                  <p:stCondLst>
                                    <p:cond delay="0"/>
                                  </p:stCondLst>
                                  <p:childTnLst>
                                    <p:set>
                                      <p:cBhvr>
                                        <p:cTn id="32" dur="700" fill="hold">
                                          <p:stCondLst>
                                            <p:cond delay="0"/>
                                          </p:stCondLst>
                                        </p:cTn>
                                        <p:tgtEl>
                                          <p:spTgt spid="31"/>
                                        </p:tgtEl>
                                        <p:attrNameLst>
                                          <p:attrName>style.visibility</p:attrName>
                                        </p:attrNameLst>
                                      </p:cBhvr>
                                      <p:to>
                                        <p:strVal val="visible"/>
                                      </p:to>
                                    </p:set>
                                    <p:anim to="" calcmode="lin" valueType="num">
                                      <p:cBhvr>
                                        <p:cTn id="33" dur="700" fill="hold">
                                          <p:stCondLst>
                                            <p:cond delay="0"/>
                                          </p:stCondLst>
                                        </p:cTn>
                                        <p:tgtEl>
                                          <p:spTgt spid="31"/>
                                        </p:tgtEl>
                                        <p:attrNameLst>
                                          <p:attrName>ppt_h</p:attrName>
                                        </p:attrNameLst>
                                      </p:cBhvr>
                                      <p:tavLst>
                                        <p:tav tm="0" fmla="#ppt_h-#ppt_h*((1.5-1.5*$)^3-(1.5-1.5*$)^2)">
                                          <p:val>
                                            <p:strVal val="0"/>
                                          </p:val>
                                        </p:tav>
                                        <p:tav tm="100000">
                                          <p:val>
                                            <p:strVal val="1"/>
                                          </p:val>
                                        </p:tav>
                                      </p:tavLst>
                                    </p:anim>
                                    <p:anim to="" calcmode="lin" valueType="num">
                                      <p:cBhvr>
                                        <p:cTn id="34" dur="700" fill="hold">
                                          <p:stCondLst>
                                            <p:cond delay="0"/>
                                          </p:stCondLst>
                                        </p:cTn>
                                        <p:tgtEl>
                                          <p:spTgt spid="31"/>
                                        </p:tgtEl>
                                        <p:attrNameLst>
                                          <p:attrName>ppt_w</p:attrName>
                                        </p:attrNameLst>
                                      </p:cBhvr>
                                      <p:tavLst>
                                        <p:tav tm="0" fmla="#ppt_w-#ppt_w*((1.5-1.5*$)^3-(1.5-1.5*$)^2)">
                                          <p:val>
                                            <p:strVal val="0"/>
                                          </p:val>
                                        </p:tav>
                                        <p:tav tm="100000">
                                          <p:val>
                                            <p:strVal val="1"/>
                                          </p:val>
                                        </p:tav>
                                      </p:tavLst>
                                    </p:anim>
                                  </p:childTnLst>
                                </p:cTn>
                              </p:par>
                              <p:par>
                                <p:cTn id="35" presetID="0" presetClass="entr" presetSubtype="0" fill="hold" grpId="0" nodeType="withEffect">
                                  <p:stCondLst>
                                    <p:cond delay="0"/>
                                  </p:stCondLst>
                                  <p:childTnLst>
                                    <p:set>
                                      <p:cBhvr>
                                        <p:cTn id="36" dur="700" fill="hold">
                                          <p:stCondLst>
                                            <p:cond delay="0"/>
                                          </p:stCondLst>
                                        </p:cTn>
                                        <p:tgtEl>
                                          <p:spTgt spid="18"/>
                                        </p:tgtEl>
                                        <p:attrNameLst>
                                          <p:attrName>style.visibility</p:attrName>
                                        </p:attrNameLst>
                                      </p:cBhvr>
                                      <p:to>
                                        <p:strVal val="visible"/>
                                      </p:to>
                                    </p:set>
                                    <p:anim to="" calcmode="lin" valueType="num">
                                      <p:cBhvr>
                                        <p:cTn id="37"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00" fill="hold"/>
                                        <p:tgtEl>
                                          <p:spTgt spid="33"/>
                                        </p:tgtEl>
                                        <p:attrNameLst>
                                          <p:attrName>ppt_x</p:attrName>
                                        </p:attrNameLst>
                                      </p:cBhvr>
                                      <p:tavLst>
                                        <p:tav tm="0">
                                          <p:val>
                                            <p:strVal val="#ppt_x"/>
                                          </p:val>
                                        </p:tav>
                                        <p:tav tm="100000">
                                          <p:val>
                                            <p:strVal val="#ppt_x"/>
                                          </p:val>
                                        </p:tav>
                                      </p:tavLst>
                                    </p:anim>
                                    <p:anim calcmode="lin" valueType="num">
                                      <p:cBhvr additive="base">
                                        <p:cTn id="42" dur="700" fill="hold"/>
                                        <p:tgtEl>
                                          <p:spTgt spid="33"/>
                                        </p:tgtEl>
                                        <p:attrNameLst>
                                          <p:attrName>ppt_y</p:attrName>
                                        </p:attrNameLst>
                                      </p:cBhvr>
                                      <p:tavLst>
                                        <p:tav tm="0">
                                          <p:val>
                                            <p:strVal val="1+#ppt_h/2"/>
                                          </p:val>
                                        </p:tav>
                                        <p:tav tm="100000">
                                          <p:val>
                                            <p:strVal val="#ppt_y"/>
                                          </p:val>
                                        </p:tav>
                                      </p:tavLst>
                                    </p:anim>
                                  </p:childTnLst>
                                </p:cTn>
                              </p:par>
                            </p:childTnLst>
                          </p:cTn>
                        </p:par>
                        <p:par>
                          <p:cTn id="43" fill="hold">
                            <p:stCondLst>
                              <p:cond delay="2713"/>
                            </p:stCondLst>
                            <p:childTnLst>
                              <p:par>
                                <p:cTn id="44" presetID="0" presetClass="entr" presetSubtype="0" fill="hold" grpId="0" nodeType="afterEffect">
                                  <p:stCondLst>
                                    <p:cond delay="0"/>
                                  </p:stCondLst>
                                  <p:childTnLst>
                                    <p:set>
                                      <p:cBhvr>
                                        <p:cTn id="45" dur="700" fill="hold">
                                          <p:stCondLst>
                                            <p:cond delay="0"/>
                                          </p:stCondLst>
                                        </p:cTn>
                                        <p:tgtEl>
                                          <p:spTgt spid="12"/>
                                        </p:tgtEl>
                                        <p:attrNameLst>
                                          <p:attrName>style.visibility</p:attrName>
                                        </p:attrNameLst>
                                      </p:cBhvr>
                                      <p:to>
                                        <p:strVal val="visible"/>
                                      </p:to>
                                    </p:set>
                                    <p:anim to="" calcmode="lin" valueType="num">
                                      <p:cBhvr>
                                        <p:cTn id="46" dur="7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48" presetID="0" presetClass="entr" presetSubtype="0" fill="hold" grpId="0" nodeType="withEffect">
                                  <p:stCondLst>
                                    <p:cond delay="0"/>
                                  </p:stCondLst>
                                  <p:childTnLst>
                                    <p:set>
                                      <p:cBhvr>
                                        <p:cTn id="49" dur="700" fill="hold">
                                          <p:stCondLst>
                                            <p:cond delay="0"/>
                                          </p:stCondLst>
                                        </p:cTn>
                                        <p:tgtEl>
                                          <p:spTgt spid="28"/>
                                        </p:tgtEl>
                                        <p:attrNameLst>
                                          <p:attrName>style.visibility</p:attrName>
                                        </p:attrNameLst>
                                      </p:cBhvr>
                                      <p:to>
                                        <p:strVal val="visible"/>
                                      </p:to>
                                    </p:set>
                                    <p:anim to="" calcmode="lin" valueType="num">
                                      <p:cBhvr>
                                        <p:cTn id="50" dur="700" fill="hold">
                                          <p:stCondLst>
                                            <p:cond delay="0"/>
                                          </p:stCondLst>
                                        </p:cTn>
                                        <p:tgtEl>
                                          <p:spTgt spid="28"/>
                                        </p:tgtEl>
                                        <p:attrNameLst>
                                          <p:attrName>ppt_h</p:attrName>
                                        </p:attrNameLst>
                                      </p:cBhvr>
                                      <p:tavLst>
                                        <p:tav tm="0" fmla="#ppt_h-#ppt_h*((1.5-1.5*$)^3-(1.5-1.5*$)^2)">
                                          <p:val>
                                            <p:strVal val="0"/>
                                          </p:val>
                                        </p:tav>
                                        <p:tav tm="100000">
                                          <p:val>
                                            <p:strVal val="1"/>
                                          </p:val>
                                        </p:tav>
                                      </p:tavLst>
                                    </p:anim>
                                    <p:anim to="" calcmode="lin" valueType="num">
                                      <p:cBhvr>
                                        <p:cTn id="51" dur="700" fill="hold">
                                          <p:stCondLst>
                                            <p:cond delay="0"/>
                                          </p:stCondLst>
                                        </p:cTn>
                                        <p:tgtEl>
                                          <p:spTgt spid="28"/>
                                        </p:tgtEl>
                                        <p:attrNameLst>
                                          <p:attrName>ppt_w</p:attrName>
                                        </p:attrNameLst>
                                      </p:cBhvr>
                                      <p:tavLst>
                                        <p:tav tm="0" fmla="#ppt_w-#ppt_w*((1.5-1.5*$)^3-(1.5-1.5*$)^2)">
                                          <p:val>
                                            <p:strVal val="0"/>
                                          </p:val>
                                        </p:tav>
                                        <p:tav tm="100000">
                                          <p:val>
                                            <p:strVal val="1"/>
                                          </p:val>
                                        </p:tav>
                                      </p:tavLst>
                                    </p:anim>
                                  </p:childTnLst>
                                </p:cTn>
                              </p:par>
                              <p:par>
                                <p:cTn id="52" presetID="0" presetClass="entr" presetSubtype="0" fill="hold" grpId="0" nodeType="withEffect">
                                  <p:stCondLst>
                                    <p:cond delay="0"/>
                                  </p:stCondLst>
                                  <p:childTnLst>
                                    <p:set>
                                      <p:cBhvr>
                                        <p:cTn id="53" dur="700" fill="hold">
                                          <p:stCondLst>
                                            <p:cond delay="0"/>
                                          </p:stCondLst>
                                        </p:cTn>
                                        <p:tgtEl>
                                          <p:spTgt spid="13"/>
                                        </p:tgtEl>
                                        <p:attrNameLst>
                                          <p:attrName>style.visibility</p:attrName>
                                        </p:attrNameLst>
                                      </p:cBhvr>
                                      <p:to>
                                        <p:strVal val="visible"/>
                                      </p:to>
                                    </p:set>
                                    <p:anim to="" calcmode="lin" valueType="num">
                                      <p:cBhvr>
                                        <p:cTn id="54" dur="7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55" dur="7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00" fill="hold"/>
                                        <p:tgtEl>
                                          <p:spTgt spid="34"/>
                                        </p:tgtEl>
                                        <p:attrNameLst>
                                          <p:attrName>ppt_x</p:attrName>
                                        </p:attrNameLst>
                                      </p:cBhvr>
                                      <p:tavLst>
                                        <p:tav tm="0">
                                          <p:val>
                                            <p:strVal val="#ppt_x"/>
                                          </p:val>
                                        </p:tav>
                                        <p:tav tm="100000">
                                          <p:val>
                                            <p:strVal val="#ppt_x"/>
                                          </p:val>
                                        </p:tav>
                                      </p:tavLst>
                                    </p:anim>
                                    <p:anim calcmode="lin" valueType="num">
                                      <p:cBhvr additive="base">
                                        <p:cTn id="59" dur="7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3413"/>
                            </p:stCondLst>
                            <p:childTnLst>
                              <p:par>
                                <p:cTn id="61" presetID="0" presetClass="entr" presetSubtype="0" fill="hold" grpId="0" nodeType="afterEffect">
                                  <p:stCondLst>
                                    <p:cond delay="0"/>
                                  </p:stCondLst>
                                  <p:childTnLst>
                                    <p:set>
                                      <p:cBhvr>
                                        <p:cTn id="62" dur="700" fill="hold">
                                          <p:stCondLst>
                                            <p:cond delay="0"/>
                                          </p:stCondLst>
                                        </p:cTn>
                                        <p:tgtEl>
                                          <p:spTgt spid="7"/>
                                        </p:tgtEl>
                                        <p:attrNameLst>
                                          <p:attrName>style.visibility</p:attrName>
                                        </p:attrNameLst>
                                      </p:cBhvr>
                                      <p:to>
                                        <p:strVal val="visible"/>
                                      </p:to>
                                    </p:set>
                                    <p:anim to="" calcmode="lin" valueType="num">
                                      <p:cBhvr>
                                        <p:cTn id="63" dur="7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64" dur="7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65" presetID="0" presetClass="entr" presetSubtype="0" fill="hold" grpId="0" nodeType="withEffect">
                                  <p:stCondLst>
                                    <p:cond delay="0"/>
                                  </p:stCondLst>
                                  <p:childTnLst>
                                    <p:set>
                                      <p:cBhvr>
                                        <p:cTn id="66" dur="700" fill="hold">
                                          <p:stCondLst>
                                            <p:cond delay="0"/>
                                          </p:stCondLst>
                                        </p:cTn>
                                        <p:tgtEl>
                                          <p:spTgt spid="30"/>
                                        </p:tgtEl>
                                        <p:attrNameLst>
                                          <p:attrName>style.visibility</p:attrName>
                                        </p:attrNameLst>
                                      </p:cBhvr>
                                      <p:to>
                                        <p:strVal val="visible"/>
                                      </p:to>
                                    </p:set>
                                    <p:anim to="" calcmode="lin" valueType="num">
                                      <p:cBhvr>
                                        <p:cTn id="67" dur="700" fill="hold">
                                          <p:stCondLst>
                                            <p:cond delay="0"/>
                                          </p:stCondLst>
                                        </p:cTn>
                                        <p:tgtEl>
                                          <p:spTgt spid="30"/>
                                        </p:tgtEl>
                                        <p:attrNameLst>
                                          <p:attrName>ppt_h</p:attrName>
                                        </p:attrNameLst>
                                      </p:cBhvr>
                                      <p:tavLst>
                                        <p:tav tm="0" fmla="#ppt_h-#ppt_h*((1.5-1.5*$)^3-(1.5-1.5*$)^2)">
                                          <p:val>
                                            <p:strVal val="0"/>
                                          </p:val>
                                        </p:tav>
                                        <p:tav tm="100000">
                                          <p:val>
                                            <p:strVal val="1"/>
                                          </p:val>
                                        </p:tav>
                                      </p:tavLst>
                                    </p:anim>
                                    <p:anim to="" calcmode="lin" valueType="num">
                                      <p:cBhvr>
                                        <p:cTn id="68" dur="700" fill="hold">
                                          <p:stCondLst>
                                            <p:cond delay="0"/>
                                          </p:stCondLst>
                                        </p:cTn>
                                        <p:tgtEl>
                                          <p:spTgt spid="30"/>
                                        </p:tgtEl>
                                        <p:attrNameLst>
                                          <p:attrName>ppt_w</p:attrName>
                                        </p:attrNameLst>
                                      </p:cBhvr>
                                      <p:tavLst>
                                        <p:tav tm="0" fmla="#ppt_w-#ppt_w*((1.5-1.5*$)^3-(1.5-1.5*$)^2)">
                                          <p:val>
                                            <p:strVal val="0"/>
                                          </p:val>
                                        </p:tav>
                                        <p:tav tm="100000">
                                          <p:val>
                                            <p:strVal val="1"/>
                                          </p:val>
                                        </p:tav>
                                      </p:tavLst>
                                    </p:anim>
                                  </p:childTnLst>
                                </p:cTn>
                              </p:par>
                              <p:par>
                                <p:cTn id="69" presetID="0" presetClass="entr" presetSubtype="0" fill="hold" grpId="0" nodeType="withEffect">
                                  <p:stCondLst>
                                    <p:cond delay="0"/>
                                  </p:stCondLst>
                                  <p:childTnLst>
                                    <p:set>
                                      <p:cBhvr>
                                        <p:cTn id="70" dur="700" fill="hold">
                                          <p:stCondLst>
                                            <p:cond delay="0"/>
                                          </p:stCondLst>
                                        </p:cTn>
                                        <p:tgtEl>
                                          <p:spTgt spid="8"/>
                                        </p:tgtEl>
                                        <p:attrNameLst>
                                          <p:attrName>style.visibility</p:attrName>
                                        </p:attrNameLst>
                                      </p:cBhvr>
                                      <p:to>
                                        <p:strVal val="visible"/>
                                      </p:to>
                                    </p:set>
                                    <p:anim to="" calcmode="lin" valueType="num">
                                      <p:cBhvr>
                                        <p:cTn id="71" dur="7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72" dur="7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700" fill="hold"/>
                                        <p:tgtEl>
                                          <p:spTgt spid="35"/>
                                        </p:tgtEl>
                                        <p:attrNameLst>
                                          <p:attrName>ppt_x</p:attrName>
                                        </p:attrNameLst>
                                      </p:cBhvr>
                                      <p:tavLst>
                                        <p:tav tm="0">
                                          <p:val>
                                            <p:strVal val="#ppt_x"/>
                                          </p:val>
                                        </p:tav>
                                        <p:tav tm="100000">
                                          <p:val>
                                            <p:strVal val="#ppt_x"/>
                                          </p:val>
                                        </p:tav>
                                      </p:tavLst>
                                    </p:anim>
                                    <p:anim calcmode="lin" valueType="num">
                                      <p:cBhvr additive="base">
                                        <p:cTn id="76" dur="7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17" grpId="0" animBg="1"/>
      <p:bldP spid="18" grpId="0"/>
      <p:bldP spid="12" grpId="0" animBg="1"/>
      <p:bldP spid="13" grpId="0"/>
      <p:bldP spid="7" grpId="0" animBg="1"/>
      <p:bldP spid="8" grpId="0"/>
      <p:bldP spid="28" grpId="0" animBg="1"/>
      <p:bldP spid="29" grpId="0" animBg="1"/>
      <p:bldP spid="30" grpId="0" animBg="1"/>
      <p:bldP spid="31" grpId="0" animBg="1"/>
      <p:bldP spid="32" grpId="0"/>
      <p:bldP spid="33" grpId="0"/>
      <p:bldP spid="34" grpId="0"/>
      <p:bldP spid="3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521E157-1A58-4982-A04F-F69CB30AF0A0}"/>
              </a:ext>
            </a:extLst>
          </p:cNvPr>
          <p:cNvCxnSpPr/>
          <p:nvPr/>
        </p:nvCxnSpPr>
        <p:spPr>
          <a:xfrm>
            <a:off x="1518389" y="5794036"/>
            <a:ext cx="8019150"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776D18F-451A-4701-8D12-324BF808ED34}"/>
              </a:ext>
            </a:extLst>
          </p:cNvPr>
          <p:cNvSpPr/>
          <p:nvPr/>
        </p:nvSpPr>
        <p:spPr>
          <a:xfrm>
            <a:off x="1700642" y="2365036"/>
            <a:ext cx="455634" cy="3388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 name="Rectangle 3">
            <a:extLst>
              <a:ext uri="{FF2B5EF4-FFF2-40B4-BE49-F238E27FC236}">
                <a16:creationId xmlns:a16="http://schemas.microsoft.com/office/drawing/2014/main" id="{D95873BE-A970-4029-8BE3-8AF84C8EA7FB}"/>
              </a:ext>
            </a:extLst>
          </p:cNvPr>
          <p:cNvSpPr/>
          <p:nvPr/>
        </p:nvSpPr>
        <p:spPr>
          <a:xfrm>
            <a:off x="2338529" y="3908085"/>
            <a:ext cx="455634" cy="1836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4">
            <a:extLst>
              <a:ext uri="{FF2B5EF4-FFF2-40B4-BE49-F238E27FC236}">
                <a16:creationId xmlns:a16="http://schemas.microsoft.com/office/drawing/2014/main" id="{A94B5D18-2B70-49D1-9E22-3AECB2ABEFE3}"/>
              </a:ext>
            </a:extLst>
          </p:cNvPr>
          <p:cNvSpPr/>
          <p:nvPr/>
        </p:nvSpPr>
        <p:spPr>
          <a:xfrm>
            <a:off x="2976416" y="3050836"/>
            <a:ext cx="455634" cy="2694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Rectangle 5">
            <a:extLst>
              <a:ext uri="{FF2B5EF4-FFF2-40B4-BE49-F238E27FC236}">
                <a16:creationId xmlns:a16="http://schemas.microsoft.com/office/drawing/2014/main" id="{7BF5B85B-C7AC-4839-8C82-5ED0859B0D53}"/>
              </a:ext>
            </a:extLst>
          </p:cNvPr>
          <p:cNvSpPr/>
          <p:nvPr/>
        </p:nvSpPr>
        <p:spPr>
          <a:xfrm>
            <a:off x="3614644" y="3479462"/>
            <a:ext cx="455634" cy="2265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7" name="Rectangle 6">
            <a:extLst>
              <a:ext uri="{FF2B5EF4-FFF2-40B4-BE49-F238E27FC236}">
                <a16:creationId xmlns:a16="http://schemas.microsoft.com/office/drawing/2014/main" id="{C5F38A03-43DC-43E1-ACC5-900703BDCFAF}"/>
              </a:ext>
            </a:extLst>
          </p:cNvPr>
          <p:cNvSpPr/>
          <p:nvPr/>
        </p:nvSpPr>
        <p:spPr>
          <a:xfrm>
            <a:off x="4252190" y="5879763"/>
            <a:ext cx="455634" cy="214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8" name="Rectangle 7">
            <a:extLst>
              <a:ext uri="{FF2B5EF4-FFF2-40B4-BE49-F238E27FC236}">
                <a16:creationId xmlns:a16="http://schemas.microsoft.com/office/drawing/2014/main" id="{B8B7E63C-05C9-4F96-AA06-6297AC0FC3F0}"/>
              </a:ext>
            </a:extLst>
          </p:cNvPr>
          <p:cNvSpPr/>
          <p:nvPr/>
        </p:nvSpPr>
        <p:spPr>
          <a:xfrm>
            <a:off x="4890077" y="5879763"/>
            <a:ext cx="455634" cy="857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9" name="Rectangle 8">
            <a:extLst>
              <a:ext uri="{FF2B5EF4-FFF2-40B4-BE49-F238E27FC236}">
                <a16:creationId xmlns:a16="http://schemas.microsoft.com/office/drawing/2014/main" id="{2A464ADA-493B-49C5-BB48-7239A88B7A26}"/>
              </a:ext>
            </a:extLst>
          </p:cNvPr>
          <p:cNvSpPr/>
          <p:nvPr/>
        </p:nvSpPr>
        <p:spPr>
          <a:xfrm>
            <a:off x="5606319" y="5279687"/>
            <a:ext cx="455634" cy="444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0" name="Rectangle 9">
            <a:extLst>
              <a:ext uri="{FF2B5EF4-FFF2-40B4-BE49-F238E27FC236}">
                <a16:creationId xmlns:a16="http://schemas.microsoft.com/office/drawing/2014/main" id="{0337CF91-684D-4B9B-9560-F29B5CB05509}"/>
              </a:ext>
            </a:extLst>
          </p:cNvPr>
          <p:cNvSpPr/>
          <p:nvPr/>
        </p:nvSpPr>
        <p:spPr>
          <a:xfrm>
            <a:off x="6244206" y="4765336"/>
            <a:ext cx="455634" cy="970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1" name="Rectangle 10">
            <a:extLst>
              <a:ext uri="{FF2B5EF4-FFF2-40B4-BE49-F238E27FC236}">
                <a16:creationId xmlns:a16="http://schemas.microsoft.com/office/drawing/2014/main" id="{45B68CF5-626A-4D14-90F8-9301AD01D84C}"/>
              </a:ext>
            </a:extLst>
          </p:cNvPr>
          <p:cNvSpPr/>
          <p:nvPr/>
        </p:nvSpPr>
        <p:spPr>
          <a:xfrm>
            <a:off x="6882092" y="4079536"/>
            <a:ext cx="455634" cy="1656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2" name="Rectangle 11">
            <a:extLst>
              <a:ext uri="{FF2B5EF4-FFF2-40B4-BE49-F238E27FC236}">
                <a16:creationId xmlns:a16="http://schemas.microsoft.com/office/drawing/2014/main" id="{7CF7A78E-0357-4589-92F0-8F260CD4DDCC}"/>
              </a:ext>
            </a:extLst>
          </p:cNvPr>
          <p:cNvSpPr/>
          <p:nvPr/>
        </p:nvSpPr>
        <p:spPr>
          <a:xfrm>
            <a:off x="7532752" y="5872057"/>
            <a:ext cx="455634" cy="3506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3" name="Rectangle 12">
            <a:extLst>
              <a:ext uri="{FF2B5EF4-FFF2-40B4-BE49-F238E27FC236}">
                <a16:creationId xmlns:a16="http://schemas.microsoft.com/office/drawing/2014/main" id="{39601F52-F6E9-4FAC-871E-4D021E861D5E}"/>
              </a:ext>
            </a:extLst>
          </p:cNvPr>
          <p:cNvSpPr/>
          <p:nvPr/>
        </p:nvSpPr>
        <p:spPr>
          <a:xfrm>
            <a:off x="8170638" y="5872057"/>
            <a:ext cx="455634" cy="179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Rectangle 13">
            <a:extLst>
              <a:ext uri="{FF2B5EF4-FFF2-40B4-BE49-F238E27FC236}">
                <a16:creationId xmlns:a16="http://schemas.microsoft.com/office/drawing/2014/main" id="{0C7269EB-493B-46A7-AAF4-D98BC9B27F7E}"/>
              </a:ext>
            </a:extLst>
          </p:cNvPr>
          <p:cNvSpPr/>
          <p:nvPr/>
        </p:nvSpPr>
        <p:spPr>
          <a:xfrm>
            <a:off x="8859773" y="4679610"/>
            <a:ext cx="455634" cy="104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TextBox 14">
            <a:extLst>
              <a:ext uri="{FF2B5EF4-FFF2-40B4-BE49-F238E27FC236}">
                <a16:creationId xmlns:a16="http://schemas.microsoft.com/office/drawing/2014/main" id="{418ED57B-465B-45BE-8F6B-9E2E008900B3}"/>
              </a:ext>
            </a:extLst>
          </p:cNvPr>
          <p:cNvSpPr txBox="1"/>
          <p:nvPr/>
        </p:nvSpPr>
        <p:spPr>
          <a:xfrm>
            <a:off x="1596996" y="1873917"/>
            <a:ext cx="561371"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75%</a:t>
            </a:r>
          </a:p>
        </p:txBody>
      </p:sp>
      <p:sp>
        <p:nvSpPr>
          <p:cNvPr id="16" name="TextBox 15">
            <a:extLst>
              <a:ext uri="{FF2B5EF4-FFF2-40B4-BE49-F238E27FC236}">
                <a16:creationId xmlns:a16="http://schemas.microsoft.com/office/drawing/2014/main" id="{2D6C5E4F-8962-4D91-8AFB-9ACBA2193274}"/>
              </a:ext>
            </a:extLst>
          </p:cNvPr>
          <p:cNvSpPr txBox="1"/>
          <p:nvPr/>
        </p:nvSpPr>
        <p:spPr>
          <a:xfrm>
            <a:off x="2237287" y="3453029"/>
            <a:ext cx="556563"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55%</a:t>
            </a:r>
          </a:p>
        </p:txBody>
      </p:sp>
      <p:sp>
        <p:nvSpPr>
          <p:cNvPr id="17" name="TextBox 16">
            <a:extLst>
              <a:ext uri="{FF2B5EF4-FFF2-40B4-BE49-F238E27FC236}">
                <a16:creationId xmlns:a16="http://schemas.microsoft.com/office/drawing/2014/main" id="{9D34171B-4666-4243-A917-9EC9D6578A3E}"/>
              </a:ext>
            </a:extLst>
          </p:cNvPr>
          <p:cNvSpPr txBox="1"/>
          <p:nvPr/>
        </p:nvSpPr>
        <p:spPr>
          <a:xfrm>
            <a:off x="2871165" y="2552918"/>
            <a:ext cx="564578"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63%</a:t>
            </a:r>
          </a:p>
        </p:txBody>
      </p:sp>
      <p:sp>
        <p:nvSpPr>
          <p:cNvPr id="18" name="TextBox 17">
            <a:extLst>
              <a:ext uri="{FF2B5EF4-FFF2-40B4-BE49-F238E27FC236}">
                <a16:creationId xmlns:a16="http://schemas.microsoft.com/office/drawing/2014/main" id="{F989FB85-1113-4EDA-B86E-FEB1C326ABAD}"/>
              </a:ext>
            </a:extLst>
          </p:cNvPr>
          <p:cNvSpPr txBox="1"/>
          <p:nvPr/>
        </p:nvSpPr>
        <p:spPr>
          <a:xfrm>
            <a:off x="3510998" y="3006881"/>
            <a:ext cx="561371"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57%</a:t>
            </a:r>
          </a:p>
        </p:txBody>
      </p:sp>
      <p:sp>
        <p:nvSpPr>
          <p:cNvPr id="19" name="TextBox 18">
            <a:extLst>
              <a:ext uri="{FF2B5EF4-FFF2-40B4-BE49-F238E27FC236}">
                <a16:creationId xmlns:a16="http://schemas.microsoft.com/office/drawing/2014/main" id="{105105DA-2118-4BBE-8FF8-DBEFCC6D40F7}"/>
              </a:ext>
            </a:extLst>
          </p:cNvPr>
          <p:cNvSpPr txBox="1"/>
          <p:nvPr/>
        </p:nvSpPr>
        <p:spPr>
          <a:xfrm>
            <a:off x="5502564" y="4808198"/>
            <a:ext cx="530915"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18%</a:t>
            </a:r>
          </a:p>
        </p:txBody>
      </p:sp>
      <p:sp>
        <p:nvSpPr>
          <p:cNvPr id="20" name="TextBox 19">
            <a:extLst>
              <a:ext uri="{FF2B5EF4-FFF2-40B4-BE49-F238E27FC236}">
                <a16:creationId xmlns:a16="http://schemas.microsoft.com/office/drawing/2014/main" id="{1ED80FB9-F2D1-457D-A001-3C9903237983}"/>
              </a:ext>
            </a:extLst>
          </p:cNvPr>
          <p:cNvSpPr txBox="1"/>
          <p:nvPr/>
        </p:nvSpPr>
        <p:spPr>
          <a:xfrm>
            <a:off x="6142161" y="4272417"/>
            <a:ext cx="558166"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23%</a:t>
            </a:r>
          </a:p>
        </p:txBody>
      </p:sp>
      <p:sp>
        <p:nvSpPr>
          <p:cNvPr id="21" name="TextBox 20">
            <a:extLst>
              <a:ext uri="{FF2B5EF4-FFF2-40B4-BE49-F238E27FC236}">
                <a16:creationId xmlns:a16="http://schemas.microsoft.com/office/drawing/2014/main" id="{91BAEC4E-396A-4112-B506-321D5A16C66B}"/>
              </a:ext>
            </a:extLst>
          </p:cNvPr>
          <p:cNvSpPr txBox="1"/>
          <p:nvPr/>
        </p:nvSpPr>
        <p:spPr>
          <a:xfrm>
            <a:off x="6779701" y="3574877"/>
            <a:ext cx="574196"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43%</a:t>
            </a:r>
          </a:p>
        </p:txBody>
      </p:sp>
      <p:sp>
        <p:nvSpPr>
          <p:cNvPr id="22" name="TextBox 21">
            <a:extLst>
              <a:ext uri="{FF2B5EF4-FFF2-40B4-BE49-F238E27FC236}">
                <a16:creationId xmlns:a16="http://schemas.microsoft.com/office/drawing/2014/main" id="{4EFA240F-759E-4A2A-902F-CB7810ACEBB6}"/>
              </a:ext>
            </a:extLst>
          </p:cNvPr>
          <p:cNvSpPr txBox="1"/>
          <p:nvPr/>
        </p:nvSpPr>
        <p:spPr>
          <a:xfrm>
            <a:off x="8755614" y="4201677"/>
            <a:ext cx="518091"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21%</a:t>
            </a:r>
          </a:p>
        </p:txBody>
      </p:sp>
      <p:sp>
        <p:nvSpPr>
          <p:cNvPr id="23" name="TextBox 22">
            <a:extLst>
              <a:ext uri="{FF2B5EF4-FFF2-40B4-BE49-F238E27FC236}">
                <a16:creationId xmlns:a16="http://schemas.microsoft.com/office/drawing/2014/main" id="{2A4731CD-FCF7-447C-B972-6082ADD578D0}"/>
              </a:ext>
            </a:extLst>
          </p:cNvPr>
          <p:cNvSpPr txBox="1"/>
          <p:nvPr/>
        </p:nvSpPr>
        <p:spPr>
          <a:xfrm>
            <a:off x="4105262" y="8135637"/>
            <a:ext cx="647934"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-45%</a:t>
            </a:r>
          </a:p>
        </p:txBody>
      </p:sp>
      <p:sp>
        <p:nvSpPr>
          <p:cNvPr id="24" name="TextBox 23">
            <a:extLst>
              <a:ext uri="{FF2B5EF4-FFF2-40B4-BE49-F238E27FC236}">
                <a16:creationId xmlns:a16="http://schemas.microsoft.com/office/drawing/2014/main" id="{077A8891-BE7C-413B-AF2F-E155109F7F9D}"/>
              </a:ext>
            </a:extLst>
          </p:cNvPr>
          <p:cNvSpPr txBox="1"/>
          <p:nvPr/>
        </p:nvSpPr>
        <p:spPr>
          <a:xfrm>
            <a:off x="4751164" y="6822738"/>
            <a:ext cx="631904"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-23%</a:t>
            </a:r>
          </a:p>
        </p:txBody>
      </p:sp>
      <p:sp>
        <p:nvSpPr>
          <p:cNvPr id="25" name="TextBox 24">
            <a:extLst>
              <a:ext uri="{FF2B5EF4-FFF2-40B4-BE49-F238E27FC236}">
                <a16:creationId xmlns:a16="http://schemas.microsoft.com/office/drawing/2014/main" id="{457F4834-5192-4555-BA81-27169D724A63}"/>
              </a:ext>
            </a:extLst>
          </p:cNvPr>
          <p:cNvSpPr txBox="1"/>
          <p:nvPr/>
        </p:nvSpPr>
        <p:spPr>
          <a:xfrm>
            <a:off x="7413875" y="6300681"/>
            <a:ext cx="591829"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-12%</a:t>
            </a:r>
          </a:p>
        </p:txBody>
      </p:sp>
      <p:sp>
        <p:nvSpPr>
          <p:cNvPr id="26" name="TextBox 25">
            <a:extLst>
              <a:ext uri="{FF2B5EF4-FFF2-40B4-BE49-F238E27FC236}">
                <a16:creationId xmlns:a16="http://schemas.microsoft.com/office/drawing/2014/main" id="{9CB08F0E-6502-4F78-A438-EF12BCF1F39D}"/>
              </a:ext>
            </a:extLst>
          </p:cNvPr>
          <p:cNvSpPr txBox="1"/>
          <p:nvPr/>
        </p:nvSpPr>
        <p:spPr>
          <a:xfrm>
            <a:off x="8022908" y="6123722"/>
            <a:ext cx="649537"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-05%</a:t>
            </a:r>
          </a:p>
        </p:txBody>
      </p:sp>
      <p:sp>
        <p:nvSpPr>
          <p:cNvPr id="27" name="Rectangle 2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611B7ED-CB65-45FA-866E-3AB50A3547A8}"/>
              </a:ext>
            </a:extLst>
          </p:cNvPr>
          <p:cNvSpPr/>
          <p:nvPr/>
        </p:nvSpPr>
        <p:spPr>
          <a:xfrm>
            <a:off x="10603803" y="5027676"/>
            <a:ext cx="6350697" cy="2296141"/>
          </a:xfrm>
          <a:prstGeom prst="rect">
            <a:avLst/>
          </a:prstGeom>
        </p:spPr>
        <p:txBody>
          <a:bodyPr wrap="square">
            <a:spAutoFit/>
          </a:bodyPr>
          <a:lstStyle/>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tx1">
                    <a:lumMod val="65000"/>
                  </a:schemeClr>
                </a:solidFill>
                <a:ea typeface="Lato Light" panose="020F0502020204030203" pitchFamily="34" charset="0"/>
                <a:cs typeface="Lato Light" panose="020F0502020204030203" pitchFamily="34" charset="0"/>
              </a:rPr>
              <a:t>. </a:t>
            </a:r>
            <a:endParaRPr lang="es-ES" altLang="zh-CN" sz="1000">
              <a:solidFill>
                <a:schemeClr val="tx1">
                  <a:lumMod val="65000"/>
                </a:schemeClr>
              </a:solidFill>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598FE1AF-DC23-4D96-9DBF-909CAA547AC7}"/>
              </a:ext>
            </a:extLst>
          </p:cNvPr>
          <p:cNvSpPr txBox="1"/>
          <p:nvPr/>
        </p:nvSpPr>
        <p:spPr>
          <a:xfrm>
            <a:off x="10601771"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tx1">
                  <a:lumMod val="65000"/>
                </a:schemeClr>
              </a:solidFill>
            </a:endParaRPr>
          </a:p>
        </p:txBody>
      </p:sp>
      <p:sp>
        <p:nvSpPr>
          <p:cNvPr id="29" name="TextBox 28">
            <a:extLst>
              <a:ext uri="{FF2B5EF4-FFF2-40B4-BE49-F238E27FC236}">
                <a16:creationId xmlns:a16="http://schemas.microsoft.com/office/drawing/2014/main" id="{5FD1D5C6-D087-4C1D-B2B6-8965C3117C0B}"/>
              </a:ext>
            </a:extLst>
          </p:cNvPr>
          <p:cNvSpPr txBox="1"/>
          <p:nvPr/>
        </p:nvSpPr>
        <p:spPr>
          <a:xfrm>
            <a:off x="12692170"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tx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tx1">
                  <a:lumMod val="65000"/>
                </a:schemeClr>
              </a:solidFill>
            </a:endParaRPr>
          </a:p>
        </p:txBody>
      </p:sp>
      <p:sp>
        <p:nvSpPr>
          <p:cNvPr id="30" name="TextBox 29">
            <a:extLst>
              <a:ext uri="{FF2B5EF4-FFF2-40B4-BE49-F238E27FC236}">
                <a16:creationId xmlns:a16="http://schemas.microsoft.com/office/drawing/2014/main" id="{D2F2DF26-1146-40FF-9554-1FA03FA50B3D}"/>
              </a:ext>
            </a:extLst>
          </p:cNvPr>
          <p:cNvSpPr txBox="1"/>
          <p:nvPr/>
        </p:nvSpPr>
        <p:spPr>
          <a:xfrm>
            <a:off x="10599628" y="2332535"/>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Creative and </a:t>
            </a:r>
            <a:r>
              <a:rPr lang="en-US" altLang="zh-CN" sz="4400">
                <a:solidFill>
                  <a:schemeClr val="accent1"/>
                </a:solidFill>
                <a:latin typeface="Montserrat Black" panose="00000A00000000000000" pitchFamily="50" charset="0"/>
              </a:rPr>
              <a:t>Simple</a:t>
            </a:r>
            <a:endParaRPr lang="en-US" sz="4400">
              <a:solidFill>
                <a:schemeClr val="accent1"/>
              </a:solidFill>
              <a:latin typeface="Montserrat Black" panose="00000A00000000000000" pitchFamily="50" charset="0"/>
            </a:endParaRPr>
          </a:p>
        </p:txBody>
      </p:sp>
    </p:spTree>
    <p:extLst>
      <p:ext uri="{BB962C8B-B14F-4D97-AF65-F5344CB8AC3E}">
        <p14:creationId xmlns:p14="http://schemas.microsoft.com/office/powerpoint/2010/main" val="114189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par>
                          <p:cTn id="82" fill="hold">
                            <p:stCondLst>
                              <p:cond delay="1500"/>
                            </p:stCondLst>
                            <p:childTnLst>
                              <p:par>
                                <p:cTn id="83" presetID="0" presetClass="entr" presetSubtype="0" fill="hold" grpId="0" nodeType="afterEffect">
                                  <p:stCondLst>
                                    <p:cond delay="0"/>
                                  </p:stCondLst>
                                  <p:iterate type="lt">
                                    <p:tmPct val="3000"/>
                                  </p:iterate>
                                  <p:childTnLst>
                                    <p:set>
                                      <p:cBhvr>
                                        <p:cTn id="84" dur="750" fill="hold">
                                          <p:stCondLst>
                                            <p:cond delay="0"/>
                                          </p:stCondLst>
                                        </p:cTn>
                                        <p:tgtEl>
                                          <p:spTgt spid="30"/>
                                        </p:tgtEl>
                                        <p:attrNameLst>
                                          <p:attrName>style.visibility</p:attrName>
                                        </p:attrNameLst>
                                      </p:cBhvr>
                                      <p:to>
                                        <p:strVal val="visible"/>
                                      </p:to>
                                    </p:set>
                                    <p:anim to="" calcmode="lin" valueType="num">
                                      <p:cBhvr>
                                        <p:cTn id="85" dur="750" fill="hold">
                                          <p:stCondLst>
                                            <p:cond delay="0"/>
                                          </p:stCondLst>
                                        </p:cTn>
                                        <p:tgtEl>
                                          <p:spTgt spid="30"/>
                                        </p:tgtEl>
                                        <p:attrNameLst>
                                          <p:attrName>ppt_x</p:attrName>
                                        </p:attrNameLst>
                                      </p:cBhvr>
                                      <p:tavLst>
                                        <p:tav tm="0" fmla="#ppt_x+#ppt_w*((1.5-1.5*$)^3-(1.5-1.5*$)^2)">
                                          <p:val>
                                            <p:strVal val="0"/>
                                          </p:val>
                                        </p:tav>
                                        <p:tav tm="100000">
                                          <p:val>
                                            <p:strVal val="1"/>
                                          </p:val>
                                        </p:tav>
                                      </p:tavLst>
                                    </p:anim>
                                    <p:animEffect filter="fade">
                                      <p:cBhvr>
                                        <p:cTn id="86" dur="750">
                                          <p:stCondLst>
                                            <p:cond delay="0"/>
                                          </p:stCondLst>
                                        </p:cTn>
                                        <p:tgtEl>
                                          <p:spTgt spid="30"/>
                                        </p:tgtEl>
                                      </p:cBhvr>
                                    </p:animEffect>
                                  </p:childTnLst>
                                </p:cTn>
                              </p:par>
                            </p:childTnLst>
                          </p:cTn>
                        </p:par>
                        <p:par>
                          <p:cTn id="87" fill="hold">
                            <p:stCondLst>
                              <p:cond delay="2880"/>
                            </p:stCondLst>
                            <p:childTnLst>
                              <p:par>
                                <p:cTn id="88" presetID="10"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par>
                          <p:cTn id="91" fill="hold">
                            <p:stCondLst>
                              <p:cond delay="3380"/>
                            </p:stCondLst>
                            <p:childTnLst>
                              <p:par>
                                <p:cTn id="92" presetID="0" presetClass="entr" presetSubtype="0" fill="hold" grpId="0" nodeType="afterEffect">
                                  <p:stCondLst>
                                    <p:cond delay="0"/>
                                  </p:stCondLst>
                                  <p:childTnLst>
                                    <p:set>
                                      <p:cBhvr>
                                        <p:cTn id="93" dur="1000" fill="hold">
                                          <p:stCondLst>
                                            <p:cond delay="0"/>
                                          </p:stCondLst>
                                        </p:cTn>
                                        <p:tgtEl>
                                          <p:spTgt spid="28"/>
                                        </p:tgtEl>
                                        <p:attrNameLst>
                                          <p:attrName>style.visibility</p:attrName>
                                        </p:attrNameLst>
                                      </p:cBhvr>
                                      <p:to>
                                        <p:strVal val="visible"/>
                                      </p:to>
                                    </p:set>
                                    <p:anim to="" calcmode="lin" valueType="num">
                                      <p:cBhvr>
                                        <p:cTn id="94" dur="1000" fill="hold">
                                          <p:stCondLst>
                                            <p:cond delay="0"/>
                                          </p:stCondLst>
                                        </p:cTn>
                                        <p:tgtEl>
                                          <p:spTgt spid="28"/>
                                        </p:tgtEl>
                                        <p:attrNameLst>
                                          <p:attrName>ppt_x</p:attrName>
                                        </p:attrNameLst>
                                      </p:cBhvr>
                                      <p:tavLst>
                                        <p:tav tm="0" fmla="#ppt_x-#ppt_w*1.2*((1.5-1.5*$)^3-(1.5-1.5*$)^2)">
                                          <p:val>
                                            <p:strVal val="0"/>
                                          </p:val>
                                        </p:tav>
                                        <p:tav tm="100000">
                                          <p:val>
                                            <p:strVal val="1"/>
                                          </p:val>
                                        </p:tav>
                                      </p:tavLst>
                                    </p:anim>
                                    <p:anim to="" calcmode="lin" valueType="num">
                                      <p:cBhvr>
                                        <p:cTn id="95" dur="1000" fill="hold">
                                          <p:stCondLst>
                                            <p:cond delay="0"/>
                                          </p:stCondLst>
                                        </p:cTn>
                                        <p:tgtEl>
                                          <p:spTgt spid="2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96" dur="1000" fill="hold">
                                          <p:stCondLst>
                                            <p:cond delay="0"/>
                                          </p:stCondLst>
                                        </p:cTn>
                                        <p:tgtEl>
                                          <p:spTgt spid="28"/>
                                        </p:tgtEl>
                                        <p:attrNameLst>
                                          <p:attrName>ppt_w</p:attrName>
                                        </p:attrNameLst>
                                      </p:cBhvr>
                                      <p:tavLst>
                                        <p:tav tm="0" fmla="#ppt_w/2*($)^6">
                                          <p:val>
                                            <p:strVal val="0"/>
                                          </p:val>
                                        </p:tav>
                                        <p:tav tm="50000" fmla="#ppt_w-#ppt_w/2*(2-$)^6">
                                          <p:val>
                                            <p:strVal val="1"/>
                                          </p:val>
                                        </p:tav>
                                        <p:tav tm="100000">
                                          <p:val>
                                            <p:strVal val="2"/>
                                          </p:val>
                                        </p:tav>
                                      </p:tavLst>
                                    </p:anim>
                                  </p:childTnLst>
                                </p:cTn>
                              </p:par>
                              <p:par>
                                <p:cTn id="97" presetID="0" presetClass="entr" presetSubtype="0" fill="hold" grpId="0" nodeType="withEffect">
                                  <p:stCondLst>
                                    <p:cond delay="100"/>
                                  </p:stCondLst>
                                  <p:childTnLst>
                                    <p:set>
                                      <p:cBhvr>
                                        <p:cTn id="98" dur="1000" fill="hold">
                                          <p:stCondLst>
                                            <p:cond delay="0"/>
                                          </p:stCondLst>
                                        </p:cTn>
                                        <p:tgtEl>
                                          <p:spTgt spid="29"/>
                                        </p:tgtEl>
                                        <p:attrNameLst>
                                          <p:attrName>style.visibility</p:attrName>
                                        </p:attrNameLst>
                                      </p:cBhvr>
                                      <p:to>
                                        <p:strVal val="visible"/>
                                      </p:to>
                                    </p:set>
                                    <p:anim to="" calcmode="lin" valueType="num">
                                      <p:cBhvr>
                                        <p:cTn id="99" dur="1000" fill="hold">
                                          <p:stCondLst>
                                            <p:cond delay="0"/>
                                          </p:stCondLst>
                                        </p:cTn>
                                        <p:tgtEl>
                                          <p:spTgt spid="29"/>
                                        </p:tgtEl>
                                        <p:attrNameLst>
                                          <p:attrName>ppt_x</p:attrName>
                                        </p:attrNameLst>
                                      </p:cBhvr>
                                      <p:tavLst>
                                        <p:tav tm="0" fmla="#ppt_x-#ppt_w*1.2*((1.5-1.5*$)^3-(1.5-1.5*$)^2)">
                                          <p:val>
                                            <p:strVal val="0"/>
                                          </p:val>
                                        </p:tav>
                                        <p:tav tm="100000">
                                          <p:val>
                                            <p:strVal val="1"/>
                                          </p:val>
                                        </p:tav>
                                      </p:tavLst>
                                    </p:anim>
                                    <p:anim to="" calcmode="lin" valueType="num">
                                      <p:cBhvr>
                                        <p:cTn id="100" dur="1000" fill="hold">
                                          <p:stCondLst>
                                            <p:cond delay="0"/>
                                          </p:stCondLst>
                                        </p:cTn>
                                        <p:tgtEl>
                                          <p:spTgt spid="2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01" dur="1000" fill="hold">
                                          <p:stCondLst>
                                            <p:cond delay="0"/>
                                          </p:stCondLst>
                                        </p:cTn>
                                        <p:tgtEl>
                                          <p:spTgt spid="29"/>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0">
            <a:extLst>
              <a:ext uri="{FF2B5EF4-FFF2-40B4-BE49-F238E27FC236}">
                <a16:creationId xmlns:a16="http://schemas.microsoft.com/office/drawing/2014/main" id="{4EFFD45A-3AF5-416E-9F63-BE82771EC784}"/>
              </a:ext>
            </a:extLst>
          </p:cNvPr>
          <p:cNvGrpSpPr/>
          <p:nvPr/>
        </p:nvGrpSpPr>
        <p:grpSpPr>
          <a:xfrm>
            <a:off x="3690078" y="3114702"/>
            <a:ext cx="11572486" cy="5474826"/>
            <a:chOff x="1648185" y="1123951"/>
            <a:chExt cx="6117256" cy="2894012"/>
          </a:xfrm>
          <a:solidFill>
            <a:schemeClr val="bg2">
              <a:lumMod val="65000"/>
              <a:lumOff val="35000"/>
            </a:schemeClr>
          </a:solidFill>
        </p:grpSpPr>
        <p:sp>
          <p:nvSpPr>
            <p:cNvPr id="26" name="Freeform 6">
              <a:extLst>
                <a:ext uri="{FF2B5EF4-FFF2-40B4-BE49-F238E27FC236}">
                  <a16:creationId xmlns:a16="http://schemas.microsoft.com/office/drawing/2014/main" id="{F975CFE6-A8E3-41C4-9EA0-EE5A9BC0D92D}"/>
                </a:ext>
              </a:extLst>
            </p:cNvPr>
            <p:cNvSpPr>
              <a:spLocks/>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27" name="Freeform 7">
              <a:extLst>
                <a:ext uri="{FF2B5EF4-FFF2-40B4-BE49-F238E27FC236}">
                  <a16:creationId xmlns:a16="http://schemas.microsoft.com/office/drawing/2014/main" id="{BD93F072-4663-4572-B194-353405A9B061}"/>
                </a:ext>
              </a:extLst>
            </p:cNvPr>
            <p:cNvSpPr>
              <a:spLocks/>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28" name="Freeform 8">
              <a:extLst>
                <a:ext uri="{FF2B5EF4-FFF2-40B4-BE49-F238E27FC236}">
                  <a16:creationId xmlns:a16="http://schemas.microsoft.com/office/drawing/2014/main" id="{9EF35E5E-A7A9-4F4A-859D-FF7762CF2D43}"/>
                </a:ext>
              </a:extLst>
            </p:cNvPr>
            <p:cNvSpPr>
              <a:spLocks/>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29" name="Freeform 9">
              <a:extLst>
                <a:ext uri="{FF2B5EF4-FFF2-40B4-BE49-F238E27FC236}">
                  <a16:creationId xmlns:a16="http://schemas.microsoft.com/office/drawing/2014/main" id="{07E3443A-1E10-4F3C-99BB-9ACA1BC81B91}"/>
                </a:ext>
              </a:extLst>
            </p:cNvPr>
            <p:cNvSpPr>
              <a:spLocks/>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0" name="Freeform 10">
              <a:extLst>
                <a:ext uri="{FF2B5EF4-FFF2-40B4-BE49-F238E27FC236}">
                  <a16:creationId xmlns:a16="http://schemas.microsoft.com/office/drawing/2014/main" id="{1ACE3C43-565B-42BF-B7C2-562441022E15}"/>
                </a:ext>
              </a:extLst>
            </p:cNvPr>
            <p:cNvSpPr>
              <a:spLocks/>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1" name="Freeform 11">
              <a:extLst>
                <a:ext uri="{FF2B5EF4-FFF2-40B4-BE49-F238E27FC236}">
                  <a16:creationId xmlns:a16="http://schemas.microsoft.com/office/drawing/2014/main" id="{AFD49F67-F124-4985-B1F9-7C972D8ACA2E}"/>
                </a:ext>
              </a:extLst>
            </p:cNvPr>
            <p:cNvSpPr>
              <a:spLocks/>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2" name="Freeform 12">
              <a:extLst>
                <a:ext uri="{FF2B5EF4-FFF2-40B4-BE49-F238E27FC236}">
                  <a16:creationId xmlns:a16="http://schemas.microsoft.com/office/drawing/2014/main" id="{D937FD71-D35F-47F6-A07E-8D6099A936D8}"/>
                </a:ext>
              </a:extLst>
            </p:cNvPr>
            <p:cNvSpPr>
              <a:spLocks/>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3" name="Freeform 13">
              <a:extLst>
                <a:ext uri="{FF2B5EF4-FFF2-40B4-BE49-F238E27FC236}">
                  <a16:creationId xmlns:a16="http://schemas.microsoft.com/office/drawing/2014/main" id="{1DB66C41-1A98-430F-BD60-E7D2E73881E7}"/>
                </a:ext>
              </a:extLst>
            </p:cNvPr>
            <p:cNvSpPr>
              <a:spLocks/>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4" name="Freeform 14">
              <a:extLst>
                <a:ext uri="{FF2B5EF4-FFF2-40B4-BE49-F238E27FC236}">
                  <a16:creationId xmlns:a16="http://schemas.microsoft.com/office/drawing/2014/main" id="{A2B07699-DD31-4B46-A090-B5F305EF0A1B}"/>
                </a:ext>
              </a:extLst>
            </p:cNvPr>
            <p:cNvSpPr>
              <a:spLocks/>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5" name="Freeform 15">
              <a:extLst>
                <a:ext uri="{FF2B5EF4-FFF2-40B4-BE49-F238E27FC236}">
                  <a16:creationId xmlns:a16="http://schemas.microsoft.com/office/drawing/2014/main" id="{E5E0E5DC-2ECA-4AD7-931F-2EF236B9C33E}"/>
                </a:ext>
              </a:extLst>
            </p:cNvPr>
            <p:cNvSpPr>
              <a:spLocks/>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6" name="Freeform 16">
              <a:extLst>
                <a:ext uri="{FF2B5EF4-FFF2-40B4-BE49-F238E27FC236}">
                  <a16:creationId xmlns:a16="http://schemas.microsoft.com/office/drawing/2014/main" id="{4AE55770-7047-44B7-98D4-95FFBDC4E16C}"/>
                </a:ext>
              </a:extLst>
            </p:cNvPr>
            <p:cNvSpPr>
              <a:spLocks/>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7" name="Freeform 17">
              <a:extLst>
                <a:ext uri="{FF2B5EF4-FFF2-40B4-BE49-F238E27FC236}">
                  <a16:creationId xmlns:a16="http://schemas.microsoft.com/office/drawing/2014/main" id="{F82071DF-3170-4D55-99B4-92F3A57FFAA6}"/>
                </a:ext>
              </a:extLst>
            </p:cNvPr>
            <p:cNvSpPr>
              <a:spLocks/>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8" name="Freeform 18">
              <a:extLst>
                <a:ext uri="{FF2B5EF4-FFF2-40B4-BE49-F238E27FC236}">
                  <a16:creationId xmlns:a16="http://schemas.microsoft.com/office/drawing/2014/main" id="{64C7FE03-61B0-4B84-9E31-3E259F378405}"/>
                </a:ext>
              </a:extLst>
            </p:cNvPr>
            <p:cNvSpPr>
              <a:spLocks/>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9" name="Freeform 19">
              <a:extLst>
                <a:ext uri="{FF2B5EF4-FFF2-40B4-BE49-F238E27FC236}">
                  <a16:creationId xmlns:a16="http://schemas.microsoft.com/office/drawing/2014/main" id="{B93614D9-0FEE-4040-9659-381F9D14817F}"/>
                </a:ext>
              </a:extLst>
            </p:cNvPr>
            <p:cNvSpPr>
              <a:spLocks/>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0" name="Freeform 20">
              <a:extLst>
                <a:ext uri="{FF2B5EF4-FFF2-40B4-BE49-F238E27FC236}">
                  <a16:creationId xmlns:a16="http://schemas.microsoft.com/office/drawing/2014/main" id="{8DE46D43-17EA-40D2-A328-88168D1DFF14}"/>
                </a:ext>
              </a:extLst>
            </p:cNvPr>
            <p:cNvSpPr>
              <a:spLocks/>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1" name="Freeform 21">
              <a:extLst>
                <a:ext uri="{FF2B5EF4-FFF2-40B4-BE49-F238E27FC236}">
                  <a16:creationId xmlns:a16="http://schemas.microsoft.com/office/drawing/2014/main" id="{F9CE6349-98CC-469F-A317-FEA859E9B37F}"/>
                </a:ext>
              </a:extLst>
            </p:cNvPr>
            <p:cNvSpPr>
              <a:spLocks/>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2" name="Freeform 22">
              <a:extLst>
                <a:ext uri="{FF2B5EF4-FFF2-40B4-BE49-F238E27FC236}">
                  <a16:creationId xmlns:a16="http://schemas.microsoft.com/office/drawing/2014/main" id="{C5B6A790-365C-4C3C-AF8E-0E0633DE79F4}"/>
                </a:ext>
              </a:extLst>
            </p:cNvPr>
            <p:cNvSpPr>
              <a:spLocks/>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3" name="Freeform 23">
              <a:extLst>
                <a:ext uri="{FF2B5EF4-FFF2-40B4-BE49-F238E27FC236}">
                  <a16:creationId xmlns:a16="http://schemas.microsoft.com/office/drawing/2014/main" id="{B0C9978E-4992-4605-816A-6BE7B3C5F6F3}"/>
                </a:ext>
              </a:extLst>
            </p:cNvPr>
            <p:cNvSpPr>
              <a:spLocks/>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4" name="Freeform 24">
              <a:extLst>
                <a:ext uri="{FF2B5EF4-FFF2-40B4-BE49-F238E27FC236}">
                  <a16:creationId xmlns:a16="http://schemas.microsoft.com/office/drawing/2014/main" id="{BC736273-6A6B-4A32-9A63-8C461A160A75}"/>
                </a:ext>
              </a:extLst>
            </p:cNvPr>
            <p:cNvSpPr>
              <a:spLocks/>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5" name="Freeform 25">
              <a:extLst>
                <a:ext uri="{FF2B5EF4-FFF2-40B4-BE49-F238E27FC236}">
                  <a16:creationId xmlns:a16="http://schemas.microsoft.com/office/drawing/2014/main" id="{3CC3A78D-AA84-4E2F-8AD8-9E635E547F6D}"/>
                </a:ext>
              </a:extLst>
            </p:cNvPr>
            <p:cNvSpPr>
              <a:spLocks/>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6" name="Freeform 26">
              <a:extLst>
                <a:ext uri="{FF2B5EF4-FFF2-40B4-BE49-F238E27FC236}">
                  <a16:creationId xmlns:a16="http://schemas.microsoft.com/office/drawing/2014/main" id="{CC95960B-8A86-4F6C-9DE1-4C4E886C0FC6}"/>
                </a:ext>
              </a:extLst>
            </p:cNvPr>
            <p:cNvSpPr>
              <a:spLocks/>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7" name="Freeform 27">
              <a:extLst>
                <a:ext uri="{FF2B5EF4-FFF2-40B4-BE49-F238E27FC236}">
                  <a16:creationId xmlns:a16="http://schemas.microsoft.com/office/drawing/2014/main" id="{B2D4DBFE-DA33-4A09-B05F-5173338806C5}"/>
                </a:ext>
              </a:extLst>
            </p:cNvPr>
            <p:cNvSpPr>
              <a:spLocks/>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8" name="Freeform 28">
              <a:extLst>
                <a:ext uri="{FF2B5EF4-FFF2-40B4-BE49-F238E27FC236}">
                  <a16:creationId xmlns:a16="http://schemas.microsoft.com/office/drawing/2014/main" id="{C72598E6-E89D-41CC-AFDD-5FC5E70079B4}"/>
                </a:ext>
              </a:extLst>
            </p:cNvPr>
            <p:cNvSpPr>
              <a:spLocks/>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9" name="Freeform 29">
              <a:extLst>
                <a:ext uri="{FF2B5EF4-FFF2-40B4-BE49-F238E27FC236}">
                  <a16:creationId xmlns:a16="http://schemas.microsoft.com/office/drawing/2014/main" id="{118A045A-503B-4B9B-B5AA-AA3F3C5250C4}"/>
                </a:ext>
              </a:extLst>
            </p:cNvPr>
            <p:cNvSpPr>
              <a:spLocks/>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0" name="Freeform 30">
              <a:extLst>
                <a:ext uri="{FF2B5EF4-FFF2-40B4-BE49-F238E27FC236}">
                  <a16:creationId xmlns:a16="http://schemas.microsoft.com/office/drawing/2014/main" id="{57425C1B-FD3C-49EB-BC41-00409ED2EA76}"/>
                </a:ext>
              </a:extLst>
            </p:cNvPr>
            <p:cNvSpPr>
              <a:spLocks/>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1" name="Freeform 31">
              <a:extLst>
                <a:ext uri="{FF2B5EF4-FFF2-40B4-BE49-F238E27FC236}">
                  <a16:creationId xmlns:a16="http://schemas.microsoft.com/office/drawing/2014/main" id="{79874AE4-0CE7-44B5-AE57-34F0D865A24A}"/>
                </a:ext>
              </a:extLst>
            </p:cNvPr>
            <p:cNvSpPr>
              <a:spLocks/>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2" name="Freeform 32">
              <a:extLst>
                <a:ext uri="{FF2B5EF4-FFF2-40B4-BE49-F238E27FC236}">
                  <a16:creationId xmlns:a16="http://schemas.microsoft.com/office/drawing/2014/main" id="{3F32E5BB-926C-416E-9ED4-E1D9FBF9E53D}"/>
                </a:ext>
              </a:extLst>
            </p:cNvPr>
            <p:cNvSpPr>
              <a:spLocks/>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3" name="Freeform 33">
              <a:extLst>
                <a:ext uri="{FF2B5EF4-FFF2-40B4-BE49-F238E27FC236}">
                  <a16:creationId xmlns:a16="http://schemas.microsoft.com/office/drawing/2014/main" id="{5D8A397C-26E3-41A6-921E-98629A141A17}"/>
                </a:ext>
              </a:extLst>
            </p:cNvPr>
            <p:cNvSpPr>
              <a:spLocks/>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4" name="Freeform 34">
              <a:extLst>
                <a:ext uri="{FF2B5EF4-FFF2-40B4-BE49-F238E27FC236}">
                  <a16:creationId xmlns:a16="http://schemas.microsoft.com/office/drawing/2014/main" id="{F478B656-99AF-4BBC-9EE4-6A8A45C85BEC}"/>
                </a:ext>
              </a:extLst>
            </p:cNvPr>
            <p:cNvSpPr>
              <a:spLocks/>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5" name="Freeform 35">
              <a:extLst>
                <a:ext uri="{FF2B5EF4-FFF2-40B4-BE49-F238E27FC236}">
                  <a16:creationId xmlns:a16="http://schemas.microsoft.com/office/drawing/2014/main" id="{7DFE9E82-F3C7-436F-90D4-6D88DE89C155}"/>
                </a:ext>
              </a:extLst>
            </p:cNvPr>
            <p:cNvSpPr>
              <a:spLocks/>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6" name="Freeform 36">
              <a:extLst>
                <a:ext uri="{FF2B5EF4-FFF2-40B4-BE49-F238E27FC236}">
                  <a16:creationId xmlns:a16="http://schemas.microsoft.com/office/drawing/2014/main" id="{FA4346D6-23C7-4590-9DE5-AC7E3B7CB9C5}"/>
                </a:ext>
              </a:extLst>
            </p:cNvPr>
            <p:cNvSpPr>
              <a:spLocks/>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7" name="Freeform 37">
              <a:extLst>
                <a:ext uri="{FF2B5EF4-FFF2-40B4-BE49-F238E27FC236}">
                  <a16:creationId xmlns:a16="http://schemas.microsoft.com/office/drawing/2014/main" id="{6497BE23-52CD-425C-B358-6E779F4BC9F6}"/>
                </a:ext>
              </a:extLst>
            </p:cNvPr>
            <p:cNvSpPr>
              <a:spLocks/>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8" name="Freeform 38">
              <a:extLst>
                <a:ext uri="{FF2B5EF4-FFF2-40B4-BE49-F238E27FC236}">
                  <a16:creationId xmlns:a16="http://schemas.microsoft.com/office/drawing/2014/main" id="{07590897-540E-4EE9-A825-33036FD361A4}"/>
                </a:ext>
              </a:extLst>
            </p:cNvPr>
            <p:cNvSpPr>
              <a:spLocks/>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9" name="Freeform 39">
              <a:extLst>
                <a:ext uri="{FF2B5EF4-FFF2-40B4-BE49-F238E27FC236}">
                  <a16:creationId xmlns:a16="http://schemas.microsoft.com/office/drawing/2014/main" id="{F25B3DDD-96AA-4698-B788-FB99E4F3CFAE}"/>
                </a:ext>
              </a:extLst>
            </p:cNvPr>
            <p:cNvSpPr>
              <a:spLocks/>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0" name="Freeform 40">
              <a:extLst>
                <a:ext uri="{FF2B5EF4-FFF2-40B4-BE49-F238E27FC236}">
                  <a16:creationId xmlns:a16="http://schemas.microsoft.com/office/drawing/2014/main" id="{5403EB4B-BAB2-4BEF-8D5E-731D45BEDF86}"/>
                </a:ext>
              </a:extLst>
            </p:cNvPr>
            <p:cNvSpPr>
              <a:spLocks/>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1" name="Freeform 41">
              <a:extLst>
                <a:ext uri="{FF2B5EF4-FFF2-40B4-BE49-F238E27FC236}">
                  <a16:creationId xmlns:a16="http://schemas.microsoft.com/office/drawing/2014/main" id="{F9858E6B-D6EB-481B-8C78-3BF5AD28DEF4}"/>
                </a:ext>
              </a:extLst>
            </p:cNvPr>
            <p:cNvSpPr>
              <a:spLocks/>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2" name="Freeform 42">
              <a:extLst>
                <a:ext uri="{FF2B5EF4-FFF2-40B4-BE49-F238E27FC236}">
                  <a16:creationId xmlns:a16="http://schemas.microsoft.com/office/drawing/2014/main" id="{A57B1159-17C1-4415-A060-B95A4EAAD42B}"/>
                </a:ext>
              </a:extLst>
            </p:cNvPr>
            <p:cNvSpPr>
              <a:spLocks/>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3" name="Freeform 43">
              <a:extLst>
                <a:ext uri="{FF2B5EF4-FFF2-40B4-BE49-F238E27FC236}">
                  <a16:creationId xmlns:a16="http://schemas.microsoft.com/office/drawing/2014/main" id="{48DB2F1D-4E55-4112-9DFB-53207624A697}"/>
                </a:ext>
              </a:extLst>
            </p:cNvPr>
            <p:cNvSpPr>
              <a:spLocks/>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4" name="Freeform 44">
              <a:extLst>
                <a:ext uri="{FF2B5EF4-FFF2-40B4-BE49-F238E27FC236}">
                  <a16:creationId xmlns:a16="http://schemas.microsoft.com/office/drawing/2014/main" id="{727FA5DD-EF0F-4A19-8E89-CA728BFD97F2}"/>
                </a:ext>
              </a:extLst>
            </p:cNvPr>
            <p:cNvSpPr>
              <a:spLocks/>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5" name="Freeform 45">
              <a:extLst>
                <a:ext uri="{FF2B5EF4-FFF2-40B4-BE49-F238E27FC236}">
                  <a16:creationId xmlns:a16="http://schemas.microsoft.com/office/drawing/2014/main" id="{D852FE61-D680-4AAF-83D6-7A68E77905F3}"/>
                </a:ext>
              </a:extLst>
            </p:cNvPr>
            <p:cNvSpPr>
              <a:spLocks/>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6" name="Freeform 46">
              <a:extLst>
                <a:ext uri="{FF2B5EF4-FFF2-40B4-BE49-F238E27FC236}">
                  <a16:creationId xmlns:a16="http://schemas.microsoft.com/office/drawing/2014/main" id="{0D5ED498-0BC1-4D5C-8105-C5E3AA0CC142}"/>
                </a:ext>
              </a:extLst>
            </p:cNvPr>
            <p:cNvSpPr>
              <a:spLocks/>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7" name="Freeform 47">
              <a:extLst>
                <a:ext uri="{FF2B5EF4-FFF2-40B4-BE49-F238E27FC236}">
                  <a16:creationId xmlns:a16="http://schemas.microsoft.com/office/drawing/2014/main" id="{6C8CCE0A-9439-447E-845D-ECE572C9E0CF}"/>
                </a:ext>
              </a:extLst>
            </p:cNvPr>
            <p:cNvSpPr>
              <a:spLocks/>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8" name="Freeform 48">
              <a:extLst>
                <a:ext uri="{FF2B5EF4-FFF2-40B4-BE49-F238E27FC236}">
                  <a16:creationId xmlns:a16="http://schemas.microsoft.com/office/drawing/2014/main" id="{7893F22D-7AA8-4B60-8D33-9CBF3492A190}"/>
                </a:ext>
              </a:extLst>
            </p:cNvPr>
            <p:cNvSpPr>
              <a:spLocks/>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9" name="Freeform 49">
              <a:extLst>
                <a:ext uri="{FF2B5EF4-FFF2-40B4-BE49-F238E27FC236}">
                  <a16:creationId xmlns:a16="http://schemas.microsoft.com/office/drawing/2014/main" id="{89C93ACB-A4F2-4CFF-80A4-D4135737F65D}"/>
                </a:ext>
              </a:extLst>
            </p:cNvPr>
            <p:cNvSpPr>
              <a:spLocks/>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0" name="Freeform 50">
              <a:extLst>
                <a:ext uri="{FF2B5EF4-FFF2-40B4-BE49-F238E27FC236}">
                  <a16:creationId xmlns:a16="http://schemas.microsoft.com/office/drawing/2014/main" id="{A558A2E3-BE79-4574-8F58-19732CF1B71E}"/>
                </a:ext>
              </a:extLst>
            </p:cNvPr>
            <p:cNvSpPr>
              <a:spLocks/>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1" name="Freeform 51">
              <a:extLst>
                <a:ext uri="{FF2B5EF4-FFF2-40B4-BE49-F238E27FC236}">
                  <a16:creationId xmlns:a16="http://schemas.microsoft.com/office/drawing/2014/main" id="{B2C02ED1-C41F-4275-A825-94006B632DCA}"/>
                </a:ext>
              </a:extLst>
            </p:cNvPr>
            <p:cNvSpPr>
              <a:spLocks/>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2" name="Freeform 52">
              <a:extLst>
                <a:ext uri="{FF2B5EF4-FFF2-40B4-BE49-F238E27FC236}">
                  <a16:creationId xmlns:a16="http://schemas.microsoft.com/office/drawing/2014/main" id="{48CFBB8E-A197-4B4B-BC96-67E2430A9F0A}"/>
                </a:ext>
              </a:extLst>
            </p:cNvPr>
            <p:cNvSpPr>
              <a:spLocks/>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3" name="Freeform 53">
              <a:extLst>
                <a:ext uri="{FF2B5EF4-FFF2-40B4-BE49-F238E27FC236}">
                  <a16:creationId xmlns:a16="http://schemas.microsoft.com/office/drawing/2014/main" id="{243D174C-551D-49DC-A325-39B74866D8F7}"/>
                </a:ext>
              </a:extLst>
            </p:cNvPr>
            <p:cNvSpPr>
              <a:spLocks/>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4" name="Freeform 54">
              <a:extLst>
                <a:ext uri="{FF2B5EF4-FFF2-40B4-BE49-F238E27FC236}">
                  <a16:creationId xmlns:a16="http://schemas.microsoft.com/office/drawing/2014/main" id="{C3AE4AEE-D79B-4FCA-B871-48AD515A2123}"/>
                </a:ext>
              </a:extLst>
            </p:cNvPr>
            <p:cNvSpPr>
              <a:spLocks/>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5" name="Freeform 55">
              <a:extLst>
                <a:ext uri="{FF2B5EF4-FFF2-40B4-BE49-F238E27FC236}">
                  <a16:creationId xmlns:a16="http://schemas.microsoft.com/office/drawing/2014/main" id="{F756F73B-6B27-4DE7-9E3D-3F3606301152}"/>
                </a:ext>
              </a:extLst>
            </p:cNvPr>
            <p:cNvSpPr>
              <a:spLocks/>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6" name="Freeform 56">
              <a:extLst>
                <a:ext uri="{FF2B5EF4-FFF2-40B4-BE49-F238E27FC236}">
                  <a16:creationId xmlns:a16="http://schemas.microsoft.com/office/drawing/2014/main" id="{351265ED-CF45-497E-A704-03FE4A76B4FA}"/>
                </a:ext>
              </a:extLst>
            </p:cNvPr>
            <p:cNvSpPr>
              <a:spLocks/>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7" name="Freeform 57">
              <a:extLst>
                <a:ext uri="{FF2B5EF4-FFF2-40B4-BE49-F238E27FC236}">
                  <a16:creationId xmlns:a16="http://schemas.microsoft.com/office/drawing/2014/main" id="{41AD0A1B-B4FA-4BDF-8AAB-BE6E3FAD29B5}"/>
                </a:ext>
              </a:extLst>
            </p:cNvPr>
            <p:cNvSpPr>
              <a:spLocks/>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8" name="Freeform 58">
              <a:extLst>
                <a:ext uri="{FF2B5EF4-FFF2-40B4-BE49-F238E27FC236}">
                  <a16:creationId xmlns:a16="http://schemas.microsoft.com/office/drawing/2014/main" id="{14D9F8CD-2309-4B26-8923-CECCAAF3B36D}"/>
                </a:ext>
              </a:extLst>
            </p:cNvPr>
            <p:cNvSpPr>
              <a:spLocks/>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9" name="Freeform 59">
              <a:extLst>
                <a:ext uri="{FF2B5EF4-FFF2-40B4-BE49-F238E27FC236}">
                  <a16:creationId xmlns:a16="http://schemas.microsoft.com/office/drawing/2014/main" id="{D5FCA959-86CA-4789-A7A6-385DCBF2D825}"/>
                </a:ext>
              </a:extLst>
            </p:cNvPr>
            <p:cNvSpPr>
              <a:spLocks/>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0" name="Freeform 60">
              <a:extLst>
                <a:ext uri="{FF2B5EF4-FFF2-40B4-BE49-F238E27FC236}">
                  <a16:creationId xmlns:a16="http://schemas.microsoft.com/office/drawing/2014/main" id="{3BC94CF5-C17D-4026-990B-234F417E7289}"/>
                </a:ext>
              </a:extLst>
            </p:cNvPr>
            <p:cNvSpPr>
              <a:spLocks/>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1" name="Freeform 61">
              <a:extLst>
                <a:ext uri="{FF2B5EF4-FFF2-40B4-BE49-F238E27FC236}">
                  <a16:creationId xmlns:a16="http://schemas.microsoft.com/office/drawing/2014/main" id="{8B31295E-268B-424A-AA97-7A11068B6004}"/>
                </a:ext>
              </a:extLst>
            </p:cNvPr>
            <p:cNvSpPr>
              <a:spLocks/>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2" name="Freeform 62">
              <a:extLst>
                <a:ext uri="{FF2B5EF4-FFF2-40B4-BE49-F238E27FC236}">
                  <a16:creationId xmlns:a16="http://schemas.microsoft.com/office/drawing/2014/main" id="{59966D55-CDE1-45BC-9F45-005C97D93F8D}"/>
                </a:ext>
              </a:extLst>
            </p:cNvPr>
            <p:cNvSpPr>
              <a:spLocks/>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3" name="Freeform 63">
              <a:extLst>
                <a:ext uri="{FF2B5EF4-FFF2-40B4-BE49-F238E27FC236}">
                  <a16:creationId xmlns:a16="http://schemas.microsoft.com/office/drawing/2014/main" id="{8FD7E4CB-EEFD-45A9-AF54-9EA8A3FC9A26}"/>
                </a:ext>
              </a:extLst>
            </p:cNvPr>
            <p:cNvSpPr>
              <a:spLocks/>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4" name="Freeform 64">
              <a:extLst>
                <a:ext uri="{FF2B5EF4-FFF2-40B4-BE49-F238E27FC236}">
                  <a16:creationId xmlns:a16="http://schemas.microsoft.com/office/drawing/2014/main" id="{5255B630-284D-4A14-8E0E-CE0EEC1B00C6}"/>
                </a:ext>
              </a:extLst>
            </p:cNvPr>
            <p:cNvSpPr>
              <a:spLocks/>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5" name="Freeform 65">
              <a:extLst>
                <a:ext uri="{FF2B5EF4-FFF2-40B4-BE49-F238E27FC236}">
                  <a16:creationId xmlns:a16="http://schemas.microsoft.com/office/drawing/2014/main" id="{84FEF396-BFF6-4339-931F-F789C576FE8A}"/>
                </a:ext>
              </a:extLst>
            </p:cNvPr>
            <p:cNvSpPr>
              <a:spLocks/>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6" name="Freeform 66">
              <a:extLst>
                <a:ext uri="{FF2B5EF4-FFF2-40B4-BE49-F238E27FC236}">
                  <a16:creationId xmlns:a16="http://schemas.microsoft.com/office/drawing/2014/main" id="{1555251E-EC26-4185-98D8-30E3C29E0133}"/>
                </a:ext>
              </a:extLst>
            </p:cNvPr>
            <p:cNvSpPr>
              <a:spLocks/>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7" name="Freeform 67">
              <a:extLst>
                <a:ext uri="{FF2B5EF4-FFF2-40B4-BE49-F238E27FC236}">
                  <a16:creationId xmlns:a16="http://schemas.microsoft.com/office/drawing/2014/main" id="{3D98E7AD-2D56-4D45-AC9D-862CE5823D3A}"/>
                </a:ext>
              </a:extLst>
            </p:cNvPr>
            <p:cNvSpPr>
              <a:spLocks/>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8" name="Freeform 68">
              <a:extLst>
                <a:ext uri="{FF2B5EF4-FFF2-40B4-BE49-F238E27FC236}">
                  <a16:creationId xmlns:a16="http://schemas.microsoft.com/office/drawing/2014/main" id="{B77719DE-C5BD-4D1E-BF7D-29DBD920DF3A}"/>
                </a:ext>
              </a:extLst>
            </p:cNvPr>
            <p:cNvSpPr>
              <a:spLocks/>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9" name="Freeform 69">
              <a:extLst>
                <a:ext uri="{FF2B5EF4-FFF2-40B4-BE49-F238E27FC236}">
                  <a16:creationId xmlns:a16="http://schemas.microsoft.com/office/drawing/2014/main" id="{D0A9B8A9-F957-42FA-9C3B-23668770A816}"/>
                </a:ext>
              </a:extLst>
            </p:cNvPr>
            <p:cNvSpPr>
              <a:spLocks/>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0" name="Freeform 70">
              <a:extLst>
                <a:ext uri="{FF2B5EF4-FFF2-40B4-BE49-F238E27FC236}">
                  <a16:creationId xmlns:a16="http://schemas.microsoft.com/office/drawing/2014/main" id="{0A4EC23A-41D6-49D9-8D65-1600BC261EB9}"/>
                </a:ext>
              </a:extLst>
            </p:cNvPr>
            <p:cNvSpPr>
              <a:spLocks/>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1" name="Freeform 71">
              <a:extLst>
                <a:ext uri="{FF2B5EF4-FFF2-40B4-BE49-F238E27FC236}">
                  <a16:creationId xmlns:a16="http://schemas.microsoft.com/office/drawing/2014/main" id="{3A592A94-E5EF-465A-95C0-2E313AFB4297}"/>
                </a:ext>
              </a:extLst>
            </p:cNvPr>
            <p:cNvSpPr>
              <a:spLocks/>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2" name="Freeform 72">
              <a:extLst>
                <a:ext uri="{FF2B5EF4-FFF2-40B4-BE49-F238E27FC236}">
                  <a16:creationId xmlns:a16="http://schemas.microsoft.com/office/drawing/2014/main" id="{B0ADE796-F664-44EE-82E7-0DF919C576B0}"/>
                </a:ext>
              </a:extLst>
            </p:cNvPr>
            <p:cNvSpPr>
              <a:spLocks/>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3" name="Freeform 73">
              <a:extLst>
                <a:ext uri="{FF2B5EF4-FFF2-40B4-BE49-F238E27FC236}">
                  <a16:creationId xmlns:a16="http://schemas.microsoft.com/office/drawing/2014/main" id="{D7FA93B3-CE38-42A2-A211-8BC08DB37ADF}"/>
                </a:ext>
              </a:extLst>
            </p:cNvPr>
            <p:cNvSpPr>
              <a:spLocks/>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4" name="Freeform 74">
              <a:extLst>
                <a:ext uri="{FF2B5EF4-FFF2-40B4-BE49-F238E27FC236}">
                  <a16:creationId xmlns:a16="http://schemas.microsoft.com/office/drawing/2014/main" id="{CC22F13B-EDCD-402A-857F-E1D8BF9CA735}"/>
                </a:ext>
              </a:extLst>
            </p:cNvPr>
            <p:cNvSpPr>
              <a:spLocks/>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5" name="Freeform 75">
              <a:extLst>
                <a:ext uri="{FF2B5EF4-FFF2-40B4-BE49-F238E27FC236}">
                  <a16:creationId xmlns:a16="http://schemas.microsoft.com/office/drawing/2014/main" id="{32B1FE59-A1B4-41BC-A96C-262B36405ED0}"/>
                </a:ext>
              </a:extLst>
            </p:cNvPr>
            <p:cNvSpPr>
              <a:spLocks/>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6" name="Freeform 76">
              <a:extLst>
                <a:ext uri="{FF2B5EF4-FFF2-40B4-BE49-F238E27FC236}">
                  <a16:creationId xmlns:a16="http://schemas.microsoft.com/office/drawing/2014/main" id="{D80D7FCF-2D3A-4EAB-9065-3AB33D22020A}"/>
                </a:ext>
              </a:extLst>
            </p:cNvPr>
            <p:cNvSpPr>
              <a:spLocks/>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7" name="Freeform 77">
              <a:extLst>
                <a:ext uri="{FF2B5EF4-FFF2-40B4-BE49-F238E27FC236}">
                  <a16:creationId xmlns:a16="http://schemas.microsoft.com/office/drawing/2014/main" id="{78DEC27D-CE57-4BF7-BEA1-E6098C7D9551}"/>
                </a:ext>
              </a:extLst>
            </p:cNvPr>
            <p:cNvSpPr>
              <a:spLocks/>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8" name="Freeform 78">
              <a:extLst>
                <a:ext uri="{FF2B5EF4-FFF2-40B4-BE49-F238E27FC236}">
                  <a16:creationId xmlns:a16="http://schemas.microsoft.com/office/drawing/2014/main" id="{0CABE836-CEEE-4092-BC66-5A2F31B0DFE4}"/>
                </a:ext>
              </a:extLst>
            </p:cNvPr>
            <p:cNvSpPr>
              <a:spLocks/>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9" name="Freeform 79">
              <a:extLst>
                <a:ext uri="{FF2B5EF4-FFF2-40B4-BE49-F238E27FC236}">
                  <a16:creationId xmlns:a16="http://schemas.microsoft.com/office/drawing/2014/main" id="{D5A66929-1652-416E-AF24-033A3B03A8DB}"/>
                </a:ext>
              </a:extLst>
            </p:cNvPr>
            <p:cNvSpPr>
              <a:spLocks/>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0" name="Freeform 80">
              <a:extLst>
                <a:ext uri="{FF2B5EF4-FFF2-40B4-BE49-F238E27FC236}">
                  <a16:creationId xmlns:a16="http://schemas.microsoft.com/office/drawing/2014/main" id="{90597EBC-1487-495A-8EBF-1928F8B780A0}"/>
                </a:ext>
              </a:extLst>
            </p:cNvPr>
            <p:cNvSpPr>
              <a:spLocks/>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1" name="Freeform 81">
              <a:extLst>
                <a:ext uri="{FF2B5EF4-FFF2-40B4-BE49-F238E27FC236}">
                  <a16:creationId xmlns:a16="http://schemas.microsoft.com/office/drawing/2014/main" id="{BA17B02A-2A02-4C0F-976E-57370DBAB9E2}"/>
                </a:ext>
              </a:extLst>
            </p:cNvPr>
            <p:cNvSpPr>
              <a:spLocks/>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2" name="Freeform 82">
              <a:extLst>
                <a:ext uri="{FF2B5EF4-FFF2-40B4-BE49-F238E27FC236}">
                  <a16:creationId xmlns:a16="http://schemas.microsoft.com/office/drawing/2014/main" id="{4D95AC31-6EBE-47A6-AEBD-0228883A5DA9}"/>
                </a:ext>
              </a:extLst>
            </p:cNvPr>
            <p:cNvSpPr>
              <a:spLocks/>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3" name="Freeform 83">
              <a:extLst>
                <a:ext uri="{FF2B5EF4-FFF2-40B4-BE49-F238E27FC236}">
                  <a16:creationId xmlns:a16="http://schemas.microsoft.com/office/drawing/2014/main" id="{10B8A693-0A0E-461D-8F78-897617407C61}"/>
                </a:ext>
              </a:extLst>
            </p:cNvPr>
            <p:cNvSpPr>
              <a:spLocks/>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4" name="Freeform 84">
              <a:extLst>
                <a:ext uri="{FF2B5EF4-FFF2-40B4-BE49-F238E27FC236}">
                  <a16:creationId xmlns:a16="http://schemas.microsoft.com/office/drawing/2014/main" id="{AA81EB43-2604-4B10-93A6-ACF0E446F54A}"/>
                </a:ext>
              </a:extLst>
            </p:cNvPr>
            <p:cNvSpPr>
              <a:spLocks/>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5" name="Freeform 85">
              <a:extLst>
                <a:ext uri="{FF2B5EF4-FFF2-40B4-BE49-F238E27FC236}">
                  <a16:creationId xmlns:a16="http://schemas.microsoft.com/office/drawing/2014/main" id="{CC965288-8FFD-4D06-B3A1-87AD54FFEF3C}"/>
                </a:ext>
              </a:extLst>
            </p:cNvPr>
            <p:cNvSpPr>
              <a:spLocks/>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6" name="Freeform 86">
              <a:extLst>
                <a:ext uri="{FF2B5EF4-FFF2-40B4-BE49-F238E27FC236}">
                  <a16:creationId xmlns:a16="http://schemas.microsoft.com/office/drawing/2014/main" id="{F5E2898D-A2CE-479B-9A40-1A686449D7BB}"/>
                </a:ext>
              </a:extLst>
            </p:cNvPr>
            <p:cNvSpPr>
              <a:spLocks/>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7" name="Freeform 87">
              <a:extLst>
                <a:ext uri="{FF2B5EF4-FFF2-40B4-BE49-F238E27FC236}">
                  <a16:creationId xmlns:a16="http://schemas.microsoft.com/office/drawing/2014/main" id="{C5D8C6E9-09EB-489C-93BA-07F4B3357D83}"/>
                </a:ext>
              </a:extLst>
            </p:cNvPr>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dirty="0">
                <a:solidFill>
                  <a:srgbClr val="5A6E82"/>
                </a:solidFill>
                <a:latin typeface="Montserrat Medium" panose="00000600000000000000" pitchFamily="50" charset="0"/>
                <a:ea typeface="冬青黑体简体中文 W3"/>
              </a:endParaRPr>
            </a:p>
          </p:txBody>
        </p:sp>
        <p:sp>
          <p:nvSpPr>
            <p:cNvPr id="108" name="Freeform 88">
              <a:extLst>
                <a:ext uri="{FF2B5EF4-FFF2-40B4-BE49-F238E27FC236}">
                  <a16:creationId xmlns:a16="http://schemas.microsoft.com/office/drawing/2014/main" id="{5757F574-2776-448B-9A3F-50518711924C}"/>
                </a:ext>
              </a:extLst>
            </p:cNvPr>
            <p:cNvSpPr>
              <a:spLocks/>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9" name="Freeform 89">
              <a:extLst>
                <a:ext uri="{FF2B5EF4-FFF2-40B4-BE49-F238E27FC236}">
                  <a16:creationId xmlns:a16="http://schemas.microsoft.com/office/drawing/2014/main" id="{88B57B10-6C7E-4F24-A123-1454F0BD5251}"/>
                </a:ext>
              </a:extLst>
            </p:cNvPr>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0" name="Freeform 90">
              <a:extLst>
                <a:ext uri="{FF2B5EF4-FFF2-40B4-BE49-F238E27FC236}">
                  <a16:creationId xmlns:a16="http://schemas.microsoft.com/office/drawing/2014/main" id="{ED0A4D20-A7E7-47B7-876F-D7E3F13ECEBA}"/>
                </a:ext>
              </a:extLst>
            </p:cNvPr>
            <p:cNvSpPr>
              <a:spLocks/>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1" name="Freeform 91">
              <a:extLst>
                <a:ext uri="{FF2B5EF4-FFF2-40B4-BE49-F238E27FC236}">
                  <a16:creationId xmlns:a16="http://schemas.microsoft.com/office/drawing/2014/main" id="{1B20D251-5F5B-4F0F-8AE8-A17A1413DB3E}"/>
                </a:ext>
              </a:extLst>
            </p:cNvPr>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2" name="Freeform 92">
              <a:extLst>
                <a:ext uri="{FF2B5EF4-FFF2-40B4-BE49-F238E27FC236}">
                  <a16:creationId xmlns:a16="http://schemas.microsoft.com/office/drawing/2014/main" id="{7644C8D7-BEFA-4DB1-BB2A-2226A3904BAA}"/>
                </a:ext>
              </a:extLst>
            </p:cNvPr>
            <p:cNvSpPr>
              <a:spLocks/>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3" name="Freeform 93">
              <a:extLst>
                <a:ext uri="{FF2B5EF4-FFF2-40B4-BE49-F238E27FC236}">
                  <a16:creationId xmlns:a16="http://schemas.microsoft.com/office/drawing/2014/main" id="{D2A8B7B4-43A2-41DC-B740-6B4238C13450}"/>
                </a:ext>
              </a:extLst>
            </p:cNvPr>
            <p:cNvSpPr>
              <a:spLocks/>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4" name="Freeform 94">
              <a:extLst>
                <a:ext uri="{FF2B5EF4-FFF2-40B4-BE49-F238E27FC236}">
                  <a16:creationId xmlns:a16="http://schemas.microsoft.com/office/drawing/2014/main" id="{272BCA6F-3919-40F5-A079-5EC24D046490}"/>
                </a:ext>
              </a:extLst>
            </p:cNvPr>
            <p:cNvSpPr>
              <a:spLocks/>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5" name="Freeform 95">
              <a:extLst>
                <a:ext uri="{FF2B5EF4-FFF2-40B4-BE49-F238E27FC236}">
                  <a16:creationId xmlns:a16="http://schemas.microsoft.com/office/drawing/2014/main" id="{83BBE7FD-0381-4F65-9EC4-E5485F408987}"/>
                </a:ext>
              </a:extLst>
            </p:cNvPr>
            <p:cNvSpPr>
              <a:spLocks/>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6" name="Freeform 96">
              <a:extLst>
                <a:ext uri="{FF2B5EF4-FFF2-40B4-BE49-F238E27FC236}">
                  <a16:creationId xmlns:a16="http://schemas.microsoft.com/office/drawing/2014/main" id="{73980A55-E2E3-4F01-9F59-944191386425}"/>
                </a:ext>
              </a:extLst>
            </p:cNvPr>
            <p:cNvSpPr>
              <a:spLocks/>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7" name="Freeform 97">
              <a:extLst>
                <a:ext uri="{FF2B5EF4-FFF2-40B4-BE49-F238E27FC236}">
                  <a16:creationId xmlns:a16="http://schemas.microsoft.com/office/drawing/2014/main" id="{DBA068E8-0B78-4C64-9539-517586DAB27F}"/>
                </a:ext>
              </a:extLst>
            </p:cNvPr>
            <p:cNvSpPr>
              <a:spLocks/>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8" name="Freeform 98">
              <a:extLst>
                <a:ext uri="{FF2B5EF4-FFF2-40B4-BE49-F238E27FC236}">
                  <a16:creationId xmlns:a16="http://schemas.microsoft.com/office/drawing/2014/main" id="{C29BC113-3C2B-421F-9F95-2F716F4EE772}"/>
                </a:ext>
              </a:extLst>
            </p:cNvPr>
            <p:cNvSpPr>
              <a:spLocks/>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9" name="Freeform 99">
              <a:extLst>
                <a:ext uri="{FF2B5EF4-FFF2-40B4-BE49-F238E27FC236}">
                  <a16:creationId xmlns:a16="http://schemas.microsoft.com/office/drawing/2014/main" id="{767B44A8-74B6-40EF-8FA1-5D29B2CA26AC}"/>
                </a:ext>
              </a:extLst>
            </p:cNvPr>
            <p:cNvSpPr>
              <a:spLocks/>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0" name="Freeform 100">
              <a:extLst>
                <a:ext uri="{FF2B5EF4-FFF2-40B4-BE49-F238E27FC236}">
                  <a16:creationId xmlns:a16="http://schemas.microsoft.com/office/drawing/2014/main" id="{E022428D-FC8C-43C0-BAE3-ACB31B3FB470}"/>
                </a:ext>
              </a:extLst>
            </p:cNvPr>
            <p:cNvSpPr>
              <a:spLocks/>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1" name="Freeform 101">
              <a:extLst>
                <a:ext uri="{FF2B5EF4-FFF2-40B4-BE49-F238E27FC236}">
                  <a16:creationId xmlns:a16="http://schemas.microsoft.com/office/drawing/2014/main" id="{3260FB5B-B593-49D5-8820-407FE8418385}"/>
                </a:ext>
              </a:extLst>
            </p:cNvPr>
            <p:cNvSpPr>
              <a:spLocks/>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2" name="Freeform 102">
              <a:extLst>
                <a:ext uri="{FF2B5EF4-FFF2-40B4-BE49-F238E27FC236}">
                  <a16:creationId xmlns:a16="http://schemas.microsoft.com/office/drawing/2014/main" id="{4B91D53E-15AC-4312-9F58-8F44FF949912}"/>
                </a:ext>
              </a:extLst>
            </p:cNvPr>
            <p:cNvSpPr>
              <a:spLocks/>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3" name="Freeform 103">
              <a:extLst>
                <a:ext uri="{FF2B5EF4-FFF2-40B4-BE49-F238E27FC236}">
                  <a16:creationId xmlns:a16="http://schemas.microsoft.com/office/drawing/2014/main" id="{D5CEA67D-4035-4BDC-9481-DECA7DD4AF39}"/>
                </a:ext>
              </a:extLst>
            </p:cNvPr>
            <p:cNvSpPr>
              <a:spLocks/>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4" name="Freeform 104">
              <a:extLst>
                <a:ext uri="{FF2B5EF4-FFF2-40B4-BE49-F238E27FC236}">
                  <a16:creationId xmlns:a16="http://schemas.microsoft.com/office/drawing/2014/main" id="{6F27E5DB-71AD-4605-AB4C-F6A4C973F613}"/>
                </a:ext>
              </a:extLst>
            </p:cNvPr>
            <p:cNvSpPr>
              <a:spLocks/>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5" name="Freeform 105">
              <a:extLst>
                <a:ext uri="{FF2B5EF4-FFF2-40B4-BE49-F238E27FC236}">
                  <a16:creationId xmlns:a16="http://schemas.microsoft.com/office/drawing/2014/main" id="{EB3354BE-B0BE-4897-9724-EA0F3D6CDB21}"/>
                </a:ext>
              </a:extLst>
            </p:cNvPr>
            <p:cNvSpPr>
              <a:spLocks/>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6" name="Freeform 106">
              <a:extLst>
                <a:ext uri="{FF2B5EF4-FFF2-40B4-BE49-F238E27FC236}">
                  <a16:creationId xmlns:a16="http://schemas.microsoft.com/office/drawing/2014/main" id="{F2D7F7E8-DA2D-4FD1-BFD0-155D9177168E}"/>
                </a:ext>
              </a:extLst>
            </p:cNvPr>
            <p:cNvSpPr>
              <a:spLocks/>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7" name="Freeform 107">
              <a:extLst>
                <a:ext uri="{FF2B5EF4-FFF2-40B4-BE49-F238E27FC236}">
                  <a16:creationId xmlns:a16="http://schemas.microsoft.com/office/drawing/2014/main" id="{A20FC537-2334-469E-857B-CA5F8BF20084}"/>
                </a:ext>
              </a:extLst>
            </p:cNvPr>
            <p:cNvSpPr>
              <a:spLocks/>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8" name="Freeform 108">
              <a:extLst>
                <a:ext uri="{FF2B5EF4-FFF2-40B4-BE49-F238E27FC236}">
                  <a16:creationId xmlns:a16="http://schemas.microsoft.com/office/drawing/2014/main" id="{4C7620F5-4838-4816-B674-E6F9F71E625B}"/>
                </a:ext>
              </a:extLst>
            </p:cNvPr>
            <p:cNvSpPr>
              <a:spLocks/>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9" name="Freeform 109">
              <a:extLst>
                <a:ext uri="{FF2B5EF4-FFF2-40B4-BE49-F238E27FC236}">
                  <a16:creationId xmlns:a16="http://schemas.microsoft.com/office/drawing/2014/main" id="{52BACBC9-89AE-4E05-8402-C446FCDAB1AB}"/>
                </a:ext>
              </a:extLst>
            </p:cNvPr>
            <p:cNvSpPr>
              <a:spLocks/>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30" name="Freeform 110">
              <a:extLst>
                <a:ext uri="{FF2B5EF4-FFF2-40B4-BE49-F238E27FC236}">
                  <a16:creationId xmlns:a16="http://schemas.microsoft.com/office/drawing/2014/main" id="{41B24C22-EA48-4549-B711-D7FB1FA68EA3}"/>
                </a:ext>
              </a:extLst>
            </p:cNvPr>
            <p:cNvSpPr>
              <a:spLocks/>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31" name="Freeform 111">
              <a:extLst>
                <a:ext uri="{FF2B5EF4-FFF2-40B4-BE49-F238E27FC236}">
                  <a16:creationId xmlns:a16="http://schemas.microsoft.com/office/drawing/2014/main" id="{D6723209-2723-41E7-99EF-28621FFE9328}"/>
                </a:ext>
              </a:extLst>
            </p:cNvPr>
            <p:cNvSpPr>
              <a:spLocks/>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32" name="Freeform 112">
              <a:extLst>
                <a:ext uri="{FF2B5EF4-FFF2-40B4-BE49-F238E27FC236}">
                  <a16:creationId xmlns:a16="http://schemas.microsoft.com/office/drawing/2014/main" id="{A6F23E4B-0F37-4C72-B80C-C1BA89FBFB9E}"/>
                </a:ext>
              </a:extLst>
            </p:cNvPr>
            <p:cNvSpPr>
              <a:spLocks/>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grpSp>
      <p:sp>
        <p:nvSpPr>
          <p:cNvPr id="3" name="Oval 2">
            <a:extLst>
              <a:ext uri="{FF2B5EF4-FFF2-40B4-BE49-F238E27FC236}">
                <a16:creationId xmlns:a16="http://schemas.microsoft.com/office/drawing/2014/main" id="{CCD1C4BA-EC61-411E-9620-047568C9F143}"/>
              </a:ext>
            </a:extLst>
          </p:cNvPr>
          <p:cNvSpPr/>
          <p:nvPr/>
        </p:nvSpPr>
        <p:spPr>
          <a:xfrm>
            <a:off x="12079124" y="4435747"/>
            <a:ext cx="1153404" cy="1153404"/>
          </a:xfrm>
          <a:prstGeom prst="ellipse">
            <a:avLst/>
          </a:prstGeom>
          <a:solidFill>
            <a:schemeClr val="accent4">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mj-lt"/>
              </a:rPr>
              <a:t>+65%</a:t>
            </a:r>
          </a:p>
        </p:txBody>
      </p:sp>
      <p:sp>
        <p:nvSpPr>
          <p:cNvPr id="4" name="Oval 3">
            <a:extLst>
              <a:ext uri="{FF2B5EF4-FFF2-40B4-BE49-F238E27FC236}">
                <a16:creationId xmlns:a16="http://schemas.microsoft.com/office/drawing/2014/main" id="{DF4E3D59-45D3-4CBB-899E-FED609723D96}"/>
              </a:ext>
            </a:extLst>
          </p:cNvPr>
          <p:cNvSpPr/>
          <p:nvPr/>
        </p:nvSpPr>
        <p:spPr>
          <a:xfrm>
            <a:off x="5043961" y="3659290"/>
            <a:ext cx="1153404" cy="1153404"/>
          </a:xfrm>
          <a:prstGeom prst="ellipse">
            <a:avLst/>
          </a:prstGeom>
          <a:solidFill>
            <a:schemeClr val="accent1">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mj-lt"/>
              </a:rPr>
              <a:t>+40%</a:t>
            </a:r>
          </a:p>
        </p:txBody>
      </p:sp>
      <p:sp>
        <p:nvSpPr>
          <p:cNvPr id="5" name="Oval 4">
            <a:extLst>
              <a:ext uri="{FF2B5EF4-FFF2-40B4-BE49-F238E27FC236}">
                <a16:creationId xmlns:a16="http://schemas.microsoft.com/office/drawing/2014/main" id="{DE1ECECA-2A94-453B-8801-51617D946068}"/>
              </a:ext>
            </a:extLst>
          </p:cNvPr>
          <p:cNvSpPr/>
          <p:nvPr/>
        </p:nvSpPr>
        <p:spPr>
          <a:xfrm>
            <a:off x="7506998" y="4890887"/>
            <a:ext cx="1153404" cy="1153404"/>
          </a:xfrm>
          <a:prstGeom prst="ellipse">
            <a:avLst/>
          </a:prstGeom>
          <a:solidFill>
            <a:schemeClr val="accent3">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mj-lt"/>
              </a:rPr>
              <a:t>+25%</a:t>
            </a:r>
          </a:p>
        </p:txBody>
      </p:sp>
      <p:sp>
        <p:nvSpPr>
          <p:cNvPr id="15" name="TextBox 14">
            <a:extLst>
              <a:ext uri="{FF2B5EF4-FFF2-40B4-BE49-F238E27FC236}">
                <a16:creationId xmlns:a16="http://schemas.microsoft.com/office/drawing/2014/main" id="{645E3F52-B06A-4DDE-A4FE-0F434470D33E}"/>
              </a:ext>
            </a:extLst>
          </p:cNvPr>
          <p:cNvSpPr txBox="1"/>
          <p:nvPr/>
        </p:nvSpPr>
        <p:spPr>
          <a:xfrm>
            <a:off x="5370886" y="1215422"/>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World Map</a:t>
            </a:r>
          </a:p>
        </p:txBody>
      </p:sp>
      <p:sp>
        <p:nvSpPr>
          <p:cNvPr id="134"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29C19E04-537D-4BF9-B565-680877E22AA0}"/>
              </a:ext>
            </a:extLst>
          </p:cNvPr>
          <p:cNvSpPr/>
          <p:nvPr/>
        </p:nvSpPr>
        <p:spPr>
          <a:xfrm>
            <a:off x="13472971" y="4256794"/>
            <a:ext cx="3465898" cy="1511311"/>
          </a:xfrm>
          <a:prstGeom prst="rect">
            <a:avLst/>
          </a:prstGeom>
        </p:spPr>
        <p:txBody>
          <a:bodyPr wrap="square">
            <a:spAutoFit/>
          </a:bodyPr>
          <a:lstStyle/>
          <a:p>
            <a:pPr>
              <a:lnSpc>
                <a:spcPct val="120000"/>
              </a:lnSpc>
              <a:spcBef>
                <a:spcPts val="1200"/>
              </a:spcBef>
            </a:pPr>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America</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a:t>
            </a:r>
          </a:p>
        </p:txBody>
      </p:sp>
      <p:sp>
        <p:nvSpPr>
          <p:cNvPr id="136"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795F0AB9-95AC-49D9-93D2-498D5FF44302}"/>
              </a:ext>
            </a:extLst>
          </p:cNvPr>
          <p:cNvSpPr/>
          <p:nvPr/>
        </p:nvSpPr>
        <p:spPr>
          <a:xfrm>
            <a:off x="8741384" y="5539794"/>
            <a:ext cx="3465898" cy="1511311"/>
          </a:xfrm>
          <a:prstGeom prst="rect">
            <a:avLst/>
          </a:prstGeom>
        </p:spPr>
        <p:txBody>
          <a:bodyPr wrap="square">
            <a:spAutoFit/>
          </a:bodyPr>
          <a:lstStyle/>
          <a:p>
            <a:pPr>
              <a:lnSpc>
                <a:spcPct val="120000"/>
              </a:lnSpc>
              <a:spcBef>
                <a:spcPts val="1200"/>
              </a:spcBef>
            </a:pPr>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China</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a:t>
            </a:r>
          </a:p>
        </p:txBody>
      </p:sp>
      <p:sp>
        <p:nvSpPr>
          <p:cNvPr id="137"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61FEFAB3-6241-415B-BEBF-DC39FFDBB84F}"/>
              </a:ext>
            </a:extLst>
          </p:cNvPr>
          <p:cNvSpPr/>
          <p:nvPr/>
        </p:nvSpPr>
        <p:spPr>
          <a:xfrm>
            <a:off x="1317051" y="3480337"/>
            <a:ext cx="3465898" cy="1511311"/>
          </a:xfrm>
          <a:prstGeom prst="rect">
            <a:avLst/>
          </a:prstGeom>
        </p:spPr>
        <p:txBody>
          <a:bodyPr wrap="square">
            <a:spAutoFit/>
          </a:bodyPr>
          <a:lstStyle/>
          <a:p>
            <a:pPr algn="r">
              <a:lnSpc>
                <a:spcPct val="120000"/>
              </a:lnSpc>
              <a:spcBef>
                <a:spcPts val="1200"/>
              </a:spcBef>
            </a:pPr>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Russia</a:t>
            </a:r>
          </a:p>
          <a:p>
            <a:pPr algn="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a:t>
            </a:r>
          </a:p>
        </p:txBody>
      </p:sp>
      <p:sp>
        <p:nvSpPr>
          <p:cNvPr id="138" name="Oval 137">
            <a:extLst>
              <a:ext uri="{FF2B5EF4-FFF2-40B4-BE49-F238E27FC236}">
                <a16:creationId xmlns:a16="http://schemas.microsoft.com/office/drawing/2014/main" id="{4DF159DF-3987-439B-94B6-2B39664F7AAC}"/>
              </a:ext>
            </a:extLst>
          </p:cNvPr>
          <p:cNvSpPr/>
          <p:nvPr/>
        </p:nvSpPr>
        <p:spPr>
          <a:xfrm>
            <a:off x="4485729" y="6251505"/>
            <a:ext cx="1153404" cy="1153404"/>
          </a:xfrm>
          <a:prstGeom prst="ellipse">
            <a:avLst/>
          </a:prstGeom>
          <a:solidFill>
            <a:schemeClr val="accent2">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mj-lt"/>
              </a:rPr>
              <a:t>+40%</a:t>
            </a:r>
          </a:p>
        </p:txBody>
      </p:sp>
      <p:sp>
        <p:nvSpPr>
          <p:cNvPr id="139"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F233F8A4-400D-4EDB-A05C-7BA91351022B}"/>
              </a:ext>
            </a:extLst>
          </p:cNvPr>
          <p:cNvSpPr/>
          <p:nvPr/>
        </p:nvSpPr>
        <p:spPr>
          <a:xfrm>
            <a:off x="5196717" y="7480246"/>
            <a:ext cx="3465898" cy="1511311"/>
          </a:xfrm>
          <a:prstGeom prst="rect">
            <a:avLst/>
          </a:prstGeom>
        </p:spPr>
        <p:txBody>
          <a:bodyPr wrap="square">
            <a:spAutoFit/>
          </a:bodyPr>
          <a:lstStyle/>
          <a:p>
            <a:pPr>
              <a:lnSpc>
                <a:spcPct val="120000"/>
              </a:lnSpc>
              <a:spcBef>
                <a:spcPts val="1200"/>
              </a:spcBef>
            </a:pPr>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Africa</a:t>
            </a:r>
          </a:p>
          <a:p>
            <a:pPr>
              <a:lnSpc>
                <a:spcPct val="150000"/>
              </a:lnSpc>
              <a:spcBef>
                <a:spcPts val="1200"/>
              </a:spcBef>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a:t>
            </a:r>
          </a:p>
        </p:txBody>
      </p:sp>
    </p:spTree>
    <p:extLst>
      <p:ext uri="{BB962C8B-B14F-4D97-AF65-F5344CB8AC3E}">
        <p14:creationId xmlns:p14="http://schemas.microsoft.com/office/powerpoint/2010/main" val="15576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5"/>
                                        </p:tgtEl>
                                        <p:attrNameLst>
                                          <p:attrName>style.visibility</p:attrName>
                                        </p:attrNameLst>
                                      </p:cBhvr>
                                      <p:to>
                                        <p:strVal val="visible"/>
                                      </p:to>
                                    </p:set>
                                    <p:anim to="" calcmode="lin" valueType="num">
                                      <p:cBhvr>
                                        <p:cTn id="7"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5"/>
                                        </p:tgtEl>
                                      </p:cBhvr>
                                    </p:animEffect>
                                  </p:childTnLst>
                                </p:cTn>
                              </p:par>
                            </p:childTnLst>
                          </p:cTn>
                        </p:par>
                        <p:par>
                          <p:cTn id="9" fill="hold">
                            <p:stCondLst>
                              <p:cond delay="1178"/>
                            </p:stCondLst>
                            <p:childTnLst>
                              <p:par>
                                <p:cTn id="10" presetID="2" presetClass="entr" presetSubtype="4"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2178"/>
                            </p:stCondLst>
                            <p:childTnLst>
                              <p:par>
                                <p:cTn id="15" presetID="0" presetClass="entr" presetSubtype="0" fill="hold" grpId="0" nodeType="afterEffect">
                                  <p:stCondLst>
                                    <p:cond delay="0"/>
                                  </p:stCondLst>
                                  <p:childTnLst>
                                    <p:set>
                                      <p:cBhvr>
                                        <p:cTn id="16" dur="700" fill="hold">
                                          <p:stCondLst>
                                            <p:cond delay="0"/>
                                          </p:stCondLst>
                                        </p:cTn>
                                        <p:tgtEl>
                                          <p:spTgt spid="4"/>
                                        </p:tgtEl>
                                        <p:attrNameLst>
                                          <p:attrName>style.visibility</p:attrName>
                                        </p:attrNameLst>
                                      </p:cBhvr>
                                      <p:to>
                                        <p:strVal val="visible"/>
                                      </p:to>
                                    </p:set>
                                    <p:anim to="" calcmode="lin" valueType="num">
                                      <p:cBhvr>
                                        <p:cTn id="17" dur="7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18" dur="7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cBhvr additive="base">
                                        <p:cTn id="21" dur="700" fill="hold"/>
                                        <p:tgtEl>
                                          <p:spTgt spid="137"/>
                                        </p:tgtEl>
                                        <p:attrNameLst>
                                          <p:attrName>ppt_x</p:attrName>
                                        </p:attrNameLst>
                                      </p:cBhvr>
                                      <p:tavLst>
                                        <p:tav tm="0">
                                          <p:val>
                                            <p:strVal val="0-#ppt_w/2"/>
                                          </p:val>
                                        </p:tav>
                                        <p:tav tm="100000">
                                          <p:val>
                                            <p:strVal val="#ppt_x"/>
                                          </p:val>
                                        </p:tav>
                                      </p:tavLst>
                                    </p:anim>
                                    <p:anim calcmode="lin" valueType="num">
                                      <p:cBhvr additive="base">
                                        <p:cTn id="22" dur="700" fill="hold"/>
                                        <p:tgtEl>
                                          <p:spTgt spid="137"/>
                                        </p:tgtEl>
                                        <p:attrNameLst>
                                          <p:attrName>ppt_y</p:attrName>
                                        </p:attrNameLst>
                                      </p:cBhvr>
                                      <p:tavLst>
                                        <p:tav tm="0">
                                          <p:val>
                                            <p:strVal val="#ppt_y"/>
                                          </p:val>
                                        </p:tav>
                                        <p:tav tm="100000">
                                          <p:val>
                                            <p:strVal val="#ppt_y"/>
                                          </p:val>
                                        </p:tav>
                                      </p:tavLst>
                                    </p:anim>
                                  </p:childTnLst>
                                </p:cTn>
                              </p:par>
                            </p:childTnLst>
                          </p:cTn>
                        </p:par>
                        <p:par>
                          <p:cTn id="23" fill="hold">
                            <p:stCondLst>
                              <p:cond delay="2878"/>
                            </p:stCondLst>
                            <p:childTnLst>
                              <p:par>
                                <p:cTn id="24" presetID="0" presetClass="entr" presetSubtype="0" fill="hold" grpId="0" nodeType="afterEffect">
                                  <p:stCondLst>
                                    <p:cond delay="0"/>
                                  </p:stCondLst>
                                  <p:childTnLst>
                                    <p:set>
                                      <p:cBhvr>
                                        <p:cTn id="25" dur="700" fill="hold">
                                          <p:stCondLst>
                                            <p:cond delay="0"/>
                                          </p:stCondLst>
                                        </p:cTn>
                                        <p:tgtEl>
                                          <p:spTgt spid="138"/>
                                        </p:tgtEl>
                                        <p:attrNameLst>
                                          <p:attrName>style.visibility</p:attrName>
                                        </p:attrNameLst>
                                      </p:cBhvr>
                                      <p:to>
                                        <p:strVal val="visible"/>
                                      </p:to>
                                    </p:set>
                                    <p:anim to="" calcmode="lin" valueType="num">
                                      <p:cBhvr>
                                        <p:cTn id="26" dur="700" fill="hold">
                                          <p:stCondLst>
                                            <p:cond delay="0"/>
                                          </p:stCondLst>
                                        </p:cTn>
                                        <p:tgtEl>
                                          <p:spTgt spid="138"/>
                                        </p:tgtEl>
                                        <p:attrNameLst>
                                          <p:attrName>ppt_h</p:attrName>
                                        </p:attrNameLst>
                                      </p:cBhvr>
                                      <p:tavLst>
                                        <p:tav tm="0" fmla="#ppt_h-#ppt_h*((1.5-1.5*$)^3-(1.5-1.5*$)^2)">
                                          <p:val>
                                            <p:strVal val="0"/>
                                          </p:val>
                                        </p:tav>
                                        <p:tav tm="100000">
                                          <p:val>
                                            <p:strVal val="1"/>
                                          </p:val>
                                        </p:tav>
                                      </p:tavLst>
                                    </p:anim>
                                    <p:anim to="" calcmode="lin" valueType="num">
                                      <p:cBhvr>
                                        <p:cTn id="27" dur="700" fill="hold">
                                          <p:stCondLst>
                                            <p:cond delay="0"/>
                                          </p:stCondLst>
                                        </p:cTn>
                                        <p:tgtEl>
                                          <p:spTgt spid="138"/>
                                        </p:tgtEl>
                                        <p:attrNameLst>
                                          <p:attrName>ppt_w</p:attrName>
                                        </p:attrNameLst>
                                      </p:cBhvr>
                                      <p:tavLst>
                                        <p:tav tm="0" fmla="#ppt_w-#ppt_w*((1.5-1.5*$)^3-(1.5-1.5*$)^2)">
                                          <p:val>
                                            <p:strVal val="0"/>
                                          </p:val>
                                        </p:tav>
                                        <p:tav tm="100000">
                                          <p:val>
                                            <p:strVal val="1"/>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39"/>
                                        </p:tgtEl>
                                        <p:attrNameLst>
                                          <p:attrName>style.visibility</p:attrName>
                                        </p:attrNameLst>
                                      </p:cBhvr>
                                      <p:to>
                                        <p:strVal val="visible"/>
                                      </p:to>
                                    </p:set>
                                    <p:anim calcmode="lin" valueType="num">
                                      <p:cBhvr additive="base">
                                        <p:cTn id="30" dur="700" fill="hold"/>
                                        <p:tgtEl>
                                          <p:spTgt spid="139"/>
                                        </p:tgtEl>
                                        <p:attrNameLst>
                                          <p:attrName>ppt_x</p:attrName>
                                        </p:attrNameLst>
                                      </p:cBhvr>
                                      <p:tavLst>
                                        <p:tav tm="0">
                                          <p:val>
                                            <p:strVal val="#ppt_x"/>
                                          </p:val>
                                        </p:tav>
                                        <p:tav tm="100000">
                                          <p:val>
                                            <p:strVal val="#ppt_x"/>
                                          </p:val>
                                        </p:tav>
                                      </p:tavLst>
                                    </p:anim>
                                    <p:anim calcmode="lin" valueType="num">
                                      <p:cBhvr additive="base">
                                        <p:cTn id="31" dur="700" fill="hold"/>
                                        <p:tgtEl>
                                          <p:spTgt spid="139"/>
                                        </p:tgtEl>
                                        <p:attrNameLst>
                                          <p:attrName>ppt_y</p:attrName>
                                        </p:attrNameLst>
                                      </p:cBhvr>
                                      <p:tavLst>
                                        <p:tav tm="0">
                                          <p:val>
                                            <p:strVal val="1+#ppt_h/2"/>
                                          </p:val>
                                        </p:tav>
                                        <p:tav tm="100000">
                                          <p:val>
                                            <p:strVal val="#ppt_y"/>
                                          </p:val>
                                        </p:tav>
                                      </p:tavLst>
                                    </p:anim>
                                  </p:childTnLst>
                                </p:cTn>
                              </p:par>
                            </p:childTnLst>
                          </p:cTn>
                        </p:par>
                        <p:par>
                          <p:cTn id="32" fill="hold">
                            <p:stCondLst>
                              <p:cond delay="3578"/>
                            </p:stCondLst>
                            <p:childTnLst>
                              <p:par>
                                <p:cTn id="33" presetID="0" presetClass="entr" presetSubtype="0" fill="hold" grpId="0" nodeType="afterEffect">
                                  <p:stCondLst>
                                    <p:cond delay="0"/>
                                  </p:stCondLst>
                                  <p:childTnLst>
                                    <p:set>
                                      <p:cBhvr>
                                        <p:cTn id="34" dur="700" fill="hold">
                                          <p:stCondLst>
                                            <p:cond delay="0"/>
                                          </p:stCondLst>
                                        </p:cTn>
                                        <p:tgtEl>
                                          <p:spTgt spid="5"/>
                                        </p:tgtEl>
                                        <p:attrNameLst>
                                          <p:attrName>style.visibility</p:attrName>
                                        </p:attrNameLst>
                                      </p:cBhvr>
                                      <p:to>
                                        <p:strVal val="visible"/>
                                      </p:to>
                                    </p:set>
                                    <p:anim to="" calcmode="lin" valueType="num">
                                      <p:cBhvr>
                                        <p:cTn id="35" dur="7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additive="base">
                                        <p:cTn id="39" dur="700" fill="hold"/>
                                        <p:tgtEl>
                                          <p:spTgt spid="136"/>
                                        </p:tgtEl>
                                        <p:attrNameLst>
                                          <p:attrName>ppt_x</p:attrName>
                                        </p:attrNameLst>
                                      </p:cBhvr>
                                      <p:tavLst>
                                        <p:tav tm="0">
                                          <p:val>
                                            <p:strVal val="#ppt_x"/>
                                          </p:val>
                                        </p:tav>
                                        <p:tav tm="100000">
                                          <p:val>
                                            <p:strVal val="#ppt_x"/>
                                          </p:val>
                                        </p:tav>
                                      </p:tavLst>
                                    </p:anim>
                                    <p:anim calcmode="lin" valueType="num">
                                      <p:cBhvr additive="base">
                                        <p:cTn id="40" dur="700" fill="hold"/>
                                        <p:tgtEl>
                                          <p:spTgt spid="136"/>
                                        </p:tgtEl>
                                        <p:attrNameLst>
                                          <p:attrName>ppt_y</p:attrName>
                                        </p:attrNameLst>
                                      </p:cBhvr>
                                      <p:tavLst>
                                        <p:tav tm="0">
                                          <p:val>
                                            <p:strVal val="1+#ppt_h/2"/>
                                          </p:val>
                                        </p:tav>
                                        <p:tav tm="100000">
                                          <p:val>
                                            <p:strVal val="#ppt_y"/>
                                          </p:val>
                                        </p:tav>
                                      </p:tavLst>
                                    </p:anim>
                                  </p:childTnLst>
                                </p:cTn>
                              </p:par>
                            </p:childTnLst>
                          </p:cTn>
                        </p:par>
                        <p:par>
                          <p:cTn id="41" fill="hold">
                            <p:stCondLst>
                              <p:cond delay="4278"/>
                            </p:stCondLst>
                            <p:childTnLst>
                              <p:par>
                                <p:cTn id="42" presetID="0" presetClass="entr" presetSubtype="0" fill="hold" grpId="0" nodeType="afterEffect">
                                  <p:stCondLst>
                                    <p:cond delay="0"/>
                                  </p:stCondLst>
                                  <p:childTnLst>
                                    <p:set>
                                      <p:cBhvr>
                                        <p:cTn id="43" dur="700" fill="hold">
                                          <p:stCondLst>
                                            <p:cond delay="0"/>
                                          </p:stCondLst>
                                        </p:cTn>
                                        <p:tgtEl>
                                          <p:spTgt spid="3"/>
                                        </p:tgtEl>
                                        <p:attrNameLst>
                                          <p:attrName>style.visibility</p:attrName>
                                        </p:attrNameLst>
                                      </p:cBhvr>
                                      <p:to>
                                        <p:strVal val="visible"/>
                                      </p:to>
                                    </p:set>
                                    <p:anim to="" calcmode="lin" valueType="num">
                                      <p:cBhvr>
                                        <p:cTn id="44" dur="7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45" dur="7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134"/>
                                        </p:tgtEl>
                                        <p:attrNameLst>
                                          <p:attrName>style.visibility</p:attrName>
                                        </p:attrNameLst>
                                      </p:cBhvr>
                                      <p:to>
                                        <p:strVal val="visible"/>
                                      </p:to>
                                    </p:set>
                                    <p:anim calcmode="lin" valueType="num">
                                      <p:cBhvr additive="base">
                                        <p:cTn id="48" dur="700" fill="hold"/>
                                        <p:tgtEl>
                                          <p:spTgt spid="134"/>
                                        </p:tgtEl>
                                        <p:attrNameLst>
                                          <p:attrName>ppt_x</p:attrName>
                                        </p:attrNameLst>
                                      </p:cBhvr>
                                      <p:tavLst>
                                        <p:tav tm="0">
                                          <p:val>
                                            <p:strVal val="1+#ppt_w/2"/>
                                          </p:val>
                                        </p:tav>
                                        <p:tav tm="100000">
                                          <p:val>
                                            <p:strVal val="#ppt_x"/>
                                          </p:val>
                                        </p:tav>
                                      </p:tavLst>
                                    </p:anim>
                                    <p:anim calcmode="lin" valueType="num">
                                      <p:cBhvr additive="base">
                                        <p:cTn id="49" dur="7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p:bldP spid="134" grpId="0"/>
      <p:bldP spid="136" grpId="0"/>
      <p:bldP spid="137" grpId="0"/>
      <p:bldP spid="138" grpId="0" animBg="1"/>
      <p:bldP spid="1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3D8E270-64C4-420A-A76E-2B415A7A9810}"/>
              </a:ext>
            </a:extLst>
          </p:cNvPr>
          <p:cNvSpPr txBox="1"/>
          <p:nvPr/>
        </p:nvSpPr>
        <p:spPr>
          <a:xfrm>
            <a:off x="10081261" y="2332652"/>
            <a:ext cx="4538980"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Contact with </a:t>
            </a:r>
            <a:r>
              <a:rPr lang="en-US" altLang="zh-CN" sz="4400">
                <a:solidFill>
                  <a:schemeClr val="accent1"/>
                </a:solidFill>
                <a:latin typeface="Montserrat Black" panose="00000A00000000000000" pitchFamily="50" charset="0"/>
              </a:rPr>
              <a:t>Mslides</a:t>
            </a:r>
            <a:endParaRPr lang="en-US" sz="4400">
              <a:solidFill>
                <a:schemeClr val="accent1"/>
              </a:solidFill>
              <a:latin typeface="Montserrat Black" panose="00000A00000000000000" pitchFamily="50" charset="0"/>
            </a:endParaRPr>
          </a:p>
        </p:txBody>
      </p:sp>
      <p:sp>
        <p:nvSpPr>
          <p:cNvPr id="19" name="Rectangle 1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04047550-4322-46BA-9D40-9DD40F53D3F6}"/>
              </a:ext>
            </a:extLst>
          </p:cNvPr>
          <p:cNvSpPr/>
          <p:nvPr/>
        </p:nvSpPr>
        <p:spPr>
          <a:xfrm>
            <a:off x="10069068" y="4790631"/>
            <a:ext cx="6873239" cy="1032847"/>
          </a:xfrm>
          <a:prstGeom prst="rect">
            <a:avLst/>
          </a:prstGeom>
        </p:spPr>
        <p:txBody>
          <a:bodyPr wrap="square">
            <a:spAutoFit/>
          </a:bodyPr>
          <a:lstStyle/>
          <a:p>
            <a:pPr>
              <a:lnSpc>
                <a:spcPct val="150000"/>
              </a:lnSpc>
              <a:spcBef>
                <a:spcPts val="1200"/>
              </a:spcBef>
              <a:defRPr/>
            </a:pPr>
            <a:r>
              <a:rPr lang="es-ES" altLang="zh-CN" sz="105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5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5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5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50">
                <a:solidFill>
                  <a:schemeClr val="tx1">
                    <a:lumMod val="65000"/>
                  </a:schemeClr>
                </a:solidFill>
                <a:latin typeface="+mn-lt"/>
                <a:ea typeface="Lato Light" panose="020F0502020204030203" pitchFamily="34" charset="0"/>
                <a:cs typeface="Lato Light" panose="020F0502020204030203" pitchFamily="34" charset="0"/>
              </a:rPr>
              <a:t>No quo maiorum intelleget. </a:t>
            </a:r>
          </a:p>
        </p:txBody>
      </p:sp>
      <p:sp>
        <p:nvSpPr>
          <p:cNvPr id="21" name="Freeform 4">
            <a:extLst>
              <a:ext uri="{FF2B5EF4-FFF2-40B4-BE49-F238E27FC236}">
                <a16:creationId xmlns:a16="http://schemas.microsoft.com/office/drawing/2014/main" id="{B4C7E2E6-9D95-4504-849F-3B0D4B262694}"/>
              </a:ext>
            </a:extLst>
          </p:cNvPr>
          <p:cNvSpPr/>
          <p:nvPr/>
        </p:nvSpPr>
        <p:spPr>
          <a:xfrm>
            <a:off x="10179586" y="6352648"/>
            <a:ext cx="354734" cy="316266"/>
          </a:xfrm>
          <a:custGeom>
            <a:avLst/>
            <a:gdLst/>
            <a:ahLst/>
            <a:cxnLst/>
            <a:rect l="l" t="t" r="r" b="b"/>
            <a:pathLst>
              <a:path w="409957" h="365503">
                <a:moveTo>
                  <a:pt x="281537" y="0"/>
                </a:moveTo>
                <a:lnTo>
                  <a:pt x="322698" y="0"/>
                </a:lnTo>
                <a:cubicBezTo>
                  <a:pt x="327820" y="0"/>
                  <a:pt x="332302" y="2012"/>
                  <a:pt x="336143" y="6037"/>
                </a:cubicBezTo>
                <a:cubicBezTo>
                  <a:pt x="339985" y="10061"/>
                  <a:pt x="341906" y="14635"/>
                  <a:pt x="341906" y="19757"/>
                </a:cubicBezTo>
                <a:lnTo>
                  <a:pt x="341906" y="122932"/>
                </a:lnTo>
                <a:lnTo>
                  <a:pt x="405567" y="181105"/>
                </a:lnTo>
                <a:cubicBezTo>
                  <a:pt x="409226" y="184764"/>
                  <a:pt x="410598" y="187782"/>
                  <a:pt x="409683" y="190160"/>
                </a:cubicBezTo>
                <a:cubicBezTo>
                  <a:pt x="408768" y="192538"/>
                  <a:pt x="405750" y="193728"/>
                  <a:pt x="400628" y="193728"/>
                </a:cubicBezTo>
                <a:lnTo>
                  <a:pt x="352882" y="193728"/>
                </a:lnTo>
                <a:lnTo>
                  <a:pt x="352882" y="345746"/>
                </a:lnTo>
                <a:cubicBezTo>
                  <a:pt x="352882" y="350868"/>
                  <a:pt x="350961" y="355442"/>
                  <a:pt x="347119" y="359466"/>
                </a:cubicBezTo>
                <a:cubicBezTo>
                  <a:pt x="343278" y="363491"/>
                  <a:pt x="338796" y="365503"/>
                  <a:pt x="333674" y="365503"/>
                </a:cubicBezTo>
                <a:lnTo>
                  <a:pt x="250804" y="365503"/>
                </a:lnTo>
                <a:lnTo>
                  <a:pt x="250804" y="259035"/>
                </a:lnTo>
                <a:cubicBezTo>
                  <a:pt x="250804" y="253913"/>
                  <a:pt x="248792" y="249340"/>
                  <a:pt x="244767" y="245315"/>
                </a:cubicBezTo>
                <a:cubicBezTo>
                  <a:pt x="240743" y="241291"/>
                  <a:pt x="236170" y="239278"/>
                  <a:pt x="231047" y="239278"/>
                </a:cubicBezTo>
                <a:lnTo>
                  <a:pt x="178911" y="239278"/>
                </a:lnTo>
                <a:cubicBezTo>
                  <a:pt x="173789" y="239278"/>
                  <a:pt x="169215" y="241291"/>
                  <a:pt x="165191" y="245315"/>
                </a:cubicBezTo>
                <a:cubicBezTo>
                  <a:pt x="161166" y="249340"/>
                  <a:pt x="159154" y="253913"/>
                  <a:pt x="159154" y="259035"/>
                </a:cubicBezTo>
                <a:lnTo>
                  <a:pt x="159154" y="365503"/>
                </a:lnTo>
                <a:lnTo>
                  <a:pt x="76285" y="365503"/>
                </a:lnTo>
                <a:cubicBezTo>
                  <a:pt x="71163" y="365503"/>
                  <a:pt x="66589" y="363491"/>
                  <a:pt x="62565" y="359466"/>
                </a:cubicBezTo>
                <a:cubicBezTo>
                  <a:pt x="58540" y="355442"/>
                  <a:pt x="56528" y="350868"/>
                  <a:pt x="56528" y="345746"/>
                </a:cubicBezTo>
                <a:lnTo>
                  <a:pt x="56528" y="193728"/>
                </a:lnTo>
                <a:lnTo>
                  <a:pt x="9331" y="193728"/>
                </a:lnTo>
                <a:cubicBezTo>
                  <a:pt x="4209" y="193728"/>
                  <a:pt x="1190" y="192538"/>
                  <a:pt x="275" y="190160"/>
                </a:cubicBezTo>
                <a:cubicBezTo>
                  <a:pt x="-639" y="187782"/>
                  <a:pt x="733" y="184764"/>
                  <a:pt x="4391" y="181105"/>
                </a:cubicBezTo>
                <a:lnTo>
                  <a:pt x="190436" y="12074"/>
                </a:lnTo>
                <a:cubicBezTo>
                  <a:pt x="194460" y="8415"/>
                  <a:pt x="199308" y="6586"/>
                  <a:pt x="204979" y="6586"/>
                </a:cubicBezTo>
                <a:cubicBezTo>
                  <a:pt x="210650" y="6586"/>
                  <a:pt x="215498" y="8415"/>
                  <a:pt x="219522" y="12074"/>
                </a:cubicBezTo>
                <a:lnTo>
                  <a:pt x="261780" y="49941"/>
                </a:lnTo>
                <a:lnTo>
                  <a:pt x="261780" y="19757"/>
                </a:lnTo>
                <a:cubicBezTo>
                  <a:pt x="261780" y="14635"/>
                  <a:pt x="263793" y="10061"/>
                  <a:pt x="267817" y="6037"/>
                </a:cubicBezTo>
                <a:cubicBezTo>
                  <a:pt x="271842" y="2012"/>
                  <a:pt x="276415" y="0"/>
                  <a:pt x="28153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22" name="Freeform 7">
            <a:extLst>
              <a:ext uri="{FF2B5EF4-FFF2-40B4-BE49-F238E27FC236}">
                <a16:creationId xmlns:a16="http://schemas.microsoft.com/office/drawing/2014/main" id="{1917BB75-58C0-48D8-B8BA-6DABE84E388F}"/>
              </a:ext>
            </a:extLst>
          </p:cNvPr>
          <p:cNvSpPr/>
          <p:nvPr/>
        </p:nvSpPr>
        <p:spPr>
          <a:xfrm>
            <a:off x="10184901" y="7149131"/>
            <a:ext cx="344102" cy="344100"/>
          </a:xfrm>
          <a:custGeom>
            <a:avLst/>
            <a:gdLst/>
            <a:ahLst/>
            <a:cxnLst/>
            <a:rect l="l" t="t" r="r" b="b"/>
            <a:pathLst>
              <a:path w="393492" h="393492">
                <a:moveTo>
                  <a:pt x="66954" y="0"/>
                </a:moveTo>
                <a:cubicBezTo>
                  <a:pt x="67686" y="0"/>
                  <a:pt x="70155" y="91"/>
                  <a:pt x="74363" y="274"/>
                </a:cubicBezTo>
                <a:cubicBezTo>
                  <a:pt x="78570" y="457"/>
                  <a:pt x="81955" y="549"/>
                  <a:pt x="84516" y="549"/>
                </a:cubicBezTo>
                <a:cubicBezTo>
                  <a:pt x="91101" y="915"/>
                  <a:pt x="96407" y="2012"/>
                  <a:pt x="100431" y="3842"/>
                </a:cubicBezTo>
                <a:cubicBezTo>
                  <a:pt x="103724" y="6403"/>
                  <a:pt x="106102" y="10061"/>
                  <a:pt x="107566" y="14818"/>
                </a:cubicBezTo>
                <a:cubicBezTo>
                  <a:pt x="107566" y="15549"/>
                  <a:pt x="107840" y="16647"/>
                  <a:pt x="108389" y="18110"/>
                </a:cubicBezTo>
                <a:cubicBezTo>
                  <a:pt x="108938" y="19574"/>
                  <a:pt x="109395" y="20855"/>
                  <a:pt x="109761" y="21952"/>
                </a:cubicBezTo>
                <a:cubicBezTo>
                  <a:pt x="110492" y="25245"/>
                  <a:pt x="111224" y="27440"/>
                  <a:pt x="111956" y="28538"/>
                </a:cubicBezTo>
                <a:cubicBezTo>
                  <a:pt x="111956" y="29269"/>
                  <a:pt x="113785" y="34575"/>
                  <a:pt x="117444" y="44453"/>
                </a:cubicBezTo>
                <a:cubicBezTo>
                  <a:pt x="119273" y="49941"/>
                  <a:pt x="122200" y="57990"/>
                  <a:pt x="126225" y="68600"/>
                </a:cubicBezTo>
                <a:cubicBezTo>
                  <a:pt x="130249" y="79211"/>
                  <a:pt x="132993" y="86711"/>
                  <a:pt x="134457" y="91101"/>
                </a:cubicBezTo>
                <a:cubicBezTo>
                  <a:pt x="136652" y="98053"/>
                  <a:pt x="137750" y="102626"/>
                  <a:pt x="137750" y="104821"/>
                </a:cubicBezTo>
                <a:cubicBezTo>
                  <a:pt x="137750" y="113602"/>
                  <a:pt x="131347" y="123664"/>
                  <a:pt x="118542" y="135006"/>
                </a:cubicBezTo>
                <a:cubicBezTo>
                  <a:pt x="105370" y="146713"/>
                  <a:pt x="98785" y="154763"/>
                  <a:pt x="98785" y="159153"/>
                </a:cubicBezTo>
                <a:cubicBezTo>
                  <a:pt x="98785" y="162446"/>
                  <a:pt x="102443" y="170129"/>
                  <a:pt x="109761" y="182203"/>
                </a:cubicBezTo>
                <a:cubicBezTo>
                  <a:pt x="136103" y="227936"/>
                  <a:pt x="172141" y="263792"/>
                  <a:pt x="217875" y="289768"/>
                </a:cubicBezTo>
                <a:cubicBezTo>
                  <a:pt x="218607" y="290134"/>
                  <a:pt x="220253" y="291049"/>
                  <a:pt x="222814" y="292512"/>
                </a:cubicBezTo>
                <a:cubicBezTo>
                  <a:pt x="225375" y="293976"/>
                  <a:pt x="227571" y="295256"/>
                  <a:pt x="229400" y="296354"/>
                </a:cubicBezTo>
                <a:cubicBezTo>
                  <a:pt x="234156" y="299281"/>
                  <a:pt x="238181" y="300744"/>
                  <a:pt x="241474" y="300744"/>
                </a:cubicBezTo>
                <a:cubicBezTo>
                  <a:pt x="248059" y="300744"/>
                  <a:pt x="257572" y="292329"/>
                  <a:pt x="270011" y="275499"/>
                </a:cubicBezTo>
                <a:cubicBezTo>
                  <a:pt x="282085" y="258669"/>
                  <a:pt x="291781" y="250254"/>
                  <a:pt x="299098" y="250254"/>
                </a:cubicBezTo>
                <a:cubicBezTo>
                  <a:pt x="301293" y="250254"/>
                  <a:pt x="305501" y="252084"/>
                  <a:pt x="311721" y="255742"/>
                </a:cubicBezTo>
                <a:cubicBezTo>
                  <a:pt x="315745" y="257938"/>
                  <a:pt x="320227" y="260407"/>
                  <a:pt x="325166" y="263151"/>
                </a:cubicBezTo>
                <a:cubicBezTo>
                  <a:pt x="330105" y="265895"/>
                  <a:pt x="335685" y="269097"/>
                  <a:pt x="341905" y="272755"/>
                </a:cubicBezTo>
                <a:cubicBezTo>
                  <a:pt x="348124" y="276414"/>
                  <a:pt x="353064" y="279341"/>
                  <a:pt x="356722" y="281536"/>
                </a:cubicBezTo>
                <a:cubicBezTo>
                  <a:pt x="372455" y="291049"/>
                  <a:pt x="381236" y="296171"/>
                  <a:pt x="383065" y="296903"/>
                </a:cubicBezTo>
                <a:cubicBezTo>
                  <a:pt x="388553" y="300196"/>
                  <a:pt x="391846" y="303123"/>
                  <a:pt x="392943" y="305684"/>
                </a:cubicBezTo>
                <a:cubicBezTo>
                  <a:pt x="393309" y="306049"/>
                  <a:pt x="393492" y="308062"/>
                  <a:pt x="393492" y="311720"/>
                </a:cubicBezTo>
                <a:cubicBezTo>
                  <a:pt x="393492" y="316477"/>
                  <a:pt x="392578" y="322879"/>
                  <a:pt x="390748" y="330929"/>
                </a:cubicBezTo>
                <a:cubicBezTo>
                  <a:pt x="389651" y="336417"/>
                  <a:pt x="387455" y="342819"/>
                  <a:pt x="384163" y="350137"/>
                </a:cubicBezTo>
                <a:cubicBezTo>
                  <a:pt x="379040" y="362576"/>
                  <a:pt x="366784" y="373004"/>
                  <a:pt x="347393" y="381419"/>
                </a:cubicBezTo>
                <a:cubicBezTo>
                  <a:pt x="328367" y="389468"/>
                  <a:pt x="312086" y="393492"/>
                  <a:pt x="298549" y="393492"/>
                </a:cubicBezTo>
                <a:cubicBezTo>
                  <a:pt x="282817" y="393492"/>
                  <a:pt x="258304" y="386907"/>
                  <a:pt x="225009" y="373735"/>
                </a:cubicBezTo>
                <a:cubicBezTo>
                  <a:pt x="186593" y="359832"/>
                  <a:pt x="150738" y="336783"/>
                  <a:pt x="117444" y="304586"/>
                </a:cubicBezTo>
                <a:cubicBezTo>
                  <a:pt x="87443" y="275682"/>
                  <a:pt x="61283" y="241839"/>
                  <a:pt x="38965" y="203057"/>
                </a:cubicBezTo>
                <a:cubicBezTo>
                  <a:pt x="27623" y="182935"/>
                  <a:pt x="19208" y="165922"/>
                  <a:pt x="13720" y="152019"/>
                </a:cubicBezTo>
                <a:cubicBezTo>
                  <a:pt x="4573" y="128969"/>
                  <a:pt x="0" y="111041"/>
                  <a:pt x="0" y="98236"/>
                </a:cubicBezTo>
                <a:cubicBezTo>
                  <a:pt x="0" y="80308"/>
                  <a:pt x="4756" y="61466"/>
                  <a:pt x="14269" y="41709"/>
                </a:cubicBezTo>
                <a:cubicBezTo>
                  <a:pt x="24879" y="21220"/>
                  <a:pt x="38050" y="7500"/>
                  <a:pt x="53783" y="549"/>
                </a:cubicBezTo>
                <a:lnTo>
                  <a:pt x="60917" y="549"/>
                </a:lnTo>
                <a:cubicBezTo>
                  <a:pt x="62381" y="183"/>
                  <a:pt x="64393" y="0"/>
                  <a:pt x="66954"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grpSp>
        <p:nvGrpSpPr>
          <p:cNvPr id="23" name="Group 22">
            <a:extLst>
              <a:ext uri="{FF2B5EF4-FFF2-40B4-BE49-F238E27FC236}">
                <a16:creationId xmlns:a16="http://schemas.microsoft.com/office/drawing/2014/main" id="{44B514C0-6986-49E1-A1EE-4C6151092B13}"/>
              </a:ext>
            </a:extLst>
          </p:cNvPr>
          <p:cNvGrpSpPr/>
          <p:nvPr/>
        </p:nvGrpSpPr>
        <p:grpSpPr>
          <a:xfrm>
            <a:off x="10172663" y="7990127"/>
            <a:ext cx="368580" cy="252438"/>
            <a:chOff x="10568940" y="7591682"/>
            <a:chExt cx="421481" cy="288671"/>
          </a:xfrm>
          <a:solidFill>
            <a:schemeClr val="accent1"/>
          </a:solidFill>
        </p:grpSpPr>
        <p:sp>
          <p:nvSpPr>
            <p:cNvPr id="24" name="Freeform 12">
              <a:extLst>
                <a:ext uri="{FF2B5EF4-FFF2-40B4-BE49-F238E27FC236}">
                  <a16:creationId xmlns:a16="http://schemas.microsoft.com/office/drawing/2014/main" id="{394E6FFD-6BE6-4717-B413-180006BFA6B6}"/>
                </a:ext>
              </a:extLst>
            </p:cNvPr>
            <p:cNvSpPr/>
            <p:nvPr/>
          </p:nvSpPr>
          <p:spPr>
            <a:xfrm>
              <a:off x="10568940" y="7591682"/>
              <a:ext cx="421481" cy="190984"/>
            </a:xfrm>
            <a:custGeom>
              <a:avLst/>
              <a:gdLst/>
              <a:ahLst/>
              <a:cxnLst/>
              <a:rect l="l" t="t" r="r" b="b"/>
              <a:pathLst>
                <a:path w="421481" h="190984">
                  <a:moveTo>
                    <a:pt x="0" y="0"/>
                  </a:moveTo>
                  <a:lnTo>
                    <a:pt x="421481" y="0"/>
                  </a:lnTo>
                  <a:lnTo>
                    <a:pt x="421481" y="10427"/>
                  </a:lnTo>
                  <a:lnTo>
                    <a:pt x="210741" y="190984"/>
                  </a:lnTo>
                  <a:lnTo>
                    <a:pt x="0" y="10427"/>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25" name="Freeform 13">
              <a:extLst>
                <a:ext uri="{FF2B5EF4-FFF2-40B4-BE49-F238E27FC236}">
                  <a16:creationId xmlns:a16="http://schemas.microsoft.com/office/drawing/2014/main" id="{48CFB3BC-E627-408F-81B7-FC230E6DC3C7}"/>
                </a:ext>
              </a:extLst>
            </p:cNvPr>
            <p:cNvSpPr/>
            <p:nvPr/>
          </p:nvSpPr>
          <p:spPr>
            <a:xfrm>
              <a:off x="10568940" y="7635586"/>
              <a:ext cx="139396" cy="221168"/>
            </a:xfrm>
            <a:custGeom>
              <a:avLst/>
              <a:gdLst/>
              <a:ahLst/>
              <a:cxnLst/>
              <a:rect l="l" t="t" r="r" b="b"/>
              <a:pathLst>
                <a:path w="139396" h="221168">
                  <a:moveTo>
                    <a:pt x="0" y="0"/>
                  </a:moveTo>
                  <a:lnTo>
                    <a:pt x="139396" y="120737"/>
                  </a:lnTo>
                  <a:lnTo>
                    <a:pt x="0" y="221168"/>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26" name="Freeform 14">
              <a:extLst>
                <a:ext uri="{FF2B5EF4-FFF2-40B4-BE49-F238E27FC236}">
                  <a16:creationId xmlns:a16="http://schemas.microsoft.com/office/drawing/2014/main" id="{EC1E0042-CD89-485A-B80E-16998DD83D39}"/>
                </a:ext>
              </a:extLst>
            </p:cNvPr>
            <p:cNvSpPr/>
            <p:nvPr/>
          </p:nvSpPr>
          <p:spPr>
            <a:xfrm>
              <a:off x="10851025" y="7635586"/>
              <a:ext cx="139396" cy="221168"/>
            </a:xfrm>
            <a:custGeom>
              <a:avLst/>
              <a:gdLst/>
              <a:ahLst/>
              <a:cxnLst/>
              <a:rect l="l" t="t" r="r" b="b"/>
              <a:pathLst>
                <a:path w="139396" h="221168">
                  <a:moveTo>
                    <a:pt x="139396" y="0"/>
                  </a:moveTo>
                  <a:lnTo>
                    <a:pt x="139396" y="221168"/>
                  </a:lnTo>
                  <a:lnTo>
                    <a:pt x="0" y="120737"/>
                  </a:lnTo>
                  <a:lnTo>
                    <a:pt x="13939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27" name="Freeform 15">
              <a:extLst>
                <a:ext uri="{FF2B5EF4-FFF2-40B4-BE49-F238E27FC236}">
                  <a16:creationId xmlns:a16="http://schemas.microsoft.com/office/drawing/2014/main" id="{C0946D36-1304-4A7C-AADC-64D2686D2D35}"/>
                </a:ext>
              </a:extLst>
            </p:cNvPr>
            <p:cNvSpPr/>
            <p:nvPr/>
          </p:nvSpPr>
          <p:spPr>
            <a:xfrm>
              <a:off x="10568940" y="7767848"/>
              <a:ext cx="421481" cy="112505"/>
            </a:xfrm>
            <a:custGeom>
              <a:avLst/>
              <a:gdLst/>
              <a:ahLst/>
              <a:cxnLst/>
              <a:rect l="l" t="t" r="r" b="b"/>
              <a:pathLst>
                <a:path w="421481" h="112505">
                  <a:moveTo>
                    <a:pt x="153116" y="0"/>
                  </a:moveTo>
                  <a:lnTo>
                    <a:pt x="210741" y="50490"/>
                  </a:lnTo>
                  <a:lnTo>
                    <a:pt x="268365" y="0"/>
                  </a:lnTo>
                  <a:lnTo>
                    <a:pt x="421481" y="110310"/>
                  </a:lnTo>
                  <a:lnTo>
                    <a:pt x="421481" y="112505"/>
                  </a:lnTo>
                  <a:lnTo>
                    <a:pt x="0" y="112505"/>
                  </a:lnTo>
                  <a:lnTo>
                    <a:pt x="0" y="110310"/>
                  </a:lnTo>
                  <a:lnTo>
                    <a:pt x="15311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grpSp>
      <p:sp>
        <p:nvSpPr>
          <p:cNvPr id="28" name="Rectangle 2">
            <a:extLst>
              <a:ext uri="{FF2B5EF4-FFF2-40B4-BE49-F238E27FC236}">
                <a16:creationId xmlns:a16="http://schemas.microsoft.com/office/drawing/2014/main" id="{1FC90DE1-7A62-4B27-B40B-63C107DBB5CC}"/>
              </a:ext>
            </a:extLst>
          </p:cNvPr>
          <p:cNvSpPr>
            <a:spLocks noChangeArrowheads="1"/>
          </p:cNvSpPr>
          <p:nvPr/>
        </p:nvSpPr>
        <p:spPr bwMode="auto">
          <a:xfrm>
            <a:off x="10913955" y="6116854"/>
            <a:ext cx="4040145" cy="746723"/>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100" b="0" i="0" u="none" strike="noStrike" cap="none" normalizeH="0" baseline="0">
                <a:ln>
                  <a:noFill/>
                </a:ln>
                <a:solidFill>
                  <a:schemeClr val="tx1">
                    <a:lumMod val="85000"/>
                    <a:lumOff val="15000"/>
                  </a:schemeClr>
                </a:solidFill>
                <a:effectLst/>
                <a:ea typeface="PingFang SC"/>
              </a:rPr>
              <a:t>No.</a:t>
            </a:r>
            <a:r>
              <a:rPr lang="en-US" altLang="zh-CN" sz="1100">
                <a:solidFill>
                  <a:schemeClr val="tx1">
                    <a:lumMod val="85000"/>
                    <a:lumOff val="15000"/>
                  </a:schemeClr>
                </a:solidFill>
                <a:ea typeface="PingFang SC"/>
              </a:rPr>
              <a:t>xxxx</a:t>
            </a:r>
            <a:r>
              <a:rPr kumimoji="0" lang="zh-CN" altLang="zh-CN" sz="1100" b="0" i="0" u="none" strike="noStrike" cap="none" normalizeH="0" baseline="0">
                <a:ln>
                  <a:noFill/>
                </a:ln>
                <a:solidFill>
                  <a:schemeClr val="tx1">
                    <a:lumMod val="85000"/>
                    <a:lumOff val="15000"/>
                  </a:schemeClr>
                </a:solidFill>
                <a:effectLst/>
                <a:ea typeface="PingFang SC"/>
              </a:rPr>
              <a:t>,</a:t>
            </a:r>
            <a:r>
              <a:rPr kumimoji="0" lang="en-US" altLang="zh-CN" sz="1100" b="0" i="0" u="none" strike="noStrike" cap="none" normalizeH="0" baseline="0">
                <a:ln>
                  <a:noFill/>
                </a:ln>
                <a:solidFill>
                  <a:schemeClr val="tx1">
                    <a:lumMod val="85000"/>
                    <a:lumOff val="15000"/>
                  </a:schemeClr>
                </a:solidFill>
                <a:effectLst/>
                <a:ea typeface="PingFang SC"/>
              </a:rPr>
              <a:t> xxxxxxxxx</a:t>
            </a:r>
            <a:r>
              <a:rPr kumimoji="0" lang="zh-CN" altLang="zh-CN" sz="1100" b="0" i="0" u="none" strike="noStrike" cap="none" normalizeH="0" baseline="0">
                <a:ln>
                  <a:noFill/>
                </a:ln>
                <a:solidFill>
                  <a:schemeClr val="tx1">
                    <a:lumMod val="85000"/>
                    <a:lumOff val="15000"/>
                  </a:schemeClr>
                </a:solidFill>
                <a:effectLst/>
                <a:ea typeface="PingFang SC"/>
              </a:rPr>
              <a:t> Road,</a:t>
            </a:r>
            <a:r>
              <a:rPr kumimoji="0" lang="en-US" altLang="zh-CN" sz="1100" b="0" i="0" u="none" strike="noStrike" cap="none" normalizeH="0" baseline="0">
                <a:ln>
                  <a:noFill/>
                </a:ln>
                <a:solidFill>
                  <a:schemeClr val="tx1">
                    <a:lumMod val="85000"/>
                    <a:lumOff val="15000"/>
                  </a:schemeClr>
                </a:solidFill>
                <a:effectLst/>
                <a:ea typeface="PingFang SC"/>
              </a:rPr>
              <a:t> </a:t>
            </a:r>
            <a:r>
              <a:rPr lang="en-US" altLang="zh-CN" sz="1100">
                <a:solidFill>
                  <a:schemeClr val="tx1">
                    <a:lumMod val="85000"/>
                    <a:lumOff val="15000"/>
                  </a:schemeClr>
                </a:solidFill>
                <a:ea typeface="PingFang SC"/>
              </a:rPr>
              <a:t>xxxxxxxx</a:t>
            </a:r>
            <a:r>
              <a:rPr kumimoji="0" lang="zh-CN" altLang="zh-CN" sz="1100" b="0" i="0" u="none" strike="noStrike" cap="none" normalizeH="0" baseline="0">
                <a:ln>
                  <a:noFill/>
                </a:ln>
                <a:solidFill>
                  <a:schemeClr val="tx1">
                    <a:lumMod val="85000"/>
                    <a:lumOff val="15000"/>
                  </a:schemeClr>
                </a:solidFill>
                <a:effectLst/>
                <a:ea typeface="PingFang SC"/>
              </a:rPr>
              <a:t> District,</a:t>
            </a:r>
            <a:r>
              <a:rPr kumimoji="0" lang="en-US" altLang="zh-CN" sz="1100" b="0" i="0" u="none" strike="noStrike" cap="none" normalizeH="0" baseline="0">
                <a:ln>
                  <a:noFill/>
                </a:ln>
                <a:solidFill>
                  <a:schemeClr val="tx1">
                    <a:lumMod val="85000"/>
                    <a:lumOff val="15000"/>
                  </a:schemeClr>
                </a:solidFill>
                <a:effectLst/>
                <a:ea typeface="PingFang SC"/>
              </a:rPr>
              <a:t> xxxxxxxxx</a:t>
            </a:r>
            <a:r>
              <a:rPr kumimoji="0" lang="zh-CN" altLang="zh-CN" sz="1100" b="0" i="0" u="none" strike="noStrike" cap="none" normalizeH="0" baseline="0">
                <a:ln>
                  <a:noFill/>
                </a:ln>
                <a:solidFill>
                  <a:schemeClr val="tx1">
                    <a:lumMod val="85000"/>
                    <a:lumOff val="15000"/>
                  </a:schemeClr>
                </a:solidFill>
                <a:effectLst/>
                <a:ea typeface="PingFang SC"/>
              </a:rPr>
              <a:t> City,</a:t>
            </a:r>
            <a:r>
              <a:rPr kumimoji="0" lang="en-US" altLang="zh-CN" sz="1100" b="0" i="0" u="none" strike="noStrike" cap="none" normalizeH="0" baseline="0">
                <a:ln>
                  <a:noFill/>
                </a:ln>
                <a:solidFill>
                  <a:schemeClr val="tx1">
                    <a:lumMod val="85000"/>
                    <a:lumOff val="15000"/>
                  </a:schemeClr>
                </a:solidFill>
                <a:effectLst/>
                <a:ea typeface="PingFang SC"/>
              </a:rPr>
              <a:t> </a:t>
            </a:r>
            <a:r>
              <a:rPr kumimoji="0" lang="zh-CN" altLang="zh-CN" sz="1100" b="0" i="0" u="none" strike="noStrike" cap="none" normalizeH="0" baseline="0">
                <a:ln>
                  <a:noFill/>
                </a:ln>
                <a:solidFill>
                  <a:schemeClr val="tx1">
                    <a:lumMod val="85000"/>
                    <a:lumOff val="15000"/>
                  </a:schemeClr>
                </a:solidFill>
                <a:effectLst/>
                <a:ea typeface="PingFang SC"/>
              </a:rPr>
              <a:t>L</a:t>
            </a:r>
            <a:r>
              <a:rPr kumimoji="0" lang="en-US" altLang="zh-CN" sz="1100" b="0" i="0" u="none" strike="noStrike" cap="none" normalizeH="0" baseline="0">
                <a:ln>
                  <a:noFill/>
                </a:ln>
                <a:solidFill>
                  <a:schemeClr val="tx1">
                    <a:lumMod val="85000"/>
                    <a:lumOff val="15000"/>
                  </a:schemeClr>
                </a:solidFill>
                <a:effectLst/>
                <a:ea typeface="PingFang SC"/>
              </a:rPr>
              <a:t>Sichuan</a:t>
            </a:r>
            <a:r>
              <a:rPr kumimoji="0" lang="zh-CN" altLang="zh-CN" sz="1100" b="0" i="0" u="none" strike="noStrike" cap="none" normalizeH="0" baseline="0">
                <a:ln>
                  <a:noFill/>
                </a:ln>
                <a:solidFill>
                  <a:schemeClr val="tx1">
                    <a:lumMod val="85000"/>
                    <a:lumOff val="15000"/>
                  </a:schemeClr>
                </a:solidFill>
                <a:effectLst/>
                <a:ea typeface="PingFang SC"/>
              </a:rPr>
              <a:t> Prov.,</a:t>
            </a:r>
            <a:r>
              <a:rPr kumimoji="0" lang="en-US" altLang="zh-CN" sz="1100" b="0" i="0" u="none" strike="noStrike" cap="none" normalizeH="0" baseline="0">
                <a:ln>
                  <a:noFill/>
                </a:ln>
                <a:solidFill>
                  <a:schemeClr val="tx1">
                    <a:lumMod val="85000"/>
                    <a:lumOff val="15000"/>
                  </a:schemeClr>
                </a:solidFill>
                <a:effectLst/>
                <a:ea typeface="PingFang SC"/>
              </a:rPr>
              <a:t> </a:t>
            </a:r>
            <a:r>
              <a:rPr kumimoji="0" lang="zh-CN" altLang="zh-CN" sz="1100" b="0" i="0" u="none" strike="noStrike" cap="none" normalizeH="0" baseline="0">
                <a:ln>
                  <a:noFill/>
                </a:ln>
                <a:solidFill>
                  <a:schemeClr val="tx1">
                    <a:lumMod val="85000"/>
                    <a:lumOff val="15000"/>
                  </a:schemeClr>
                </a:solidFill>
                <a:effectLst/>
                <a:ea typeface="PingFang SC"/>
              </a:rPr>
              <a:t>P.R.China</a:t>
            </a:r>
            <a:r>
              <a:rPr lang="en-US" altLang="zh-CN" sz="1100">
                <a:solidFill>
                  <a:schemeClr val="tx1">
                    <a:lumMod val="85000"/>
                    <a:lumOff val="15000"/>
                  </a:schemeClr>
                </a:solidFill>
              </a:rPr>
              <a:t>, xx0000</a:t>
            </a:r>
            <a:endParaRPr kumimoji="0" lang="zh-CN" altLang="zh-CN" sz="1100" b="0" i="0" u="none" strike="noStrike" cap="none" normalizeH="0" baseline="0">
              <a:ln>
                <a:noFill/>
              </a:ln>
              <a:solidFill>
                <a:schemeClr val="tx1">
                  <a:lumMod val="85000"/>
                  <a:lumOff val="15000"/>
                </a:schemeClr>
              </a:solidFill>
              <a:effectLst/>
            </a:endParaRPr>
          </a:p>
        </p:txBody>
      </p:sp>
      <p:sp>
        <p:nvSpPr>
          <p:cNvPr id="29" name="Rectangle 2">
            <a:extLst>
              <a:ext uri="{FF2B5EF4-FFF2-40B4-BE49-F238E27FC236}">
                <a16:creationId xmlns:a16="http://schemas.microsoft.com/office/drawing/2014/main" id="{98EA2F70-2D00-4EC5-B1A7-056E387DB7A0}"/>
              </a:ext>
            </a:extLst>
          </p:cNvPr>
          <p:cNvSpPr>
            <a:spLocks noChangeArrowheads="1"/>
          </p:cNvSpPr>
          <p:nvPr/>
        </p:nvSpPr>
        <p:spPr bwMode="auto">
          <a:xfrm>
            <a:off x="10913958" y="6990139"/>
            <a:ext cx="4040145" cy="662084"/>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zh-CN" sz="1100" b="0" i="0" u="none" strike="noStrike" cap="none" normalizeH="0" baseline="0">
                <a:ln>
                  <a:noFill/>
                </a:ln>
                <a:solidFill>
                  <a:schemeClr val="tx1">
                    <a:lumMod val="85000"/>
                    <a:lumOff val="15000"/>
                  </a:schemeClr>
                </a:solidFill>
                <a:effectLst/>
                <a:ea typeface="PingFang SC"/>
              </a:rPr>
              <a:t>+86 000 0000 0000</a:t>
            </a:r>
          </a:p>
          <a:p>
            <a:pPr defTabSz="914400" eaLnBrk="0" fontAlgn="base" hangingPunct="0">
              <a:lnSpc>
                <a:spcPct val="150000"/>
              </a:lnSpc>
              <a:spcBef>
                <a:spcPct val="0"/>
              </a:spcBef>
              <a:spcAft>
                <a:spcPct val="0"/>
              </a:spcAft>
            </a:pPr>
            <a:r>
              <a:rPr lang="en-US" altLang="zh-CN" sz="1100">
                <a:solidFill>
                  <a:schemeClr val="tx1">
                    <a:lumMod val="85000"/>
                    <a:lumOff val="15000"/>
                  </a:schemeClr>
                </a:solidFill>
                <a:ea typeface="PingFang SC"/>
              </a:rPr>
              <a:t>+86 000 0000 0000</a:t>
            </a:r>
            <a:endParaRPr lang="zh-CN" altLang="zh-CN" sz="1100">
              <a:solidFill>
                <a:schemeClr val="tx1">
                  <a:lumMod val="85000"/>
                  <a:lumOff val="15000"/>
                </a:schemeClr>
              </a:solidFill>
            </a:endParaRPr>
          </a:p>
        </p:txBody>
      </p:sp>
      <p:sp>
        <p:nvSpPr>
          <p:cNvPr id="30" name="Rectangle 2">
            <a:extLst>
              <a:ext uri="{FF2B5EF4-FFF2-40B4-BE49-F238E27FC236}">
                <a16:creationId xmlns:a16="http://schemas.microsoft.com/office/drawing/2014/main" id="{A4C36BAE-5E04-4038-9FE3-DD73D934136B}"/>
              </a:ext>
            </a:extLst>
          </p:cNvPr>
          <p:cNvSpPr>
            <a:spLocks noChangeArrowheads="1"/>
          </p:cNvSpPr>
          <p:nvPr/>
        </p:nvSpPr>
        <p:spPr bwMode="auto">
          <a:xfrm>
            <a:off x="10913956" y="7897097"/>
            <a:ext cx="4040145" cy="438497"/>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lang="en-US" altLang="zh-CN" sz="1100">
                <a:solidFill>
                  <a:schemeClr val="tx1">
                    <a:lumMod val="85000"/>
                    <a:lumOff val="15000"/>
                  </a:schemeClr>
                </a:solidFill>
              </a:rPr>
              <a:t>Yourname@yourcompany.com</a:t>
            </a:r>
            <a:endParaRPr lang="zh-CN" altLang="zh-CN" sz="1100">
              <a:solidFill>
                <a:schemeClr val="tx1">
                  <a:lumMod val="85000"/>
                  <a:lumOff val="15000"/>
                </a:schemeClr>
              </a:solidFill>
            </a:endParaRPr>
          </a:p>
        </p:txBody>
      </p:sp>
      <p:sp>
        <p:nvSpPr>
          <p:cNvPr id="2" name="Picture Placeholder 1">
            <a:extLst>
              <a:ext uri="{FF2B5EF4-FFF2-40B4-BE49-F238E27FC236}">
                <a16:creationId xmlns:a16="http://schemas.microsoft.com/office/drawing/2014/main" id="{DA221887-4201-4F78-A217-58F39A86693C}"/>
              </a:ext>
            </a:extLst>
          </p:cNvPr>
          <p:cNvSpPr>
            <a:spLocks noGrp="1"/>
          </p:cNvSpPr>
          <p:nvPr>
            <p:ph type="pic" sz="quarter" idx="10"/>
          </p:nvPr>
        </p:nvSpPr>
        <p:spPr/>
      </p:sp>
    </p:spTree>
    <p:extLst>
      <p:ext uri="{BB962C8B-B14F-4D97-AF65-F5344CB8AC3E}">
        <p14:creationId xmlns:p14="http://schemas.microsoft.com/office/powerpoint/2010/main" val="96086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8"/>
                                        </p:tgtEl>
                                        <p:attrNameLst>
                                          <p:attrName>style.visibility</p:attrName>
                                        </p:attrNameLst>
                                      </p:cBhvr>
                                      <p:to>
                                        <p:strVal val="visible"/>
                                      </p:to>
                                    </p:set>
                                    <p:anim to="" calcmode="lin" valueType="num">
                                      <p:cBhvr>
                                        <p:cTn id="7"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8"/>
                                        </p:tgtEl>
                                      </p:cBhvr>
                                    </p:animEffect>
                                  </p:childTnLst>
                                </p:cTn>
                              </p:par>
                            </p:childTnLst>
                          </p:cTn>
                        </p:par>
                        <p:par>
                          <p:cTn id="9" fill="hold">
                            <p:stCondLst>
                              <p:cond delay="1402"/>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1902"/>
                            </p:stCondLst>
                            <p:childTnLst>
                              <p:par>
                                <p:cTn id="14" presetID="45"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350"/>
                                        <p:tgtEl>
                                          <p:spTgt spid="21"/>
                                        </p:tgtEl>
                                      </p:cBhvr>
                                    </p:animEffect>
                                    <p:anim calcmode="lin" valueType="num">
                                      <p:cBhvr>
                                        <p:cTn id="17" dur="525" fill="hold"/>
                                        <p:tgtEl>
                                          <p:spTgt spid="21"/>
                                        </p:tgtEl>
                                        <p:attrNameLst>
                                          <p:attrName>ppt_w</p:attrName>
                                        </p:attrNameLst>
                                      </p:cBhvr>
                                      <p:tavLst>
                                        <p:tav tm="0" fmla="#ppt_w*cos(2*pi*$)">
                                          <p:val>
                                            <p:fltVal val="0"/>
                                          </p:val>
                                        </p:tav>
                                        <p:tav tm="100000">
                                          <p:val>
                                            <p:fltVal val="1"/>
                                          </p:val>
                                        </p:tav>
                                      </p:tavLst>
                                    </p:anim>
                                    <p:anim calcmode="lin" valueType="num">
                                      <p:cBhvr>
                                        <p:cTn id="18" dur="700" fill="hold"/>
                                        <p:tgtEl>
                                          <p:spTgt spid="21"/>
                                        </p:tgtEl>
                                        <p:attrNameLst>
                                          <p:attrName>ppt_h</p:attrName>
                                        </p:attrNameLst>
                                      </p:cBhvr>
                                      <p:tavLst>
                                        <p:tav tm="0">
                                          <p:val>
                                            <p:strVal val="#ppt_h"/>
                                          </p:val>
                                        </p:tav>
                                        <p:tav tm="100000">
                                          <p:val>
                                            <p:strVal val="#ppt_h"/>
                                          </p:val>
                                        </p:tav>
                                      </p:tavLst>
                                    </p:anim>
                                    <p:anim to="" calcmode="lin" valueType="num">
                                      <p:cBhvr>
                                        <p:cTn id="19" dur="87" autoRev="1" fill="hold">
                                          <p:stCondLst>
                                            <p:cond delay="525"/>
                                          </p:stCondLst>
                                        </p:cTn>
                                        <p:tgtEl>
                                          <p:spTgt spid="21"/>
                                        </p:tgtEl>
                                        <p:attrNameLst>
                                          <p:attrName>ppt_w</p:attrName>
                                        </p:attrNameLst>
                                      </p:cBhvr>
                                      <p:tavLst>
                                        <p:tav tm="0" fmla="#ppt_w*cos(0.1*pi*$)">
                                          <p:val>
                                            <p:strVal val="0"/>
                                          </p:val>
                                        </p:tav>
                                        <p:tav tm="100000">
                                          <p:val>
                                            <p:strVal val="1"/>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00" fill="hold"/>
                                        <p:tgtEl>
                                          <p:spTgt spid="28"/>
                                        </p:tgtEl>
                                        <p:attrNameLst>
                                          <p:attrName>ppt_x</p:attrName>
                                        </p:attrNameLst>
                                      </p:cBhvr>
                                      <p:tavLst>
                                        <p:tav tm="0">
                                          <p:val>
                                            <p:strVal val="1+#ppt_w/2"/>
                                          </p:val>
                                        </p:tav>
                                        <p:tav tm="100000">
                                          <p:val>
                                            <p:strVal val="#ppt_x"/>
                                          </p:val>
                                        </p:tav>
                                      </p:tavLst>
                                    </p:anim>
                                    <p:anim calcmode="lin" valueType="num">
                                      <p:cBhvr additive="base">
                                        <p:cTn id="23" dur="7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603"/>
                            </p:stCondLst>
                            <p:childTnLst>
                              <p:par>
                                <p:cTn id="25" presetID="45"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350"/>
                                        <p:tgtEl>
                                          <p:spTgt spid="22"/>
                                        </p:tgtEl>
                                      </p:cBhvr>
                                    </p:animEffect>
                                    <p:anim calcmode="lin" valueType="num">
                                      <p:cBhvr>
                                        <p:cTn id="28" dur="525" fill="hold"/>
                                        <p:tgtEl>
                                          <p:spTgt spid="22"/>
                                        </p:tgtEl>
                                        <p:attrNameLst>
                                          <p:attrName>ppt_w</p:attrName>
                                        </p:attrNameLst>
                                      </p:cBhvr>
                                      <p:tavLst>
                                        <p:tav tm="0" fmla="#ppt_w*cos(2*pi*$)">
                                          <p:val>
                                            <p:fltVal val="0"/>
                                          </p:val>
                                        </p:tav>
                                        <p:tav tm="100000">
                                          <p:val>
                                            <p:fltVal val="1"/>
                                          </p:val>
                                        </p:tav>
                                      </p:tavLst>
                                    </p:anim>
                                    <p:anim calcmode="lin" valueType="num">
                                      <p:cBhvr>
                                        <p:cTn id="29" dur="700" fill="hold"/>
                                        <p:tgtEl>
                                          <p:spTgt spid="22"/>
                                        </p:tgtEl>
                                        <p:attrNameLst>
                                          <p:attrName>ppt_h</p:attrName>
                                        </p:attrNameLst>
                                      </p:cBhvr>
                                      <p:tavLst>
                                        <p:tav tm="0">
                                          <p:val>
                                            <p:strVal val="#ppt_h"/>
                                          </p:val>
                                        </p:tav>
                                        <p:tav tm="100000">
                                          <p:val>
                                            <p:strVal val="#ppt_h"/>
                                          </p:val>
                                        </p:tav>
                                      </p:tavLst>
                                    </p:anim>
                                    <p:anim to="" calcmode="lin" valueType="num">
                                      <p:cBhvr>
                                        <p:cTn id="30" dur="87" autoRev="1" fill="hold">
                                          <p:stCondLst>
                                            <p:cond delay="525"/>
                                          </p:stCondLst>
                                        </p:cTn>
                                        <p:tgtEl>
                                          <p:spTgt spid="22"/>
                                        </p:tgtEl>
                                        <p:attrNameLst>
                                          <p:attrName>ppt_w</p:attrName>
                                        </p:attrNameLst>
                                      </p:cBhvr>
                                      <p:tavLst>
                                        <p:tav tm="0" fmla="#ppt_w*cos(0.1*pi*$)">
                                          <p:val>
                                            <p:strVal val="0"/>
                                          </p:val>
                                        </p:tav>
                                        <p:tav tm="100000">
                                          <p:val>
                                            <p:strVal val="1"/>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700" fill="hold"/>
                                        <p:tgtEl>
                                          <p:spTgt spid="29"/>
                                        </p:tgtEl>
                                        <p:attrNameLst>
                                          <p:attrName>ppt_x</p:attrName>
                                        </p:attrNameLst>
                                      </p:cBhvr>
                                      <p:tavLst>
                                        <p:tav tm="0">
                                          <p:val>
                                            <p:strVal val="1+#ppt_w/2"/>
                                          </p:val>
                                        </p:tav>
                                        <p:tav tm="100000">
                                          <p:val>
                                            <p:strVal val="#ppt_x"/>
                                          </p:val>
                                        </p:tav>
                                      </p:tavLst>
                                    </p:anim>
                                    <p:anim calcmode="lin" valueType="num">
                                      <p:cBhvr additive="base">
                                        <p:cTn id="34" dur="700" fill="hold"/>
                                        <p:tgtEl>
                                          <p:spTgt spid="29"/>
                                        </p:tgtEl>
                                        <p:attrNameLst>
                                          <p:attrName>ppt_y</p:attrName>
                                        </p:attrNameLst>
                                      </p:cBhvr>
                                      <p:tavLst>
                                        <p:tav tm="0">
                                          <p:val>
                                            <p:strVal val="#ppt_y"/>
                                          </p:val>
                                        </p:tav>
                                        <p:tav tm="100000">
                                          <p:val>
                                            <p:strVal val="#ppt_y"/>
                                          </p:val>
                                        </p:tav>
                                      </p:tavLst>
                                    </p:anim>
                                  </p:childTnLst>
                                </p:cTn>
                              </p:par>
                            </p:childTnLst>
                          </p:cTn>
                        </p:par>
                        <p:par>
                          <p:cTn id="35" fill="hold">
                            <p:stCondLst>
                              <p:cond delay="3303"/>
                            </p:stCondLst>
                            <p:childTnLst>
                              <p:par>
                                <p:cTn id="36" presetID="45"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350"/>
                                        <p:tgtEl>
                                          <p:spTgt spid="23"/>
                                        </p:tgtEl>
                                      </p:cBhvr>
                                    </p:animEffect>
                                    <p:anim calcmode="lin" valueType="num">
                                      <p:cBhvr>
                                        <p:cTn id="39" dur="525" fill="hold"/>
                                        <p:tgtEl>
                                          <p:spTgt spid="23"/>
                                        </p:tgtEl>
                                        <p:attrNameLst>
                                          <p:attrName>ppt_w</p:attrName>
                                        </p:attrNameLst>
                                      </p:cBhvr>
                                      <p:tavLst>
                                        <p:tav tm="0" fmla="#ppt_w*cos(2*pi*$)">
                                          <p:val>
                                            <p:fltVal val="0"/>
                                          </p:val>
                                        </p:tav>
                                        <p:tav tm="100000">
                                          <p:val>
                                            <p:fltVal val="1"/>
                                          </p:val>
                                        </p:tav>
                                      </p:tavLst>
                                    </p:anim>
                                    <p:anim calcmode="lin" valueType="num">
                                      <p:cBhvr>
                                        <p:cTn id="40" dur="700" fill="hold"/>
                                        <p:tgtEl>
                                          <p:spTgt spid="23"/>
                                        </p:tgtEl>
                                        <p:attrNameLst>
                                          <p:attrName>ppt_h</p:attrName>
                                        </p:attrNameLst>
                                      </p:cBhvr>
                                      <p:tavLst>
                                        <p:tav tm="0">
                                          <p:val>
                                            <p:strVal val="#ppt_h"/>
                                          </p:val>
                                        </p:tav>
                                        <p:tav tm="100000">
                                          <p:val>
                                            <p:strVal val="#ppt_h"/>
                                          </p:val>
                                        </p:tav>
                                      </p:tavLst>
                                    </p:anim>
                                    <p:anim to="" calcmode="lin" valueType="num">
                                      <p:cBhvr>
                                        <p:cTn id="41" dur="87" autoRev="1" fill="hold">
                                          <p:stCondLst>
                                            <p:cond delay="525"/>
                                          </p:stCondLst>
                                        </p:cTn>
                                        <p:tgtEl>
                                          <p:spTgt spid="23"/>
                                        </p:tgtEl>
                                        <p:attrNameLst>
                                          <p:attrName>ppt_w</p:attrName>
                                        </p:attrNameLst>
                                      </p:cBhvr>
                                      <p:tavLst>
                                        <p:tav tm="0" fmla="#ppt_w*cos(0.1*pi*$)">
                                          <p:val>
                                            <p:strVal val="0"/>
                                          </p:val>
                                        </p:tav>
                                        <p:tav tm="100000">
                                          <p:val>
                                            <p:strVal val="1"/>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700" fill="hold"/>
                                        <p:tgtEl>
                                          <p:spTgt spid="30"/>
                                        </p:tgtEl>
                                        <p:attrNameLst>
                                          <p:attrName>ppt_x</p:attrName>
                                        </p:attrNameLst>
                                      </p:cBhvr>
                                      <p:tavLst>
                                        <p:tav tm="0">
                                          <p:val>
                                            <p:strVal val="1+#ppt_w/2"/>
                                          </p:val>
                                        </p:tav>
                                        <p:tav tm="100000">
                                          <p:val>
                                            <p:strVal val="#ppt_x"/>
                                          </p:val>
                                        </p:tav>
                                      </p:tavLst>
                                    </p:anim>
                                    <p:anim calcmode="lin" valueType="num">
                                      <p:cBhvr additive="base">
                                        <p:cTn id="45" dur="7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animBg="1"/>
      <p:bldP spid="22" grpId="0" animBg="1"/>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2A2BDCAD-3034-4663-85DC-527E06F55811}"/>
              </a:ext>
            </a:extLst>
          </p:cNvPr>
          <p:cNvSpPr>
            <a:spLocks noGrp="1"/>
          </p:cNvSpPr>
          <p:nvPr>
            <p:ph type="pic" sz="quarter" idx="10"/>
          </p:nvPr>
        </p:nvSpPr>
        <p:spPr/>
      </p:sp>
      <p:sp>
        <p:nvSpPr>
          <p:cNvPr id="32" name="Rectangle 31">
            <a:extLst>
              <a:ext uri="{FF2B5EF4-FFF2-40B4-BE49-F238E27FC236}">
                <a16:creationId xmlns:a16="http://schemas.microsoft.com/office/drawing/2014/main" id="{F74DB7D2-74E2-4EF4-B26F-43682C1D8D52}"/>
              </a:ext>
            </a:extLst>
          </p:cNvPr>
          <p:cNvSpPr/>
          <p:nvPr/>
        </p:nvSpPr>
        <p:spPr>
          <a:xfrm>
            <a:off x="-1" y="0"/>
            <a:ext cx="18287999"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71E66C30-1E6F-4762-948A-A7DC76F95C19}"/>
              </a:ext>
            </a:extLst>
          </p:cNvPr>
          <p:cNvCxnSpPr>
            <a:cxnSpLocks/>
          </p:cNvCxnSpPr>
          <p:nvPr/>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CE15979-877E-4435-BE0D-642F9BEB3EB3}"/>
              </a:ext>
            </a:extLst>
          </p:cNvPr>
          <p:cNvSpPr txBox="1"/>
          <p:nvPr/>
        </p:nvSpPr>
        <p:spPr>
          <a:xfrm>
            <a:off x="1569720" y="4481781"/>
            <a:ext cx="15148560" cy="1323439"/>
          </a:xfrm>
          <a:prstGeom prst="rect">
            <a:avLst/>
          </a:prstGeom>
          <a:noFill/>
        </p:spPr>
        <p:txBody>
          <a:bodyPr wrap="square" rtlCol="0">
            <a:spAutoFit/>
          </a:bodyPr>
          <a:lstStyle/>
          <a:p>
            <a:pPr algn="ctr"/>
            <a:r>
              <a:rPr lang="en-US" altLang="zh-CN" sz="8000">
                <a:latin typeface="Montserrat Black" panose="00000A00000000000000" pitchFamily="50" charset="0"/>
                <a:ea typeface="Lato" panose="020F0502020204030203" pitchFamily="34" charset="0"/>
                <a:cs typeface="Lato" panose="020F0502020204030203" pitchFamily="34" charset="0"/>
              </a:rPr>
              <a:t>Thanks for Watching!</a:t>
            </a:r>
          </a:p>
        </p:txBody>
      </p:sp>
      <p:sp>
        <p:nvSpPr>
          <p:cNvPr id="10" name="TextBox 9">
            <a:extLst>
              <a:ext uri="{FF2B5EF4-FFF2-40B4-BE49-F238E27FC236}">
                <a16:creationId xmlns:a16="http://schemas.microsoft.com/office/drawing/2014/main" id="{7C4C30A4-54D5-4BF1-BDAA-44AC61DB5FD6}"/>
              </a:ext>
            </a:extLst>
          </p:cNvPr>
          <p:cNvSpPr txBox="1"/>
          <p:nvPr/>
        </p:nvSpPr>
        <p:spPr>
          <a:xfrm>
            <a:off x="6560820" y="6134792"/>
            <a:ext cx="5166360" cy="461665"/>
          </a:xfrm>
          <a:prstGeom prst="rect">
            <a:avLst/>
          </a:prstGeom>
          <a:noFill/>
        </p:spPr>
        <p:txBody>
          <a:bodyPr wrap="square" rtlCol="0">
            <a:spAutoFit/>
          </a:bodyPr>
          <a:lstStyle/>
          <a:p>
            <a:pPr algn="ctr"/>
            <a:r>
              <a:rPr lang="en-US" sz="2400" spc="600"/>
              <a:t>MSLIDES.COM</a:t>
            </a:r>
          </a:p>
        </p:txBody>
      </p:sp>
      <p:sp>
        <p:nvSpPr>
          <p:cNvPr id="30" name="TextBox 29">
            <a:extLst>
              <a:ext uri="{FF2B5EF4-FFF2-40B4-BE49-F238E27FC236}">
                <a16:creationId xmlns:a16="http://schemas.microsoft.com/office/drawing/2014/main" id="{48F9C26B-E995-4335-A530-E0D2547D79AB}"/>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pic>
        <p:nvPicPr>
          <p:cNvPr id="13" name="Picture 12">
            <a:extLst>
              <a:ext uri="{FF2B5EF4-FFF2-40B4-BE49-F238E27FC236}">
                <a16:creationId xmlns:a16="http://schemas.microsoft.com/office/drawing/2014/main" id="{8DA8CD63-91DD-4E6B-BA85-15CF4CA9BD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4034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4"/>
                                        </p:tgtEl>
                                        <p:attrNameLst>
                                          <p:attrName>style.visibility</p:attrName>
                                        </p:attrNameLst>
                                      </p:cBhvr>
                                      <p:to>
                                        <p:strVal val="visible"/>
                                      </p:to>
                                    </p:set>
                                    <p:anim to="" calcmode="lin" valueType="num">
                                      <p:cBhvr>
                                        <p:cTn id="10"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4"/>
                                        </p:tgtEl>
                                      </p:cBhvr>
                                    </p:animEffect>
                                  </p:childTnLst>
                                </p:cTn>
                              </p:par>
                            </p:childTnLst>
                          </p:cTn>
                        </p:par>
                        <p:par>
                          <p:cTn id="12" fill="hold">
                            <p:stCondLst>
                              <p:cond delay="1133"/>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Montserrat" panose="00000500000000000000" pitchFamily="50"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Montserrat" panose="00000500000000000000" pitchFamily="50"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文本框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Electronics</a:t>
            </a:r>
            <a:endParaRPr lang="zh-CN" altLang="en-US" sz="2400" dirty="0">
              <a:latin typeface="Montserrat" panose="00000500000000000000" pitchFamily="50"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324662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文本框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E-commerce</a:t>
            </a:r>
            <a:endParaRPr lang="zh-CN" altLang="en-US" sz="2400" dirty="0">
              <a:latin typeface="Montserrat" panose="00000500000000000000" pitchFamily="50"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文本框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Web</a:t>
            </a:r>
            <a:endParaRPr lang="zh-CN" altLang="en-US" sz="2400" dirty="0">
              <a:latin typeface="Montserrat" panose="00000500000000000000" pitchFamily="50"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Location</a:t>
            </a:r>
            <a:endParaRPr lang="zh-CN" altLang="en-US" sz="2400" dirty="0">
              <a:latin typeface="Montserrat" panose="00000500000000000000" pitchFamily="50"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Arrows</a:t>
            </a:r>
            <a:endParaRPr lang="zh-CN" altLang="en-US" sz="2400" dirty="0">
              <a:latin typeface="Montserrat" panose="00000500000000000000" pitchFamily="50"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44617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Weather</a:t>
            </a:r>
            <a:endParaRPr lang="zh-CN" altLang="en-US" sz="2400" dirty="0">
              <a:latin typeface="Montserrat" panose="00000500000000000000" pitchFamily="50"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文本框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Miscellaneous</a:t>
            </a:r>
            <a:endParaRPr lang="zh-CN" altLang="en-US" sz="2400" dirty="0">
              <a:latin typeface="Montserrat" panose="00000500000000000000" pitchFamily="50"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tx1"/>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842705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tx1">
                    <a:lumMod val="65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MONTSERRAT</a:t>
            </a:r>
          </a:p>
          <a:p>
            <a:pPr>
              <a:spcBef>
                <a:spcPts val="1200"/>
              </a:spcBef>
            </a:pPr>
            <a:r>
              <a:rPr lang="en-US" altLang="zh-CN" sz="1400" i="1">
                <a:solidFill>
                  <a:schemeClr val="tx1">
                    <a:lumMod val="65000"/>
                  </a:schemeClr>
                </a:solidFill>
              </a:rPr>
              <a:t>https://www.fontsquirrel.com/fonts/montserrat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solidFill>
                  <a:schemeClr val="accent1"/>
                </a:solidFill>
                <a:latin typeface="Montserrat ExtraBold" panose="00000900000000000000" pitchFamily="50" charset="0"/>
              </a:rPr>
              <a:t>Aa</a:t>
            </a:r>
            <a:r>
              <a:rPr lang="en-US" altLang="zh-CN" sz="13800">
                <a:solidFill>
                  <a:schemeClr val="accent1"/>
                </a:solidFill>
                <a:latin typeface="Montserrat Light" panose="00000400000000000000" pitchFamily="50" charset="0"/>
              </a:rPr>
              <a:t>Bb</a:t>
            </a:r>
            <a:endParaRPr lang="zh-CN" altLang="en-US" sz="13800">
              <a:solidFill>
                <a:schemeClr val="accent1"/>
              </a:solidFill>
              <a:latin typeface="Montserrat Light" panose="00000400000000000000" pitchFamily="50" charset="0"/>
            </a:endParaRPr>
          </a:p>
        </p:txBody>
      </p:sp>
    </p:spTree>
    <p:extLst>
      <p:ext uri="{BB962C8B-B14F-4D97-AF65-F5344CB8AC3E}">
        <p14:creationId xmlns:p14="http://schemas.microsoft.com/office/powerpoint/2010/main" val="5138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76574D1-D10E-4C8C-8474-C121926941FA}"/>
              </a:ext>
            </a:extLst>
          </p:cNvPr>
          <p:cNvSpPr>
            <a:spLocks noGrp="1"/>
          </p:cNvSpPr>
          <p:nvPr>
            <p:ph type="pic" sz="quarter" idx="10"/>
          </p:nvPr>
        </p:nvSpPr>
        <p:spPr/>
      </p:sp>
      <p:pic>
        <p:nvPicPr>
          <p:cNvPr id="3" name="Picture 2">
            <a:extLst>
              <a:ext uri="{FF2B5EF4-FFF2-40B4-BE49-F238E27FC236}">
                <a16:creationId xmlns:a16="http://schemas.microsoft.com/office/drawing/2014/main" id="{991C65D5-F0F0-42A9-9857-F7E2E7DE5F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6241" y="788677"/>
            <a:ext cx="792549" cy="213378"/>
          </a:xfrm>
          <a:prstGeom prst="rect">
            <a:avLst/>
          </a:prstGeom>
        </p:spPr>
      </p:pic>
      <p:sp>
        <p:nvSpPr>
          <p:cNvPr id="2" name="TextBox 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DBD4C79-8C4E-4EAE-BDD2-29BA4F14A165}"/>
              </a:ext>
            </a:extLst>
          </p:cNvPr>
          <p:cNvSpPr txBox="1"/>
          <p:nvPr/>
        </p:nvSpPr>
        <p:spPr>
          <a:xfrm>
            <a:off x="12193072" y="2672567"/>
            <a:ext cx="4228028" cy="4941866"/>
          </a:xfrm>
          <a:prstGeom prst="rect">
            <a:avLst/>
          </a:prstGeom>
          <a:noFill/>
        </p:spPr>
        <p:txBody>
          <a:bodyPr wrap="square" rtlCol="0">
            <a:spAutoFit/>
          </a:bodyPr>
          <a:lstStyle/>
          <a:p>
            <a:pPr marL="457200" indent="-457200">
              <a:lnSpc>
                <a:spcPct val="150000"/>
              </a:lnSpc>
              <a:spcBef>
                <a:spcPts val="3000"/>
              </a:spcBef>
              <a:buSzPct val="100000"/>
              <a:buFont typeface="+mj-lt"/>
              <a:buAutoNum type="arabicPeriod"/>
            </a:pPr>
            <a:r>
              <a:rPr lang="en-US" altLang="zh-CN" sz="1600">
                <a:solidFill>
                  <a:schemeClr val="tx1">
                    <a:lumMod val="85000"/>
                    <a:lumOff val="15000"/>
                  </a:schemeClr>
                </a:solidFill>
                <a:latin typeface="+mj-lt"/>
                <a:ea typeface="Lato Light" panose="020F0502020204030203" pitchFamily="34" charset="0"/>
                <a:cs typeface="Lato Light" panose="020F0502020204030203" pitchFamily="34" charset="0"/>
              </a:rPr>
              <a:t>Introduction</a:t>
            </a:r>
            <a:endPar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Our Professional Team</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Portfolio</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Mock Ups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Infographics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Charts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Maps</a:t>
            </a:r>
          </a:p>
        </p:txBody>
      </p:sp>
      <p:sp>
        <p:nvSpPr>
          <p:cNvPr id="5" name="TextBox 4">
            <a:extLst>
              <a:ext uri="{FF2B5EF4-FFF2-40B4-BE49-F238E27FC236}">
                <a16:creationId xmlns:a16="http://schemas.microsoft.com/office/drawing/2014/main" id="{5FB88D3B-6B1D-44E6-8707-50628D2DB9E8}"/>
              </a:ext>
            </a:extLst>
          </p:cNvPr>
          <p:cNvSpPr txBox="1"/>
          <p:nvPr/>
        </p:nvSpPr>
        <p:spPr>
          <a:xfrm>
            <a:off x="6932063" y="4189393"/>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Presentation </a:t>
            </a:r>
            <a:r>
              <a:rPr lang="en-US" altLang="zh-CN" sz="4400">
                <a:solidFill>
                  <a:schemeClr val="accent1"/>
                </a:solidFill>
                <a:latin typeface="Montserrat Black" panose="00000A00000000000000" pitchFamily="50" charset="0"/>
              </a:rPr>
              <a:t>Agenda</a:t>
            </a:r>
            <a:endParaRPr lang="en-US" sz="4400">
              <a:solidFill>
                <a:schemeClr val="accent1"/>
              </a:solidFill>
              <a:latin typeface="Montserrat Black" panose="00000A00000000000000" pitchFamily="50" charset="0"/>
            </a:endParaRPr>
          </a:p>
        </p:txBody>
      </p:sp>
      <p:cxnSp>
        <p:nvCxnSpPr>
          <p:cNvPr id="6" name="Straight Connector 2">
            <a:extLst>
              <a:ext uri="{FF2B5EF4-FFF2-40B4-BE49-F238E27FC236}">
                <a16:creationId xmlns:a16="http://schemas.microsoft.com/office/drawing/2014/main" id="{E3C5FC04-8FDD-4E92-ABF6-C03508FB0CCE}"/>
              </a:ext>
            </a:extLst>
          </p:cNvPr>
          <p:cNvCxnSpPr>
            <a:cxnSpLocks/>
          </p:cNvCxnSpPr>
          <p:nvPr/>
        </p:nvCxnSpPr>
        <p:spPr>
          <a:xfrm>
            <a:off x="1330008" y="9463088"/>
            <a:ext cx="46897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5"/>
                                        </p:tgtEl>
                                        <p:attrNameLst>
                                          <p:attrName>style.visibility</p:attrName>
                                        </p:attrNameLst>
                                      </p:cBhvr>
                                      <p:to>
                                        <p:strVal val="visible"/>
                                      </p:to>
                                    </p:set>
                                    <p:anim to="" calcmode="lin" valueType="num">
                                      <p:cBhvr>
                                        <p:cTn id="7"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5"/>
                                        </p:tgtEl>
                                      </p:cBhvr>
                                    </p:animEffect>
                                  </p:childTnLst>
                                </p:cTn>
                              </p:par>
                            </p:childTnLst>
                          </p:cTn>
                        </p:par>
                        <p:par>
                          <p:cTn id="9" fill="hold">
                            <p:stCondLst>
                              <p:cond delay="1402"/>
                            </p:stCondLst>
                            <p:childTnLst>
                              <p:par>
                                <p:cTn id="10" presetID="2" presetClass="entr" presetSubtype="2" decel="10000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2">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0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2">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30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2">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40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2">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50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10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2">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60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10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722B1-7F0F-4534-A10A-EF713B576B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6900" y="1886087"/>
            <a:ext cx="5182049" cy="1371719"/>
          </a:xfrm>
          <a:prstGeom prst="rect">
            <a:avLst/>
          </a:prstGeom>
        </p:spPr>
      </p:pic>
      <p:sp>
        <p:nvSpPr>
          <p:cNvPr id="11" name="TextBox 10">
            <a:extLst>
              <a:ext uri="{FF2B5EF4-FFF2-40B4-BE49-F238E27FC236}">
                <a16:creationId xmlns:a16="http://schemas.microsoft.com/office/drawing/2014/main" id="{12850873-91D9-4840-A3C6-9287C705944A}"/>
              </a:ext>
            </a:extLst>
          </p:cNvPr>
          <p:cNvSpPr txBox="1"/>
          <p:nvPr/>
        </p:nvSpPr>
        <p:spPr>
          <a:xfrm>
            <a:off x="1866900" y="6624154"/>
            <a:ext cx="10184423" cy="646331"/>
          </a:xfrm>
          <a:prstGeom prst="rect">
            <a:avLst/>
          </a:prstGeom>
          <a:noFill/>
        </p:spPr>
        <p:txBody>
          <a:bodyPr wrap="square" rtlCol="0">
            <a:spAutoFit/>
          </a:bodyPr>
          <a:lstStyle/>
          <a:p>
            <a:r>
              <a:rPr lang="en-US" sz="3600">
                <a:solidFill>
                  <a:schemeClr val="accent1"/>
                </a:solidFill>
                <a:latin typeface="Montserrat Black" panose="00000A00000000000000" pitchFamily="50" charset="0"/>
              </a:rPr>
              <a:t>NOT to be sold as is or modified!</a:t>
            </a:r>
          </a:p>
        </p:txBody>
      </p:sp>
      <p:sp>
        <p:nvSpPr>
          <p:cNvPr id="12" name="TextBox 11">
            <a:extLst>
              <a:ext uri="{FF2B5EF4-FFF2-40B4-BE49-F238E27FC236}">
                <a16:creationId xmlns:a16="http://schemas.microsoft.com/office/drawing/2014/main" id="{C19DD76B-9B7D-43E9-96B4-3CFBDE110589}"/>
              </a:ext>
            </a:extLst>
          </p:cNvPr>
          <p:cNvSpPr txBox="1"/>
          <p:nvPr/>
        </p:nvSpPr>
        <p:spPr>
          <a:xfrm>
            <a:off x="1866900" y="7604760"/>
            <a:ext cx="12458700" cy="1443087"/>
          </a:xfrm>
          <a:prstGeom prst="rect">
            <a:avLst/>
          </a:prstGeom>
          <a:noFill/>
        </p:spPr>
        <p:txBody>
          <a:bodyPr wrap="square" rtlCol="0">
            <a:spAutoFit/>
          </a:bodyPr>
          <a:lstStyle/>
          <a:p>
            <a:pPr>
              <a:lnSpc>
                <a:spcPct val="150000"/>
              </a:lnSpc>
              <a:spcBef>
                <a:spcPts val="1200"/>
              </a:spcBef>
            </a:pPr>
            <a:r>
              <a:rPr lang="en-US" sz="1800">
                <a:solidFill>
                  <a:schemeClr val="tx1">
                    <a:lumMod val="65000"/>
                  </a:schemeClr>
                </a:solidFill>
              </a:rPr>
              <a:t>Thanks for downloading! </a:t>
            </a:r>
          </a:p>
          <a:p>
            <a:pPr>
              <a:lnSpc>
                <a:spcPct val="150000"/>
              </a:lnSpc>
              <a:spcBef>
                <a:spcPts val="1200"/>
              </a:spcBef>
            </a:pPr>
            <a:r>
              <a:rPr lang="en-US" sz="1800">
                <a:solidFill>
                  <a:schemeClr val="tx1">
                    <a:lumMod val="65000"/>
                  </a:schemeClr>
                </a:solidFill>
              </a:rPr>
              <a:t>You can read our terms of use to learn more. If you have any questions, you can go to </a:t>
            </a:r>
            <a:r>
              <a:rPr lang="en-US" sz="1800">
                <a:solidFill>
                  <a:schemeClr val="accent1"/>
                </a:solidFill>
                <a:hlinkClick r:id="rId3" action="ppaction://hlinkfile">
                  <a:extLst>
                    <a:ext uri="{A12FA001-AC4F-418D-AE19-62706E023703}">
                      <ahyp:hlinkClr xmlns:ahyp="http://schemas.microsoft.com/office/drawing/2018/hyperlinkcolor" val="tx"/>
                    </a:ext>
                  </a:extLst>
                </a:hlinkClick>
              </a:rPr>
              <a:t>mslides.com </a:t>
            </a:r>
            <a:r>
              <a:rPr lang="en-US" sz="1800">
                <a:solidFill>
                  <a:schemeClr val="tx1">
                    <a:lumMod val="65000"/>
                  </a:schemeClr>
                </a:solidFill>
              </a:rPr>
              <a:t>to leave a comment or sent message to us. </a:t>
            </a:r>
          </a:p>
        </p:txBody>
      </p:sp>
      <p:sp>
        <p:nvSpPr>
          <p:cNvPr id="15" name="TextBox 14">
            <a:extLst>
              <a:ext uri="{FF2B5EF4-FFF2-40B4-BE49-F238E27FC236}">
                <a16:creationId xmlns:a16="http://schemas.microsoft.com/office/drawing/2014/main" id="{E5EC78E8-2923-4D01-A416-9BD12B6BED7D}"/>
              </a:ext>
            </a:extLst>
          </p:cNvPr>
          <p:cNvSpPr txBox="1"/>
          <p:nvPr/>
        </p:nvSpPr>
        <p:spPr>
          <a:xfrm>
            <a:off x="1866900" y="3920286"/>
            <a:ext cx="11625580" cy="564514"/>
          </a:xfrm>
          <a:prstGeom prst="rect">
            <a:avLst/>
          </a:prstGeom>
          <a:noFill/>
        </p:spPr>
        <p:txBody>
          <a:bodyPr wrap="square" rtlCol="0">
            <a:spAutoFit/>
          </a:bodyPr>
          <a:lstStyle/>
          <a:p>
            <a:pPr>
              <a:lnSpc>
                <a:spcPct val="120000"/>
              </a:lnSpc>
            </a:pPr>
            <a:r>
              <a:rPr lang="en-US" sz="2800">
                <a:latin typeface="Montserrat Black" panose="00000A00000000000000" pitchFamily="50" charset="0"/>
              </a:rPr>
              <a:t>Free </a:t>
            </a:r>
            <a:r>
              <a:rPr lang="en-US" altLang="zh-CN" sz="2800">
                <a:latin typeface="Montserrat Black" panose="00000A00000000000000" pitchFamily="50" charset="0"/>
              </a:rPr>
              <a:t>PowerPoint Template and Google Slides Themes</a:t>
            </a:r>
            <a:r>
              <a:rPr lang="en-US" sz="2800">
                <a:latin typeface="Montserrat Black" panose="00000A00000000000000" pitchFamily="50" charset="0"/>
              </a:rPr>
              <a:t>.</a:t>
            </a:r>
          </a:p>
        </p:txBody>
      </p:sp>
    </p:spTree>
    <p:extLst>
      <p:ext uri="{BB962C8B-B14F-4D97-AF65-F5344CB8AC3E}">
        <p14:creationId xmlns:p14="http://schemas.microsoft.com/office/powerpoint/2010/main" val="17090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9078A4-B0C2-45E7-A40D-BD3BC86A9636}"/>
              </a:ext>
            </a:extLst>
          </p:cNvPr>
          <p:cNvSpPr>
            <a:spLocks noGrp="1"/>
          </p:cNvSpPr>
          <p:nvPr>
            <p:ph type="pic" sz="quarter" idx="10"/>
          </p:nvPr>
        </p:nvSpPr>
        <p:spPr/>
      </p:sp>
      <p:sp>
        <p:nvSpPr>
          <p:cNvPr id="5" name="Rectang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C9FE37B-BB86-4C62-BAAA-9F89A04DE3C2}"/>
              </a:ext>
            </a:extLst>
          </p:cNvPr>
          <p:cNvSpPr/>
          <p:nvPr/>
        </p:nvSpPr>
        <p:spPr>
          <a:xfrm>
            <a:off x="6944102" y="6145573"/>
            <a:ext cx="9476997" cy="2834750"/>
          </a:xfrm>
          <a:prstGeom prst="rect">
            <a:avLst/>
          </a:prstGeom>
          <a:noFill/>
        </p:spPr>
        <p:txBody>
          <a:bodyPr wrap="square" numCol="2" spcCol="640080">
            <a:spAutoFit/>
          </a:bodyPr>
          <a:lstStyle/>
          <a:p>
            <a:pPr>
              <a:lnSpc>
                <a:spcPct val="150000"/>
              </a:lnSpc>
              <a:spcBef>
                <a:spcPts val="1800"/>
              </a:spcBef>
              <a:defRPr/>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800"/>
              </a:spcBef>
              <a:defRPr/>
            </a:pPr>
            <a:endParaRPr lang="es-ES" altLang="zh-CN" sz="1000">
              <a:solidFill>
                <a:schemeClr val="tx1">
                  <a:lumMod val="65000"/>
                </a:schemeClr>
              </a:solidFill>
              <a:latin typeface="+mn-lt"/>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D627EC0F-E415-4313-B651-93A6A9332905}"/>
              </a:ext>
            </a:extLst>
          </p:cNvPr>
          <p:cNvSpPr txBox="1"/>
          <p:nvPr/>
        </p:nvSpPr>
        <p:spPr>
          <a:xfrm>
            <a:off x="1225532" y="6142535"/>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Creative and </a:t>
            </a:r>
            <a:r>
              <a:rPr lang="en-US" altLang="zh-CN" sz="4400">
                <a:solidFill>
                  <a:schemeClr val="accent1"/>
                </a:solidFill>
                <a:latin typeface="Montserrat Black" panose="00000A00000000000000" pitchFamily="50" charset="0"/>
              </a:rPr>
              <a:t>Simple</a:t>
            </a:r>
            <a:endParaRPr lang="en-US" sz="4400">
              <a:solidFill>
                <a:schemeClr val="accent1"/>
              </a:solidFill>
              <a:latin typeface="Montserrat Black" panose="00000A00000000000000" pitchFamily="50" charset="0"/>
            </a:endParaRPr>
          </a:p>
        </p:txBody>
      </p:sp>
    </p:spTree>
    <p:extLst>
      <p:ext uri="{BB962C8B-B14F-4D97-AF65-F5344CB8AC3E}">
        <p14:creationId xmlns:p14="http://schemas.microsoft.com/office/powerpoint/2010/main" val="420607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138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C69FBB-192C-4F5A-9351-61F91887F5C6}"/>
              </a:ext>
            </a:extLst>
          </p:cNvPr>
          <p:cNvSpPr>
            <a:spLocks noGrp="1"/>
          </p:cNvSpPr>
          <p:nvPr>
            <p:ph type="pic" sz="quarter" idx="10"/>
          </p:nvPr>
        </p:nvSpPr>
        <p:spPr/>
      </p:sp>
      <p:sp>
        <p:nvSpPr>
          <p:cNvPr id="4" name="Rectangle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E2992AB-550B-43E3-8479-65E0694AD106}"/>
              </a:ext>
            </a:extLst>
          </p:cNvPr>
          <p:cNvSpPr/>
          <p:nvPr/>
        </p:nvSpPr>
        <p:spPr>
          <a:xfrm>
            <a:off x="1223500" y="5031186"/>
            <a:ext cx="9476997" cy="2834750"/>
          </a:xfrm>
          <a:prstGeom prst="rect">
            <a:avLst/>
          </a:prstGeom>
          <a:noFill/>
        </p:spPr>
        <p:txBody>
          <a:bodyPr wrap="square" numCol="2" spcCol="640080">
            <a:spAutoFit/>
          </a:bodyPr>
          <a:lstStyle/>
          <a:p>
            <a:pPr>
              <a:lnSpc>
                <a:spcPct val="150000"/>
              </a:lnSpc>
              <a:spcBef>
                <a:spcPts val="1800"/>
              </a:spcBef>
              <a:defRPr/>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000">
                <a:solidFill>
                  <a:schemeClr val="tx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ea typeface="Lato Light" panose="020F0502020204030203" pitchFamily="34" charset="0"/>
                <a:cs typeface="Lato Light" panose="020F0502020204030203" pitchFamily="34" charset="0"/>
              </a:rPr>
              <a:t>. </a:t>
            </a:r>
            <a:r>
              <a:rPr lang="es-ES" altLang="zh-CN" sz="1000">
                <a:solidFill>
                  <a:schemeClr val="tx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800"/>
              </a:spcBef>
              <a:defRPr/>
            </a:pPr>
            <a:endParaRPr lang="es-ES" altLang="zh-CN" sz="1000">
              <a:solidFill>
                <a:schemeClr val="tx1">
                  <a:lumMod val="65000"/>
                </a:schemeClr>
              </a:solidFill>
              <a:latin typeface="+mn-lt"/>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FF99EAF3-BF36-45AB-B04A-11FE8F8628BD}"/>
              </a:ext>
            </a:extLst>
          </p:cNvPr>
          <p:cNvSpPr txBox="1"/>
          <p:nvPr/>
        </p:nvSpPr>
        <p:spPr>
          <a:xfrm>
            <a:off x="1225532" y="2332535"/>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Creative and </a:t>
            </a:r>
            <a:r>
              <a:rPr lang="en-US" altLang="zh-CN" sz="4400">
                <a:solidFill>
                  <a:schemeClr val="accent1"/>
                </a:solidFill>
                <a:latin typeface="Montserrat Black" panose="00000A00000000000000" pitchFamily="50" charset="0"/>
              </a:rPr>
              <a:t>Simple</a:t>
            </a:r>
            <a:endParaRPr lang="en-US" sz="4400">
              <a:solidFill>
                <a:schemeClr val="accent1"/>
              </a:solidFill>
              <a:latin typeface="Montserrat Black" panose="00000A00000000000000" pitchFamily="50" charset="0"/>
            </a:endParaRPr>
          </a:p>
        </p:txBody>
      </p:sp>
      <p:cxnSp>
        <p:nvCxnSpPr>
          <p:cNvPr id="5" name="Straight Connector 2">
            <a:extLst>
              <a:ext uri="{FF2B5EF4-FFF2-40B4-BE49-F238E27FC236}">
                <a16:creationId xmlns:a16="http://schemas.microsoft.com/office/drawing/2014/main" id="{769BE1B2-C6F4-4967-A586-CE9677F241FA}"/>
              </a:ext>
            </a:extLst>
          </p:cNvPr>
          <p:cNvCxnSpPr>
            <a:cxnSpLocks/>
          </p:cNvCxnSpPr>
          <p:nvPr/>
        </p:nvCxnSpPr>
        <p:spPr>
          <a:xfrm>
            <a:off x="12268200" y="9463088"/>
            <a:ext cx="4686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C55645-3830-4215-AE0E-697CAB9AB3B2}"/>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latin typeface="+mn-lt"/>
              </a:rPr>
              <a:t>PROPOSAL</a:t>
            </a:r>
            <a:endParaRPr lang="en-US" sz="1000" spc="300">
              <a:latin typeface="+mn-lt"/>
            </a:endParaRPr>
          </a:p>
        </p:txBody>
      </p:sp>
    </p:spTree>
    <p:extLst>
      <p:ext uri="{BB962C8B-B14F-4D97-AF65-F5344CB8AC3E}">
        <p14:creationId xmlns:p14="http://schemas.microsoft.com/office/powerpoint/2010/main" val="263093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
                                        </p:tgtEl>
                                      </p:cBhvr>
                                    </p:animEffect>
                                  </p:childTnLst>
                                </p:cTn>
                              </p:par>
                            </p:childTnLst>
                          </p:cTn>
                        </p:par>
                        <p:par>
                          <p:cTn id="9" fill="hold">
                            <p:stCondLst>
                              <p:cond delay="138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DE0BCB-83C7-436B-819D-B4C65438CEB0}"/>
              </a:ext>
            </a:extLst>
          </p:cNvPr>
          <p:cNvSpPr txBox="1"/>
          <p:nvPr/>
        </p:nvSpPr>
        <p:spPr>
          <a:xfrm>
            <a:off x="5370886" y="6459583"/>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
        <p:nvSpPr>
          <p:cNvPr id="4"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7C39D8ED-3AB8-4370-8475-83540995C7CE}"/>
              </a:ext>
            </a:extLst>
          </p:cNvPr>
          <p:cNvSpPr/>
          <p:nvPr/>
        </p:nvSpPr>
        <p:spPr>
          <a:xfrm>
            <a:off x="2914650" y="8160385"/>
            <a:ext cx="12458700" cy="757259"/>
          </a:xfrm>
          <a:prstGeom prst="rect">
            <a:avLst/>
          </a:prstGeom>
        </p:spPr>
        <p:txBody>
          <a:bodyPr>
            <a:spAutoFit/>
          </a:bodyPr>
          <a:lstStyle/>
          <a:p>
            <a:pPr algn="ctr" eaLnBrk="1" fontAlgn="auto" hangingPunct="1">
              <a:lnSpc>
                <a:spcPct val="150000"/>
              </a:lnSpc>
              <a:spcBef>
                <a:spcPts val="1200"/>
              </a:spcBef>
              <a:spcAft>
                <a:spcPts val="0"/>
              </a:spcAft>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6" name="Picture Placeholder 5">
            <a:extLst>
              <a:ext uri="{FF2B5EF4-FFF2-40B4-BE49-F238E27FC236}">
                <a16:creationId xmlns:a16="http://schemas.microsoft.com/office/drawing/2014/main" id="{060D974A-32C6-45AB-8773-3A2C7EDC25D0}"/>
              </a:ext>
            </a:extLst>
          </p:cNvPr>
          <p:cNvSpPr>
            <a:spLocks noGrp="1"/>
          </p:cNvSpPr>
          <p:nvPr>
            <p:ph type="pic" sz="quarter" idx="10"/>
          </p:nvPr>
        </p:nvSpPr>
        <p:spPr/>
      </p:sp>
    </p:spTree>
    <p:extLst>
      <p:ext uri="{BB962C8B-B14F-4D97-AF65-F5344CB8AC3E}">
        <p14:creationId xmlns:p14="http://schemas.microsoft.com/office/powerpoint/2010/main" val="19687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
                                        </p:tgtEl>
                                      </p:cBhvr>
                                    </p:animEffect>
                                  </p:childTnLst>
                                </p:cTn>
                              </p:par>
                            </p:childTnLst>
                          </p:cTn>
                        </p:par>
                        <p:par>
                          <p:cTn id="9" fill="hold">
                            <p:stCondLst>
                              <p:cond delay="1313"/>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05DCB9-2E29-497F-BD86-81E9089319DB}"/>
              </a:ext>
            </a:extLst>
          </p:cNvPr>
          <p:cNvSpPr/>
          <p:nvPr/>
        </p:nvSpPr>
        <p:spPr>
          <a:xfrm>
            <a:off x="13309780" y="3276600"/>
            <a:ext cx="3644720" cy="563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a:solidFill>
                <a:schemeClr val="bg1">
                  <a:lumMod val="95000"/>
                </a:schemeClr>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4425165D-3155-453E-A0B4-F90D42009476}"/>
              </a:ext>
            </a:extLst>
          </p:cNvPr>
          <p:cNvSpPr/>
          <p:nvPr/>
        </p:nvSpPr>
        <p:spPr>
          <a:xfrm>
            <a:off x="5328735" y="3276600"/>
            <a:ext cx="3644720" cy="563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a:solidFill>
                <a:schemeClr val="bg1">
                  <a:lumMod val="95000"/>
                </a:schemeClr>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DAB9F4A-2F05-4D39-B88C-AA14C751DCEC}"/>
              </a:ext>
            </a:extLst>
          </p:cNvPr>
          <p:cNvSpPr txBox="1"/>
          <p:nvPr/>
        </p:nvSpPr>
        <p:spPr>
          <a:xfrm>
            <a:off x="5370886" y="1215422"/>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
        <p:nvSpPr>
          <p:cNvPr id="8" name="Rectangle 7">
            <a:extLst>
              <a:ext uri="{FF2B5EF4-FFF2-40B4-BE49-F238E27FC236}">
                <a16:creationId xmlns:a16="http://schemas.microsoft.com/office/drawing/2014/main" id="{17DD3BB7-FA7E-4415-9F75-033BB778C81E}"/>
              </a:ext>
            </a:extLst>
          </p:cNvPr>
          <p:cNvSpPr/>
          <p:nvPr/>
        </p:nvSpPr>
        <p:spPr>
          <a:xfrm>
            <a:off x="5926243" y="6111240"/>
            <a:ext cx="2449704" cy="2357697"/>
          </a:xfrm>
          <a:prstGeom prst="rect">
            <a:avLst/>
          </a:prstGeom>
        </p:spPr>
        <p:txBody>
          <a:bodyPr wrap="square">
            <a:spAutoFit/>
          </a:bodyPr>
          <a:lstStyle/>
          <a:p>
            <a:pPr>
              <a:spcBef>
                <a:spcPts val="1200"/>
              </a:spcBef>
            </a:pPr>
            <a:r>
              <a:rPr lang="es-ES" altLang="zh-CN" sz="2800">
                <a:latin typeface="Montserrat Black" panose="00000A00000000000000" pitchFamily="50" charset="0"/>
                <a:ea typeface="Lato Light" panose="020F0502020204030203" pitchFamily="34" charset="0"/>
                <a:cs typeface="Lato Light" panose="020F0502020204030203" pitchFamily="34" charset="0"/>
              </a:rPr>
              <a:t>01. </a:t>
            </a:r>
          </a:p>
          <a:p>
            <a:pPr>
              <a:spcBef>
                <a:spcPts val="600"/>
              </a:spcBef>
            </a:pPr>
            <a:r>
              <a:rPr lang="es-ES" altLang="zh-CN" sz="1600">
                <a:latin typeface="+mj-lt"/>
                <a:ea typeface="Lato Light" panose="020F0502020204030203" pitchFamily="34" charset="0"/>
                <a:cs typeface="Lato Light" panose="020F0502020204030203" pitchFamily="34" charset="0"/>
              </a:rPr>
              <a:t>Simple </a:t>
            </a:r>
          </a:p>
          <a:p>
            <a:pP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a:t>
            </a:r>
          </a:p>
        </p:txBody>
      </p:sp>
      <p:sp>
        <p:nvSpPr>
          <p:cNvPr id="9" name="Rectangle 8">
            <a:extLst>
              <a:ext uri="{FF2B5EF4-FFF2-40B4-BE49-F238E27FC236}">
                <a16:creationId xmlns:a16="http://schemas.microsoft.com/office/drawing/2014/main" id="{B9B0A233-E0FD-4C9D-BEF4-9254716A0481}"/>
              </a:ext>
            </a:extLst>
          </p:cNvPr>
          <p:cNvSpPr/>
          <p:nvPr/>
        </p:nvSpPr>
        <p:spPr>
          <a:xfrm>
            <a:off x="13907288" y="6111239"/>
            <a:ext cx="2449704" cy="2357697"/>
          </a:xfrm>
          <a:prstGeom prst="rect">
            <a:avLst/>
          </a:prstGeom>
        </p:spPr>
        <p:txBody>
          <a:bodyPr wrap="square">
            <a:spAutoFit/>
          </a:bodyPr>
          <a:lstStyle/>
          <a:p>
            <a:pPr>
              <a:spcBef>
                <a:spcPts val="1200"/>
              </a:spcBef>
            </a:pPr>
            <a:r>
              <a:rPr lang="es-ES" altLang="zh-CN" sz="2800">
                <a:latin typeface="Montserrat Black" panose="00000A00000000000000" pitchFamily="50" charset="0"/>
                <a:ea typeface="Lato Light" panose="020F0502020204030203" pitchFamily="34" charset="0"/>
                <a:cs typeface="Lato Light" panose="020F0502020204030203" pitchFamily="34" charset="0"/>
              </a:rPr>
              <a:t>02. </a:t>
            </a:r>
          </a:p>
          <a:p>
            <a:pPr>
              <a:spcBef>
                <a:spcPts val="600"/>
              </a:spcBef>
            </a:pPr>
            <a:r>
              <a:rPr lang="es-ES" altLang="zh-CN" sz="1600">
                <a:latin typeface="+mj-lt"/>
                <a:ea typeface="Lato Light" panose="020F0502020204030203" pitchFamily="34" charset="0"/>
                <a:cs typeface="Lato Light" panose="020F0502020204030203" pitchFamily="34" charset="0"/>
              </a:rPr>
              <a:t>Creative</a:t>
            </a:r>
          </a:p>
          <a:p>
            <a:pPr>
              <a:lnSpc>
                <a:spcPct val="150000"/>
              </a:lnSpc>
              <a:spcBef>
                <a:spcPts val="1200"/>
              </a:spcBef>
            </a:pPr>
            <a:r>
              <a:rPr lang="es-ES" altLang="zh-CN" sz="1000">
                <a:solidFill>
                  <a:schemeClr val="tx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alpha val="70000"/>
                  </a:schemeClr>
                </a:solidFill>
                <a:ea typeface="Lato Light" panose="020F0502020204030203" pitchFamily="34" charset="0"/>
                <a:cs typeface="Lato Light" panose="020F0502020204030203" pitchFamily="34" charset="0"/>
              </a:rPr>
              <a:t>. </a:t>
            </a:r>
            <a:r>
              <a:rPr lang="es-ES" altLang="zh-CN" sz="1000">
                <a:solidFill>
                  <a:schemeClr val="tx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a:t>
            </a:r>
          </a:p>
        </p:txBody>
      </p:sp>
      <p:grpSp>
        <p:nvGrpSpPr>
          <p:cNvPr id="10" name="Graphic 2">
            <a:extLst>
              <a:ext uri="{FF2B5EF4-FFF2-40B4-BE49-F238E27FC236}">
                <a16:creationId xmlns:a16="http://schemas.microsoft.com/office/drawing/2014/main" id="{9D7AED26-A611-4560-916B-D7F4AAE0E7C1}"/>
              </a:ext>
            </a:extLst>
          </p:cNvPr>
          <p:cNvGrpSpPr/>
          <p:nvPr/>
        </p:nvGrpSpPr>
        <p:grpSpPr>
          <a:xfrm>
            <a:off x="7566764" y="3639039"/>
            <a:ext cx="1072082" cy="1072082"/>
            <a:chOff x="6240468" y="3424552"/>
            <a:chExt cx="1234527" cy="1234527"/>
          </a:xfrm>
          <a:solidFill>
            <a:schemeClr val="tx1">
              <a:alpha val="50000"/>
            </a:schemeClr>
          </a:solidFill>
        </p:grpSpPr>
        <p:sp>
          <p:nvSpPr>
            <p:cNvPr id="11" name="Freeform: Shape 10">
              <a:extLst>
                <a:ext uri="{FF2B5EF4-FFF2-40B4-BE49-F238E27FC236}">
                  <a16:creationId xmlns:a16="http://schemas.microsoft.com/office/drawing/2014/main" id="{84780021-ECC1-47D1-AF4C-89EFE810FE3D}"/>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2" name="Freeform: Shape 11">
              <a:extLst>
                <a:ext uri="{FF2B5EF4-FFF2-40B4-BE49-F238E27FC236}">
                  <a16:creationId xmlns:a16="http://schemas.microsoft.com/office/drawing/2014/main" id="{FC2899B8-DCBB-46F5-9A7A-2B68F80B3892}"/>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D8B93E25-6605-4F24-ABE7-43D8D2BCF3F0}"/>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402174CE-6E81-4175-AEDC-430D227B9BB1}"/>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6AC7FF57-A132-45E5-8130-2122DFD8249C}"/>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AC445678-2587-4C43-83FF-F9E240FC2CB9}"/>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7" name="Graphic 4">
            <a:extLst>
              <a:ext uri="{FF2B5EF4-FFF2-40B4-BE49-F238E27FC236}">
                <a16:creationId xmlns:a16="http://schemas.microsoft.com/office/drawing/2014/main" id="{2264DC21-9904-47C7-9F16-AD2AEBE40A3D}"/>
              </a:ext>
            </a:extLst>
          </p:cNvPr>
          <p:cNvGrpSpPr/>
          <p:nvPr/>
        </p:nvGrpSpPr>
        <p:grpSpPr>
          <a:xfrm>
            <a:off x="15538567" y="3628426"/>
            <a:ext cx="1093254" cy="1093308"/>
            <a:chOff x="10884230" y="3442838"/>
            <a:chExt cx="1234377" cy="1234439"/>
          </a:xfrm>
          <a:solidFill>
            <a:schemeClr val="tx1">
              <a:alpha val="50000"/>
            </a:schemeClr>
          </a:solidFill>
        </p:grpSpPr>
        <p:sp>
          <p:nvSpPr>
            <p:cNvPr id="18" name="Freeform: Shape 17">
              <a:extLst>
                <a:ext uri="{FF2B5EF4-FFF2-40B4-BE49-F238E27FC236}">
                  <a16:creationId xmlns:a16="http://schemas.microsoft.com/office/drawing/2014/main" id="{869CAA56-FC06-4158-9C4F-4CBD48887313}"/>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28A891E2-536D-4F64-903D-7B1B99CD4EC1}"/>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55204A45-3926-4B20-A73B-A7773C4B1CC6}"/>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BDF50694-518D-4223-8263-FC094928E55B}"/>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52C19C31-CB5A-424D-8D87-28C19CA6CD8F}"/>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B2EB0AC6-2261-4F59-ACA7-EEDEFC2D71B2}"/>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sp>
        <p:nvSpPr>
          <p:cNvPr id="25" name="Picture Placeholder 24">
            <a:extLst>
              <a:ext uri="{FF2B5EF4-FFF2-40B4-BE49-F238E27FC236}">
                <a16:creationId xmlns:a16="http://schemas.microsoft.com/office/drawing/2014/main" id="{F55DB063-FEE4-4887-BFD4-5E9720AE238A}"/>
              </a:ext>
            </a:extLst>
          </p:cNvPr>
          <p:cNvSpPr>
            <a:spLocks noGrp="1"/>
          </p:cNvSpPr>
          <p:nvPr>
            <p:ph type="pic" sz="quarter" idx="11"/>
          </p:nvPr>
        </p:nvSpPr>
        <p:spPr/>
      </p:sp>
      <p:sp>
        <p:nvSpPr>
          <p:cNvPr id="24" name="Picture Placeholder 23">
            <a:extLst>
              <a:ext uri="{FF2B5EF4-FFF2-40B4-BE49-F238E27FC236}">
                <a16:creationId xmlns:a16="http://schemas.microsoft.com/office/drawing/2014/main" id="{C7D08611-B820-4DF6-B343-C8E84FC43E04}"/>
              </a:ext>
            </a:extLst>
          </p:cNvPr>
          <p:cNvSpPr>
            <a:spLocks noGrp="1"/>
          </p:cNvSpPr>
          <p:nvPr>
            <p:ph type="pic" sz="quarter" idx="10"/>
          </p:nvPr>
        </p:nvSpPr>
        <p:spPr/>
      </p:sp>
    </p:spTree>
    <p:extLst>
      <p:ext uri="{BB962C8B-B14F-4D97-AF65-F5344CB8AC3E}">
        <p14:creationId xmlns:p14="http://schemas.microsoft.com/office/powerpoint/2010/main" val="23148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
                                        </p:tgtEl>
                                      </p:cBhvr>
                                    </p:animEffect>
                                  </p:childTnLst>
                                </p:cTn>
                              </p:par>
                            </p:childTnLst>
                          </p:cTn>
                        </p:par>
                        <p:par>
                          <p:cTn id="9" fill="hold">
                            <p:stCondLst>
                              <p:cond delay="1313"/>
                            </p:stCondLst>
                            <p:childTnLst>
                              <p:par>
                                <p:cTn id="10" presetID="2" presetClass="entr" presetSubtype="4" decel="10000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ppt_x"/>
                                          </p:val>
                                        </p:tav>
                                        <p:tav tm="100000">
                                          <p:val>
                                            <p:strVal val="#ppt_x"/>
                                          </p:val>
                                        </p:tav>
                                      </p:tavLst>
                                    </p:anim>
                                    <p:anim calcmode="lin" valueType="num">
                                      <p:cBhvr additive="base">
                                        <p:cTn id="13" dur="10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ppt_x"/>
                                          </p:val>
                                        </p:tav>
                                        <p:tav tm="100000">
                                          <p:val>
                                            <p:strVal val="#ppt_x"/>
                                          </p:val>
                                        </p:tav>
                                      </p:tavLst>
                                    </p:anim>
                                    <p:anim calcmode="lin" valueType="num">
                                      <p:cBhvr additive="base">
                                        <p:cTn id="21" dur="10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ppt_x"/>
                                          </p:val>
                                        </p:tav>
                                        <p:tav tm="100000">
                                          <p:val>
                                            <p:strVal val="#ppt_x"/>
                                          </p:val>
                                        </p:tav>
                                      </p:tavLst>
                                    </p:anim>
                                    <p:anim calcmode="lin" valueType="num">
                                      <p:cBhvr additive="base">
                                        <p:cTn id="25" dur="10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613"/>
                            </p:stCondLst>
                            <p:childTnLst>
                              <p:par>
                                <p:cTn id="27" presetID="0" presetClass="entr" presetSubtype="0" fill="hold" nodeType="afterEffect">
                                  <p:stCondLst>
                                    <p:cond delay="0"/>
                                  </p:stCondLst>
                                  <p:childTnLst>
                                    <p:set>
                                      <p:cBhvr>
                                        <p:cTn id="28" dur="700" fill="hold">
                                          <p:stCondLst>
                                            <p:cond delay="0"/>
                                          </p:stCondLst>
                                        </p:cTn>
                                        <p:tgtEl>
                                          <p:spTgt spid="10"/>
                                        </p:tgtEl>
                                        <p:attrNameLst>
                                          <p:attrName>style.visibility</p:attrName>
                                        </p:attrNameLst>
                                      </p:cBhvr>
                                      <p:to>
                                        <p:strVal val="visible"/>
                                      </p:to>
                                    </p:set>
                                    <p:anim to="" calcmode="lin" valueType="num">
                                      <p:cBhvr>
                                        <p:cTn id="29"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00" fill="hold"/>
                                        <p:tgtEl>
                                          <p:spTgt spid="8"/>
                                        </p:tgtEl>
                                        <p:attrNameLst>
                                          <p:attrName>ppt_x</p:attrName>
                                        </p:attrNameLst>
                                      </p:cBhvr>
                                      <p:tavLst>
                                        <p:tav tm="0">
                                          <p:val>
                                            <p:strVal val="#ppt_x"/>
                                          </p:val>
                                        </p:tav>
                                        <p:tav tm="100000">
                                          <p:val>
                                            <p:strVal val="#ppt_x"/>
                                          </p:val>
                                        </p:tav>
                                      </p:tavLst>
                                    </p:anim>
                                    <p:anim calcmode="lin" valueType="num">
                                      <p:cBhvr additive="base">
                                        <p:cTn id="34" dur="7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313"/>
                            </p:stCondLst>
                            <p:childTnLst>
                              <p:par>
                                <p:cTn id="36" presetID="0" presetClass="entr" presetSubtype="0" fill="hold" nodeType="afterEffect">
                                  <p:stCondLst>
                                    <p:cond delay="0"/>
                                  </p:stCondLst>
                                  <p:childTnLst>
                                    <p:set>
                                      <p:cBhvr>
                                        <p:cTn id="37" dur="700" fill="hold">
                                          <p:stCondLst>
                                            <p:cond delay="0"/>
                                          </p:stCondLst>
                                        </p:cTn>
                                        <p:tgtEl>
                                          <p:spTgt spid="17"/>
                                        </p:tgtEl>
                                        <p:attrNameLst>
                                          <p:attrName>style.visibility</p:attrName>
                                        </p:attrNameLst>
                                      </p:cBhvr>
                                      <p:to>
                                        <p:strVal val="visible"/>
                                      </p:to>
                                    </p:set>
                                    <p:anim to="" calcmode="lin" valueType="num">
                                      <p:cBhvr>
                                        <p:cTn id="38"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39"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00" fill="hold"/>
                                        <p:tgtEl>
                                          <p:spTgt spid="9"/>
                                        </p:tgtEl>
                                        <p:attrNameLst>
                                          <p:attrName>ppt_x</p:attrName>
                                        </p:attrNameLst>
                                      </p:cBhvr>
                                      <p:tavLst>
                                        <p:tav tm="0">
                                          <p:val>
                                            <p:strVal val="#ppt_x"/>
                                          </p:val>
                                        </p:tav>
                                        <p:tav tm="100000">
                                          <p:val>
                                            <p:strVal val="#ppt_x"/>
                                          </p:val>
                                        </p:tav>
                                      </p:tavLst>
                                    </p:anim>
                                    <p:anim calcmode="lin" valueType="num">
                                      <p:cBhvr additive="base">
                                        <p:cTn id="43" dur="7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8CC78ED-2394-4B47-BC0D-63222C8FEF14}"/>
              </a:ext>
            </a:extLst>
          </p:cNvPr>
          <p:cNvSpPr/>
          <p:nvPr/>
        </p:nvSpPr>
        <p:spPr>
          <a:xfrm>
            <a:off x="10091677" y="3649513"/>
            <a:ext cx="6862823" cy="2542363"/>
          </a:xfrm>
          <a:prstGeom prst="rect">
            <a:avLst/>
          </a:prstGeom>
        </p:spPr>
        <p:txBody>
          <a:bodyPr wrap="square">
            <a:spAutoFit/>
          </a:bodyPr>
          <a:lstStyle/>
          <a:p>
            <a:pPr eaLnBrk="1" fontAlgn="auto" hangingPunct="1">
              <a:lnSpc>
                <a:spcPct val="150000"/>
              </a:lnSpc>
              <a:spcBef>
                <a:spcPts val="1200"/>
              </a:spcBef>
              <a:spcAft>
                <a:spcPts val="0"/>
              </a:spcAft>
              <a:defRPr/>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Simplicity</a:t>
            </a:r>
          </a:p>
          <a:p>
            <a:pPr>
              <a:lnSpc>
                <a:spcPct val="150000"/>
              </a:lnSpc>
              <a:spcBef>
                <a:spcPts val="1200"/>
              </a:spcBef>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a:t>
            </a:r>
            <a:r>
              <a:rPr lang="es-ES" altLang="zh-CN" sz="1000">
                <a:solidFill>
                  <a:schemeClr val="tx1">
                    <a:lumMod val="65000"/>
                  </a:schemeClr>
                </a:solidFill>
                <a:ea typeface="Lato Light" panose="020F0502020204030203" pitchFamily="34" charset="0"/>
                <a:cs typeface="Lato Light" panose="020F0502020204030203" pitchFamily="34" charset="0"/>
              </a:rPr>
              <a:t>. Per amet nonumy periculis ei.</a:t>
            </a:r>
          </a:p>
          <a:p>
            <a:pPr eaLnBrk="1" fontAlgn="auto" hangingPunct="1">
              <a:lnSpc>
                <a:spcPct val="150000"/>
              </a:lnSpc>
              <a:spcBef>
                <a:spcPts val="1200"/>
              </a:spcBef>
              <a:spcAft>
                <a:spcPts val="0"/>
              </a:spcAft>
              <a:defRPr/>
            </a:pPr>
            <a:r>
              <a:rPr lang="es-ES" altLang="zh-CN" sz="1000">
                <a:solidFill>
                  <a:schemeClr val="tx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tx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tx1">
                    <a:lumMod val="65000"/>
                  </a:schemeClr>
                </a:solidFill>
                <a:latin typeface="+mn-lt"/>
                <a:ea typeface="Lato Light" panose="020F0502020204030203" pitchFamily="34" charset="0"/>
                <a:cs typeface="Lato Light" panose="020F0502020204030203" pitchFamily="34" charset="0"/>
              </a:rPr>
              <a:t>No quo maiorum intelleget. </a:t>
            </a:r>
          </a:p>
        </p:txBody>
      </p:sp>
      <p:sp>
        <p:nvSpPr>
          <p:cNvPr id="13" name="TextBox 12">
            <a:extLst>
              <a:ext uri="{FF2B5EF4-FFF2-40B4-BE49-F238E27FC236}">
                <a16:creationId xmlns:a16="http://schemas.microsoft.com/office/drawing/2014/main" id="{F6417583-C8DA-453F-956F-3BDF1806E54B}"/>
              </a:ext>
            </a:extLst>
          </p:cNvPr>
          <p:cNvSpPr txBox="1"/>
          <p:nvPr/>
        </p:nvSpPr>
        <p:spPr>
          <a:xfrm>
            <a:off x="10073640" y="6626821"/>
            <a:ext cx="5623560" cy="1808059"/>
          </a:xfrm>
          <a:prstGeom prst="rect">
            <a:avLst/>
          </a:prstGeom>
          <a:noFill/>
        </p:spPr>
        <p:txBody>
          <a:bodyPr wrap="square">
            <a:spAutoFit/>
          </a:bodyPr>
          <a:lstStyle/>
          <a:p>
            <a:pPr marL="457200" indent="-457200">
              <a:lnSpc>
                <a:spcPct val="150000"/>
              </a:lnSpc>
              <a:spcBef>
                <a:spcPts val="1200"/>
              </a:spcBef>
              <a:buClr>
                <a:schemeClr val="accent1"/>
              </a:buClr>
              <a:buFont typeface="Wingdings" panose="05000000000000000000" pitchFamily="2" charset="2"/>
              <a:buChar char="Ø"/>
              <a:defRPr/>
            </a:pP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Lorem ipsum dolor sit amet;</a:t>
            </a:r>
          </a:p>
          <a:p>
            <a:pPr marL="457200" indent="-457200">
              <a:lnSpc>
                <a:spcPct val="150000"/>
              </a:lnSpc>
              <a:spcBef>
                <a:spcPts val="1200"/>
              </a:spcBef>
              <a:buClr>
                <a:schemeClr val="accent1"/>
              </a:buClr>
              <a:buFont typeface="Wingdings" panose="05000000000000000000" pitchFamily="2" charset="2"/>
              <a:buChar char="Ø"/>
              <a:defRPr/>
            </a:pP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feugiat delicata liberavisse id cum</a:t>
            </a:r>
            <a:r>
              <a:rPr lang="en-US" altLang="zh-CN" sz="1400">
                <a:solidFill>
                  <a:schemeClr val="tx1">
                    <a:lumMod val="85000"/>
                    <a:lumOff val="15000"/>
                  </a:schemeClr>
                </a:solidFill>
                <a:latin typeface="+mj-lt"/>
                <a:ea typeface="Lato Light" panose="020F0502020204030203" pitchFamily="34" charset="0"/>
                <a:cs typeface="Lato Light" panose="020F0502020204030203" pitchFamily="34" charset="0"/>
              </a:rPr>
              <a:t> </a:t>
            </a: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No quo; </a:t>
            </a:r>
          </a:p>
          <a:p>
            <a:pPr marL="457200" indent="-457200">
              <a:lnSpc>
                <a:spcPct val="150000"/>
              </a:lnSpc>
              <a:spcBef>
                <a:spcPts val="1200"/>
              </a:spcBef>
              <a:buClr>
                <a:schemeClr val="accent1"/>
              </a:buClr>
              <a:buFont typeface="Wingdings" panose="05000000000000000000" pitchFamily="2" charset="2"/>
              <a:buChar char="Ø"/>
              <a:defRPr/>
            </a:pP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maiorum intelleget;</a:t>
            </a:r>
          </a:p>
          <a:p>
            <a:pPr marL="457200" indent="-457200">
              <a:lnSpc>
                <a:spcPct val="150000"/>
              </a:lnSpc>
              <a:spcBef>
                <a:spcPts val="1200"/>
              </a:spcBef>
              <a:buClr>
                <a:schemeClr val="accent1"/>
              </a:buClr>
              <a:buFont typeface="Wingdings" panose="05000000000000000000" pitchFamily="2" charset="2"/>
              <a:buChar char="Ø"/>
              <a:defRPr/>
            </a:pP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Mea cu case ludus integre</a:t>
            </a:r>
            <a:r>
              <a:rPr lang="en-US" altLang="zh-CN" sz="1400">
                <a:solidFill>
                  <a:schemeClr val="tx1">
                    <a:lumMod val="85000"/>
                    <a:lumOff val="15000"/>
                  </a:schemeClr>
                </a:solidFill>
                <a:latin typeface="+mj-lt"/>
                <a:ea typeface="Lato Light" panose="020F0502020204030203" pitchFamily="34" charset="0"/>
                <a:cs typeface="Lato Light" panose="020F0502020204030203" pitchFamily="34" charset="0"/>
              </a:rPr>
              <a:t>.</a:t>
            </a:r>
            <a:endPar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BAA9D9C2-05CB-48C4-99AC-C64FF932D1FA}"/>
              </a:ext>
            </a:extLst>
          </p:cNvPr>
          <p:cNvSpPr txBox="1"/>
          <p:nvPr/>
        </p:nvSpPr>
        <p:spPr>
          <a:xfrm>
            <a:off x="5370886" y="1215422"/>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
        <p:nvSpPr>
          <p:cNvPr id="3" name="Picture Placeholder 2">
            <a:extLst>
              <a:ext uri="{FF2B5EF4-FFF2-40B4-BE49-F238E27FC236}">
                <a16:creationId xmlns:a16="http://schemas.microsoft.com/office/drawing/2014/main" id="{2C15211F-52E6-4F92-B263-5BF4EB84CF35}"/>
              </a:ext>
            </a:extLst>
          </p:cNvPr>
          <p:cNvSpPr>
            <a:spLocks noGrp="1"/>
          </p:cNvSpPr>
          <p:nvPr>
            <p:ph type="pic" sz="quarter" idx="10"/>
          </p:nvPr>
        </p:nvSpPr>
        <p:spPr/>
      </p:sp>
    </p:spTree>
    <p:extLst>
      <p:ext uri="{BB962C8B-B14F-4D97-AF65-F5344CB8AC3E}">
        <p14:creationId xmlns:p14="http://schemas.microsoft.com/office/powerpoint/2010/main" val="209804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1313"/>
                            </p:stCondLst>
                            <p:childTnLst>
                              <p:par>
                                <p:cTn id="10" presetID="2" presetClass="entr" presetSubtype="8"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2313"/>
                            </p:stCondLst>
                            <p:childTnLst>
                              <p:par>
                                <p:cTn id="19" presetID="2" presetClass="entr" presetSubtype="4" decel="10000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10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200"/>
                                  </p:stCondLst>
                                  <p:childTnLst>
                                    <p:set>
                                      <p:cBhvr>
                                        <p:cTn id="28" dur="1" fill="hold">
                                          <p:stCondLst>
                                            <p:cond delay="0"/>
                                          </p:stCondLst>
                                        </p:cTn>
                                        <p:tgtEl>
                                          <p:spTgt spid="13">
                                            <p:txEl>
                                              <p:pRg st="2" end="2"/>
                                            </p:txEl>
                                          </p:spTgt>
                                        </p:tgtEl>
                                        <p:attrNameLst>
                                          <p:attrName>style.visibility</p:attrName>
                                        </p:attrNameLst>
                                      </p:cBhvr>
                                      <p:to>
                                        <p:strVal val="visible"/>
                                      </p:to>
                                    </p:set>
                                    <p:anim calcmode="lin" valueType="num">
                                      <p:cBhvr additive="base">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300"/>
                                  </p:stCondLst>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additive="base">
                                        <p:cTn id="3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00A893B-D79F-49BF-8C66-E21972719591}"/>
              </a:ext>
            </a:extLst>
          </p:cNvPr>
          <p:cNvSpPr>
            <a:spLocks noGrp="1"/>
          </p:cNvSpPr>
          <p:nvPr>
            <p:ph type="pic" sz="quarter" idx="13"/>
          </p:nvPr>
        </p:nvSpPr>
        <p:spPr/>
      </p:sp>
      <p:sp>
        <p:nvSpPr>
          <p:cNvPr id="21" name="Picture Placeholder 20">
            <a:extLst>
              <a:ext uri="{FF2B5EF4-FFF2-40B4-BE49-F238E27FC236}">
                <a16:creationId xmlns:a16="http://schemas.microsoft.com/office/drawing/2014/main" id="{965E5C0B-3DE1-47A2-BB84-44F3F96B3A94}"/>
              </a:ext>
            </a:extLst>
          </p:cNvPr>
          <p:cNvSpPr>
            <a:spLocks noGrp="1"/>
          </p:cNvSpPr>
          <p:nvPr>
            <p:ph type="pic" sz="quarter" idx="14"/>
          </p:nvPr>
        </p:nvSpPr>
        <p:spPr/>
      </p:sp>
      <p:sp>
        <p:nvSpPr>
          <p:cNvPr id="22" name="Picture Placeholder 21">
            <a:extLst>
              <a:ext uri="{FF2B5EF4-FFF2-40B4-BE49-F238E27FC236}">
                <a16:creationId xmlns:a16="http://schemas.microsoft.com/office/drawing/2014/main" id="{FE770B33-8596-4ACA-8CB8-80CBF853E291}"/>
              </a:ext>
            </a:extLst>
          </p:cNvPr>
          <p:cNvSpPr>
            <a:spLocks noGrp="1"/>
          </p:cNvSpPr>
          <p:nvPr>
            <p:ph type="pic" sz="quarter" idx="15"/>
          </p:nvPr>
        </p:nvSpPr>
        <p:spPr/>
      </p:sp>
      <p:sp>
        <p:nvSpPr>
          <p:cNvPr id="17" name="Picture Placeholder 16">
            <a:extLst>
              <a:ext uri="{FF2B5EF4-FFF2-40B4-BE49-F238E27FC236}">
                <a16:creationId xmlns:a16="http://schemas.microsoft.com/office/drawing/2014/main" id="{758B0EE3-D22A-4179-9F4A-FEE195C38610}"/>
              </a:ext>
            </a:extLst>
          </p:cNvPr>
          <p:cNvSpPr>
            <a:spLocks noGrp="1"/>
          </p:cNvSpPr>
          <p:nvPr>
            <p:ph type="pic" sz="quarter" idx="10"/>
          </p:nvPr>
        </p:nvSpPr>
        <p:spPr/>
      </p:sp>
      <p:sp>
        <p:nvSpPr>
          <p:cNvPr id="18" name="Picture Placeholder 17">
            <a:extLst>
              <a:ext uri="{FF2B5EF4-FFF2-40B4-BE49-F238E27FC236}">
                <a16:creationId xmlns:a16="http://schemas.microsoft.com/office/drawing/2014/main" id="{6FDD2A4D-5DDB-48E8-83AD-3EBB0839F5AD}"/>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A84DAB56-7043-4E91-9282-DC4EEC84861F}"/>
              </a:ext>
            </a:extLst>
          </p:cNvPr>
          <p:cNvSpPr>
            <a:spLocks noGrp="1"/>
          </p:cNvSpPr>
          <p:nvPr>
            <p:ph type="pic" sz="quarter" idx="12"/>
          </p:nvPr>
        </p:nvSpPr>
        <p:spPr/>
      </p:sp>
      <p:sp>
        <p:nvSpPr>
          <p:cNvPr id="8" name="Rectangle 7">
            <a:extLst>
              <a:ext uri="{FF2B5EF4-FFF2-40B4-BE49-F238E27FC236}">
                <a16:creationId xmlns:a16="http://schemas.microsoft.com/office/drawing/2014/main" id="{23549053-0052-4A21-A488-DB646C058F18}"/>
              </a:ext>
            </a:extLst>
          </p:cNvPr>
          <p:cNvSpPr/>
          <p:nvPr/>
        </p:nvSpPr>
        <p:spPr>
          <a:xfrm>
            <a:off x="1333500" y="5230371"/>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mj-lt"/>
              </a:rPr>
              <a:t>Project Name 01</a:t>
            </a:r>
          </a:p>
        </p:txBody>
      </p:sp>
      <p:sp>
        <p:nvSpPr>
          <p:cNvPr id="9" name="Rectangle 8">
            <a:extLst>
              <a:ext uri="{FF2B5EF4-FFF2-40B4-BE49-F238E27FC236}">
                <a16:creationId xmlns:a16="http://schemas.microsoft.com/office/drawing/2014/main" id="{D9D06A99-1897-40B7-AA05-B34FB69884DD}"/>
              </a:ext>
            </a:extLst>
          </p:cNvPr>
          <p:cNvSpPr/>
          <p:nvPr/>
        </p:nvSpPr>
        <p:spPr>
          <a:xfrm>
            <a:off x="6649766" y="5230371"/>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mj-lt"/>
              </a:rPr>
              <a:t>Project Name 02</a:t>
            </a:r>
          </a:p>
        </p:txBody>
      </p:sp>
      <p:sp>
        <p:nvSpPr>
          <p:cNvPr id="10" name="Rectangle 9">
            <a:extLst>
              <a:ext uri="{FF2B5EF4-FFF2-40B4-BE49-F238E27FC236}">
                <a16:creationId xmlns:a16="http://schemas.microsoft.com/office/drawing/2014/main" id="{E2986B5F-75AB-491D-B116-4FEA9BBC3741}"/>
              </a:ext>
            </a:extLst>
          </p:cNvPr>
          <p:cNvSpPr/>
          <p:nvPr/>
        </p:nvSpPr>
        <p:spPr>
          <a:xfrm>
            <a:off x="11966032" y="5230371"/>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mj-lt"/>
              </a:rPr>
              <a:t>Project Name 03</a:t>
            </a:r>
          </a:p>
        </p:txBody>
      </p:sp>
      <p:sp>
        <p:nvSpPr>
          <p:cNvPr id="11" name="Rectangle 10">
            <a:extLst>
              <a:ext uri="{FF2B5EF4-FFF2-40B4-BE49-F238E27FC236}">
                <a16:creationId xmlns:a16="http://schemas.microsoft.com/office/drawing/2014/main" id="{53C08AD3-77F0-48FE-8E87-7870712FD08D}"/>
              </a:ext>
            </a:extLst>
          </p:cNvPr>
          <p:cNvSpPr/>
          <p:nvPr/>
        </p:nvSpPr>
        <p:spPr>
          <a:xfrm>
            <a:off x="1333502" y="8362953"/>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mj-lt"/>
              </a:rPr>
              <a:t>Project Name 04</a:t>
            </a:r>
          </a:p>
        </p:txBody>
      </p:sp>
      <p:sp>
        <p:nvSpPr>
          <p:cNvPr id="12" name="Rectangle 11">
            <a:extLst>
              <a:ext uri="{FF2B5EF4-FFF2-40B4-BE49-F238E27FC236}">
                <a16:creationId xmlns:a16="http://schemas.microsoft.com/office/drawing/2014/main" id="{756741E3-243E-4F00-84A1-D13509898B38}"/>
              </a:ext>
            </a:extLst>
          </p:cNvPr>
          <p:cNvSpPr/>
          <p:nvPr/>
        </p:nvSpPr>
        <p:spPr>
          <a:xfrm>
            <a:off x="6649766" y="8362953"/>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mj-lt"/>
              </a:rPr>
              <a:t>Project Name 05</a:t>
            </a:r>
          </a:p>
        </p:txBody>
      </p:sp>
      <p:sp>
        <p:nvSpPr>
          <p:cNvPr id="13" name="Rectangle 12">
            <a:extLst>
              <a:ext uri="{FF2B5EF4-FFF2-40B4-BE49-F238E27FC236}">
                <a16:creationId xmlns:a16="http://schemas.microsoft.com/office/drawing/2014/main" id="{B8A89E9A-9B9D-4694-B290-551E32A3EF8F}"/>
              </a:ext>
            </a:extLst>
          </p:cNvPr>
          <p:cNvSpPr/>
          <p:nvPr/>
        </p:nvSpPr>
        <p:spPr>
          <a:xfrm>
            <a:off x="11966032" y="8362953"/>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mj-lt"/>
              </a:rPr>
              <a:t>Project Name 06</a:t>
            </a:r>
          </a:p>
        </p:txBody>
      </p:sp>
      <p:sp>
        <p:nvSpPr>
          <p:cNvPr id="15" name="TextBox 14">
            <a:extLst>
              <a:ext uri="{FF2B5EF4-FFF2-40B4-BE49-F238E27FC236}">
                <a16:creationId xmlns:a16="http://schemas.microsoft.com/office/drawing/2014/main" id="{69A08C84-6468-4791-9E35-C8306461AC89}"/>
              </a:ext>
            </a:extLst>
          </p:cNvPr>
          <p:cNvSpPr txBox="1"/>
          <p:nvPr/>
        </p:nvSpPr>
        <p:spPr>
          <a:xfrm>
            <a:off x="5370886" y="1215422"/>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Tree>
    <p:extLst>
      <p:ext uri="{BB962C8B-B14F-4D97-AF65-F5344CB8AC3E}">
        <p14:creationId xmlns:p14="http://schemas.microsoft.com/office/powerpoint/2010/main" val="167074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5"/>
                                        </p:tgtEl>
                                        <p:attrNameLst>
                                          <p:attrName>style.visibility</p:attrName>
                                        </p:attrNameLst>
                                      </p:cBhvr>
                                      <p:to>
                                        <p:strVal val="visible"/>
                                      </p:to>
                                    </p:set>
                                    <p:anim to="" calcmode="lin" valueType="num">
                                      <p:cBhvr>
                                        <p:cTn id="7"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5"/>
                                        </p:tgtEl>
                                      </p:cBhvr>
                                    </p:animEffect>
                                  </p:childTnLst>
                                </p:cTn>
                              </p:par>
                            </p:childTnLst>
                          </p:cTn>
                        </p:par>
                        <p:par>
                          <p:cTn id="9" fill="hold">
                            <p:stCondLst>
                              <p:cond delay="1313"/>
                            </p:stCondLst>
                            <p:childTnLst>
                              <p:par>
                                <p:cTn id="10" presetID="2" presetClass="entr" presetSubtype="4"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ppt_x"/>
                                          </p:val>
                                        </p:tav>
                                        <p:tav tm="100000">
                                          <p:val>
                                            <p:strVal val="#ppt_x"/>
                                          </p:val>
                                        </p:tav>
                                      </p:tavLst>
                                    </p:anim>
                                    <p:anim calcmode="lin" valueType="num">
                                      <p:cBhvr additive="base">
                                        <p:cTn id="17" dur="10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fill="hold"/>
                                        <p:tgtEl>
                                          <p:spTgt spid="19"/>
                                        </p:tgtEl>
                                        <p:attrNameLst>
                                          <p:attrName>ppt_x</p:attrName>
                                        </p:attrNameLst>
                                      </p:cBhvr>
                                      <p:tavLst>
                                        <p:tav tm="0">
                                          <p:val>
                                            <p:strVal val="#ppt_x"/>
                                          </p:val>
                                        </p:tav>
                                        <p:tav tm="100000">
                                          <p:val>
                                            <p:strVal val="#ppt_x"/>
                                          </p:val>
                                        </p:tav>
                                      </p:tavLst>
                                    </p:anim>
                                    <p:anim calcmode="lin" valueType="num">
                                      <p:cBhvr additive="base">
                                        <p:cTn id="21" dur="10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ppt_x"/>
                                          </p:val>
                                        </p:tav>
                                        <p:tav tm="100000">
                                          <p:val>
                                            <p:strVal val="#ppt_x"/>
                                          </p:val>
                                        </p:tav>
                                      </p:tavLst>
                                    </p:anim>
                                    <p:anim calcmode="lin" valueType="num">
                                      <p:cBhvr additive="base">
                                        <p:cTn id="25" dur="10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4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ppt_x"/>
                                          </p:val>
                                        </p:tav>
                                        <p:tav tm="100000">
                                          <p:val>
                                            <p:strVal val="#ppt_x"/>
                                          </p:val>
                                        </p:tav>
                                      </p:tavLst>
                                    </p:anim>
                                    <p:anim calcmode="lin" valueType="num">
                                      <p:cBhvr additive="base">
                                        <p:cTn id="29" dur="10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ppt_x"/>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2813"/>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p:bldLst>
  </p:timing>
</p:sld>
</file>

<file path=ppt/theme/theme1.xml><?xml version="1.0" encoding="utf-8"?>
<a:theme xmlns:a="http://schemas.openxmlformats.org/drawingml/2006/main" name="Simplicity theme">
  <a:themeElements>
    <a:clrScheme name="2-gradient 03 dark">
      <a:dk1>
        <a:srgbClr val="FFFFFF"/>
      </a:dk1>
      <a:lt1>
        <a:srgbClr val="262626"/>
      </a:lt1>
      <a:dk2>
        <a:srgbClr val="FFFFFF"/>
      </a:dk2>
      <a:lt2>
        <a:srgbClr val="000000"/>
      </a:lt2>
      <a:accent1>
        <a:srgbClr val="90DC3F"/>
      </a:accent1>
      <a:accent2>
        <a:srgbClr val="86D728"/>
      </a:accent2>
      <a:accent3>
        <a:srgbClr val="76C123"/>
      </a:accent3>
      <a:accent4>
        <a:srgbClr val="6AAD22"/>
      </a:accent4>
      <a:accent5>
        <a:srgbClr val="5D961D"/>
      </a:accent5>
      <a:accent6>
        <a:srgbClr val="508117"/>
      </a:accent6>
      <a:hlink>
        <a:srgbClr val="90DC3F"/>
      </a:hlink>
      <a:folHlink>
        <a:srgbClr val="3F3F3F"/>
      </a:folHlink>
    </a:clrScheme>
    <a:fontScheme name="Custom 1">
      <a:majorFont>
        <a:latin typeface="Montserrat Medium"/>
        <a:ea typeface="Microsoft YaHei UI"/>
        <a:cs typeface=""/>
      </a:majorFont>
      <a:minorFont>
        <a:latin typeface="Montserra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410342</TotalTime>
  <Words>3129</Words>
  <Application>Microsoft Office PowerPoint</Application>
  <PresentationFormat>Custom</PresentationFormat>
  <Paragraphs>218</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Montserrat</vt:lpstr>
      <vt:lpstr>Montserrat Black</vt:lpstr>
      <vt:lpstr>Montserrat ExtraBold</vt:lpstr>
      <vt:lpstr>Montserrat Light</vt:lpstr>
      <vt:lpstr>Montserrat Medium</vt:lpstr>
      <vt:lpstr>Wingdings</vt:lpstr>
      <vt:lpstr>Simplicity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6012</cp:revision>
  <dcterms:created xsi:type="dcterms:W3CDTF">2015-11-23T02:03:38Z</dcterms:created>
  <dcterms:modified xsi:type="dcterms:W3CDTF">2021-11-12T08:32:33Z</dcterms:modified>
</cp:coreProperties>
</file>