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2"/>
  </p:sldMasterIdLst>
  <p:notesMasterIdLst>
    <p:notesMasterId r:id="rId9"/>
  </p:notesMasterIdLst>
  <p:handoutMasterIdLst>
    <p:handoutMasterId r:id="rId10"/>
  </p:handoutMasterIdLst>
  <p:sldIdLst>
    <p:sldId id="6771" r:id="rId3"/>
    <p:sldId id="6773" r:id="rId4"/>
    <p:sldId id="6765" r:id="rId5"/>
    <p:sldId id="6772" r:id="rId6"/>
    <p:sldId id="6768" r:id="rId7"/>
    <p:sldId id="6816" r:id="rId8"/>
  </p:sldIdLst>
  <p:sldSz cx="18288000" cy="10287000"/>
  <p:notesSz cx="6858000" cy="9144000"/>
  <p:defaultTextStyle>
    <a:defPPr>
      <a:defRPr lang="zh-CN"/>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Infographic" id="{C0FC92DD-DC26-443F-A45A-9A03E6898BBA}">
          <p14:sldIdLst>
            <p14:sldId id="6771"/>
            <p14:sldId id="6773"/>
            <p14:sldId id="6765"/>
            <p14:sldId id="6772"/>
          </p14:sldIdLst>
        </p14:section>
        <p14:section name="fonts" id="{30B04940-5570-4B92-805D-E5F200E06909}">
          <p14:sldIdLst>
            <p14:sldId id="6768"/>
          </p14:sldIdLst>
        </p14:section>
        <p14:section name="mslides" id="{41A76518-510F-4FC9-B6FB-15EA9B58F189}">
          <p14:sldIdLst>
            <p14:sldId id="681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6DD"/>
    <a:srgbClr val="E1DED9"/>
    <a:srgbClr val="E0DDD8"/>
    <a:srgbClr val="00B0EF"/>
    <a:srgbClr val="F0EFEB"/>
    <a:srgbClr val="EEEDE9"/>
    <a:srgbClr val="EAE6E2"/>
    <a:srgbClr val="000000"/>
    <a:srgbClr val="E7E7E7"/>
    <a:srgbClr val="7D2CF9"/>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6E56D0-57FF-4B84-A826-21F769AE4D04}" v="1" dt="2021-11-07T07:29:58.894"/>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28" autoAdjust="0"/>
    <p:restoredTop sz="94980" autoAdjust="0"/>
  </p:normalViewPr>
  <p:slideViewPr>
    <p:cSldViewPr snapToGrid="0" showGuides="1">
      <p:cViewPr>
        <p:scale>
          <a:sx n="33" d="100"/>
          <a:sy n="33" d="100"/>
        </p:scale>
        <p:origin x="1661" y="566"/>
      </p:cViewPr>
      <p:guideLst/>
    </p:cSldViewPr>
  </p:slideViewPr>
  <p:outlineViewPr>
    <p:cViewPr>
      <p:scale>
        <a:sx n="100" d="100"/>
        <a:sy n="100" d="100"/>
      </p:scale>
      <p:origin x="0" y="-5280"/>
    </p:cViewPr>
  </p:outlineViewPr>
  <p:notesTextViewPr>
    <p:cViewPr>
      <p:scale>
        <a:sx n="100" d="100"/>
        <a:sy n="100" d="100"/>
      </p:scale>
      <p:origin x="0" y="0"/>
    </p:cViewPr>
  </p:notesTextViewPr>
  <p:sorterViewPr>
    <p:cViewPr>
      <p:scale>
        <a:sx n="50" d="100"/>
        <a:sy n="50" d="100"/>
      </p:scale>
      <p:origin x="0" y="-55037"/>
    </p:cViewPr>
  </p:sorterViewPr>
  <p:notesViewPr>
    <p:cSldViewPr snapToGrid="0" showGuides="1">
      <p:cViewPr varScale="1">
        <p:scale>
          <a:sx n="59" d="100"/>
          <a:sy n="59" d="100"/>
        </p:scale>
        <p:origin x="2371"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ng x" userId="e542c3f68aa91397" providerId="LiveId" clId="{EA6E56D0-57FF-4B84-A826-21F769AE4D04}"/>
    <pc:docChg chg="modMainMaster">
      <pc:chgData name="yang x" userId="e542c3f68aa91397" providerId="LiveId" clId="{EA6E56D0-57FF-4B84-A826-21F769AE4D04}" dt="2021-11-07T07:29:58.894" v="0"/>
      <pc:docMkLst>
        <pc:docMk/>
      </pc:docMkLst>
      <pc:sldMasterChg chg="addSp modSp">
        <pc:chgData name="yang x" userId="e542c3f68aa91397" providerId="LiveId" clId="{EA6E56D0-57FF-4B84-A826-21F769AE4D04}" dt="2021-11-07T07:29:58.894" v="0"/>
        <pc:sldMasterMkLst>
          <pc:docMk/>
          <pc:sldMasterMk cId="864947786" sldId="2147483651"/>
        </pc:sldMasterMkLst>
        <pc:spChg chg="add mod">
          <ac:chgData name="yang x" userId="e542c3f68aa91397" providerId="LiveId" clId="{EA6E56D0-57FF-4B84-A826-21F769AE4D04}" dt="2021-11-07T07:29:58.894" v="0"/>
          <ac:spMkLst>
            <pc:docMk/>
            <pc:sldMasterMk cId="864947786" sldId="2147483651"/>
            <ac:spMk id="4" creationId="{8206E691-4134-4AB0-BB8C-587584B6EADC}"/>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ontserrat Light" panose="00000400000000000000" pitchFamily="50" charset="0"/>
              <a:ea typeface="Microsoft YaHei Light" panose="020B0502040204020203"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1F343E-A4B4-4945-A289-F71CC24FF5E2}" type="datetimeFigureOut">
              <a:rPr lang="zh-CN" altLang="en-US" smtClean="0">
                <a:latin typeface="Montserrat Light" panose="00000400000000000000" pitchFamily="50" charset="0"/>
                <a:ea typeface="Microsoft YaHei Light" panose="020B0502040204020203" pitchFamily="34" charset="-122"/>
              </a:rPr>
              <a:t>2021/11/7</a:t>
            </a:fld>
            <a:endParaRPr lang="zh-CN" altLang="en-US">
              <a:latin typeface="Montserrat Light" panose="00000400000000000000" pitchFamily="50" charset="0"/>
              <a:ea typeface="Microsoft YaHei Light" panose="020B0502040204020203"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ontserrat Light" panose="00000400000000000000" pitchFamily="50" charset="0"/>
              <a:ea typeface="Microsoft YaHei Light" panose="020B0502040204020203"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FE3BE7-4887-454D-AC07-8146F5385083}" type="slidenum">
              <a:rPr lang="zh-CN" altLang="en-US" smtClean="0">
                <a:latin typeface="Montserrat Light" panose="00000400000000000000" pitchFamily="50" charset="0"/>
                <a:ea typeface="Microsoft YaHei Light" panose="020B0502040204020203" pitchFamily="34" charset="-122"/>
              </a:rPr>
              <a:t>‹#›</a:t>
            </a:fld>
            <a:endParaRPr lang="zh-CN" altLang="en-US">
              <a:latin typeface="Montserrat Light" panose="00000400000000000000" pitchFamily="50" charset="0"/>
              <a:ea typeface="Microsoft YaHei Light" panose="020B0502040204020203" pitchFamily="34" charset="-122"/>
            </a:endParaRPr>
          </a:p>
        </p:txBody>
      </p:sp>
    </p:spTree>
    <p:extLst>
      <p:ext uri="{BB962C8B-B14F-4D97-AF65-F5344CB8AC3E}">
        <p14:creationId xmlns:p14="http://schemas.microsoft.com/office/powerpoint/2010/main" val="1825806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ontserrat Light" panose="00000400000000000000" pitchFamily="50" charset="0"/>
                <a:ea typeface="Microsoft YaHei Light" panose="020B0502040204020203"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ontserrat Light" panose="00000400000000000000" pitchFamily="50" charset="0"/>
                <a:ea typeface="Microsoft YaHei Light" panose="020B0502040204020203" pitchFamily="34" charset="-122"/>
              </a:defRPr>
            </a:lvl1pPr>
          </a:lstStyle>
          <a:p>
            <a:fld id="{184EC83E-688E-43DA-BB76-712D53DE601D}" type="datetimeFigureOut">
              <a:rPr lang="zh-CN" altLang="en-US" smtClean="0"/>
              <a:pPr/>
              <a:t>2021/11/7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ontserrat Light" panose="00000400000000000000" pitchFamily="50" charset="0"/>
                <a:ea typeface="Microsoft YaHei Light" panose="020B0502040204020203"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ontserrat Light" panose="00000400000000000000" pitchFamily="50" charset="0"/>
                <a:ea typeface="Microsoft YaHei Light" panose="020B0502040204020203" pitchFamily="34" charset="-122"/>
              </a:defRPr>
            </a:lvl1pPr>
          </a:lstStyle>
          <a:p>
            <a:fld id="{BFEC4DAE-4541-43CA-A4FF-DC618A162F89}" type="slidenum">
              <a:rPr lang="zh-CN" altLang="en-US" smtClean="0"/>
              <a:pPr/>
              <a:t>‹#›</a:t>
            </a:fld>
            <a:endParaRPr lang="zh-CN" altLang="en-US"/>
          </a:p>
        </p:txBody>
      </p:sp>
    </p:spTree>
    <p:extLst>
      <p:ext uri="{BB962C8B-B14F-4D97-AF65-F5344CB8AC3E}">
        <p14:creationId xmlns:p14="http://schemas.microsoft.com/office/powerpoint/2010/main" val="3668933436"/>
      </p:ext>
    </p:extLst>
  </p:cSld>
  <p:clrMap bg1="lt1" tx1="dk1" bg2="lt2" tx2="dk2" accent1="accent1" accent2="accent2" accent3="accent3" accent4="accent4" accent5="accent5" accent6="accent6" hlink="hlink" folHlink="folHlink"/>
  <p:notesStyle>
    <a:lvl1pPr marL="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1pPr>
    <a:lvl2pPr marL="6858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2pPr>
    <a:lvl3pPr marL="13716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3pPr>
    <a:lvl4pPr marL="20574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4pPr>
    <a:lvl5pPr marL="27432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5pPr>
    <a:lvl6pPr marL="3429000" algn="l" defTabSz="1371600" rtl="0" eaLnBrk="1" latinLnBrk="0" hangingPunct="1">
      <a:defRPr sz="1800" kern="1200">
        <a:solidFill>
          <a:schemeClr val="tx1"/>
        </a:solidFill>
        <a:latin typeface="+mn-lt"/>
        <a:ea typeface="+mn-ea"/>
        <a:cs typeface="+mn-cs"/>
      </a:defRPr>
    </a:lvl6pPr>
    <a:lvl7pPr marL="4114800" algn="l" defTabSz="1371600" rtl="0" eaLnBrk="1" latinLnBrk="0" hangingPunct="1">
      <a:defRPr sz="1800" kern="1200">
        <a:solidFill>
          <a:schemeClr val="tx1"/>
        </a:solidFill>
        <a:latin typeface="+mn-lt"/>
        <a:ea typeface="+mn-ea"/>
        <a:cs typeface="+mn-cs"/>
      </a:defRPr>
    </a:lvl7pPr>
    <a:lvl8pPr marL="4800600" algn="l" defTabSz="1371600" rtl="0" eaLnBrk="1" latinLnBrk="0" hangingPunct="1">
      <a:defRPr sz="1800" kern="1200">
        <a:solidFill>
          <a:schemeClr val="tx1"/>
        </a:solidFill>
        <a:latin typeface="+mn-lt"/>
        <a:ea typeface="+mn-ea"/>
        <a:cs typeface="+mn-cs"/>
      </a:defRPr>
    </a:lvl8pPr>
    <a:lvl9pPr marL="5486400" algn="l" defTabSz="13716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Cov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886248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1_3-Content">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5DD30B3-7234-4F41-B913-D0EA0526FC6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326241" y="742827"/>
            <a:ext cx="932769" cy="243861"/>
          </a:xfrm>
          <a:prstGeom prst="rect">
            <a:avLst/>
          </a:prstGeom>
        </p:spPr>
      </p:pic>
      <p:sp>
        <p:nvSpPr>
          <p:cNvPr id="16" name="TextBox 15">
            <a:extLst>
              <a:ext uri="{FF2B5EF4-FFF2-40B4-BE49-F238E27FC236}">
                <a16:creationId xmlns:a16="http://schemas.microsoft.com/office/drawing/2014/main" id="{30EEB253-E8F1-4A4D-8BA4-359E379B45C5}"/>
              </a:ext>
            </a:extLst>
          </p:cNvPr>
          <p:cNvSpPr txBox="1"/>
          <p:nvPr userDrawn="1"/>
        </p:nvSpPr>
        <p:spPr>
          <a:xfrm>
            <a:off x="14935200" y="742827"/>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spTree>
    <p:extLst>
      <p:ext uri="{BB962C8B-B14F-4D97-AF65-F5344CB8AC3E}">
        <p14:creationId xmlns:p14="http://schemas.microsoft.com/office/powerpoint/2010/main" val="1461068469"/>
      </p:ext>
    </p:extLst>
  </p:cSld>
  <p:clrMapOvr>
    <a:masterClrMapping/>
  </p:clrMapOvr>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0514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mslides.com"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DB874F-D996-46A5-969B-89B6B3A0A07E}"/>
              </a:ext>
            </a:extLst>
          </p:cNvPr>
          <p:cNvSpPr txBox="1"/>
          <p:nvPr userDrawn="1"/>
        </p:nvSpPr>
        <p:spPr>
          <a:xfrm>
            <a:off x="0" y="11588234"/>
            <a:ext cx="4991100" cy="369332"/>
          </a:xfrm>
          <a:prstGeom prst="rect">
            <a:avLst/>
          </a:prstGeom>
          <a:noFill/>
        </p:spPr>
        <p:txBody>
          <a:bodyPr wrap="square" rtlCol="0">
            <a:spAutoFit/>
          </a:bodyPr>
          <a:lstStyle/>
          <a:p>
            <a:r>
              <a:rPr lang="en-US" altLang="zh-CN" sz="1800">
                <a:solidFill>
                  <a:schemeClr val="bg1">
                    <a:lumMod val="65000"/>
                  </a:schemeClr>
                </a:solidFill>
              </a:rPr>
              <a:t>© mslides 2021. All Right Reserved.</a:t>
            </a:r>
          </a:p>
        </p:txBody>
      </p:sp>
      <p:sp>
        <p:nvSpPr>
          <p:cNvPr id="3" name="TextBox 2">
            <a:extLst>
              <a:ext uri="{FF2B5EF4-FFF2-40B4-BE49-F238E27FC236}">
                <a16:creationId xmlns:a16="http://schemas.microsoft.com/office/drawing/2014/main" id="{211BE325-496F-4A07-9F39-F2AADE54B699}"/>
              </a:ext>
            </a:extLst>
          </p:cNvPr>
          <p:cNvSpPr txBox="1"/>
          <p:nvPr userDrawn="1"/>
        </p:nvSpPr>
        <p:spPr>
          <a:xfrm>
            <a:off x="0" y="-1670566"/>
            <a:ext cx="4991100" cy="369332"/>
          </a:xfrm>
          <a:prstGeom prst="rect">
            <a:avLst/>
          </a:prstGeom>
          <a:noFill/>
        </p:spPr>
        <p:txBody>
          <a:bodyPr wrap="square" rtlCol="0">
            <a:spAutoFit/>
          </a:bodyPr>
          <a:lstStyle/>
          <a:p>
            <a:pPr algn="l"/>
            <a:r>
              <a:rPr lang="en-US" altLang="zh-CN" sz="1800">
                <a:solidFill>
                  <a:schemeClr val="bg1">
                    <a:lumMod val="65000"/>
                  </a:schemeClr>
                </a:solidFill>
              </a:rPr>
              <a:t>This template is from </a:t>
            </a:r>
            <a:r>
              <a:rPr lang="en-US" altLang="zh-CN" sz="1800">
                <a:hlinkClick r:id="rId5" action="ppaction://hlinkfile"/>
              </a:rPr>
              <a:t>mslides.com</a:t>
            </a:r>
            <a:endParaRPr lang="en-US" altLang="zh-CN" sz="1800"/>
          </a:p>
        </p:txBody>
      </p:sp>
      <p:sp>
        <p:nvSpPr>
          <p:cNvPr id="4" name="TextBox 3">
            <a:extLst>
              <a:ext uri="{FF2B5EF4-FFF2-40B4-BE49-F238E27FC236}">
                <a16:creationId xmlns:a16="http://schemas.microsoft.com/office/drawing/2014/main" id="{8206E691-4134-4AB0-BB8C-587584B6EADC}"/>
              </a:ext>
            </a:extLst>
          </p:cNvPr>
          <p:cNvSpPr txBox="1"/>
          <p:nvPr userDrawn="1"/>
        </p:nvSpPr>
        <p:spPr>
          <a:xfrm rot="16200000">
            <a:off x="16883679" y="7645705"/>
            <a:ext cx="4774759" cy="507831"/>
          </a:xfrm>
          <a:prstGeom prst="rect">
            <a:avLst/>
          </a:prstGeom>
          <a:noFill/>
        </p:spPr>
        <p:txBody>
          <a:bodyPr wrap="square" rtlCol="0">
            <a:spAutoFit/>
          </a:bodyPr>
          <a:lstStyle/>
          <a:p>
            <a:r>
              <a:rPr lang="en-US" altLang="zh-CN">
                <a:solidFill>
                  <a:srgbClr val="E6E6E6"/>
                </a:solidFill>
              </a:rPr>
              <a:t>Mslides.com</a:t>
            </a:r>
            <a:endParaRPr lang="en-US">
              <a:solidFill>
                <a:srgbClr val="E6E6E6"/>
              </a:solidFill>
            </a:endParaRPr>
          </a:p>
        </p:txBody>
      </p:sp>
    </p:spTree>
    <p:extLst>
      <p:ext uri="{BB962C8B-B14F-4D97-AF65-F5344CB8AC3E}">
        <p14:creationId xmlns:p14="http://schemas.microsoft.com/office/powerpoint/2010/main" val="864947786"/>
      </p:ext>
    </p:extLst>
  </p:cSld>
  <p:clrMap bg1="lt1" tx1="dk1" bg2="lt2" tx2="dk2" accent1="accent1" accent2="accent2" accent3="accent3" accent4="accent4" accent5="accent5" accent6="accent6" hlink="hlink" folHlink="folHlink"/>
  <p:sldLayoutIdLst>
    <p:sldLayoutId id="2147483667" r:id="rId1"/>
    <p:sldLayoutId id="2147483863" r:id="rId2"/>
    <p:sldLayoutId id="2147483864" r:id="rId3"/>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0" userDrawn="1">
          <p15:clr>
            <a:srgbClr val="F26B43"/>
          </p15:clr>
        </p15:guide>
        <p15:guide id="2" orient="horz" pos="3240" userDrawn="1">
          <p15:clr>
            <a:srgbClr val="F26B43"/>
          </p15:clr>
        </p15:guide>
        <p15:guide id="3" orient="horz" pos="519" userDrawn="1">
          <p15:clr>
            <a:srgbClr val="9FCC3B"/>
          </p15:clr>
        </p15:guide>
        <p15:guide id="4" pos="521" userDrawn="1">
          <p15:clr>
            <a:srgbClr val="9FCC3B"/>
          </p15:clr>
        </p15:guide>
        <p15:guide id="5" orient="horz" pos="5961" userDrawn="1">
          <p15:clr>
            <a:srgbClr val="9FCC3B"/>
          </p15:clr>
        </p15:guide>
        <p15:guide id="6" pos="11000" userDrawn="1">
          <p15:clr>
            <a:srgbClr val="9FCC3B"/>
          </p15:clr>
        </p15:guide>
        <p15:guide id="7" orient="horz" pos="864" userDrawn="1">
          <p15:clr>
            <a:srgbClr val="FDE53C"/>
          </p15:clr>
        </p15:guide>
        <p15:guide id="8" orient="horz" pos="1200" userDrawn="1">
          <p15:clr>
            <a:srgbClr val="FDE53C"/>
          </p15:clr>
        </p15:guide>
        <p15:guide id="9" orient="horz" pos="1536" userDrawn="1">
          <p15:clr>
            <a:srgbClr val="FDE53C"/>
          </p15:clr>
        </p15:guide>
        <p15:guide id="10" orient="horz" pos="1872" userDrawn="1">
          <p15:clr>
            <a:srgbClr val="FDE53C"/>
          </p15:clr>
        </p15:guide>
        <p15:guide id="11" orient="horz" pos="2904" userDrawn="1">
          <p15:clr>
            <a:srgbClr val="FDE53C"/>
          </p15:clr>
        </p15:guide>
        <p15:guide id="12" orient="horz" pos="2568" userDrawn="1">
          <p15:clr>
            <a:srgbClr val="FDE53C"/>
          </p15:clr>
        </p15:guide>
        <p15:guide id="13" orient="horz" pos="2232" userDrawn="1">
          <p15:clr>
            <a:srgbClr val="FDE53C"/>
          </p15:clr>
        </p15:guide>
        <p15:guide id="14" orient="horz" pos="3576" userDrawn="1">
          <p15:clr>
            <a:srgbClr val="FDE53C"/>
          </p15:clr>
        </p15:guide>
        <p15:guide id="15" orient="horz" pos="3936" userDrawn="1">
          <p15:clr>
            <a:srgbClr val="FDE53C"/>
          </p15:clr>
        </p15:guide>
        <p15:guide id="16" orient="horz" pos="5280" userDrawn="1">
          <p15:clr>
            <a:srgbClr val="FDE53C"/>
          </p15:clr>
        </p15:guide>
        <p15:guide id="17" orient="horz" pos="4608" userDrawn="1">
          <p15:clr>
            <a:srgbClr val="FDE53C"/>
          </p15:clr>
        </p15:guide>
        <p15:guide id="18" orient="horz" pos="4944" userDrawn="1">
          <p15:clr>
            <a:srgbClr val="FDE53C"/>
          </p15:clr>
        </p15:guide>
        <p15:guide id="19" orient="horz" pos="4272" userDrawn="1">
          <p15:clr>
            <a:srgbClr val="FDE53C"/>
          </p15:clr>
        </p15:guide>
        <p15:guide id="20" orient="horz" pos="5616" userDrawn="1">
          <p15:clr>
            <a:srgbClr val="FDE53C"/>
          </p15:clr>
        </p15:guide>
        <p15:guide id="21" pos="1176" userDrawn="1">
          <p15:clr>
            <a:srgbClr val="FDE53C"/>
          </p15:clr>
        </p15:guide>
        <p15:guide id="22" pos="1824" userDrawn="1">
          <p15:clr>
            <a:srgbClr val="FDE53C"/>
          </p15:clr>
        </p15:guide>
        <p15:guide id="23" pos="2472" userDrawn="1">
          <p15:clr>
            <a:srgbClr val="FDE53C"/>
          </p15:clr>
        </p15:guide>
        <p15:guide id="24" pos="3144" userDrawn="1">
          <p15:clr>
            <a:srgbClr val="FDE53C"/>
          </p15:clr>
        </p15:guide>
        <p15:guide id="25" pos="3792" userDrawn="1">
          <p15:clr>
            <a:srgbClr val="FDE53C"/>
          </p15:clr>
        </p15:guide>
        <p15:guide id="26" pos="4440" userDrawn="1">
          <p15:clr>
            <a:srgbClr val="FDE53C"/>
          </p15:clr>
        </p15:guide>
        <p15:guide id="27" pos="5112" userDrawn="1">
          <p15:clr>
            <a:srgbClr val="FDE53C"/>
          </p15:clr>
        </p15:guide>
        <p15:guide id="28" pos="6408" userDrawn="1">
          <p15:clr>
            <a:srgbClr val="FDE53C"/>
          </p15:clr>
        </p15:guide>
        <p15:guide id="29" pos="7080" userDrawn="1">
          <p15:clr>
            <a:srgbClr val="FDE53C"/>
          </p15:clr>
        </p15:guide>
        <p15:guide id="30" pos="7728" userDrawn="1">
          <p15:clr>
            <a:srgbClr val="FDE53C"/>
          </p15:clr>
        </p15:guide>
        <p15:guide id="31" pos="8376" userDrawn="1">
          <p15:clr>
            <a:srgbClr val="FDE53C"/>
          </p15:clr>
        </p15:guide>
        <p15:guide id="32" pos="9024" userDrawn="1">
          <p15:clr>
            <a:srgbClr val="FDE53C"/>
          </p15:clr>
        </p15:guide>
        <p15:guide id="34" pos="10344" userDrawn="1">
          <p15:clr>
            <a:srgbClr val="FDE53C"/>
          </p15:clr>
        </p15:guide>
        <p15:guide id="35" pos="9672" userDrawn="1">
          <p15:clr>
            <a:srgbClr val="FDE53C"/>
          </p15:clr>
        </p15:guide>
        <p15:guide id="36" pos="840" userDrawn="1">
          <p15:clr>
            <a:srgbClr val="F26B43"/>
          </p15:clr>
        </p15:guide>
        <p15:guide id="37" pos="106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slides.com" TargetMode="External"/><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49579536-128E-44A9-9EC9-C465C11CB472}"/>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grpSp>
        <p:nvGrpSpPr>
          <p:cNvPr id="185" name="Group 184">
            <a:extLst>
              <a:ext uri="{FF2B5EF4-FFF2-40B4-BE49-F238E27FC236}">
                <a16:creationId xmlns:a16="http://schemas.microsoft.com/office/drawing/2014/main" id="{A750D9DF-7B54-49D5-9751-B6D9B256A3B5}"/>
              </a:ext>
            </a:extLst>
          </p:cNvPr>
          <p:cNvGrpSpPr/>
          <p:nvPr/>
        </p:nvGrpSpPr>
        <p:grpSpPr>
          <a:xfrm flipH="1">
            <a:off x="6302643" y="3133768"/>
            <a:ext cx="5634058" cy="5636424"/>
            <a:chOff x="6328153" y="3133768"/>
            <a:chExt cx="5634058" cy="5636424"/>
          </a:xfrm>
        </p:grpSpPr>
        <p:sp>
          <p:nvSpPr>
            <p:cNvPr id="183" name="Freeform: Shape 182">
              <a:extLst>
                <a:ext uri="{FF2B5EF4-FFF2-40B4-BE49-F238E27FC236}">
                  <a16:creationId xmlns:a16="http://schemas.microsoft.com/office/drawing/2014/main" id="{845B0C76-E96D-49E5-9E7D-FB0A51687A05}"/>
                </a:ext>
              </a:extLst>
            </p:cNvPr>
            <p:cNvSpPr/>
            <p:nvPr/>
          </p:nvSpPr>
          <p:spPr>
            <a:xfrm>
              <a:off x="6328992" y="3133768"/>
              <a:ext cx="4163883" cy="2749632"/>
            </a:xfrm>
            <a:custGeom>
              <a:avLst/>
              <a:gdLst>
                <a:gd name="connsiteX0" fmla="*/ 2788556 w 4163883"/>
                <a:gd name="connsiteY0" fmla="*/ 151 h 2749632"/>
                <a:gd name="connsiteX1" fmla="*/ 3235633 w 4163883"/>
                <a:gd name="connsiteY1" fmla="*/ 31280 h 2749632"/>
                <a:gd name="connsiteX2" fmla="*/ 3332689 w 4163883"/>
                <a:gd name="connsiteY2" fmla="*/ 48590 h 2749632"/>
                <a:gd name="connsiteX3" fmla="*/ 3348414 w 4163883"/>
                <a:gd name="connsiteY3" fmla="*/ 50890 h 2749632"/>
                <a:gd name="connsiteX4" fmla="*/ 3356985 w 4163883"/>
                <a:gd name="connsiteY4" fmla="*/ 52924 h 2749632"/>
                <a:gd name="connsiteX5" fmla="*/ 3384137 w 4163883"/>
                <a:gd name="connsiteY5" fmla="*/ 57766 h 2749632"/>
                <a:gd name="connsiteX6" fmla="*/ 3531853 w 4163883"/>
                <a:gd name="connsiteY6" fmla="*/ 92449 h 2749632"/>
                <a:gd name="connsiteX7" fmla="*/ 3567199 w 4163883"/>
                <a:gd name="connsiteY7" fmla="*/ 102808 h 2749632"/>
                <a:gd name="connsiteX8" fmla="*/ 3586400 w 4163883"/>
                <a:gd name="connsiteY8" fmla="*/ 107364 h 2749632"/>
                <a:gd name="connsiteX9" fmla="*/ 3614308 w 4163883"/>
                <a:gd name="connsiteY9" fmla="*/ 116613 h 2749632"/>
                <a:gd name="connsiteX10" fmla="*/ 3678464 w 4163883"/>
                <a:gd name="connsiteY10" fmla="*/ 135414 h 2749632"/>
                <a:gd name="connsiteX11" fmla="*/ 3789642 w 4163883"/>
                <a:gd name="connsiteY11" fmla="*/ 174720 h 2749632"/>
                <a:gd name="connsiteX12" fmla="*/ 3816117 w 4163883"/>
                <a:gd name="connsiteY12" fmla="*/ 183495 h 2749632"/>
                <a:gd name="connsiteX13" fmla="*/ 3824332 w 4163883"/>
                <a:gd name="connsiteY13" fmla="*/ 187028 h 2749632"/>
                <a:gd name="connsiteX14" fmla="*/ 3967105 w 4163883"/>
                <a:gd name="connsiteY14" fmla="*/ 246526 h 2749632"/>
                <a:gd name="connsiteX15" fmla="*/ 3990424 w 4163883"/>
                <a:gd name="connsiteY15" fmla="*/ 258464 h 2749632"/>
                <a:gd name="connsiteX16" fmla="*/ 4036616 w 4163883"/>
                <a:gd name="connsiteY16" fmla="*/ 278332 h 2749632"/>
                <a:gd name="connsiteX17" fmla="*/ 4163883 w 4163883"/>
                <a:gd name="connsiteY17" fmla="*/ 344736 h 2749632"/>
                <a:gd name="connsiteX18" fmla="*/ 3531611 w 4163883"/>
                <a:gd name="connsiteY18" fmla="*/ 1439864 h 2749632"/>
                <a:gd name="connsiteX19" fmla="*/ 3531610 w 4163883"/>
                <a:gd name="connsiteY19" fmla="*/ 1439863 h 2749632"/>
                <a:gd name="connsiteX20" fmla="*/ 3531125 w 4163883"/>
                <a:gd name="connsiteY20" fmla="*/ 1440702 h 2749632"/>
                <a:gd name="connsiteX21" fmla="*/ 3463455 w 4163883"/>
                <a:gd name="connsiteY21" fmla="*/ 1406060 h 2749632"/>
                <a:gd name="connsiteX22" fmla="*/ 3427280 w 4163883"/>
                <a:gd name="connsiteY22" fmla="*/ 1390501 h 2749632"/>
                <a:gd name="connsiteX23" fmla="*/ 3316714 w 4163883"/>
                <a:gd name="connsiteY23" fmla="*/ 1347939 h 2749632"/>
                <a:gd name="connsiteX24" fmla="*/ 3271268 w 4163883"/>
                <a:gd name="connsiteY24" fmla="*/ 1332877 h 2749632"/>
                <a:gd name="connsiteX25" fmla="*/ 3162304 w 4163883"/>
                <a:gd name="connsiteY25" fmla="*/ 1304131 h 2749632"/>
                <a:gd name="connsiteX26" fmla="*/ 3118769 w 4163883"/>
                <a:gd name="connsiteY26" fmla="*/ 1293800 h 2749632"/>
                <a:gd name="connsiteX27" fmla="*/ 2971938 w 4163883"/>
                <a:gd name="connsiteY27" fmla="*/ 1271657 h 2749632"/>
                <a:gd name="connsiteX28" fmla="*/ 2883589 w 4163883"/>
                <a:gd name="connsiteY28" fmla="*/ 1267195 h 2749632"/>
                <a:gd name="connsiteX29" fmla="*/ 2883589 w 4163883"/>
                <a:gd name="connsiteY29" fmla="*/ 1267114 h 2749632"/>
                <a:gd name="connsiteX30" fmla="*/ 2800415 w 4163883"/>
                <a:gd name="connsiteY30" fmla="*/ 1263555 h 2749632"/>
                <a:gd name="connsiteX31" fmla="*/ 2746429 w 4163883"/>
                <a:gd name="connsiteY31" fmla="*/ 1266390 h 2749632"/>
                <a:gd name="connsiteX32" fmla="*/ 2746429 w 4163883"/>
                <a:gd name="connsiteY32" fmla="*/ 1267195 h 2749632"/>
                <a:gd name="connsiteX33" fmla="*/ 2662059 w 4163883"/>
                <a:gd name="connsiteY33" fmla="*/ 1271456 h 2749632"/>
                <a:gd name="connsiteX34" fmla="*/ 2597823 w 4163883"/>
                <a:gd name="connsiteY34" fmla="*/ 1280276 h 2749632"/>
                <a:gd name="connsiteX35" fmla="*/ 2533405 w 4163883"/>
                <a:gd name="connsiteY35" fmla="*/ 1289696 h 2749632"/>
                <a:gd name="connsiteX36" fmla="*/ 2448734 w 4163883"/>
                <a:gd name="connsiteY36" fmla="*/ 1308635 h 2749632"/>
                <a:gd name="connsiteX37" fmla="*/ 2406211 w 4163883"/>
                <a:gd name="connsiteY37" fmla="*/ 1318726 h 2749632"/>
                <a:gd name="connsiteX38" fmla="*/ 2319497 w 4163883"/>
                <a:gd name="connsiteY38" fmla="*/ 1345886 h 2749632"/>
                <a:gd name="connsiteX39" fmla="*/ 2280642 w 4163883"/>
                <a:gd name="connsiteY39" fmla="*/ 1358763 h 2749632"/>
                <a:gd name="connsiteX40" fmla="*/ 2201602 w 4163883"/>
                <a:gd name="connsiteY40" fmla="*/ 1390989 h 2749632"/>
                <a:gd name="connsiteX41" fmla="*/ 2157355 w 4163883"/>
                <a:gd name="connsiteY41" fmla="*/ 1410020 h 2749632"/>
                <a:gd name="connsiteX42" fmla="*/ 2091311 w 4163883"/>
                <a:gd name="connsiteY42" fmla="*/ 1443662 h 2749632"/>
                <a:gd name="connsiteX43" fmla="*/ 2037907 w 4163883"/>
                <a:gd name="connsiteY43" fmla="*/ 1472250 h 2749632"/>
                <a:gd name="connsiteX44" fmla="*/ 1986510 w 4163883"/>
                <a:gd name="connsiteY44" fmla="*/ 1504166 h 2749632"/>
                <a:gd name="connsiteX45" fmla="*/ 1924291 w 4163883"/>
                <a:gd name="connsiteY45" fmla="*/ 1544581 h 2749632"/>
                <a:gd name="connsiteX46" fmla="*/ 1885749 w 4163883"/>
                <a:gd name="connsiteY46" fmla="*/ 1573338 h 2749632"/>
                <a:gd name="connsiteX47" fmla="*/ 1818259 w 4163883"/>
                <a:gd name="connsiteY47" fmla="*/ 1625723 h 2749632"/>
                <a:gd name="connsiteX48" fmla="*/ 1787748 w 4163883"/>
                <a:gd name="connsiteY48" fmla="*/ 1652874 h 2749632"/>
                <a:gd name="connsiteX49" fmla="*/ 1720802 w 4163883"/>
                <a:gd name="connsiteY49" fmla="*/ 1714452 h 2749632"/>
                <a:gd name="connsiteX50" fmla="*/ 1690879 w 4163883"/>
                <a:gd name="connsiteY50" fmla="*/ 1746151 h 2749632"/>
                <a:gd name="connsiteX51" fmla="*/ 1632066 w 4163883"/>
                <a:gd name="connsiteY51" fmla="*/ 1810090 h 2749632"/>
                <a:gd name="connsiteX52" fmla="*/ 1591798 w 4163883"/>
                <a:gd name="connsiteY52" fmla="*/ 1861043 h 2749632"/>
                <a:gd name="connsiteX53" fmla="*/ 1551945 w 4163883"/>
                <a:gd name="connsiteY53" fmla="*/ 1912387 h 2749632"/>
                <a:gd name="connsiteX54" fmla="*/ 1539158 w 4163883"/>
                <a:gd name="connsiteY54" fmla="*/ 1932160 h 2749632"/>
                <a:gd name="connsiteX55" fmla="*/ 1429421 w 4163883"/>
                <a:gd name="connsiteY55" fmla="*/ 2117875 h 2749632"/>
                <a:gd name="connsiteX56" fmla="*/ 1402858 w 4163883"/>
                <a:gd name="connsiteY56" fmla="*/ 2169764 h 2749632"/>
                <a:gd name="connsiteX57" fmla="*/ 1383411 w 4163883"/>
                <a:gd name="connsiteY57" fmla="*/ 2214978 h 2749632"/>
                <a:gd name="connsiteX58" fmla="*/ 1353193 w 4163883"/>
                <a:gd name="connsiteY58" fmla="*/ 2290987 h 2749632"/>
                <a:gd name="connsiteX59" fmla="*/ 1334281 w 4163883"/>
                <a:gd name="connsiteY59" fmla="*/ 2348054 h 2749632"/>
                <a:gd name="connsiteX60" fmla="*/ 1313960 w 4163883"/>
                <a:gd name="connsiteY60" fmla="*/ 2416000 h 2749632"/>
                <a:gd name="connsiteX61" fmla="*/ 1297575 w 4163883"/>
                <a:gd name="connsiteY61" fmla="*/ 2485045 h 2749632"/>
                <a:gd name="connsiteX62" fmla="*/ 1285429 w 4163883"/>
                <a:gd name="connsiteY62" fmla="*/ 2543882 h 2749632"/>
                <a:gd name="connsiteX63" fmla="*/ 1273588 w 4163883"/>
                <a:gd name="connsiteY63" fmla="*/ 2624861 h 2749632"/>
                <a:gd name="connsiteX64" fmla="*/ 1267827 w 4163883"/>
                <a:gd name="connsiteY64" fmla="*/ 2673697 h 2749632"/>
                <a:gd name="connsiteX65" fmla="*/ 1263992 w 4163883"/>
                <a:gd name="connsiteY65" fmla="*/ 2749632 h 2749632"/>
                <a:gd name="connsiteX66" fmla="*/ 1263023 w 4163883"/>
                <a:gd name="connsiteY66" fmla="*/ 2749632 h 2749632"/>
                <a:gd name="connsiteX67" fmla="*/ 0 w 4163883"/>
                <a:gd name="connsiteY67" fmla="*/ 2749632 h 2749632"/>
                <a:gd name="connsiteX68" fmla="*/ 4604 w 4163883"/>
                <a:gd name="connsiteY68" fmla="*/ 2606215 h 2749632"/>
                <a:gd name="connsiteX69" fmla="*/ 10495 w 4163883"/>
                <a:gd name="connsiteY69" fmla="*/ 2556271 h 2749632"/>
                <a:gd name="connsiteX70" fmla="*/ 11816 w 4163883"/>
                <a:gd name="connsiteY70" fmla="*/ 2530114 h 2749632"/>
                <a:gd name="connsiteX71" fmla="*/ 25759 w 4163883"/>
                <a:gd name="connsiteY71" fmla="*/ 2426875 h 2749632"/>
                <a:gd name="connsiteX72" fmla="*/ 32723 w 4163883"/>
                <a:gd name="connsiteY72" fmla="*/ 2367839 h 2749632"/>
                <a:gd name="connsiteX73" fmla="*/ 35640 w 4163883"/>
                <a:gd name="connsiteY73" fmla="*/ 2353706 h 2749632"/>
                <a:gd name="connsiteX74" fmla="*/ 36750 w 4163883"/>
                <a:gd name="connsiteY74" fmla="*/ 2345485 h 2749632"/>
                <a:gd name="connsiteX75" fmla="*/ 73408 w 4163883"/>
                <a:gd name="connsiteY75" fmla="*/ 2164840 h 2749632"/>
                <a:gd name="connsiteX76" fmla="*/ 78465 w 4163883"/>
                <a:gd name="connsiteY76" fmla="*/ 2146261 h 2749632"/>
                <a:gd name="connsiteX77" fmla="*/ 81650 w 4163883"/>
                <a:gd name="connsiteY77" fmla="*/ 2130833 h 2749632"/>
                <a:gd name="connsiteX78" fmla="*/ 92949 w 4163883"/>
                <a:gd name="connsiteY78" fmla="*/ 2093053 h 2749632"/>
                <a:gd name="connsiteX79" fmla="*/ 121388 w 4163883"/>
                <a:gd name="connsiteY79" fmla="*/ 1988580 h 2749632"/>
                <a:gd name="connsiteX80" fmla="*/ 143081 w 4163883"/>
                <a:gd name="connsiteY80" fmla="*/ 1925430 h 2749632"/>
                <a:gd name="connsiteX81" fmla="*/ 151735 w 4163883"/>
                <a:gd name="connsiteY81" fmla="*/ 1896494 h 2749632"/>
                <a:gd name="connsiteX82" fmla="*/ 161192 w 4163883"/>
                <a:gd name="connsiteY82" fmla="*/ 1872705 h 2749632"/>
                <a:gd name="connsiteX83" fmla="*/ 180292 w 4163883"/>
                <a:gd name="connsiteY83" fmla="*/ 1817104 h 2749632"/>
                <a:gd name="connsiteX84" fmla="*/ 243222 w 4163883"/>
                <a:gd name="connsiteY84" fmla="*/ 1666373 h 2749632"/>
                <a:gd name="connsiteX85" fmla="*/ 243324 w 4163883"/>
                <a:gd name="connsiteY85" fmla="*/ 1666116 h 2749632"/>
                <a:gd name="connsiteX86" fmla="*/ 243352 w 4163883"/>
                <a:gd name="connsiteY86" fmla="*/ 1666062 h 2749632"/>
                <a:gd name="connsiteX87" fmla="*/ 249718 w 4163883"/>
                <a:gd name="connsiteY87" fmla="*/ 1650814 h 2749632"/>
                <a:gd name="connsiteX88" fmla="*/ 517127 w 4163883"/>
                <a:gd name="connsiteY88" fmla="*/ 1187058 h 2749632"/>
                <a:gd name="connsiteX89" fmla="*/ 525508 w 4163883"/>
                <a:gd name="connsiteY89" fmla="*/ 1176260 h 2749632"/>
                <a:gd name="connsiteX90" fmla="*/ 531422 w 4163883"/>
                <a:gd name="connsiteY90" fmla="*/ 1167115 h 2749632"/>
                <a:gd name="connsiteX91" fmla="*/ 597732 w 4163883"/>
                <a:gd name="connsiteY91" fmla="*/ 1083210 h 2749632"/>
                <a:gd name="connsiteX92" fmla="*/ 662391 w 4163883"/>
                <a:gd name="connsiteY92" fmla="*/ 999906 h 2749632"/>
                <a:gd name="connsiteX93" fmla="*/ 670739 w 4163883"/>
                <a:gd name="connsiteY93" fmla="*/ 990830 h 2749632"/>
                <a:gd name="connsiteX94" fmla="*/ 685140 w 4163883"/>
                <a:gd name="connsiteY94" fmla="*/ 972608 h 2749632"/>
                <a:gd name="connsiteX95" fmla="*/ 777335 w 4163883"/>
                <a:gd name="connsiteY95" fmla="*/ 874942 h 2749632"/>
                <a:gd name="connsiteX96" fmla="*/ 822566 w 4163883"/>
                <a:gd name="connsiteY96" fmla="*/ 825769 h 2749632"/>
                <a:gd name="connsiteX97" fmla="*/ 831588 w 4163883"/>
                <a:gd name="connsiteY97" fmla="*/ 817470 h 2749632"/>
                <a:gd name="connsiteX98" fmla="*/ 853042 w 4163883"/>
                <a:gd name="connsiteY98" fmla="*/ 794743 h 2749632"/>
                <a:gd name="connsiteX99" fmla="*/ 952922 w 4163883"/>
                <a:gd name="connsiteY99" fmla="*/ 705865 h 2749632"/>
                <a:gd name="connsiteX100" fmla="*/ 996703 w 4163883"/>
                <a:gd name="connsiteY100" fmla="*/ 665594 h 2749632"/>
                <a:gd name="connsiteX101" fmla="*/ 1008246 w 4163883"/>
                <a:gd name="connsiteY101" fmla="*/ 656635 h 2749632"/>
                <a:gd name="connsiteX102" fmla="*/ 1033831 w 4163883"/>
                <a:gd name="connsiteY102" fmla="*/ 633868 h 2749632"/>
                <a:gd name="connsiteX103" fmla="*/ 1130564 w 4163883"/>
                <a:gd name="connsiteY103" fmla="*/ 561693 h 2749632"/>
                <a:gd name="connsiteX104" fmla="*/ 1183855 w 4163883"/>
                <a:gd name="connsiteY104" fmla="*/ 520330 h 2749632"/>
                <a:gd name="connsiteX105" fmla="*/ 1200447 w 4163883"/>
                <a:gd name="connsiteY105" fmla="*/ 509552 h 2749632"/>
                <a:gd name="connsiteX106" fmla="*/ 1226211 w 4163883"/>
                <a:gd name="connsiteY106" fmla="*/ 490329 h 2749632"/>
                <a:gd name="connsiteX107" fmla="*/ 1313204 w 4163883"/>
                <a:gd name="connsiteY107" fmla="*/ 436309 h 2749632"/>
                <a:gd name="connsiteX108" fmla="*/ 1383070 w 4163883"/>
                <a:gd name="connsiteY108" fmla="*/ 390926 h 2749632"/>
                <a:gd name="connsiteX109" fmla="*/ 1406397 w 4163883"/>
                <a:gd name="connsiteY109" fmla="*/ 378439 h 2749632"/>
                <a:gd name="connsiteX110" fmla="*/ 1428887 w 4163883"/>
                <a:gd name="connsiteY110" fmla="*/ 364473 h 2749632"/>
                <a:gd name="connsiteX111" fmla="*/ 1503162 w 4163883"/>
                <a:gd name="connsiteY111" fmla="*/ 326639 h 2749632"/>
                <a:gd name="connsiteX112" fmla="*/ 1593402 w 4163883"/>
                <a:gd name="connsiteY112" fmla="*/ 278332 h 2749632"/>
                <a:gd name="connsiteX113" fmla="*/ 1622919 w 4163883"/>
                <a:gd name="connsiteY113" fmla="*/ 265636 h 2749632"/>
                <a:gd name="connsiteX114" fmla="*/ 1640562 w 4163883"/>
                <a:gd name="connsiteY114" fmla="*/ 256649 h 2749632"/>
                <a:gd name="connsiteX115" fmla="*/ 1703072 w 4163883"/>
                <a:gd name="connsiteY115" fmla="*/ 231162 h 2749632"/>
                <a:gd name="connsiteX116" fmla="*/ 1813901 w 4163883"/>
                <a:gd name="connsiteY116" fmla="*/ 183495 h 2749632"/>
                <a:gd name="connsiteX117" fmla="*/ 1846397 w 4163883"/>
                <a:gd name="connsiteY117" fmla="*/ 172725 h 2749632"/>
                <a:gd name="connsiteX118" fmla="*/ 1859940 w 4163883"/>
                <a:gd name="connsiteY118" fmla="*/ 167203 h 2749632"/>
                <a:gd name="connsiteX119" fmla="*/ 1916755 w 4163883"/>
                <a:gd name="connsiteY119" fmla="*/ 149408 h 2749632"/>
                <a:gd name="connsiteX120" fmla="*/ 2043618 w 4163883"/>
                <a:gd name="connsiteY120" fmla="*/ 107364 h 2749632"/>
                <a:gd name="connsiteX121" fmla="*/ 2074015 w 4163883"/>
                <a:gd name="connsiteY121" fmla="*/ 100151 h 2749632"/>
                <a:gd name="connsiteX122" fmla="*/ 2085724 w 4163883"/>
                <a:gd name="connsiteY122" fmla="*/ 96484 h 2749632"/>
                <a:gd name="connsiteX123" fmla="*/ 2150984 w 4163883"/>
                <a:gd name="connsiteY123" fmla="*/ 81886 h 2749632"/>
                <a:gd name="connsiteX124" fmla="*/ 2281604 w 4163883"/>
                <a:gd name="connsiteY124" fmla="*/ 50890 h 2749632"/>
                <a:gd name="connsiteX125" fmla="*/ 2304574 w 4163883"/>
                <a:gd name="connsiteY125" fmla="*/ 47531 h 2749632"/>
                <a:gd name="connsiteX126" fmla="*/ 2316619 w 4163883"/>
                <a:gd name="connsiteY126" fmla="*/ 44837 h 2749632"/>
                <a:gd name="connsiteX127" fmla="*/ 2421176 w 4163883"/>
                <a:gd name="connsiteY127" fmla="*/ 30480 h 2749632"/>
                <a:gd name="connsiteX128" fmla="*/ 2526911 w 4163883"/>
                <a:gd name="connsiteY128" fmla="*/ 15019 h 2749632"/>
                <a:gd name="connsiteX129" fmla="*/ 2537779 w 4163883"/>
                <a:gd name="connsiteY129" fmla="*/ 14470 h 2749632"/>
                <a:gd name="connsiteX130" fmla="*/ 2551328 w 4163883"/>
                <a:gd name="connsiteY130" fmla="*/ 12610 h 2749632"/>
                <a:gd name="connsiteX131" fmla="*/ 2788556 w 4163883"/>
                <a:gd name="connsiteY131" fmla="*/ 151 h 2749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Lst>
              <a:rect l="l" t="t" r="r" b="b"/>
              <a:pathLst>
                <a:path w="4163883" h="2749632">
                  <a:moveTo>
                    <a:pt x="2788556" y="151"/>
                  </a:moveTo>
                  <a:cubicBezTo>
                    <a:pt x="2937340" y="-1386"/>
                    <a:pt x="3086841" y="8863"/>
                    <a:pt x="3235633" y="31280"/>
                  </a:cubicBezTo>
                  <a:lnTo>
                    <a:pt x="3332689" y="48590"/>
                  </a:lnTo>
                  <a:lnTo>
                    <a:pt x="3348414" y="50890"/>
                  </a:lnTo>
                  <a:lnTo>
                    <a:pt x="3356985" y="52924"/>
                  </a:lnTo>
                  <a:lnTo>
                    <a:pt x="3384137" y="57766"/>
                  </a:lnTo>
                  <a:cubicBezTo>
                    <a:pt x="3433525" y="67957"/>
                    <a:pt x="3482781" y="79513"/>
                    <a:pt x="3531853" y="92449"/>
                  </a:cubicBezTo>
                  <a:lnTo>
                    <a:pt x="3567199" y="102808"/>
                  </a:lnTo>
                  <a:lnTo>
                    <a:pt x="3586400" y="107364"/>
                  </a:lnTo>
                  <a:lnTo>
                    <a:pt x="3614308" y="116613"/>
                  </a:lnTo>
                  <a:lnTo>
                    <a:pt x="3678464" y="135414"/>
                  </a:lnTo>
                  <a:lnTo>
                    <a:pt x="3789642" y="174720"/>
                  </a:lnTo>
                  <a:lnTo>
                    <a:pt x="3816117" y="183495"/>
                  </a:lnTo>
                  <a:lnTo>
                    <a:pt x="3824332" y="187028"/>
                  </a:lnTo>
                  <a:lnTo>
                    <a:pt x="3967105" y="246526"/>
                  </a:lnTo>
                  <a:lnTo>
                    <a:pt x="3990424" y="258464"/>
                  </a:lnTo>
                  <a:lnTo>
                    <a:pt x="4036616" y="278332"/>
                  </a:lnTo>
                  <a:lnTo>
                    <a:pt x="4163883" y="344736"/>
                  </a:lnTo>
                  <a:lnTo>
                    <a:pt x="3531611" y="1439864"/>
                  </a:lnTo>
                  <a:lnTo>
                    <a:pt x="3531610" y="1439863"/>
                  </a:lnTo>
                  <a:lnTo>
                    <a:pt x="3531125" y="1440702"/>
                  </a:lnTo>
                  <a:lnTo>
                    <a:pt x="3463455" y="1406060"/>
                  </a:lnTo>
                  <a:lnTo>
                    <a:pt x="3427280" y="1390501"/>
                  </a:lnTo>
                  <a:lnTo>
                    <a:pt x="3316714" y="1347939"/>
                  </a:lnTo>
                  <a:lnTo>
                    <a:pt x="3271268" y="1332877"/>
                  </a:lnTo>
                  <a:lnTo>
                    <a:pt x="3162304" y="1304131"/>
                  </a:lnTo>
                  <a:lnTo>
                    <a:pt x="3118769" y="1293800"/>
                  </a:lnTo>
                  <a:lnTo>
                    <a:pt x="2971938" y="1271657"/>
                  </a:lnTo>
                  <a:lnTo>
                    <a:pt x="2883589" y="1267195"/>
                  </a:lnTo>
                  <a:lnTo>
                    <a:pt x="2883589" y="1267114"/>
                  </a:lnTo>
                  <a:lnTo>
                    <a:pt x="2800415" y="1263555"/>
                  </a:lnTo>
                  <a:lnTo>
                    <a:pt x="2746429" y="1266390"/>
                  </a:lnTo>
                  <a:lnTo>
                    <a:pt x="2746429" y="1267195"/>
                  </a:lnTo>
                  <a:lnTo>
                    <a:pt x="2662059" y="1271456"/>
                  </a:lnTo>
                  <a:lnTo>
                    <a:pt x="2597823" y="1280276"/>
                  </a:lnTo>
                  <a:lnTo>
                    <a:pt x="2533405" y="1289696"/>
                  </a:lnTo>
                  <a:lnTo>
                    <a:pt x="2448734" y="1308635"/>
                  </a:lnTo>
                  <a:lnTo>
                    <a:pt x="2406211" y="1318726"/>
                  </a:lnTo>
                  <a:lnTo>
                    <a:pt x="2319497" y="1345886"/>
                  </a:lnTo>
                  <a:lnTo>
                    <a:pt x="2280642" y="1358763"/>
                  </a:lnTo>
                  <a:lnTo>
                    <a:pt x="2201602" y="1390989"/>
                  </a:lnTo>
                  <a:lnTo>
                    <a:pt x="2157355" y="1410020"/>
                  </a:lnTo>
                  <a:lnTo>
                    <a:pt x="2091311" y="1443662"/>
                  </a:lnTo>
                  <a:lnTo>
                    <a:pt x="2037907" y="1472250"/>
                  </a:lnTo>
                  <a:lnTo>
                    <a:pt x="1986510" y="1504166"/>
                  </a:lnTo>
                  <a:lnTo>
                    <a:pt x="1924291" y="1544581"/>
                  </a:lnTo>
                  <a:lnTo>
                    <a:pt x="1885749" y="1573338"/>
                  </a:lnTo>
                  <a:lnTo>
                    <a:pt x="1818259" y="1625723"/>
                  </a:lnTo>
                  <a:lnTo>
                    <a:pt x="1787748" y="1652874"/>
                  </a:lnTo>
                  <a:lnTo>
                    <a:pt x="1720802" y="1714452"/>
                  </a:lnTo>
                  <a:lnTo>
                    <a:pt x="1690879" y="1746151"/>
                  </a:lnTo>
                  <a:lnTo>
                    <a:pt x="1632066" y="1810090"/>
                  </a:lnTo>
                  <a:lnTo>
                    <a:pt x="1591798" y="1861043"/>
                  </a:lnTo>
                  <a:lnTo>
                    <a:pt x="1551945" y="1912387"/>
                  </a:lnTo>
                  <a:lnTo>
                    <a:pt x="1539158" y="1932160"/>
                  </a:lnTo>
                  <a:lnTo>
                    <a:pt x="1429421" y="2117875"/>
                  </a:lnTo>
                  <a:lnTo>
                    <a:pt x="1402858" y="2169764"/>
                  </a:lnTo>
                  <a:lnTo>
                    <a:pt x="1383411" y="2214978"/>
                  </a:lnTo>
                  <a:lnTo>
                    <a:pt x="1353193" y="2290987"/>
                  </a:lnTo>
                  <a:lnTo>
                    <a:pt x="1334281" y="2348054"/>
                  </a:lnTo>
                  <a:lnTo>
                    <a:pt x="1313960" y="2416000"/>
                  </a:lnTo>
                  <a:lnTo>
                    <a:pt x="1297575" y="2485045"/>
                  </a:lnTo>
                  <a:lnTo>
                    <a:pt x="1285429" y="2543882"/>
                  </a:lnTo>
                  <a:lnTo>
                    <a:pt x="1273588" y="2624861"/>
                  </a:lnTo>
                  <a:lnTo>
                    <a:pt x="1267827" y="2673697"/>
                  </a:lnTo>
                  <a:lnTo>
                    <a:pt x="1263992" y="2749632"/>
                  </a:lnTo>
                  <a:lnTo>
                    <a:pt x="1263023" y="2749632"/>
                  </a:lnTo>
                  <a:lnTo>
                    <a:pt x="0" y="2749632"/>
                  </a:lnTo>
                  <a:lnTo>
                    <a:pt x="4604" y="2606215"/>
                  </a:lnTo>
                  <a:lnTo>
                    <a:pt x="10495" y="2556271"/>
                  </a:lnTo>
                  <a:lnTo>
                    <a:pt x="11816" y="2530114"/>
                  </a:lnTo>
                  <a:lnTo>
                    <a:pt x="25759" y="2426875"/>
                  </a:lnTo>
                  <a:lnTo>
                    <a:pt x="32723" y="2367839"/>
                  </a:lnTo>
                  <a:lnTo>
                    <a:pt x="35640" y="2353706"/>
                  </a:lnTo>
                  <a:lnTo>
                    <a:pt x="36750" y="2345485"/>
                  </a:lnTo>
                  <a:cubicBezTo>
                    <a:pt x="47038" y="2284584"/>
                    <a:pt x="59279" y="2224346"/>
                    <a:pt x="73408" y="2164840"/>
                  </a:cubicBezTo>
                  <a:lnTo>
                    <a:pt x="78465" y="2146261"/>
                  </a:lnTo>
                  <a:lnTo>
                    <a:pt x="81650" y="2130833"/>
                  </a:lnTo>
                  <a:lnTo>
                    <a:pt x="92949" y="2093053"/>
                  </a:lnTo>
                  <a:lnTo>
                    <a:pt x="121388" y="1988580"/>
                  </a:lnTo>
                  <a:lnTo>
                    <a:pt x="143081" y="1925430"/>
                  </a:lnTo>
                  <a:lnTo>
                    <a:pt x="151735" y="1896494"/>
                  </a:lnTo>
                  <a:lnTo>
                    <a:pt x="161192" y="1872705"/>
                  </a:lnTo>
                  <a:lnTo>
                    <a:pt x="180292" y="1817104"/>
                  </a:lnTo>
                  <a:lnTo>
                    <a:pt x="243222" y="1666373"/>
                  </a:lnTo>
                  <a:lnTo>
                    <a:pt x="243324" y="1666116"/>
                  </a:lnTo>
                  <a:lnTo>
                    <a:pt x="243352" y="1666062"/>
                  </a:lnTo>
                  <a:lnTo>
                    <a:pt x="249718" y="1650814"/>
                  </a:lnTo>
                  <a:cubicBezTo>
                    <a:pt x="324271" y="1487250"/>
                    <a:pt x="414008" y="1332064"/>
                    <a:pt x="517127" y="1187058"/>
                  </a:cubicBezTo>
                  <a:lnTo>
                    <a:pt x="525508" y="1176260"/>
                  </a:lnTo>
                  <a:lnTo>
                    <a:pt x="531422" y="1167115"/>
                  </a:lnTo>
                  <a:lnTo>
                    <a:pt x="597732" y="1083210"/>
                  </a:lnTo>
                  <a:lnTo>
                    <a:pt x="662391" y="999906"/>
                  </a:lnTo>
                  <a:lnTo>
                    <a:pt x="670739" y="990830"/>
                  </a:lnTo>
                  <a:lnTo>
                    <a:pt x="685140" y="972608"/>
                  </a:lnTo>
                  <a:lnTo>
                    <a:pt x="777335" y="874942"/>
                  </a:lnTo>
                  <a:lnTo>
                    <a:pt x="822566" y="825769"/>
                  </a:lnTo>
                  <a:lnTo>
                    <a:pt x="831588" y="817470"/>
                  </a:lnTo>
                  <a:lnTo>
                    <a:pt x="853042" y="794743"/>
                  </a:lnTo>
                  <a:lnTo>
                    <a:pt x="952922" y="705865"/>
                  </a:lnTo>
                  <a:lnTo>
                    <a:pt x="996703" y="665594"/>
                  </a:lnTo>
                  <a:lnTo>
                    <a:pt x="1008246" y="656635"/>
                  </a:lnTo>
                  <a:lnTo>
                    <a:pt x="1033831" y="633868"/>
                  </a:lnTo>
                  <a:lnTo>
                    <a:pt x="1130564" y="561693"/>
                  </a:lnTo>
                  <a:lnTo>
                    <a:pt x="1183855" y="520330"/>
                  </a:lnTo>
                  <a:lnTo>
                    <a:pt x="1200447" y="509552"/>
                  </a:lnTo>
                  <a:lnTo>
                    <a:pt x="1226211" y="490329"/>
                  </a:lnTo>
                  <a:lnTo>
                    <a:pt x="1313204" y="436309"/>
                  </a:lnTo>
                  <a:lnTo>
                    <a:pt x="1383070" y="390926"/>
                  </a:lnTo>
                  <a:lnTo>
                    <a:pt x="1406397" y="378439"/>
                  </a:lnTo>
                  <a:lnTo>
                    <a:pt x="1428887" y="364473"/>
                  </a:lnTo>
                  <a:lnTo>
                    <a:pt x="1503162" y="326639"/>
                  </a:lnTo>
                  <a:lnTo>
                    <a:pt x="1593402" y="278332"/>
                  </a:lnTo>
                  <a:lnTo>
                    <a:pt x="1622919" y="265636"/>
                  </a:lnTo>
                  <a:lnTo>
                    <a:pt x="1640562" y="256649"/>
                  </a:lnTo>
                  <a:lnTo>
                    <a:pt x="1703072" y="231162"/>
                  </a:lnTo>
                  <a:lnTo>
                    <a:pt x="1813901" y="183495"/>
                  </a:lnTo>
                  <a:lnTo>
                    <a:pt x="1846397" y="172725"/>
                  </a:lnTo>
                  <a:lnTo>
                    <a:pt x="1859940" y="167203"/>
                  </a:lnTo>
                  <a:lnTo>
                    <a:pt x="1916755" y="149408"/>
                  </a:lnTo>
                  <a:lnTo>
                    <a:pt x="2043618" y="107364"/>
                  </a:lnTo>
                  <a:lnTo>
                    <a:pt x="2074015" y="100151"/>
                  </a:lnTo>
                  <a:lnTo>
                    <a:pt x="2085724" y="96484"/>
                  </a:lnTo>
                  <a:lnTo>
                    <a:pt x="2150984" y="81886"/>
                  </a:lnTo>
                  <a:lnTo>
                    <a:pt x="2281604" y="50890"/>
                  </a:lnTo>
                  <a:lnTo>
                    <a:pt x="2304574" y="47531"/>
                  </a:lnTo>
                  <a:lnTo>
                    <a:pt x="2316619" y="44837"/>
                  </a:lnTo>
                  <a:lnTo>
                    <a:pt x="2421176" y="30480"/>
                  </a:lnTo>
                  <a:lnTo>
                    <a:pt x="2526911" y="15019"/>
                  </a:lnTo>
                  <a:lnTo>
                    <a:pt x="2537779" y="14470"/>
                  </a:lnTo>
                  <a:lnTo>
                    <a:pt x="2551328" y="12610"/>
                  </a:lnTo>
                  <a:cubicBezTo>
                    <a:pt x="2630057" y="5143"/>
                    <a:pt x="2709204" y="971"/>
                    <a:pt x="2788556" y="15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2" name="Freeform: Shape 181">
              <a:extLst>
                <a:ext uri="{FF2B5EF4-FFF2-40B4-BE49-F238E27FC236}">
                  <a16:creationId xmlns:a16="http://schemas.microsoft.com/office/drawing/2014/main" id="{598C41DC-4A3F-43C8-8ECF-D39C897EA2C9}"/>
                </a:ext>
              </a:extLst>
            </p:cNvPr>
            <p:cNvSpPr/>
            <p:nvPr/>
          </p:nvSpPr>
          <p:spPr>
            <a:xfrm>
              <a:off x="6328153" y="6020561"/>
              <a:ext cx="4164844" cy="2749631"/>
            </a:xfrm>
            <a:custGeom>
              <a:avLst/>
              <a:gdLst>
                <a:gd name="connsiteX0" fmla="*/ 0 w 4164844"/>
                <a:gd name="connsiteY0" fmla="*/ 0 h 2749631"/>
                <a:gd name="connsiteX1" fmla="*/ 1264026 w 4164844"/>
                <a:gd name="connsiteY1" fmla="*/ 0 h 2749631"/>
                <a:gd name="connsiteX2" fmla="*/ 1264831 w 4164844"/>
                <a:gd name="connsiteY2" fmla="*/ 0 h 2749631"/>
                <a:gd name="connsiteX3" fmla="*/ 1269092 w 4164844"/>
                <a:gd name="connsiteY3" fmla="*/ 84372 h 2749631"/>
                <a:gd name="connsiteX4" fmla="*/ 1272688 w 4164844"/>
                <a:gd name="connsiteY4" fmla="*/ 110565 h 2749631"/>
                <a:gd name="connsiteX5" fmla="*/ 1294925 w 4164844"/>
                <a:gd name="connsiteY5" fmla="*/ 246972 h 2749631"/>
                <a:gd name="connsiteX6" fmla="*/ 1307140 w 4164844"/>
                <a:gd name="connsiteY6" fmla="*/ 301583 h 2749631"/>
                <a:gd name="connsiteX7" fmla="*/ 1342559 w 4164844"/>
                <a:gd name="connsiteY7" fmla="*/ 423858 h 2749631"/>
                <a:gd name="connsiteX8" fmla="*/ 1353350 w 4164844"/>
                <a:gd name="connsiteY8" fmla="*/ 458310 h 2749631"/>
                <a:gd name="connsiteX9" fmla="*/ 1354131 w 4164844"/>
                <a:gd name="connsiteY9" fmla="*/ 460226 h 2749631"/>
                <a:gd name="connsiteX10" fmla="*/ 1413983 w 4164844"/>
                <a:gd name="connsiteY10" fmla="*/ 601496 h 2749631"/>
                <a:gd name="connsiteX11" fmla="*/ 1436987 w 4164844"/>
                <a:gd name="connsiteY11" fmla="*/ 646656 h 2749631"/>
                <a:gd name="connsiteX12" fmla="*/ 1498489 w 4164844"/>
                <a:gd name="connsiteY12" fmla="*/ 754585 h 2749631"/>
                <a:gd name="connsiteX13" fmla="*/ 1518774 w 4164844"/>
                <a:gd name="connsiteY13" fmla="*/ 787251 h 2749631"/>
                <a:gd name="connsiteX14" fmla="*/ 1617551 w 4164844"/>
                <a:gd name="connsiteY14" fmla="*/ 921644 h 2749631"/>
                <a:gd name="connsiteX15" fmla="*/ 1619161 w 4164844"/>
                <a:gd name="connsiteY15" fmla="*/ 923453 h 2749631"/>
                <a:gd name="connsiteX16" fmla="*/ 1728757 w 4164844"/>
                <a:gd name="connsiteY16" fmla="*/ 1041363 h 2749631"/>
                <a:gd name="connsiteX17" fmla="*/ 1756519 w 4164844"/>
                <a:gd name="connsiteY17" fmla="*/ 1067570 h 2749631"/>
                <a:gd name="connsiteX18" fmla="*/ 1855048 w 4164844"/>
                <a:gd name="connsiteY18" fmla="*/ 1151762 h 2749631"/>
                <a:gd name="connsiteX19" fmla="*/ 1888087 w 4164844"/>
                <a:gd name="connsiteY19" fmla="*/ 1177873 h 2749631"/>
                <a:gd name="connsiteX20" fmla="*/ 2025882 w 4164844"/>
                <a:gd name="connsiteY20" fmla="*/ 1270496 h 2749631"/>
                <a:gd name="connsiteX21" fmla="*/ 2099247 w 4164844"/>
                <a:gd name="connsiteY21" fmla="*/ 1309770 h 2749631"/>
                <a:gd name="connsiteX22" fmla="*/ 2099732 w 4164844"/>
                <a:gd name="connsiteY22" fmla="*/ 1308931 h 2749631"/>
                <a:gd name="connsiteX23" fmla="*/ 2167407 w 4164844"/>
                <a:gd name="connsiteY23" fmla="*/ 1343575 h 2749631"/>
                <a:gd name="connsiteX24" fmla="*/ 2203568 w 4164844"/>
                <a:gd name="connsiteY24" fmla="*/ 1359128 h 2749631"/>
                <a:gd name="connsiteX25" fmla="*/ 2314148 w 4164844"/>
                <a:gd name="connsiteY25" fmla="*/ 1401696 h 2749631"/>
                <a:gd name="connsiteX26" fmla="*/ 2359586 w 4164844"/>
                <a:gd name="connsiteY26" fmla="*/ 1416755 h 2749631"/>
                <a:gd name="connsiteX27" fmla="*/ 2468557 w 4164844"/>
                <a:gd name="connsiteY27" fmla="*/ 1445503 h 2749631"/>
                <a:gd name="connsiteX28" fmla="*/ 2512088 w 4164844"/>
                <a:gd name="connsiteY28" fmla="*/ 1455833 h 2749631"/>
                <a:gd name="connsiteX29" fmla="*/ 2658916 w 4164844"/>
                <a:gd name="connsiteY29" fmla="*/ 1477975 h 2749631"/>
                <a:gd name="connsiteX30" fmla="*/ 2747268 w 4164844"/>
                <a:gd name="connsiteY30" fmla="*/ 1482437 h 2749631"/>
                <a:gd name="connsiteX31" fmla="*/ 2747268 w 4164844"/>
                <a:gd name="connsiteY31" fmla="*/ 1482519 h 2749631"/>
                <a:gd name="connsiteX32" fmla="*/ 2830442 w 4164844"/>
                <a:gd name="connsiteY32" fmla="*/ 1486078 h 2749631"/>
                <a:gd name="connsiteX33" fmla="*/ 2884428 w 4164844"/>
                <a:gd name="connsiteY33" fmla="*/ 1483242 h 2749631"/>
                <a:gd name="connsiteX34" fmla="*/ 2884428 w 4164844"/>
                <a:gd name="connsiteY34" fmla="*/ 1482437 h 2749631"/>
                <a:gd name="connsiteX35" fmla="*/ 2968802 w 4164844"/>
                <a:gd name="connsiteY35" fmla="*/ 1478176 h 2749631"/>
                <a:gd name="connsiteX36" fmla="*/ 2994986 w 4164844"/>
                <a:gd name="connsiteY36" fmla="*/ 1474581 h 2749631"/>
                <a:gd name="connsiteX37" fmla="*/ 3131399 w 4164844"/>
                <a:gd name="connsiteY37" fmla="*/ 1452344 h 2749631"/>
                <a:gd name="connsiteX38" fmla="*/ 3186011 w 4164844"/>
                <a:gd name="connsiteY38" fmla="*/ 1440129 h 2749631"/>
                <a:gd name="connsiteX39" fmla="*/ 3308276 w 4164844"/>
                <a:gd name="connsiteY39" fmla="*/ 1404713 h 2749631"/>
                <a:gd name="connsiteX40" fmla="*/ 3342738 w 4164844"/>
                <a:gd name="connsiteY40" fmla="*/ 1393919 h 2749631"/>
                <a:gd name="connsiteX41" fmla="*/ 3344670 w 4164844"/>
                <a:gd name="connsiteY41" fmla="*/ 1393131 h 2749631"/>
                <a:gd name="connsiteX42" fmla="*/ 3485919 w 4164844"/>
                <a:gd name="connsiteY42" fmla="*/ 1333288 h 2749631"/>
                <a:gd name="connsiteX43" fmla="*/ 3531091 w 4164844"/>
                <a:gd name="connsiteY43" fmla="*/ 1310278 h 2749631"/>
                <a:gd name="connsiteX44" fmla="*/ 3532334 w 4164844"/>
                <a:gd name="connsiteY44" fmla="*/ 1309570 h 2749631"/>
                <a:gd name="connsiteX45" fmla="*/ 4164844 w 4164844"/>
                <a:gd name="connsiteY45" fmla="*/ 2405109 h 2749631"/>
                <a:gd name="connsiteX46" fmla="*/ 4143951 w 4164844"/>
                <a:gd name="connsiteY46" fmla="*/ 2417164 h 2749631"/>
                <a:gd name="connsiteX47" fmla="*/ 3816956 w 4164844"/>
                <a:gd name="connsiteY47" fmla="*/ 2566138 h 2749631"/>
                <a:gd name="connsiteX48" fmla="*/ 3778338 w 4164844"/>
                <a:gd name="connsiteY48" fmla="*/ 2579404 h 2749631"/>
                <a:gd name="connsiteX49" fmla="*/ 3770918 w 4164844"/>
                <a:gd name="connsiteY49" fmla="*/ 2582429 h 2749631"/>
                <a:gd name="connsiteX50" fmla="*/ 3755186 w 4164844"/>
                <a:gd name="connsiteY50" fmla="*/ 2587357 h 2749631"/>
                <a:gd name="connsiteX51" fmla="*/ 3645481 w 4164844"/>
                <a:gd name="connsiteY51" fmla="*/ 2625041 h 2749631"/>
                <a:gd name="connsiteX52" fmla="*/ 3564447 w 4164844"/>
                <a:gd name="connsiteY52" fmla="*/ 2647100 h 2749631"/>
                <a:gd name="connsiteX53" fmla="*/ 3545133 w 4164844"/>
                <a:gd name="connsiteY53" fmla="*/ 2653149 h 2749631"/>
                <a:gd name="connsiteX54" fmla="*/ 3528815 w 4164844"/>
                <a:gd name="connsiteY54" fmla="*/ 2656799 h 2749631"/>
                <a:gd name="connsiteX55" fmla="*/ 3469221 w 4164844"/>
                <a:gd name="connsiteY55" fmla="*/ 2673022 h 2749631"/>
                <a:gd name="connsiteX56" fmla="*/ 3329882 w 4164844"/>
                <a:gd name="connsiteY56" fmla="*/ 2701297 h 2749631"/>
                <a:gd name="connsiteX57" fmla="*/ 3314238 w 4164844"/>
                <a:gd name="connsiteY57" fmla="*/ 2704796 h 2749631"/>
                <a:gd name="connsiteX58" fmla="*/ 3309290 w 4164844"/>
                <a:gd name="connsiteY58" fmla="*/ 2705476 h 2749631"/>
                <a:gd name="connsiteX59" fmla="*/ 3288575 w 4164844"/>
                <a:gd name="connsiteY59" fmla="*/ 2709679 h 2749631"/>
                <a:gd name="connsiteX60" fmla="*/ 3103946 w 4164844"/>
                <a:gd name="connsiteY60" fmla="*/ 2734613 h 2749631"/>
                <a:gd name="connsiteX61" fmla="*/ 3093084 w 4164844"/>
                <a:gd name="connsiteY61" fmla="*/ 2735161 h 2749631"/>
                <a:gd name="connsiteX62" fmla="*/ 3079529 w 4164844"/>
                <a:gd name="connsiteY62" fmla="*/ 2737023 h 2749631"/>
                <a:gd name="connsiteX63" fmla="*/ 2544199 w 4164844"/>
                <a:gd name="connsiteY63" fmla="*/ 2736728 h 2749631"/>
                <a:gd name="connsiteX64" fmla="*/ 2527794 w 4164844"/>
                <a:gd name="connsiteY64" fmla="*/ 2734615 h 2749631"/>
                <a:gd name="connsiteX65" fmla="*/ 2527750 w 4164844"/>
                <a:gd name="connsiteY65" fmla="*/ 2734613 h 2749631"/>
                <a:gd name="connsiteX66" fmla="*/ 2527551 w 4164844"/>
                <a:gd name="connsiteY66" fmla="*/ 2734584 h 2749631"/>
                <a:gd name="connsiteX67" fmla="*/ 2365475 w 4164844"/>
                <a:gd name="connsiteY67" fmla="*/ 2713708 h 2749631"/>
                <a:gd name="connsiteX68" fmla="*/ 2307752 w 4164844"/>
                <a:gd name="connsiteY68" fmla="*/ 2702444 h 2749631"/>
                <a:gd name="connsiteX69" fmla="*/ 2282443 w 4164844"/>
                <a:gd name="connsiteY69" fmla="*/ 2698743 h 2749631"/>
                <a:gd name="connsiteX70" fmla="*/ 2253081 w 4164844"/>
                <a:gd name="connsiteY70" fmla="*/ 2691775 h 2749631"/>
                <a:gd name="connsiteX71" fmla="*/ 2187521 w 4164844"/>
                <a:gd name="connsiteY71" fmla="*/ 2678982 h 2749631"/>
                <a:gd name="connsiteX72" fmla="*/ 2082788 w 4164844"/>
                <a:gd name="connsiteY72" fmla="*/ 2651364 h 2749631"/>
                <a:gd name="connsiteX73" fmla="*/ 2044457 w 4164844"/>
                <a:gd name="connsiteY73" fmla="*/ 2642268 h 2749631"/>
                <a:gd name="connsiteX74" fmla="*/ 2029517 w 4164844"/>
                <a:gd name="connsiteY74" fmla="*/ 2637317 h 2749631"/>
                <a:gd name="connsiteX75" fmla="*/ 2010885 w 4164844"/>
                <a:gd name="connsiteY75" fmla="*/ 2632404 h 2749631"/>
                <a:gd name="connsiteX76" fmla="*/ 1836113 w 4164844"/>
                <a:gd name="connsiteY76" fmla="*/ 2573827 h 2749631"/>
                <a:gd name="connsiteX77" fmla="*/ 1828431 w 4164844"/>
                <a:gd name="connsiteY77" fmla="*/ 2570675 h 2749631"/>
                <a:gd name="connsiteX78" fmla="*/ 1814740 w 4164844"/>
                <a:gd name="connsiteY78" fmla="*/ 2566138 h 2749631"/>
                <a:gd name="connsiteX79" fmla="*/ 1760160 w 4164844"/>
                <a:gd name="connsiteY79" fmla="*/ 2542663 h 2749631"/>
                <a:gd name="connsiteX80" fmla="*/ 1663752 w 4164844"/>
                <a:gd name="connsiteY80" fmla="*/ 2503106 h 2749631"/>
                <a:gd name="connsiteX81" fmla="*/ 1640434 w 4164844"/>
                <a:gd name="connsiteY81" fmla="*/ 2491169 h 2749631"/>
                <a:gd name="connsiteX82" fmla="*/ 1594241 w 4164844"/>
                <a:gd name="connsiteY82" fmla="*/ 2471301 h 2749631"/>
                <a:gd name="connsiteX83" fmla="*/ 1282853 w 4164844"/>
                <a:gd name="connsiteY83" fmla="*/ 2296047 h 2749631"/>
                <a:gd name="connsiteX84" fmla="*/ 1187134 w 4164844"/>
                <a:gd name="connsiteY84" fmla="*/ 2229482 h 2749631"/>
                <a:gd name="connsiteX85" fmla="*/ 1164751 w 4164844"/>
                <a:gd name="connsiteY85" fmla="*/ 2215008 h 2749631"/>
                <a:gd name="connsiteX86" fmla="*/ 1153262 w 4164844"/>
                <a:gd name="connsiteY86" fmla="*/ 2205928 h 2749631"/>
                <a:gd name="connsiteX87" fmla="*/ 1136738 w 4164844"/>
                <a:gd name="connsiteY87" fmla="*/ 2194437 h 2749631"/>
                <a:gd name="connsiteX88" fmla="*/ 997543 w 4164844"/>
                <a:gd name="connsiteY88" fmla="*/ 2084039 h 2749631"/>
                <a:gd name="connsiteX89" fmla="*/ 986900 w 4164844"/>
                <a:gd name="connsiteY89" fmla="*/ 2074453 h 2749631"/>
                <a:gd name="connsiteX90" fmla="*/ 970244 w 4164844"/>
                <a:gd name="connsiteY90" fmla="*/ 2061290 h 2749631"/>
                <a:gd name="connsiteX91" fmla="*/ 927706 w 4164844"/>
                <a:gd name="connsiteY91" fmla="*/ 2021134 h 2749631"/>
                <a:gd name="connsiteX92" fmla="*/ 865668 w 4164844"/>
                <a:gd name="connsiteY92" fmla="*/ 1965254 h 2749631"/>
                <a:gd name="connsiteX93" fmla="*/ 830874 w 4164844"/>
                <a:gd name="connsiteY93" fmla="*/ 1929726 h 2749631"/>
                <a:gd name="connsiteX94" fmla="*/ 792379 w 4164844"/>
                <a:gd name="connsiteY94" fmla="*/ 1893388 h 2749631"/>
                <a:gd name="connsiteX95" fmla="*/ 763478 w 4164844"/>
                <a:gd name="connsiteY95" fmla="*/ 1860909 h 2749631"/>
                <a:gd name="connsiteX96" fmla="*/ 741513 w 4164844"/>
                <a:gd name="connsiteY96" fmla="*/ 1838481 h 2749631"/>
                <a:gd name="connsiteX97" fmla="*/ 675466 w 4164844"/>
                <a:gd name="connsiteY97" fmla="*/ 1762003 h 2749631"/>
                <a:gd name="connsiteX98" fmla="*/ 631504 w 4164844"/>
                <a:gd name="connsiteY98" fmla="*/ 1712599 h 2749631"/>
                <a:gd name="connsiteX99" fmla="*/ 608486 w 4164844"/>
                <a:gd name="connsiteY99" fmla="*/ 1681749 h 2749631"/>
                <a:gd name="connsiteX100" fmla="*/ 517966 w 4164844"/>
                <a:gd name="connsiteY100" fmla="*/ 1562575 h 2749631"/>
                <a:gd name="connsiteX101" fmla="*/ 504899 w 4164844"/>
                <a:gd name="connsiteY101" fmla="*/ 1542915 h 2749631"/>
                <a:gd name="connsiteX102" fmla="*/ 487965 w 4164844"/>
                <a:gd name="connsiteY102" fmla="*/ 1520219 h 2749631"/>
                <a:gd name="connsiteX103" fmla="*/ 461691 w 4164844"/>
                <a:gd name="connsiteY103" fmla="*/ 1477909 h 2749631"/>
                <a:gd name="connsiteX104" fmla="*/ 419375 w 4164844"/>
                <a:gd name="connsiteY104" fmla="*/ 1414243 h 2749631"/>
                <a:gd name="connsiteX105" fmla="*/ 382884 w 4164844"/>
                <a:gd name="connsiteY105" fmla="*/ 1350998 h 2749631"/>
                <a:gd name="connsiteX106" fmla="*/ 362109 w 4164844"/>
                <a:gd name="connsiteY106" fmla="*/ 1317543 h 2749631"/>
                <a:gd name="connsiteX107" fmla="*/ 351019 w 4164844"/>
                <a:gd name="connsiteY107" fmla="*/ 1295772 h 2749631"/>
                <a:gd name="connsiteX108" fmla="*/ 330105 w 4164844"/>
                <a:gd name="connsiteY108" fmla="*/ 1259524 h 2749631"/>
                <a:gd name="connsiteX109" fmla="*/ 181131 w 4164844"/>
                <a:gd name="connsiteY109" fmla="*/ 932529 h 2749631"/>
                <a:gd name="connsiteX110" fmla="*/ 167868 w 4164844"/>
                <a:gd name="connsiteY110" fmla="*/ 893918 h 2749631"/>
                <a:gd name="connsiteX111" fmla="*/ 164839 w 4164844"/>
                <a:gd name="connsiteY111" fmla="*/ 886490 h 2749631"/>
                <a:gd name="connsiteX112" fmla="*/ 159907 w 4164844"/>
                <a:gd name="connsiteY112" fmla="*/ 870744 h 2749631"/>
                <a:gd name="connsiteX113" fmla="*/ 122228 w 4164844"/>
                <a:gd name="connsiteY113" fmla="*/ 761053 h 2749631"/>
                <a:gd name="connsiteX114" fmla="*/ 100170 w 4164844"/>
                <a:gd name="connsiteY114" fmla="*/ 680023 h 2749631"/>
                <a:gd name="connsiteX115" fmla="*/ 94120 w 4164844"/>
                <a:gd name="connsiteY115" fmla="*/ 660706 h 2749631"/>
                <a:gd name="connsiteX116" fmla="*/ 90469 w 4164844"/>
                <a:gd name="connsiteY116" fmla="*/ 644386 h 2749631"/>
                <a:gd name="connsiteX117" fmla="*/ 74247 w 4164844"/>
                <a:gd name="connsiteY117" fmla="*/ 584793 h 2749631"/>
                <a:gd name="connsiteX118" fmla="*/ 45971 w 4164844"/>
                <a:gd name="connsiteY118" fmla="*/ 445449 h 2749631"/>
                <a:gd name="connsiteX119" fmla="*/ 42473 w 4164844"/>
                <a:gd name="connsiteY119" fmla="*/ 429811 h 2749631"/>
                <a:gd name="connsiteX120" fmla="*/ 41793 w 4164844"/>
                <a:gd name="connsiteY120" fmla="*/ 424865 h 2749631"/>
                <a:gd name="connsiteX121" fmla="*/ 37589 w 4164844"/>
                <a:gd name="connsiteY121" fmla="*/ 404148 h 2749631"/>
                <a:gd name="connsiteX122" fmla="*/ 12655 w 4164844"/>
                <a:gd name="connsiteY122" fmla="*/ 219518 h 2749631"/>
                <a:gd name="connsiteX123" fmla="*/ 12107 w 4164844"/>
                <a:gd name="connsiteY123" fmla="*/ 208652 h 2749631"/>
                <a:gd name="connsiteX124" fmla="*/ 10246 w 4164844"/>
                <a:gd name="connsiteY124" fmla="*/ 195101 h 2749631"/>
                <a:gd name="connsiteX125" fmla="*/ 0 w 4164844"/>
                <a:gd name="connsiteY125" fmla="*/ 0 h 2749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Lst>
              <a:rect l="l" t="t" r="r" b="b"/>
              <a:pathLst>
                <a:path w="4164844" h="2749631">
                  <a:moveTo>
                    <a:pt x="0" y="0"/>
                  </a:moveTo>
                  <a:lnTo>
                    <a:pt x="1264026" y="0"/>
                  </a:lnTo>
                  <a:lnTo>
                    <a:pt x="1264831" y="0"/>
                  </a:lnTo>
                  <a:lnTo>
                    <a:pt x="1269092" y="84372"/>
                  </a:lnTo>
                  <a:lnTo>
                    <a:pt x="1272688" y="110565"/>
                  </a:lnTo>
                  <a:lnTo>
                    <a:pt x="1294925" y="246972"/>
                  </a:lnTo>
                  <a:lnTo>
                    <a:pt x="1307140" y="301583"/>
                  </a:lnTo>
                  <a:lnTo>
                    <a:pt x="1342559" y="423858"/>
                  </a:lnTo>
                  <a:lnTo>
                    <a:pt x="1353350" y="458310"/>
                  </a:lnTo>
                  <a:lnTo>
                    <a:pt x="1354131" y="460226"/>
                  </a:lnTo>
                  <a:lnTo>
                    <a:pt x="1413983" y="601496"/>
                  </a:lnTo>
                  <a:lnTo>
                    <a:pt x="1436987" y="646656"/>
                  </a:lnTo>
                  <a:lnTo>
                    <a:pt x="1498489" y="754585"/>
                  </a:lnTo>
                  <a:lnTo>
                    <a:pt x="1518774" y="787251"/>
                  </a:lnTo>
                  <a:lnTo>
                    <a:pt x="1617551" y="921644"/>
                  </a:lnTo>
                  <a:lnTo>
                    <a:pt x="1619161" y="923453"/>
                  </a:lnTo>
                  <a:lnTo>
                    <a:pt x="1728757" y="1041363"/>
                  </a:lnTo>
                  <a:lnTo>
                    <a:pt x="1756519" y="1067570"/>
                  </a:lnTo>
                  <a:lnTo>
                    <a:pt x="1855048" y="1151762"/>
                  </a:lnTo>
                  <a:lnTo>
                    <a:pt x="1888087" y="1177873"/>
                  </a:lnTo>
                  <a:lnTo>
                    <a:pt x="2025882" y="1270496"/>
                  </a:lnTo>
                  <a:lnTo>
                    <a:pt x="2099247" y="1309770"/>
                  </a:lnTo>
                  <a:lnTo>
                    <a:pt x="2099732" y="1308931"/>
                  </a:lnTo>
                  <a:lnTo>
                    <a:pt x="2167407" y="1343575"/>
                  </a:lnTo>
                  <a:lnTo>
                    <a:pt x="2203568" y="1359128"/>
                  </a:lnTo>
                  <a:lnTo>
                    <a:pt x="2314148" y="1401696"/>
                  </a:lnTo>
                  <a:lnTo>
                    <a:pt x="2359586" y="1416755"/>
                  </a:lnTo>
                  <a:lnTo>
                    <a:pt x="2468557" y="1445503"/>
                  </a:lnTo>
                  <a:lnTo>
                    <a:pt x="2512088" y="1455833"/>
                  </a:lnTo>
                  <a:lnTo>
                    <a:pt x="2658916" y="1477975"/>
                  </a:lnTo>
                  <a:lnTo>
                    <a:pt x="2747268" y="1482437"/>
                  </a:lnTo>
                  <a:lnTo>
                    <a:pt x="2747268" y="1482519"/>
                  </a:lnTo>
                  <a:lnTo>
                    <a:pt x="2830442" y="1486078"/>
                  </a:lnTo>
                  <a:lnTo>
                    <a:pt x="2884428" y="1483242"/>
                  </a:lnTo>
                  <a:lnTo>
                    <a:pt x="2884428" y="1482437"/>
                  </a:lnTo>
                  <a:lnTo>
                    <a:pt x="2968802" y="1478176"/>
                  </a:lnTo>
                  <a:lnTo>
                    <a:pt x="2994986" y="1474581"/>
                  </a:lnTo>
                  <a:lnTo>
                    <a:pt x="3131399" y="1452344"/>
                  </a:lnTo>
                  <a:lnTo>
                    <a:pt x="3186011" y="1440129"/>
                  </a:lnTo>
                  <a:lnTo>
                    <a:pt x="3308276" y="1404713"/>
                  </a:lnTo>
                  <a:lnTo>
                    <a:pt x="3342738" y="1393919"/>
                  </a:lnTo>
                  <a:lnTo>
                    <a:pt x="3344670" y="1393131"/>
                  </a:lnTo>
                  <a:lnTo>
                    <a:pt x="3485919" y="1333288"/>
                  </a:lnTo>
                  <a:lnTo>
                    <a:pt x="3531091" y="1310278"/>
                  </a:lnTo>
                  <a:lnTo>
                    <a:pt x="3532334" y="1309570"/>
                  </a:lnTo>
                  <a:lnTo>
                    <a:pt x="4164844" y="2405109"/>
                  </a:lnTo>
                  <a:lnTo>
                    <a:pt x="4143951" y="2417164"/>
                  </a:lnTo>
                  <a:cubicBezTo>
                    <a:pt x="4038766" y="2473481"/>
                    <a:pt x="3929590" y="2523317"/>
                    <a:pt x="3816956" y="2566138"/>
                  </a:cubicBezTo>
                  <a:lnTo>
                    <a:pt x="3778338" y="2579404"/>
                  </a:lnTo>
                  <a:lnTo>
                    <a:pt x="3770918" y="2582429"/>
                  </a:lnTo>
                  <a:lnTo>
                    <a:pt x="3755186" y="2587357"/>
                  </a:lnTo>
                  <a:lnTo>
                    <a:pt x="3645481" y="2625041"/>
                  </a:lnTo>
                  <a:lnTo>
                    <a:pt x="3564447" y="2647100"/>
                  </a:lnTo>
                  <a:lnTo>
                    <a:pt x="3545133" y="2653149"/>
                  </a:lnTo>
                  <a:lnTo>
                    <a:pt x="3528815" y="2656799"/>
                  </a:lnTo>
                  <a:lnTo>
                    <a:pt x="3469221" y="2673022"/>
                  </a:lnTo>
                  <a:lnTo>
                    <a:pt x="3329882" y="2701297"/>
                  </a:lnTo>
                  <a:lnTo>
                    <a:pt x="3314238" y="2704796"/>
                  </a:lnTo>
                  <a:lnTo>
                    <a:pt x="3309290" y="2705476"/>
                  </a:lnTo>
                  <a:lnTo>
                    <a:pt x="3288575" y="2709679"/>
                  </a:lnTo>
                  <a:cubicBezTo>
                    <a:pt x="3227674" y="2719966"/>
                    <a:pt x="3166109" y="2728300"/>
                    <a:pt x="3103946" y="2734613"/>
                  </a:cubicBezTo>
                  <a:lnTo>
                    <a:pt x="3093084" y="2735161"/>
                  </a:lnTo>
                  <a:lnTo>
                    <a:pt x="3079529" y="2737023"/>
                  </a:lnTo>
                  <a:cubicBezTo>
                    <a:pt x="2902390" y="2753823"/>
                    <a:pt x="2723127" y="2753945"/>
                    <a:pt x="2544199" y="2736728"/>
                  </a:cubicBezTo>
                  <a:lnTo>
                    <a:pt x="2527794" y="2734615"/>
                  </a:lnTo>
                  <a:lnTo>
                    <a:pt x="2527750" y="2734613"/>
                  </a:lnTo>
                  <a:lnTo>
                    <a:pt x="2527551" y="2734584"/>
                  </a:lnTo>
                  <a:lnTo>
                    <a:pt x="2365475" y="2713708"/>
                  </a:lnTo>
                  <a:lnTo>
                    <a:pt x="2307752" y="2702444"/>
                  </a:lnTo>
                  <a:lnTo>
                    <a:pt x="2282443" y="2698743"/>
                  </a:lnTo>
                  <a:lnTo>
                    <a:pt x="2253081" y="2691775"/>
                  </a:lnTo>
                  <a:lnTo>
                    <a:pt x="2187521" y="2678982"/>
                  </a:lnTo>
                  <a:lnTo>
                    <a:pt x="2082788" y="2651364"/>
                  </a:lnTo>
                  <a:lnTo>
                    <a:pt x="2044457" y="2642268"/>
                  </a:lnTo>
                  <a:lnTo>
                    <a:pt x="2029517" y="2637317"/>
                  </a:lnTo>
                  <a:lnTo>
                    <a:pt x="2010885" y="2632404"/>
                  </a:lnTo>
                  <a:cubicBezTo>
                    <a:pt x="1952287" y="2614886"/>
                    <a:pt x="1893999" y="2595369"/>
                    <a:pt x="1836113" y="2573827"/>
                  </a:cubicBezTo>
                  <a:lnTo>
                    <a:pt x="1828431" y="2570675"/>
                  </a:lnTo>
                  <a:lnTo>
                    <a:pt x="1814740" y="2566138"/>
                  </a:lnTo>
                  <a:lnTo>
                    <a:pt x="1760160" y="2542663"/>
                  </a:lnTo>
                  <a:lnTo>
                    <a:pt x="1663752" y="2503106"/>
                  </a:lnTo>
                  <a:lnTo>
                    <a:pt x="1640434" y="2491169"/>
                  </a:lnTo>
                  <a:lnTo>
                    <a:pt x="1594241" y="2471301"/>
                  </a:lnTo>
                  <a:cubicBezTo>
                    <a:pt x="1486455" y="2419364"/>
                    <a:pt x="1382481" y="2360768"/>
                    <a:pt x="1282853" y="2296047"/>
                  </a:cubicBezTo>
                  <a:lnTo>
                    <a:pt x="1187134" y="2229482"/>
                  </a:lnTo>
                  <a:lnTo>
                    <a:pt x="1164751" y="2215008"/>
                  </a:lnTo>
                  <a:lnTo>
                    <a:pt x="1153262" y="2205928"/>
                  </a:lnTo>
                  <a:lnTo>
                    <a:pt x="1136738" y="2194437"/>
                  </a:lnTo>
                  <a:cubicBezTo>
                    <a:pt x="1089164" y="2159080"/>
                    <a:pt x="1042743" y="2122259"/>
                    <a:pt x="997543" y="2084039"/>
                  </a:cubicBezTo>
                  <a:lnTo>
                    <a:pt x="986900" y="2074453"/>
                  </a:lnTo>
                  <a:lnTo>
                    <a:pt x="970244" y="2061290"/>
                  </a:lnTo>
                  <a:lnTo>
                    <a:pt x="927706" y="2021134"/>
                  </a:lnTo>
                  <a:lnTo>
                    <a:pt x="865668" y="1965254"/>
                  </a:lnTo>
                  <a:lnTo>
                    <a:pt x="830874" y="1929726"/>
                  </a:lnTo>
                  <a:lnTo>
                    <a:pt x="792379" y="1893388"/>
                  </a:lnTo>
                  <a:lnTo>
                    <a:pt x="763478" y="1860909"/>
                  </a:lnTo>
                  <a:lnTo>
                    <a:pt x="741513" y="1838481"/>
                  </a:lnTo>
                  <a:lnTo>
                    <a:pt x="675466" y="1762003"/>
                  </a:lnTo>
                  <a:lnTo>
                    <a:pt x="631504" y="1712599"/>
                  </a:lnTo>
                  <a:lnTo>
                    <a:pt x="608486" y="1681749"/>
                  </a:lnTo>
                  <a:lnTo>
                    <a:pt x="517966" y="1562575"/>
                  </a:lnTo>
                  <a:lnTo>
                    <a:pt x="504899" y="1542915"/>
                  </a:lnTo>
                  <a:lnTo>
                    <a:pt x="487965" y="1520219"/>
                  </a:lnTo>
                  <a:lnTo>
                    <a:pt x="461691" y="1477909"/>
                  </a:lnTo>
                  <a:lnTo>
                    <a:pt x="419375" y="1414243"/>
                  </a:lnTo>
                  <a:lnTo>
                    <a:pt x="382884" y="1350998"/>
                  </a:lnTo>
                  <a:lnTo>
                    <a:pt x="362109" y="1317543"/>
                  </a:lnTo>
                  <a:lnTo>
                    <a:pt x="351019" y="1295772"/>
                  </a:lnTo>
                  <a:lnTo>
                    <a:pt x="330105" y="1259524"/>
                  </a:lnTo>
                  <a:cubicBezTo>
                    <a:pt x="273788" y="1154338"/>
                    <a:pt x="223952" y="1045162"/>
                    <a:pt x="181131" y="932529"/>
                  </a:cubicBezTo>
                  <a:lnTo>
                    <a:pt x="167868" y="893918"/>
                  </a:lnTo>
                  <a:lnTo>
                    <a:pt x="164839" y="886490"/>
                  </a:lnTo>
                  <a:lnTo>
                    <a:pt x="159907" y="870744"/>
                  </a:lnTo>
                  <a:lnTo>
                    <a:pt x="122228" y="761053"/>
                  </a:lnTo>
                  <a:lnTo>
                    <a:pt x="100170" y="680023"/>
                  </a:lnTo>
                  <a:lnTo>
                    <a:pt x="94120" y="660706"/>
                  </a:lnTo>
                  <a:lnTo>
                    <a:pt x="90469" y="644386"/>
                  </a:lnTo>
                  <a:lnTo>
                    <a:pt x="74247" y="584793"/>
                  </a:lnTo>
                  <a:lnTo>
                    <a:pt x="45971" y="445449"/>
                  </a:lnTo>
                  <a:lnTo>
                    <a:pt x="42473" y="429811"/>
                  </a:lnTo>
                  <a:lnTo>
                    <a:pt x="41793" y="424865"/>
                  </a:lnTo>
                  <a:lnTo>
                    <a:pt x="37589" y="404148"/>
                  </a:lnTo>
                  <a:cubicBezTo>
                    <a:pt x="27302" y="343246"/>
                    <a:pt x="18968" y="281681"/>
                    <a:pt x="12655" y="219518"/>
                  </a:cubicBezTo>
                  <a:lnTo>
                    <a:pt x="12107" y="208652"/>
                  </a:lnTo>
                  <a:lnTo>
                    <a:pt x="10246" y="195101"/>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5" name="Freeform: Shape 164">
              <a:extLst>
                <a:ext uri="{FF2B5EF4-FFF2-40B4-BE49-F238E27FC236}">
                  <a16:creationId xmlns:a16="http://schemas.microsoft.com/office/drawing/2014/main" id="{47EA4157-E4D6-4143-BAE2-A68962B9A466}"/>
                </a:ext>
              </a:extLst>
            </p:cNvPr>
            <p:cNvSpPr/>
            <p:nvPr/>
          </p:nvSpPr>
          <p:spPr>
            <a:xfrm>
              <a:off x="9978877" y="3547608"/>
              <a:ext cx="1983334" cy="4809514"/>
            </a:xfrm>
            <a:custGeom>
              <a:avLst/>
              <a:gdLst>
                <a:gd name="connsiteX0" fmla="*/ 632478 w 1983334"/>
                <a:gd name="connsiteY0" fmla="*/ 0 h 4809514"/>
                <a:gd name="connsiteX1" fmla="*/ 698119 w 1983334"/>
                <a:gd name="connsiteY1" fmla="*/ 39746 h 4809514"/>
                <a:gd name="connsiteX2" fmla="*/ 793830 w 1983334"/>
                <a:gd name="connsiteY2" fmla="*/ 106305 h 4809514"/>
                <a:gd name="connsiteX3" fmla="*/ 816220 w 1983334"/>
                <a:gd name="connsiteY3" fmla="*/ 120784 h 4809514"/>
                <a:gd name="connsiteX4" fmla="*/ 827714 w 1983334"/>
                <a:gd name="connsiteY4" fmla="*/ 129868 h 4809514"/>
                <a:gd name="connsiteX5" fmla="*/ 844234 w 1983334"/>
                <a:gd name="connsiteY5" fmla="*/ 141356 h 4809514"/>
                <a:gd name="connsiteX6" fmla="*/ 983429 w 1983334"/>
                <a:gd name="connsiteY6" fmla="*/ 251754 h 4809514"/>
                <a:gd name="connsiteX7" fmla="*/ 994071 w 1983334"/>
                <a:gd name="connsiteY7" fmla="*/ 261340 h 4809514"/>
                <a:gd name="connsiteX8" fmla="*/ 1010727 w 1983334"/>
                <a:gd name="connsiteY8" fmla="*/ 274503 h 4809514"/>
                <a:gd name="connsiteX9" fmla="*/ 1053264 w 1983334"/>
                <a:gd name="connsiteY9" fmla="*/ 314657 h 4809514"/>
                <a:gd name="connsiteX10" fmla="*/ 1115304 w 1983334"/>
                <a:gd name="connsiteY10" fmla="*/ 370539 h 4809514"/>
                <a:gd name="connsiteX11" fmla="*/ 1150101 w 1983334"/>
                <a:gd name="connsiteY11" fmla="*/ 406070 h 4809514"/>
                <a:gd name="connsiteX12" fmla="*/ 1188592 w 1983334"/>
                <a:gd name="connsiteY12" fmla="*/ 442404 h 4809514"/>
                <a:gd name="connsiteX13" fmla="*/ 1217490 w 1983334"/>
                <a:gd name="connsiteY13" fmla="*/ 474879 h 4809514"/>
                <a:gd name="connsiteX14" fmla="*/ 1239459 w 1983334"/>
                <a:gd name="connsiteY14" fmla="*/ 497312 h 4809514"/>
                <a:gd name="connsiteX15" fmla="*/ 1305521 w 1983334"/>
                <a:gd name="connsiteY15" fmla="*/ 573808 h 4809514"/>
                <a:gd name="connsiteX16" fmla="*/ 1349467 w 1983334"/>
                <a:gd name="connsiteY16" fmla="*/ 623194 h 4809514"/>
                <a:gd name="connsiteX17" fmla="*/ 1372455 w 1983334"/>
                <a:gd name="connsiteY17" fmla="*/ 654004 h 4809514"/>
                <a:gd name="connsiteX18" fmla="*/ 1463006 w 1983334"/>
                <a:gd name="connsiteY18" fmla="*/ 773218 h 4809514"/>
                <a:gd name="connsiteX19" fmla="*/ 1470874 w 1983334"/>
                <a:gd name="connsiteY19" fmla="*/ 785910 h 4809514"/>
                <a:gd name="connsiteX20" fmla="*/ 1493007 w 1983334"/>
                <a:gd name="connsiteY20" fmla="*/ 815574 h 4809514"/>
                <a:gd name="connsiteX21" fmla="*/ 1618862 w 1983334"/>
                <a:gd name="connsiteY21" fmla="*/ 1018250 h 4809514"/>
                <a:gd name="connsiteX22" fmla="*/ 1637119 w 1983334"/>
                <a:gd name="connsiteY22" fmla="*/ 1054092 h 4809514"/>
                <a:gd name="connsiteX23" fmla="*/ 1650867 w 1983334"/>
                <a:gd name="connsiteY23" fmla="*/ 1076269 h 4809514"/>
                <a:gd name="connsiteX24" fmla="*/ 1799841 w 1983334"/>
                <a:gd name="connsiteY24" fmla="*/ 1403264 h 4809514"/>
                <a:gd name="connsiteX25" fmla="*/ 1813107 w 1983334"/>
                <a:gd name="connsiteY25" fmla="*/ 1441882 h 4809514"/>
                <a:gd name="connsiteX26" fmla="*/ 1816132 w 1983334"/>
                <a:gd name="connsiteY26" fmla="*/ 1449303 h 4809514"/>
                <a:gd name="connsiteX27" fmla="*/ 1821060 w 1983334"/>
                <a:gd name="connsiteY27" fmla="*/ 1465035 h 4809514"/>
                <a:gd name="connsiteX28" fmla="*/ 1858744 w 1983334"/>
                <a:gd name="connsiteY28" fmla="*/ 1574739 h 4809514"/>
                <a:gd name="connsiteX29" fmla="*/ 1880803 w 1983334"/>
                <a:gd name="connsiteY29" fmla="*/ 1655774 h 4809514"/>
                <a:gd name="connsiteX30" fmla="*/ 1886852 w 1983334"/>
                <a:gd name="connsiteY30" fmla="*/ 1675087 h 4809514"/>
                <a:gd name="connsiteX31" fmla="*/ 1890502 w 1983334"/>
                <a:gd name="connsiteY31" fmla="*/ 1691405 h 4809514"/>
                <a:gd name="connsiteX32" fmla="*/ 1906725 w 1983334"/>
                <a:gd name="connsiteY32" fmla="*/ 1751000 h 4809514"/>
                <a:gd name="connsiteX33" fmla="*/ 1935000 w 1983334"/>
                <a:gd name="connsiteY33" fmla="*/ 1890340 h 4809514"/>
                <a:gd name="connsiteX34" fmla="*/ 1938499 w 1983334"/>
                <a:gd name="connsiteY34" fmla="*/ 1905982 h 4809514"/>
                <a:gd name="connsiteX35" fmla="*/ 1939178 w 1983334"/>
                <a:gd name="connsiteY35" fmla="*/ 1910930 h 4809514"/>
                <a:gd name="connsiteX36" fmla="*/ 1943382 w 1983334"/>
                <a:gd name="connsiteY36" fmla="*/ 1931645 h 4809514"/>
                <a:gd name="connsiteX37" fmla="*/ 1968316 w 1983334"/>
                <a:gd name="connsiteY37" fmla="*/ 2116274 h 4809514"/>
                <a:gd name="connsiteX38" fmla="*/ 1968864 w 1983334"/>
                <a:gd name="connsiteY38" fmla="*/ 2127136 h 4809514"/>
                <a:gd name="connsiteX39" fmla="*/ 1970726 w 1983334"/>
                <a:gd name="connsiteY39" fmla="*/ 2140692 h 4809514"/>
                <a:gd name="connsiteX40" fmla="*/ 1970431 w 1983334"/>
                <a:gd name="connsiteY40" fmla="*/ 2676021 h 4809514"/>
                <a:gd name="connsiteX41" fmla="*/ 1968319 w 1983334"/>
                <a:gd name="connsiteY41" fmla="*/ 2692421 h 4809514"/>
                <a:gd name="connsiteX42" fmla="*/ 1968316 w 1983334"/>
                <a:gd name="connsiteY42" fmla="*/ 2692470 h 4809514"/>
                <a:gd name="connsiteX43" fmla="*/ 1968284 w 1983334"/>
                <a:gd name="connsiteY43" fmla="*/ 2692691 h 4809514"/>
                <a:gd name="connsiteX44" fmla="*/ 1947410 w 1983334"/>
                <a:gd name="connsiteY44" fmla="*/ 2854746 h 4809514"/>
                <a:gd name="connsiteX45" fmla="*/ 1936148 w 1983334"/>
                <a:gd name="connsiteY45" fmla="*/ 2912459 h 4809514"/>
                <a:gd name="connsiteX46" fmla="*/ 1932446 w 1983334"/>
                <a:gd name="connsiteY46" fmla="*/ 2937777 h 4809514"/>
                <a:gd name="connsiteX47" fmla="*/ 1925475 w 1983334"/>
                <a:gd name="connsiteY47" fmla="*/ 2967151 h 4809514"/>
                <a:gd name="connsiteX48" fmla="*/ 1912684 w 1983334"/>
                <a:gd name="connsiteY48" fmla="*/ 3032699 h 4809514"/>
                <a:gd name="connsiteX49" fmla="*/ 1885072 w 1983334"/>
                <a:gd name="connsiteY49" fmla="*/ 3137413 h 4809514"/>
                <a:gd name="connsiteX50" fmla="*/ 1875971 w 1983334"/>
                <a:gd name="connsiteY50" fmla="*/ 3175764 h 4809514"/>
                <a:gd name="connsiteX51" fmla="*/ 1871018 w 1983334"/>
                <a:gd name="connsiteY51" fmla="*/ 3190711 h 4809514"/>
                <a:gd name="connsiteX52" fmla="*/ 1866106 w 1983334"/>
                <a:gd name="connsiteY52" fmla="*/ 3209336 h 4809514"/>
                <a:gd name="connsiteX53" fmla="*/ 1807530 w 1983334"/>
                <a:gd name="connsiteY53" fmla="*/ 3384107 h 4809514"/>
                <a:gd name="connsiteX54" fmla="*/ 1804379 w 1983334"/>
                <a:gd name="connsiteY54" fmla="*/ 3391786 h 4809514"/>
                <a:gd name="connsiteX55" fmla="*/ 1799841 w 1983334"/>
                <a:gd name="connsiteY55" fmla="*/ 3405481 h 4809514"/>
                <a:gd name="connsiteX56" fmla="*/ 1776361 w 1983334"/>
                <a:gd name="connsiteY56" fmla="*/ 3460071 h 4809514"/>
                <a:gd name="connsiteX57" fmla="*/ 1736809 w 1983334"/>
                <a:gd name="connsiteY57" fmla="*/ 3556468 h 4809514"/>
                <a:gd name="connsiteX58" fmla="*/ 1724872 w 1983334"/>
                <a:gd name="connsiteY58" fmla="*/ 3579785 h 4809514"/>
                <a:gd name="connsiteX59" fmla="*/ 1705004 w 1983334"/>
                <a:gd name="connsiteY59" fmla="*/ 3625980 h 4809514"/>
                <a:gd name="connsiteX60" fmla="*/ 1529749 w 1983334"/>
                <a:gd name="connsiteY60" fmla="*/ 3937368 h 4809514"/>
                <a:gd name="connsiteX61" fmla="*/ 1463188 w 1983334"/>
                <a:gd name="connsiteY61" fmla="*/ 4033083 h 4809514"/>
                <a:gd name="connsiteX62" fmla="*/ 1448711 w 1983334"/>
                <a:gd name="connsiteY62" fmla="*/ 4055469 h 4809514"/>
                <a:gd name="connsiteX63" fmla="*/ 1439630 w 1983334"/>
                <a:gd name="connsiteY63" fmla="*/ 4066960 h 4809514"/>
                <a:gd name="connsiteX64" fmla="*/ 1428139 w 1983334"/>
                <a:gd name="connsiteY64" fmla="*/ 4083483 h 4809514"/>
                <a:gd name="connsiteX65" fmla="*/ 1317742 w 1983334"/>
                <a:gd name="connsiteY65" fmla="*/ 4222678 h 4809514"/>
                <a:gd name="connsiteX66" fmla="*/ 1308154 w 1983334"/>
                <a:gd name="connsiteY66" fmla="*/ 4233323 h 4809514"/>
                <a:gd name="connsiteX67" fmla="*/ 1294993 w 1983334"/>
                <a:gd name="connsiteY67" fmla="*/ 4249976 h 4809514"/>
                <a:gd name="connsiteX68" fmla="*/ 1254842 w 1983334"/>
                <a:gd name="connsiteY68" fmla="*/ 4292509 h 4809514"/>
                <a:gd name="connsiteX69" fmla="*/ 1198956 w 1983334"/>
                <a:gd name="connsiteY69" fmla="*/ 4354554 h 4809514"/>
                <a:gd name="connsiteX70" fmla="*/ 1163426 w 1983334"/>
                <a:gd name="connsiteY70" fmla="*/ 4389351 h 4809514"/>
                <a:gd name="connsiteX71" fmla="*/ 1127091 w 1983334"/>
                <a:gd name="connsiteY71" fmla="*/ 4427841 h 4809514"/>
                <a:gd name="connsiteX72" fmla="*/ 1094616 w 1983334"/>
                <a:gd name="connsiteY72" fmla="*/ 4456740 h 4809514"/>
                <a:gd name="connsiteX73" fmla="*/ 1072184 w 1983334"/>
                <a:gd name="connsiteY73" fmla="*/ 4478708 h 4809514"/>
                <a:gd name="connsiteX74" fmla="*/ 995693 w 1983334"/>
                <a:gd name="connsiteY74" fmla="*/ 4544766 h 4809514"/>
                <a:gd name="connsiteX75" fmla="*/ 946302 w 1983334"/>
                <a:gd name="connsiteY75" fmla="*/ 4588717 h 4809514"/>
                <a:gd name="connsiteX76" fmla="*/ 915482 w 1983334"/>
                <a:gd name="connsiteY76" fmla="*/ 4611712 h 4809514"/>
                <a:gd name="connsiteX77" fmla="*/ 796278 w 1983334"/>
                <a:gd name="connsiteY77" fmla="*/ 4702255 h 4809514"/>
                <a:gd name="connsiteX78" fmla="*/ 776611 w 1983334"/>
                <a:gd name="connsiteY78" fmla="*/ 4715327 h 4809514"/>
                <a:gd name="connsiteX79" fmla="*/ 753921 w 1983334"/>
                <a:gd name="connsiteY79" fmla="*/ 4732256 h 4809514"/>
                <a:gd name="connsiteX80" fmla="*/ 711626 w 1983334"/>
                <a:gd name="connsiteY80" fmla="*/ 4758520 h 4809514"/>
                <a:gd name="connsiteX81" fmla="*/ 647945 w 1983334"/>
                <a:gd name="connsiteY81" fmla="*/ 4800846 h 4809514"/>
                <a:gd name="connsiteX82" fmla="*/ 632922 w 1983334"/>
                <a:gd name="connsiteY82" fmla="*/ 4809514 h 4809514"/>
                <a:gd name="connsiteX83" fmla="*/ 509 w 1983334"/>
                <a:gd name="connsiteY83" fmla="*/ 3714142 h 4809514"/>
                <a:gd name="connsiteX84" fmla="*/ 20958 w 1983334"/>
                <a:gd name="connsiteY84" fmla="*/ 3701444 h 4809514"/>
                <a:gd name="connsiteX85" fmla="*/ 155342 w 1983334"/>
                <a:gd name="connsiteY85" fmla="*/ 3602674 h 4809514"/>
                <a:gd name="connsiteX86" fmla="*/ 157176 w 1983334"/>
                <a:gd name="connsiteY86" fmla="*/ 3601041 h 4809514"/>
                <a:gd name="connsiteX87" fmla="*/ 275058 w 1983334"/>
                <a:gd name="connsiteY87" fmla="*/ 3491472 h 4809514"/>
                <a:gd name="connsiteX88" fmla="*/ 301283 w 1983334"/>
                <a:gd name="connsiteY88" fmla="*/ 3463691 h 4809514"/>
                <a:gd name="connsiteX89" fmla="*/ 385451 w 1983334"/>
                <a:gd name="connsiteY89" fmla="*/ 3365189 h 4809514"/>
                <a:gd name="connsiteX90" fmla="*/ 411582 w 1983334"/>
                <a:gd name="connsiteY90" fmla="*/ 3332125 h 4809514"/>
                <a:gd name="connsiteX91" fmla="*/ 504199 w 1983334"/>
                <a:gd name="connsiteY91" fmla="*/ 3194339 h 4809514"/>
                <a:gd name="connsiteX92" fmla="*/ 543473 w 1983334"/>
                <a:gd name="connsiteY92" fmla="*/ 3120973 h 4809514"/>
                <a:gd name="connsiteX93" fmla="*/ 542633 w 1983334"/>
                <a:gd name="connsiteY93" fmla="*/ 3120488 h 4809514"/>
                <a:gd name="connsiteX94" fmla="*/ 577281 w 1983334"/>
                <a:gd name="connsiteY94" fmla="*/ 3052807 h 4809514"/>
                <a:gd name="connsiteX95" fmla="*/ 592827 w 1983334"/>
                <a:gd name="connsiteY95" fmla="*/ 3016661 h 4809514"/>
                <a:gd name="connsiteX96" fmla="*/ 635401 w 1983334"/>
                <a:gd name="connsiteY96" fmla="*/ 2906067 h 4809514"/>
                <a:gd name="connsiteX97" fmla="*/ 650456 w 1983334"/>
                <a:gd name="connsiteY97" fmla="*/ 2860639 h 4809514"/>
                <a:gd name="connsiteX98" fmla="*/ 679207 w 1983334"/>
                <a:gd name="connsiteY98" fmla="*/ 2751658 h 4809514"/>
                <a:gd name="connsiteX99" fmla="*/ 689535 w 1983334"/>
                <a:gd name="connsiteY99" fmla="*/ 2708134 h 4809514"/>
                <a:gd name="connsiteX100" fmla="*/ 711678 w 1983334"/>
                <a:gd name="connsiteY100" fmla="*/ 2561303 h 4809514"/>
                <a:gd name="connsiteX101" fmla="*/ 716140 w 1983334"/>
                <a:gd name="connsiteY101" fmla="*/ 2472952 h 4809514"/>
                <a:gd name="connsiteX102" fmla="*/ 716222 w 1983334"/>
                <a:gd name="connsiteY102" fmla="*/ 2472952 h 4809514"/>
                <a:gd name="connsiteX103" fmla="*/ 719780 w 1983334"/>
                <a:gd name="connsiteY103" fmla="*/ 2389779 h 4809514"/>
                <a:gd name="connsiteX104" fmla="*/ 716945 w 1983334"/>
                <a:gd name="connsiteY104" fmla="*/ 2335792 h 4809514"/>
                <a:gd name="connsiteX105" fmla="*/ 716140 w 1983334"/>
                <a:gd name="connsiteY105" fmla="*/ 2335792 h 4809514"/>
                <a:gd name="connsiteX106" fmla="*/ 711879 w 1983334"/>
                <a:gd name="connsiteY106" fmla="*/ 2251419 h 4809514"/>
                <a:gd name="connsiteX107" fmla="*/ 708283 w 1983334"/>
                <a:gd name="connsiteY107" fmla="*/ 2225231 h 4809514"/>
                <a:gd name="connsiteX108" fmla="*/ 686047 w 1983334"/>
                <a:gd name="connsiteY108" fmla="*/ 2088823 h 4809514"/>
                <a:gd name="connsiteX109" fmla="*/ 673831 w 1983334"/>
                <a:gd name="connsiteY109" fmla="*/ 2034207 h 4809514"/>
                <a:gd name="connsiteX110" fmla="*/ 638418 w 1983334"/>
                <a:gd name="connsiteY110" fmla="*/ 1911951 h 4809514"/>
                <a:gd name="connsiteX111" fmla="*/ 627622 w 1983334"/>
                <a:gd name="connsiteY111" fmla="*/ 1877483 h 4809514"/>
                <a:gd name="connsiteX112" fmla="*/ 626828 w 1983334"/>
                <a:gd name="connsiteY112" fmla="*/ 1875537 h 4809514"/>
                <a:gd name="connsiteX113" fmla="*/ 570643 w 1983334"/>
                <a:gd name="connsiteY113" fmla="*/ 1742923 h 4809514"/>
                <a:gd name="connsiteX114" fmla="*/ 457131 w 1983334"/>
                <a:gd name="connsiteY114" fmla="*/ 1541648 h 4809514"/>
                <a:gd name="connsiteX115" fmla="*/ 425561 w 1983334"/>
                <a:gd name="connsiteY115" fmla="*/ 1498696 h 4809514"/>
                <a:gd name="connsiteX116" fmla="*/ 307100 w 1983334"/>
                <a:gd name="connsiteY116" fmla="*/ 1353479 h 4809514"/>
                <a:gd name="connsiteX117" fmla="*/ 252218 w 1983334"/>
                <a:gd name="connsiteY117" fmla="*/ 1294433 h 4809514"/>
                <a:gd name="connsiteX118" fmla="*/ 224449 w 1983334"/>
                <a:gd name="connsiteY118" fmla="*/ 1268220 h 4809514"/>
                <a:gd name="connsiteX119" fmla="*/ 125923 w 1983334"/>
                <a:gd name="connsiteY119" fmla="*/ 1184031 h 4809514"/>
                <a:gd name="connsiteX120" fmla="*/ 92885 w 1983334"/>
                <a:gd name="connsiteY120" fmla="*/ 1157921 h 4809514"/>
                <a:gd name="connsiteX121" fmla="*/ 0 w 1983334"/>
                <a:gd name="connsiteY121" fmla="*/ 1095485 h 4809514"/>
                <a:gd name="connsiteX122" fmla="*/ 632478 w 1983334"/>
                <a:gd name="connsiteY122" fmla="*/ 0 h 4809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1983334" h="4809514">
                  <a:moveTo>
                    <a:pt x="632478" y="0"/>
                  </a:moveTo>
                  <a:lnTo>
                    <a:pt x="698119" y="39746"/>
                  </a:lnTo>
                  <a:lnTo>
                    <a:pt x="793830" y="106305"/>
                  </a:lnTo>
                  <a:lnTo>
                    <a:pt x="816220" y="120784"/>
                  </a:lnTo>
                  <a:lnTo>
                    <a:pt x="827714" y="129868"/>
                  </a:lnTo>
                  <a:lnTo>
                    <a:pt x="844234" y="141356"/>
                  </a:lnTo>
                  <a:cubicBezTo>
                    <a:pt x="891808" y="176713"/>
                    <a:pt x="938228" y="213534"/>
                    <a:pt x="983429" y="251754"/>
                  </a:cubicBezTo>
                  <a:lnTo>
                    <a:pt x="994071" y="261340"/>
                  </a:lnTo>
                  <a:lnTo>
                    <a:pt x="1010727" y="274503"/>
                  </a:lnTo>
                  <a:lnTo>
                    <a:pt x="1053264" y="314657"/>
                  </a:lnTo>
                  <a:lnTo>
                    <a:pt x="1115304" y="370539"/>
                  </a:lnTo>
                  <a:lnTo>
                    <a:pt x="1150101" y="406070"/>
                  </a:lnTo>
                  <a:lnTo>
                    <a:pt x="1188592" y="442404"/>
                  </a:lnTo>
                  <a:lnTo>
                    <a:pt x="1217490" y="474879"/>
                  </a:lnTo>
                  <a:lnTo>
                    <a:pt x="1239459" y="497312"/>
                  </a:lnTo>
                  <a:lnTo>
                    <a:pt x="1305521" y="573808"/>
                  </a:lnTo>
                  <a:lnTo>
                    <a:pt x="1349467" y="623194"/>
                  </a:lnTo>
                  <a:lnTo>
                    <a:pt x="1372455" y="654004"/>
                  </a:lnTo>
                  <a:lnTo>
                    <a:pt x="1463006" y="773218"/>
                  </a:lnTo>
                  <a:lnTo>
                    <a:pt x="1470874" y="785910"/>
                  </a:lnTo>
                  <a:lnTo>
                    <a:pt x="1493007" y="815574"/>
                  </a:lnTo>
                  <a:cubicBezTo>
                    <a:pt x="1537925" y="881489"/>
                    <a:pt x="1579896" y="949120"/>
                    <a:pt x="1618862" y="1018250"/>
                  </a:cubicBezTo>
                  <a:lnTo>
                    <a:pt x="1637119" y="1054092"/>
                  </a:lnTo>
                  <a:lnTo>
                    <a:pt x="1650867" y="1076269"/>
                  </a:lnTo>
                  <a:cubicBezTo>
                    <a:pt x="1707184" y="1181455"/>
                    <a:pt x="1757020" y="1290631"/>
                    <a:pt x="1799841" y="1403264"/>
                  </a:cubicBezTo>
                  <a:lnTo>
                    <a:pt x="1813107" y="1441882"/>
                  </a:lnTo>
                  <a:lnTo>
                    <a:pt x="1816132" y="1449303"/>
                  </a:lnTo>
                  <a:lnTo>
                    <a:pt x="1821060" y="1465035"/>
                  </a:lnTo>
                  <a:lnTo>
                    <a:pt x="1858744" y="1574739"/>
                  </a:lnTo>
                  <a:lnTo>
                    <a:pt x="1880803" y="1655774"/>
                  </a:lnTo>
                  <a:lnTo>
                    <a:pt x="1886852" y="1675087"/>
                  </a:lnTo>
                  <a:lnTo>
                    <a:pt x="1890502" y="1691405"/>
                  </a:lnTo>
                  <a:lnTo>
                    <a:pt x="1906725" y="1751000"/>
                  </a:lnTo>
                  <a:lnTo>
                    <a:pt x="1935000" y="1890340"/>
                  </a:lnTo>
                  <a:lnTo>
                    <a:pt x="1938499" y="1905982"/>
                  </a:lnTo>
                  <a:lnTo>
                    <a:pt x="1939178" y="1910930"/>
                  </a:lnTo>
                  <a:lnTo>
                    <a:pt x="1943382" y="1931645"/>
                  </a:lnTo>
                  <a:cubicBezTo>
                    <a:pt x="1953669" y="1992546"/>
                    <a:pt x="1962003" y="2054112"/>
                    <a:pt x="1968316" y="2116274"/>
                  </a:cubicBezTo>
                  <a:lnTo>
                    <a:pt x="1968864" y="2127136"/>
                  </a:lnTo>
                  <a:lnTo>
                    <a:pt x="1970726" y="2140692"/>
                  </a:lnTo>
                  <a:cubicBezTo>
                    <a:pt x="1987526" y="2317830"/>
                    <a:pt x="1987648" y="2497094"/>
                    <a:pt x="1970431" y="2676021"/>
                  </a:cubicBezTo>
                  <a:lnTo>
                    <a:pt x="1968319" y="2692421"/>
                  </a:lnTo>
                  <a:lnTo>
                    <a:pt x="1968316" y="2692470"/>
                  </a:lnTo>
                  <a:lnTo>
                    <a:pt x="1968284" y="2692691"/>
                  </a:lnTo>
                  <a:lnTo>
                    <a:pt x="1947410" y="2854746"/>
                  </a:lnTo>
                  <a:lnTo>
                    <a:pt x="1936148" y="2912459"/>
                  </a:lnTo>
                  <a:lnTo>
                    <a:pt x="1932446" y="2937777"/>
                  </a:lnTo>
                  <a:lnTo>
                    <a:pt x="1925475" y="2967151"/>
                  </a:lnTo>
                  <a:lnTo>
                    <a:pt x="1912684" y="3032699"/>
                  </a:lnTo>
                  <a:lnTo>
                    <a:pt x="1885072" y="3137413"/>
                  </a:lnTo>
                  <a:lnTo>
                    <a:pt x="1875971" y="3175764"/>
                  </a:lnTo>
                  <a:lnTo>
                    <a:pt x="1871018" y="3190711"/>
                  </a:lnTo>
                  <a:lnTo>
                    <a:pt x="1866106" y="3209336"/>
                  </a:lnTo>
                  <a:cubicBezTo>
                    <a:pt x="1848589" y="3267934"/>
                    <a:pt x="1829072" y="3326222"/>
                    <a:pt x="1807530" y="3384107"/>
                  </a:cubicBezTo>
                  <a:lnTo>
                    <a:pt x="1804379" y="3391786"/>
                  </a:lnTo>
                  <a:lnTo>
                    <a:pt x="1799841" y="3405481"/>
                  </a:lnTo>
                  <a:lnTo>
                    <a:pt x="1776361" y="3460071"/>
                  </a:lnTo>
                  <a:lnTo>
                    <a:pt x="1736809" y="3556468"/>
                  </a:lnTo>
                  <a:lnTo>
                    <a:pt x="1724872" y="3579785"/>
                  </a:lnTo>
                  <a:lnTo>
                    <a:pt x="1705004" y="3625980"/>
                  </a:lnTo>
                  <a:cubicBezTo>
                    <a:pt x="1653067" y="3733766"/>
                    <a:pt x="1594471" y="3837741"/>
                    <a:pt x="1529749" y="3937368"/>
                  </a:cubicBezTo>
                  <a:lnTo>
                    <a:pt x="1463188" y="4033083"/>
                  </a:lnTo>
                  <a:lnTo>
                    <a:pt x="1448711" y="4055469"/>
                  </a:lnTo>
                  <a:lnTo>
                    <a:pt x="1439630" y="4066960"/>
                  </a:lnTo>
                  <a:lnTo>
                    <a:pt x="1428139" y="4083483"/>
                  </a:lnTo>
                  <a:cubicBezTo>
                    <a:pt x="1392783" y="4131057"/>
                    <a:pt x="1355961" y="4177478"/>
                    <a:pt x="1317742" y="4222678"/>
                  </a:cubicBezTo>
                  <a:lnTo>
                    <a:pt x="1308154" y="4233323"/>
                  </a:lnTo>
                  <a:lnTo>
                    <a:pt x="1294993" y="4249976"/>
                  </a:lnTo>
                  <a:lnTo>
                    <a:pt x="1254842" y="4292509"/>
                  </a:lnTo>
                  <a:lnTo>
                    <a:pt x="1198956" y="4354554"/>
                  </a:lnTo>
                  <a:lnTo>
                    <a:pt x="1163426" y="4389351"/>
                  </a:lnTo>
                  <a:lnTo>
                    <a:pt x="1127091" y="4427841"/>
                  </a:lnTo>
                  <a:lnTo>
                    <a:pt x="1094616" y="4456740"/>
                  </a:lnTo>
                  <a:lnTo>
                    <a:pt x="1072184" y="4478708"/>
                  </a:lnTo>
                  <a:lnTo>
                    <a:pt x="995693" y="4544766"/>
                  </a:lnTo>
                  <a:lnTo>
                    <a:pt x="946302" y="4588717"/>
                  </a:lnTo>
                  <a:lnTo>
                    <a:pt x="915482" y="4611712"/>
                  </a:lnTo>
                  <a:lnTo>
                    <a:pt x="796278" y="4702255"/>
                  </a:lnTo>
                  <a:lnTo>
                    <a:pt x="776611" y="4715327"/>
                  </a:lnTo>
                  <a:lnTo>
                    <a:pt x="753921" y="4732256"/>
                  </a:lnTo>
                  <a:lnTo>
                    <a:pt x="711626" y="4758520"/>
                  </a:lnTo>
                  <a:lnTo>
                    <a:pt x="647945" y="4800846"/>
                  </a:lnTo>
                  <a:lnTo>
                    <a:pt x="632922" y="4809514"/>
                  </a:lnTo>
                  <a:lnTo>
                    <a:pt x="509" y="3714142"/>
                  </a:lnTo>
                  <a:lnTo>
                    <a:pt x="20958" y="3701444"/>
                  </a:lnTo>
                  <a:lnTo>
                    <a:pt x="155342" y="3602674"/>
                  </a:lnTo>
                  <a:lnTo>
                    <a:pt x="157176" y="3601041"/>
                  </a:lnTo>
                  <a:lnTo>
                    <a:pt x="275058" y="3491472"/>
                  </a:lnTo>
                  <a:lnTo>
                    <a:pt x="301283" y="3463691"/>
                  </a:lnTo>
                  <a:lnTo>
                    <a:pt x="385451" y="3365189"/>
                  </a:lnTo>
                  <a:lnTo>
                    <a:pt x="411582" y="3332125"/>
                  </a:lnTo>
                  <a:lnTo>
                    <a:pt x="504199" y="3194339"/>
                  </a:lnTo>
                  <a:lnTo>
                    <a:pt x="543473" y="3120973"/>
                  </a:lnTo>
                  <a:lnTo>
                    <a:pt x="542633" y="3120488"/>
                  </a:lnTo>
                  <a:lnTo>
                    <a:pt x="577281" y="3052807"/>
                  </a:lnTo>
                  <a:lnTo>
                    <a:pt x="592827" y="3016661"/>
                  </a:lnTo>
                  <a:lnTo>
                    <a:pt x="635401" y="2906067"/>
                  </a:lnTo>
                  <a:lnTo>
                    <a:pt x="650456" y="2860639"/>
                  </a:lnTo>
                  <a:lnTo>
                    <a:pt x="679207" y="2751658"/>
                  </a:lnTo>
                  <a:lnTo>
                    <a:pt x="689535" y="2708134"/>
                  </a:lnTo>
                  <a:lnTo>
                    <a:pt x="711678" y="2561303"/>
                  </a:lnTo>
                  <a:lnTo>
                    <a:pt x="716140" y="2472952"/>
                  </a:lnTo>
                  <a:lnTo>
                    <a:pt x="716222" y="2472952"/>
                  </a:lnTo>
                  <a:lnTo>
                    <a:pt x="719780" y="2389779"/>
                  </a:lnTo>
                  <a:lnTo>
                    <a:pt x="716945" y="2335792"/>
                  </a:lnTo>
                  <a:lnTo>
                    <a:pt x="716140" y="2335792"/>
                  </a:lnTo>
                  <a:lnTo>
                    <a:pt x="711879" y="2251419"/>
                  </a:lnTo>
                  <a:lnTo>
                    <a:pt x="708283" y="2225231"/>
                  </a:lnTo>
                  <a:lnTo>
                    <a:pt x="686047" y="2088823"/>
                  </a:lnTo>
                  <a:lnTo>
                    <a:pt x="673831" y="2034207"/>
                  </a:lnTo>
                  <a:lnTo>
                    <a:pt x="638418" y="1911951"/>
                  </a:lnTo>
                  <a:lnTo>
                    <a:pt x="627622" y="1877483"/>
                  </a:lnTo>
                  <a:lnTo>
                    <a:pt x="626828" y="1875537"/>
                  </a:lnTo>
                  <a:lnTo>
                    <a:pt x="570643" y="1742923"/>
                  </a:lnTo>
                  <a:lnTo>
                    <a:pt x="457131" y="1541648"/>
                  </a:lnTo>
                  <a:lnTo>
                    <a:pt x="425561" y="1498696"/>
                  </a:lnTo>
                  <a:lnTo>
                    <a:pt x="307100" y="1353479"/>
                  </a:lnTo>
                  <a:lnTo>
                    <a:pt x="252218" y="1294433"/>
                  </a:lnTo>
                  <a:lnTo>
                    <a:pt x="224449" y="1268220"/>
                  </a:lnTo>
                  <a:lnTo>
                    <a:pt x="125923" y="1184031"/>
                  </a:lnTo>
                  <a:lnTo>
                    <a:pt x="92885" y="1157921"/>
                  </a:lnTo>
                  <a:lnTo>
                    <a:pt x="0" y="1095485"/>
                  </a:lnTo>
                  <a:lnTo>
                    <a:pt x="632478"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2" name="Graphic 4">
            <a:extLst>
              <a:ext uri="{FF2B5EF4-FFF2-40B4-BE49-F238E27FC236}">
                <a16:creationId xmlns:a16="http://schemas.microsoft.com/office/drawing/2014/main" id="{B11C661A-4D53-473E-8B7E-853675DEF7FA}"/>
              </a:ext>
            </a:extLst>
          </p:cNvPr>
          <p:cNvGrpSpPr/>
          <p:nvPr/>
        </p:nvGrpSpPr>
        <p:grpSpPr>
          <a:xfrm>
            <a:off x="6593038" y="5569033"/>
            <a:ext cx="766626" cy="766664"/>
            <a:chOff x="10884230" y="3442838"/>
            <a:chExt cx="1234377" cy="1234439"/>
          </a:xfrm>
          <a:solidFill>
            <a:schemeClr val="tx1"/>
          </a:solidFill>
        </p:grpSpPr>
        <p:sp>
          <p:nvSpPr>
            <p:cNvPr id="23" name="Freeform: Shape 22">
              <a:extLst>
                <a:ext uri="{FF2B5EF4-FFF2-40B4-BE49-F238E27FC236}">
                  <a16:creationId xmlns:a16="http://schemas.microsoft.com/office/drawing/2014/main" id="{B35F588B-447E-4784-B2D5-1AAF6E5B96B5}"/>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24" name="Freeform: Shape 23">
              <a:extLst>
                <a:ext uri="{FF2B5EF4-FFF2-40B4-BE49-F238E27FC236}">
                  <a16:creationId xmlns:a16="http://schemas.microsoft.com/office/drawing/2014/main" id="{15AD76D8-6F8D-4449-82EC-2D436BC9289A}"/>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25" name="Freeform: Shape 24">
              <a:extLst>
                <a:ext uri="{FF2B5EF4-FFF2-40B4-BE49-F238E27FC236}">
                  <a16:creationId xmlns:a16="http://schemas.microsoft.com/office/drawing/2014/main" id="{B65FF246-572A-48A5-AC0F-0CCDB95DECB8}"/>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26" name="Freeform: Shape 25">
              <a:extLst>
                <a:ext uri="{FF2B5EF4-FFF2-40B4-BE49-F238E27FC236}">
                  <a16:creationId xmlns:a16="http://schemas.microsoft.com/office/drawing/2014/main" id="{861F71DC-5A1A-4511-A641-D0C68D9C8CED}"/>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27" name="Freeform: Shape 26">
              <a:extLst>
                <a:ext uri="{FF2B5EF4-FFF2-40B4-BE49-F238E27FC236}">
                  <a16:creationId xmlns:a16="http://schemas.microsoft.com/office/drawing/2014/main" id="{020FE1B9-6913-42DD-AB10-8F25FEEDDC8C}"/>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28" name="Freeform: Shape 27">
              <a:extLst>
                <a:ext uri="{FF2B5EF4-FFF2-40B4-BE49-F238E27FC236}">
                  <a16:creationId xmlns:a16="http://schemas.microsoft.com/office/drawing/2014/main" id="{83573A8B-10D7-4EAB-931F-6C9454F5BCE0}"/>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10" name="Graphic 2">
            <a:extLst>
              <a:ext uri="{FF2B5EF4-FFF2-40B4-BE49-F238E27FC236}">
                <a16:creationId xmlns:a16="http://schemas.microsoft.com/office/drawing/2014/main" id="{B8362C02-F3AD-4ACD-8441-C4D7F195B81E}"/>
              </a:ext>
            </a:extLst>
          </p:cNvPr>
          <p:cNvGrpSpPr/>
          <p:nvPr/>
        </p:nvGrpSpPr>
        <p:grpSpPr>
          <a:xfrm>
            <a:off x="9762645" y="3627093"/>
            <a:ext cx="751780" cy="751780"/>
            <a:chOff x="6240468" y="3424552"/>
            <a:chExt cx="1234527" cy="1234527"/>
          </a:xfrm>
          <a:solidFill>
            <a:schemeClr val="tx1"/>
          </a:solidFill>
        </p:grpSpPr>
        <p:sp>
          <p:nvSpPr>
            <p:cNvPr id="11" name="Freeform: Shape 10">
              <a:extLst>
                <a:ext uri="{FF2B5EF4-FFF2-40B4-BE49-F238E27FC236}">
                  <a16:creationId xmlns:a16="http://schemas.microsoft.com/office/drawing/2014/main" id="{29694C1D-EF0E-4491-940D-0235771FD711}"/>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12" name="Freeform: Shape 11">
              <a:extLst>
                <a:ext uri="{FF2B5EF4-FFF2-40B4-BE49-F238E27FC236}">
                  <a16:creationId xmlns:a16="http://schemas.microsoft.com/office/drawing/2014/main" id="{0BFF47C8-D667-40E0-AC8C-0AF3EE4D57B5}"/>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13" name="Freeform: Shape 12">
              <a:extLst>
                <a:ext uri="{FF2B5EF4-FFF2-40B4-BE49-F238E27FC236}">
                  <a16:creationId xmlns:a16="http://schemas.microsoft.com/office/drawing/2014/main" id="{4BE6C37B-5167-46EB-9DD7-8C0D242A9E2F}"/>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14" name="Freeform: Shape 13">
              <a:extLst>
                <a:ext uri="{FF2B5EF4-FFF2-40B4-BE49-F238E27FC236}">
                  <a16:creationId xmlns:a16="http://schemas.microsoft.com/office/drawing/2014/main" id="{24C76AA7-0ECB-4311-9707-C16330E22493}"/>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15" name="Freeform: Shape 14">
              <a:extLst>
                <a:ext uri="{FF2B5EF4-FFF2-40B4-BE49-F238E27FC236}">
                  <a16:creationId xmlns:a16="http://schemas.microsoft.com/office/drawing/2014/main" id="{CCB4C5B3-CBB9-45B8-8700-4AA251EF2A81}"/>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16" name="Freeform: Shape 15">
              <a:extLst>
                <a:ext uri="{FF2B5EF4-FFF2-40B4-BE49-F238E27FC236}">
                  <a16:creationId xmlns:a16="http://schemas.microsoft.com/office/drawing/2014/main" id="{5A06C021-6FBA-418E-BF14-B356F84D5DA1}"/>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grpSp>
        <p:nvGrpSpPr>
          <p:cNvPr id="29" name="Graphic 4">
            <a:extLst>
              <a:ext uri="{FF2B5EF4-FFF2-40B4-BE49-F238E27FC236}">
                <a16:creationId xmlns:a16="http://schemas.microsoft.com/office/drawing/2014/main" id="{981942B0-A309-47CD-8038-0B802DC77E60}"/>
              </a:ext>
            </a:extLst>
          </p:cNvPr>
          <p:cNvGrpSpPr/>
          <p:nvPr/>
        </p:nvGrpSpPr>
        <p:grpSpPr>
          <a:xfrm>
            <a:off x="9755191" y="7510293"/>
            <a:ext cx="766688" cy="766574"/>
            <a:chOff x="13194714" y="5688212"/>
            <a:chExt cx="1234475" cy="1234293"/>
          </a:xfrm>
          <a:solidFill>
            <a:schemeClr val="tx1"/>
          </a:solidFill>
        </p:grpSpPr>
        <p:sp>
          <p:nvSpPr>
            <p:cNvPr id="30" name="Freeform: Shape 29">
              <a:extLst>
                <a:ext uri="{FF2B5EF4-FFF2-40B4-BE49-F238E27FC236}">
                  <a16:creationId xmlns:a16="http://schemas.microsoft.com/office/drawing/2014/main" id="{32C69441-857C-46CE-B73A-DE892E8C9893}"/>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31" name="Freeform: Shape 30">
              <a:extLst>
                <a:ext uri="{FF2B5EF4-FFF2-40B4-BE49-F238E27FC236}">
                  <a16:creationId xmlns:a16="http://schemas.microsoft.com/office/drawing/2014/main" id="{B01D2D93-290B-4D44-8177-FD270DCC14E1}"/>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
        <p:nvSpPr>
          <p:cNvPr id="2" name="Oval 1">
            <a:extLst>
              <a:ext uri="{FF2B5EF4-FFF2-40B4-BE49-F238E27FC236}">
                <a16:creationId xmlns:a16="http://schemas.microsoft.com/office/drawing/2014/main" id="{F99384C2-E19F-4FFC-B927-0F7A9C7B2E7A}"/>
              </a:ext>
            </a:extLst>
          </p:cNvPr>
          <p:cNvSpPr/>
          <p:nvPr/>
        </p:nvSpPr>
        <p:spPr>
          <a:xfrm flipH="1">
            <a:off x="7844045" y="4675173"/>
            <a:ext cx="2553618" cy="2553615"/>
          </a:xfrm>
          <a:prstGeom prst="ellipse">
            <a:avLst/>
          </a:prstGeom>
          <a:solidFill>
            <a:schemeClr val="bg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aphic 4">
            <a:extLst>
              <a:ext uri="{FF2B5EF4-FFF2-40B4-BE49-F238E27FC236}">
                <a16:creationId xmlns:a16="http://schemas.microsoft.com/office/drawing/2014/main" id="{19E741C3-B294-4AAD-9C31-9A27978F461A}"/>
              </a:ext>
            </a:extLst>
          </p:cNvPr>
          <p:cNvGrpSpPr/>
          <p:nvPr/>
        </p:nvGrpSpPr>
        <p:grpSpPr>
          <a:xfrm>
            <a:off x="8610475" y="5441604"/>
            <a:ext cx="1020757" cy="1020752"/>
            <a:chOff x="10884251" y="7930615"/>
            <a:chExt cx="1234272" cy="1234272"/>
          </a:xfrm>
          <a:solidFill>
            <a:schemeClr val="tx1">
              <a:lumMod val="85000"/>
              <a:lumOff val="15000"/>
            </a:schemeClr>
          </a:solidFill>
        </p:grpSpPr>
        <p:sp>
          <p:nvSpPr>
            <p:cNvPr id="33" name="Freeform: Shape 32">
              <a:extLst>
                <a:ext uri="{FF2B5EF4-FFF2-40B4-BE49-F238E27FC236}">
                  <a16:creationId xmlns:a16="http://schemas.microsoft.com/office/drawing/2014/main" id="{B8ACA971-E6AA-4BD1-A61C-BC0A0E616F07}"/>
                </a:ext>
              </a:extLst>
            </p:cNvPr>
            <p:cNvSpPr/>
            <p:nvPr/>
          </p:nvSpPr>
          <p:spPr>
            <a:xfrm>
              <a:off x="11834773" y="7930615"/>
              <a:ext cx="283583" cy="283666"/>
            </a:xfrm>
            <a:custGeom>
              <a:avLst/>
              <a:gdLst>
                <a:gd name="connsiteX0" fmla="*/ 265001 w 283583"/>
                <a:gd name="connsiteY0" fmla="*/ 0 h 283666"/>
                <a:gd name="connsiteX1" fmla="*/ 18749 w 283583"/>
                <a:gd name="connsiteY1" fmla="*/ 0 h 283666"/>
                <a:gd name="connsiteX2" fmla="*/ 0 w 283583"/>
                <a:gd name="connsiteY2" fmla="*/ 18666 h 283666"/>
                <a:gd name="connsiteX3" fmla="*/ 18749 w 283583"/>
                <a:gd name="connsiteY3" fmla="*/ 37415 h 283666"/>
                <a:gd name="connsiteX4" fmla="*/ 246252 w 283583"/>
                <a:gd name="connsiteY4" fmla="*/ 37415 h 283666"/>
                <a:gd name="connsiteX5" fmla="*/ 246252 w 283583"/>
                <a:gd name="connsiteY5" fmla="*/ 264918 h 283666"/>
                <a:gd name="connsiteX6" fmla="*/ 264918 w 283583"/>
                <a:gd name="connsiteY6" fmla="*/ 283667 h 283666"/>
                <a:gd name="connsiteX7" fmla="*/ 283583 w 283583"/>
                <a:gd name="connsiteY7" fmla="*/ 264918 h 283666"/>
                <a:gd name="connsiteX8" fmla="*/ 283583 w 283583"/>
                <a:gd name="connsiteY8" fmla="*/ 18749 h 283666"/>
                <a:gd name="connsiteX9" fmla="*/ 265001 w 283583"/>
                <a:gd name="connsiteY9" fmla="*/ 0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83" h="283666">
                  <a:moveTo>
                    <a:pt x="265001" y="0"/>
                  </a:moveTo>
                  <a:lnTo>
                    <a:pt x="18749" y="0"/>
                  </a:lnTo>
                  <a:cubicBezTo>
                    <a:pt x="8454" y="0"/>
                    <a:pt x="0" y="8370"/>
                    <a:pt x="0" y="18666"/>
                  </a:cubicBezTo>
                  <a:cubicBezTo>
                    <a:pt x="0" y="28961"/>
                    <a:pt x="8370" y="37415"/>
                    <a:pt x="18749" y="37415"/>
                  </a:cubicBezTo>
                  <a:lnTo>
                    <a:pt x="246252" y="37415"/>
                  </a:lnTo>
                  <a:lnTo>
                    <a:pt x="246252" y="264918"/>
                  </a:lnTo>
                  <a:cubicBezTo>
                    <a:pt x="246252" y="275297"/>
                    <a:pt x="254622" y="283667"/>
                    <a:pt x="264918" y="283667"/>
                  </a:cubicBezTo>
                  <a:cubicBezTo>
                    <a:pt x="275213" y="283667"/>
                    <a:pt x="283583" y="275297"/>
                    <a:pt x="283583" y="264918"/>
                  </a:cubicBezTo>
                  <a:lnTo>
                    <a:pt x="283583" y="18749"/>
                  </a:lnTo>
                  <a:cubicBezTo>
                    <a:pt x="283667" y="8370"/>
                    <a:pt x="275297" y="0"/>
                    <a:pt x="265001" y="0"/>
                  </a:cubicBezTo>
                  <a:close/>
                </a:path>
              </a:pathLst>
            </a:custGeom>
            <a:grpFill/>
            <a:ln w="8365" cap="flat">
              <a:noFill/>
              <a:prstDash val="solid"/>
              <a:miter/>
            </a:ln>
          </p:spPr>
          <p:txBody>
            <a:bodyPr rtlCol="0" anchor="ctr"/>
            <a:lstStyle/>
            <a:p>
              <a:endParaRPr lang="en-US" sz="1200"/>
            </a:p>
          </p:txBody>
        </p:sp>
        <p:sp>
          <p:nvSpPr>
            <p:cNvPr id="34" name="Freeform: Shape 33">
              <a:extLst>
                <a:ext uri="{FF2B5EF4-FFF2-40B4-BE49-F238E27FC236}">
                  <a16:creationId xmlns:a16="http://schemas.microsoft.com/office/drawing/2014/main" id="{91AFEFEE-9889-4CDC-BC01-B8966AAB6D52}"/>
                </a:ext>
              </a:extLst>
            </p:cNvPr>
            <p:cNvSpPr/>
            <p:nvPr/>
          </p:nvSpPr>
          <p:spPr>
            <a:xfrm>
              <a:off x="11834857" y="8881222"/>
              <a:ext cx="283666" cy="283499"/>
            </a:xfrm>
            <a:custGeom>
              <a:avLst/>
              <a:gdLst>
                <a:gd name="connsiteX0" fmla="*/ 264918 w 283666"/>
                <a:gd name="connsiteY0" fmla="*/ 0 h 283499"/>
                <a:gd name="connsiteX1" fmla="*/ 246252 w 283666"/>
                <a:gd name="connsiteY1" fmla="*/ 18665 h 283499"/>
                <a:gd name="connsiteX2" fmla="*/ 246252 w 283666"/>
                <a:gd name="connsiteY2" fmla="*/ 246167 h 283499"/>
                <a:gd name="connsiteX3" fmla="*/ 18749 w 283666"/>
                <a:gd name="connsiteY3" fmla="*/ 246167 h 283499"/>
                <a:gd name="connsiteX4" fmla="*/ 0 w 283666"/>
                <a:gd name="connsiteY4" fmla="*/ 264833 h 283499"/>
                <a:gd name="connsiteX5" fmla="*/ 18749 w 283666"/>
                <a:gd name="connsiteY5" fmla="*/ 283499 h 283499"/>
                <a:gd name="connsiteX6" fmla="*/ 265001 w 283666"/>
                <a:gd name="connsiteY6" fmla="*/ 283499 h 283499"/>
                <a:gd name="connsiteX7" fmla="*/ 283667 w 283666"/>
                <a:gd name="connsiteY7" fmla="*/ 264833 h 283499"/>
                <a:gd name="connsiteX8" fmla="*/ 283667 w 283666"/>
                <a:gd name="connsiteY8" fmla="*/ 18582 h 283499"/>
                <a:gd name="connsiteX9" fmla="*/ 264918 w 283666"/>
                <a:gd name="connsiteY9" fmla="*/ 0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499">
                  <a:moveTo>
                    <a:pt x="264918" y="0"/>
                  </a:moveTo>
                  <a:cubicBezTo>
                    <a:pt x="254539" y="0"/>
                    <a:pt x="246252" y="8370"/>
                    <a:pt x="246252" y="18665"/>
                  </a:cubicBezTo>
                  <a:lnTo>
                    <a:pt x="246252" y="246167"/>
                  </a:lnTo>
                  <a:lnTo>
                    <a:pt x="18749" y="246167"/>
                  </a:lnTo>
                  <a:cubicBezTo>
                    <a:pt x="8454" y="246167"/>
                    <a:pt x="0" y="254538"/>
                    <a:pt x="0" y="264833"/>
                  </a:cubicBezTo>
                  <a:cubicBezTo>
                    <a:pt x="0" y="275213"/>
                    <a:pt x="8370" y="283499"/>
                    <a:pt x="18749" y="283499"/>
                  </a:cubicBezTo>
                  <a:lnTo>
                    <a:pt x="265001" y="283499"/>
                  </a:lnTo>
                  <a:cubicBezTo>
                    <a:pt x="275297" y="283499"/>
                    <a:pt x="283667" y="275129"/>
                    <a:pt x="283667" y="264833"/>
                  </a:cubicBezTo>
                  <a:lnTo>
                    <a:pt x="283667" y="18582"/>
                  </a:lnTo>
                  <a:cubicBezTo>
                    <a:pt x="283583" y="8370"/>
                    <a:pt x="275213" y="0"/>
                    <a:pt x="264918" y="0"/>
                  </a:cubicBezTo>
                  <a:close/>
                </a:path>
              </a:pathLst>
            </a:custGeom>
            <a:grpFill/>
            <a:ln w="8365" cap="flat">
              <a:noFill/>
              <a:prstDash val="solid"/>
              <a:miter/>
            </a:ln>
          </p:spPr>
          <p:txBody>
            <a:bodyPr rtlCol="0" anchor="ctr"/>
            <a:lstStyle/>
            <a:p>
              <a:endParaRPr lang="en-US" sz="1200"/>
            </a:p>
          </p:txBody>
        </p:sp>
        <p:sp>
          <p:nvSpPr>
            <p:cNvPr id="35" name="Freeform: Shape 34">
              <a:extLst>
                <a:ext uri="{FF2B5EF4-FFF2-40B4-BE49-F238E27FC236}">
                  <a16:creationId xmlns:a16="http://schemas.microsoft.com/office/drawing/2014/main" id="{8E2F90AE-AF73-4CF4-BD43-9497F89C7F77}"/>
                </a:ext>
              </a:extLst>
            </p:cNvPr>
            <p:cNvSpPr/>
            <p:nvPr/>
          </p:nvSpPr>
          <p:spPr>
            <a:xfrm>
              <a:off x="10884251" y="8881305"/>
              <a:ext cx="283666" cy="283582"/>
            </a:xfrm>
            <a:custGeom>
              <a:avLst/>
              <a:gdLst>
                <a:gd name="connsiteX0" fmla="*/ 264918 w 283666"/>
                <a:gd name="connsiteY0" fmla="*/ 246167 h 283582"/>
                <a:gd name="connsiteX1" fmla="*/ 37415 w 283666"/>
                <a:gd name="connsiteY1" fmla="*/ 246167 h 283582"/>
                <a:gd name="connsiteX2" fmla="*/ 37415 w 283666"/>
                <a:gd name="connsiteY2" fmla="*/ 18665 h 283582"/>
                <a:gd name="connsiteX3" fmla="*/ 18666 w 283666"/>
                <a:gd name="connsiteY3" fmla="*/ 0 h 283582"/>
                <a:gd name="connsiteX4" fmla="*/ 0 w 283666"/>
                <a:gd name="connsiteY4" fmla="*/ 18665 h 283582"/>
                <a:gd name="connsiteX5" fmla="*/ 0 w 283666"/>
                <a:gd name="connsiteY5" fmla="*/ 264917 h 283582"/>
                <a:gd name="connsiteX6" fmla="*/ 18666 w 283666"/>
                <a:gd name="connsiteY6" fmla="*/ 283582 h 283582"/>
                <a:gd name="connsiteX7" fmla="*/ 264918 w 283666"/>
                <a:gd name="connsiteY7" fmla="*/ 283582 h 283582"/>
                <a:gd name="connsiteX8" fmla="*/ 283667 w 283666"/>
                <a:gd name="connsiteY8" fmla="*/ 264917 h 283582"/>
                <a:gd name="connsiteX9" fmla="*/ 264918 w 283666"/>
                <a:gd name="connsiteY9" fmla="*/ 246167 h 28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582">
                  <a:moveTo>
                    <a:pt x="264918" y="246167"/>
                  </a:moveTo>
                  <a:lnTo>
                    <a:pt x="37415" y="246167"/>
                  </a:lnTo>
                  <a:lnTo>
                    <a:pt x="37415" y="18665"/>
                  </a:lnTo>
                  <a:cubicBezTo>
                    <a:pt x="37415" y="8370"/>
                    <a:pt x="29045" y="0"/>
                    <a:pt x="18666" y="0"/>
                  </a:cubicBezTo>
                  <a:cubicBezTo>
                    <a:pt x="8370" y="0"/>
                    <a:pt x="0" y="8370"/>
                    <a:pt x="0" y="18665"/>
                  </a:cubicBezTo>
                  <a:lnTo>
                    <a:pt x="0" y="264917"/>
                  </a:lnTo>
                  <a:cubicBezTo>
                    <a:pt x="0" y="275296"/>
                    <a:pt x="8370" y="283582"/>
                    <a:pt x="18666" y="283582"/>
                  </a:cubicBezTo>
                  <a:lnTo>
                    <a:pt x="264918" y="283582"/>
                  </a:lnTo>
                  <a:cubicBezTo>
                    <a:pt x="275213" y="283582"/>
                    <a:pt x="283667" y="275212"/>
                    <a:pt x="283667" y="264917"/>
                  </a:cubicBezTo>
                  <a:cubicBezTo>
                    <a:pt x="283583" y="254538"/>
                    <a:pt x="275213" y="246167"/>
                    <a:pt x="264918" y="246167"/>
                  </a:cubicBezTo>
                  <a:close/>
                </a:path>
              </a:pathLst>
            </a:custGeom>
            <a:grpFill/>
            <a:ln w="8365" cap="flat">
              <a:noFill/>
              <a:prstDash val="solid"/>
              <a:miter/>
            </a:ln>
          </p:spPr>
          <p:txBody>
            <a:bodyPr rtlCol="0" anchor="ctr"/>
            <a:lstStyle/>
            <a:p>
              <a:endParaRPr lang="en-US" sz="1200"/>
            </a:p>
          </p:txBody>
        </p:sp>
        <p:sp>
          <p:nvSpPr>
            <p:cNvPr id="36" name="Freeform: Shape 35">
              <a:extLst>
                <a:ext uri="{FF2B5EF4-FFF2-40B4-BE49-F238E27FC236}">
                  <a16:creationId xmlns:a16="http://schemas.microsoft.com/office/drawing/2014/main" id="{7D3427A3-38A5-444F-9DCE-B80FC713B1E7}"/>
                </a:ext>
              </a:extLst>
            </p:cNvPr>
            <p:cNvSpPr/>
            <p:nvPr/>
          </p:nvSpPr>
          <p:spPr>
            <a:xfrm>
              <a:off x="10884251" y="7930615"/>
              <a:ext cx="283666" cy="283666"/>
            </a:xfrm>
            <a:custGeom>
              <a:avLst/>
              <a:gdLst>
                <a:gd name="connsiteX0" fmla="*/ 18666 w 283666"/>
                <a:gd name="connsiteY0" fmla="*/ 283667 h 283666"/>
                <a:gd name="connsiteX1" fmla="*/ 37415 w 283666"/>
                <a:gd name="connsiteY1" fmla="*/ 264918 h 283666"/>
                <a:gd name="connsiteX2" fmla="*/ 37415 w 283666"/>
                <a:gd name="connsiteY2" fmla="*/ 37415 h 283666"/>
                <a:gd name="connsiteX3" fmla="*/ 264918 w 283666"/>
                <a:gd name="connsiteY3" fmla="*/ 37415 h 283666"/>
                <a:gd name="connsiteX4" fmla="*/ 283667 w 283666"/>
                <a:gd name="connsiteY4" fmla="*/ 18666 h 283666"/>
                <a:gd name="connsiteX5" fmla="*/ 264918 w 283666"/>
                <a:gd name="connsiteY5" fmla="*/ 0 h 283666"/>
                <a:gd name="connsiteX6" fmla="*/ 18666 w 283666"/>
                <a:gd name="connsiteY6" fmla="*/ 0 h 283666"/>
                <a:gd name="connsiteX7" fmla="*/ 0 w 283666"/>
                <a:gd name="connsiteY7" fmla="*/ 18666 h 283666"/>
                <a:gd name="connsiteX8" fmla="*/ 0 w 283666"/>
                <a:gd name="connsiteY8" fmla="*/ 264834 h 283666"/>
                <a:gd name="connsiteX9" fmla="*/ 18666 w 283666"/>
                <a:gd name="connsiteY9" fmla="*/ 283667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666">
                  <a:moveTo>
                    <a:pt x="18666" y="283667"/>
                  </a:moveTo>
                  <a:cubicBezTo>
                    <a:pt x="28961" y="283667"/>
                    <a:pt x="37415" y="275297"/>
                    <a:pt x="37415" y="264918"/>
                  </a:cubicBezTo>
                  <a:lnTo>
                    <a:pt x="37415" y="37415"/>
                  </a:lnTo>
                  <a:lnTo>
                    <a:pt x="264918" y="37415"/>
                  </a:lnTo>
                  <a:cubicBezTo>
                    <a:pt x="275213" y="37415"/>
                    <a:pt x="283667" y="29045"/>
                    <a:pt x="283667" y="18666"/>
                  </a:cubicBezTo>
                  <a:cubicBezTo>
                    <a:pt x="283667" y="8370"/>
                    <a:pt x="275297" y="0"/>
                    <a:pt x="264918" y="0"/>
                  </a:cubicBezTo>
                  <a:lnTo>
                    <a:pt x="18666" y="0"/>
                  </a:lnTo>
                  <a:cubicBezTo>
                    <a:pt x="8370" y="0"/>
                    <a:pt x="0" y="8370"/>
                    <a:pt x="0" y="18666"/>
                  </a:cubicBezTo>
                  <a:lnTo>
                    <a:pt x="0" y="264834"/>
                  </a:lnTo>
                  <a:cubicBezTo>
                    <a:pt x="0" y="275297"/>
                    <a:pt x="8370" y="283667"/>
                    <a:pt x="18666" y="283667"/>
                  </a:cubicBezTo>
                  <a:close/>
                </a:path>
              </a:pathLst>
            </a:custGeom>
            <a:grpFill/>
            <a:ln w="8365" cap="flat">
              <a:noFill/>
              <a:prstDash val="solid"/>
              <a:miter/>
            </a:ln>
          </p:spPr>
          <p:txBody>
            <a:bodyPr rtlCol="0" anchor="ctr"/>
            <a:lstStyle/>
            <a:p>
              <a:endParaRPr lang="en-US" sz="1200"/>
            </a:p>
          </p:txBody>
        </p:sp>
        <p:sp>
          <p:nvSpPr>
            <p:cNvPr id="37" name="Freeform: Shape 36">
              <a:extLst>
                <a:ext uri="{FF2B5EF4-FFF2-40B4-BE49-F238E27FC236}">
                  <a16:creationId xmlns:a16="http://schemas.microsoft.com/office/drawing/2014/main" id="{2CFF83AD-C66F-42C4-9C41-B1BE53833B03}"/>
                </a:ext>
              </a:extLst>
            </p:cNvPr>
            <p:cNvSpPr/>
            <p:nvPr/>
          </p:nvSpPr>
          <p:spPr>
            <a:xfrm>
              <a:off x="11407808" y="8454256"/>
              <a:ext cx="112161" cy="186990"/>
            </a:xfrm>
            <a:custGeom>
              <a:avLst/>
              <a:gdLst>
                <a:gd name="connsiteX0" fmla="*/ 93496 w 112161"/>
                <a:gd name="connsiteY0" fmla="*/ 37415 h 186990"/>
                <a:gd name="connsiteX1" fmla="*/ 112161 w 112161"/>
                <a:gd name="connsiteY1" fmla="*/ 18666 h 186990"/>
                <a:gd name="connsiteX2" fmla="*/ 93496 w 112161"/>
                <a:gd name="connsiteY2" fmla="*/ 0 h 186990"/>
                <a:gd name="connsiteX3" fmla="*/ 0 w 112161"/>
                <a:gd name="connsiteY3" fmla="*/ 93496 h 186990"/>
                <a:gd name="connsiteX4" fmla="*/ 93496 w 112161"/>
                <a:gd name="connsiteY4" fmla="*/ 186991 h 186990"/>
                <a:gd name="connsiteX5" fmla="*/ 112161 w 112161"/>
                <a:gd name="connsiteY5" fmla="*/ 168326 h 186990"/>
                <a:gd name="connsiteX6" fmla="*/ 93496 w 112161"/>
                <a:gd name="connsiteY6" fmla="*/ 149576 h 186990"/>
                <a:gd name="connsiteX7" fmla="*/ 37416 w 112161"/>
                <a:gd name="connsiteY7" fmla="*/ 93496 h 186990"/>
                <a:gd name="connsiteX8" fmla="*/ 93496 w 112161"/>
                <a:gd name="connsiteY8" fmla="*/ 37415 h 1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161" h="186990">
                  <a:moveTo>
                    <a:pt x="93496" y="37415"/>
                  </a:moveTo>
                  <a:cubicBezTo>
                    <a:pt x="103791" y="37415"/>
                    <a:pt x="112161" y="29045"/>
                    <a:pt x="112161" y="18666"/>
                  </a:cubicBezTo>
                  <a:cubicBezTo>
                    <a:pt x="112161" y="8287"/>
                    <a:pt x="103791" y="0"/>
                    <a:pt x="93496" y="0"/>
                  </a:cubicBezTo>
                  <a:cubicBezTo>
                    <a:pt x="41935" y="0"/>
                    <a:pt x="0" y="41935"/>
                    <a:pt x="0" y="93496"/>
                  </a:cubicBezTo>
                  <a:cubicBezTo>
                    <a:pt x="0" y="145056"/>
                    <a:pt x="41935" y="186991"/>
                    <a:pt x="93496" y="186991"/>
                  </a:cubicBezTo>
                  <a:cubicBezTo>
                    <a:pt x="103791" y="186991"/>
                    <a:pt x="112161" y="178621"/>
                    <a:pt x="112161" y="168326"/>
                  </a:cubicBezTo>
                  <a:cubicBezTo>
                    <a:pt x="112161" y="158030"/>
                    <a:pt x="103791" y="149576"/>
                    <a:pt x="93496" y="149576"/>
                  </a:cubicBezTo>
                  <a:cubicBezTo>
                    <a:pt x="62526" y="149576"/>
                    <a:pt x="37416" y="124382"/>
                    <a:pt x="37416" y="93496"/>
                  </a:cubicBezTo>
                  <a:cubicBezTo>
                    <a:pt x="37416" y="62610"/>
                    <a:pt x="62609" y="37415"/>
                    <a:pt x="93496" y="37415"/>
                  </a:cubicBezTo>
                  <a:close/>
                </a:path>
              </a:pathLst>
            </a:custGeom>
            <a:grpFill/>
            <a:ln w="8365" cap="flat">
              <a:noFill/>
              <a:prstDash val="solid"/>
              <a:miter/>
            </a:ln>
          </p:spPr>
          <p:txBody>
            <a:bodyPr rtlCol="0" anchor="ctr"/>
            <a:lstStyle/>
            <a:p>
              <a:endParaRPr lang="en-US" sz="1200"/>
            </a:p>
          </p:txBody>
        </p:sp>
        <p:sp>
          <p:nvSpPr>
            <p:cNvPr id="38" name="Freeform: Shape 37">
              <a:extLst>
                <a:ext uri="{FF2B5EF4-FFF2-40B4-BE49-F238E27FC236}">
                  <a16:creationId xmlns:a16="http://schemas.microsoft.com/office/drawing/2014/main" id="{E4FFE4EA-7C6F-49A7-85A4-EEBB0AAD659A}"/>
                </a:ext>
              </a:extLst>
            </p:cNvPr>
            <p:cNvSpPr/>
            <p:nvPr/>
          </p:nvSpPr>
          <p:spPr>
            <a:xfrm>
              <a:off x="10884335" y="7930699"/>
              <a:ext cx="1234105" cy="1234105"/>
            </a:xfrm>
            <a:custGeom>
              <a:avLst/>
              <a:gdLst>
                <a:gd name="connsiteX0" fmla="*/ 1215440 w 1234105"/>
                <a:gd name="connsiteY0" fmla="*/ 598303 h 1234105"/>
                <a:gd name="connsiteX1" fmla="*/ 1148394 w 1234105"/>
                <a:gd name="connsiteY1" fmla="*/ 598303 h 1234105"/>
                <a:gd name="connsiteX2" fmla="*/ 1222219 w 1234105"/>
                <a:gd name="connsiteY2" fmla="*/ 524478 h 1234105"/>
                <a:gd name="connsiteX3" fmla="*/ 1226321 w 1234105"/>
                <a:gd name="connsiteY3" fmla="*/ 504138 h 1234105"/>
                <a:gd name="connsiteX4" fmla="*/ 1209078 w 1234105"/>
                <a:gd name="connsiteY4" fmla="*/ 492588 h 1234105"/>
                <a:gd name="connsiteX5" fmla="*/ 1144544 w 1234105"/>
                <a:gd name="connsiteY5" fmla="*/ 492588 h 1234105"/>
                <a:gd name="connsiteX6" fmla="*/ 635718 w 1234105"/>
                <a:gd name="connsiteY6" fmla="*/ 75583 h 1234105"/>
                <a:gd name="connsiteX7" fmla="*/ 635718 w 1234105"/>
                <a:gd name="connsiteY7" fmla="*/ 18665 h 1234105"/>
                <a:gd name="connsiteX8" fmla="*/ 617053 w 1234105"/>
                <a:gd name="connsiteY8" fmla="*/ 0 h 1234105"/>
                <a:gd name="connsiteX9" fmla="*/ 598387 w 1234105"/>
                <a:gd name="connsiteY9" fmla="*/ 18665 h 1234105"/>
                <a:gd name="connsiteX10" fmla="*/ 598387 w 1234105"/>
                <a:gd name="connsiteY10" fmla="*/ 75248 h 1234105"/>
                <a:gd name="connsiteX11" fmla="*/ 75248 w 1234105"/>
                <a:gd name="connsiteY11" fmla="*/ 598387 h 1234105"/>
                <a:gd name="connsiteX12" fmla="*/ 18666 w 1234105"/>
                <a:gd name="connsiteY12" fmla="*/ 598387 h 1234105"/>
                <a:gd name="connsiteX13" fmla="*/ 0 w 1234105"/>
                <a:gd name="connsiteY13" fmla="*/ 617053 h 1234105"/>
                <a:gd name="connsiteX14" fmla="*/ 18666 w 1234105"/>
                <a:gd name="connsiteY14" fmla="*/ 635718 h 1234105"/>
                <a:gd name="connsiteX15" fmla="*/ 75248 w 1234105"/>
                <a:gd name="connsiteY15" fmla="*/ 635718 h 1234105"/>
                <a:gd name="connsiteX16" fmla="*/ 598387 w 1234105"/>
                <a:gd name="connsiteY16" fmla="*/ 1158857 h 1234105"/>
                <a:gd name="connsiteX17" fmla="*/ 598387 w 1234105"/>
                <a:gd name="connsiteY17" fmla="*/ 1215439 h 1234105"/>
                <a:gd name="connsiteX18" fmla="*/ 617053 w 1234105"/>
                <a:gd name="connsiteY18" fmla="*/ 1234106 h 1234105"/>
                <a:gd name="connsiteX19" fmla="*/ 635718 w 1234105"/>
                <a:gd name="connsiteY19" fmla="*/ 1215439 h 1234105"/>
                <a:gd name="connsiteX20" fmla="*/ 635718 w 1234105"/>
                <a:gd name="connsiteY20" fmla="*/ 1158522 h 1234105"/>
                <a:gd name="connsiteX21" fmla="*/ 1144544 w 1234105"/>
                <a:gd name="connsiteY21" fmla="*/ 741518 h 1234105"/>
                <a:gd name="connsiteX22" fmla="*/ 1209078 w 1234105"/>
                <a:gd name="connsiteY22" fmla="*/ 741518 h 1234105"/>
                <a:gd name="connsiteX23" fmla="*/ 1226321 w 1234105"/>
                <a:gd name="connsiteY23" fmla="*/ 729967 h 1234105"/>
                <a:gd name="connsiteX24" fmla="*/ 1222219 w 1234105"/>
                <a:gd name="connsiteY24" fmla="*/ 709544 h 1234105"/>
                <a:gd name="connsiteX25" fmla="*/ 1148394 w 1234105"/>
                <a:gd name="connsiteY25" fmla="*/ 635718 h 1234105"/>
                <a:gd name="connsiteX26" fmla="*/ 1215440 w 1234105"/>
                <a:gd name="connsiteY26" fmla="*/ 635718 h 1234105"/>
                <a:gd name="connsiteX27" fmla="*/ 1234105 w 1234105"/>
                <a:gd name="connsiteY27" fmla="*/ 617053 h 1234105"/>
                <a:gd name="connsiteX28" fmla="*/ 1215440 w 1234105"/>
                <a:gd name="connsiteY28" fmla="*/ 598303 h 1234105"/>
                <a:gd name="connsiteX29" fmla="*/ 635718 w 1234105"/>
                <a:gd name="connsiteY29" fmla="*/ 112914 h 1234105"/>
                <a:gd name="connsiteX30" fmla="*/ 1105874 w 1234105"/>
                <a:gd name="connsiteY30" fmla="*/ 492504 h 1234105"/>
                <a:gd name="connsiteX31" fmla="*/ 988858 w 1234105"/>
                <a:gd name="connsiteY31" fmla="*/ 492504 h 1234105"/>
                <a:gd name="connsiteX32" fmla="*/ 635718 w 1234105"/>
                <a:gd name="connsiteY32" fmla="*/ 225243 h 1234105"/>
                <a:gd name="connsiteX33" fmla="*/ 635718 w 1234105"/>
                <a:gd name="connsiteY33" fmla="*/ 112914 h 1234105"/>
                <a:gd name="connsiteX34" fmla="*/ 598304 w 1234105"/>
                <a:gd name="connsiteY34" fmla="*/ 113082 h 1234105"/>
                <a:gd name="connsiteX35" fmla="*/ 598304 w 1234105"/>
                <a:gd name="connsiteY35" fmla="*/ 225326 h 1234105"/>
                <a:gd name="connsiteX36" fmla="*/ 225243 w 1234105"/>
                <a:gd name="connsiteY36" fmla="*/ 598387 h 1234105"/>
                <a:gd name="connsiteX37" fmla="*/ 112998 w 1234105"/>
                <a:gd name="connsiteY37" fmla="*/ 598387 h 1234105"/>
                <a:gd name="connsiteX38" fmla="*/ 598304 w 1234105"/>
                <a:gd name="connsiteY38" fmla="*/ 113082 h 1234105"/>
                <a:gd name="connsiteX39" fmla="*/ 598304 w 1234105"/>
                <a:gd name="connsiteY39" fmla="*/ 1121024 h 1234105"/>
                <a:gd name="connsiteX40" fmla="*/ 112998 w 1234105"/>
                <a:gd name="connsiteY40" fmla="*/ 635718 h 1234105"/>
                <a:gd name="connsiteX41" fmla="*/ 225243 w 1234105"/>
                <a:gd name="connsiteY41" fmla="*/ 635718 h 1234105"/>
                <a:gd name="connsiteX42" fmla="*/ 598304 w 1234105"/>
                <a:gd name="connsiteY42" fmla="*/ 1008779 h 1234105"/>
                <a:gd name="connsiteX43" fmla="*/ 598304 w 1234105"/>
                <a:gd name="connsiteY43" fmla="*/ 1121024 h 1234105"/>
                <a:gd name="connsiteX44" fmla="*/ 616969 w 1234105"/>
                <a:gd name="connsiteY44" fmla="*/ 922482 h 1234105"/>
                <a:gd name="connsiteX45" fmla="*/ 598304 w 1234105"/>
                <a:gd name="connsiteY45" fmla="*/ 941148 h 1234105"/>
                <a:gd name="connsiteX46" fmla="*/ 598304 w 1234105"/>
                <a:gd name="connsiteY46" fmla="*/ 971364 h 1234105"/>
                <a:gd name="connsiteX47" fmla="*/ 262658 w 1234105"/>
                <a:gd name="connsiteY47" fmla="*/ 635718 h 1234105"/>
                <a:gd name="connsiteX48" fmla="*/ 292874 w 1234105"/>
                <a:gd name="connsiteY48" fmla="*/ 635718 h 1234105"/>
                <a:gd name="connsiteX49" fmla="*/ 311624 w 1234105"/>
                <a:gd name="connsiteY49" fmla="*/ 617053 h 1234105"/>
                <a:gd name="connsiteX50" fmla="*/ 292874 w 1234105"/>
                <a:gd name="connsiteY50" fmla="*/ 598387 h 1234105"/>
                <a:gd name="connsiteX51" fmla="*/ 262658 w 1234105"/>
                <a:gd name="connsiteY51" fmla="*/ 598387 h 1234105"/>
                <a:gd name="connsiteX52" fmla="*/ 598304 w 1234105"/>
                <a:gd name="connsiteY52" fmla="*/ 262741 h 1234105"/>
                <a:gd name="connsiteX53" fmla="*/ 598304 w 1234105"/>
                <a:gd name="connsiteY53" fmla="*/ 292958 h 1234105"/>
                <a:gd name="connsiteX54" fmla="*/ 616969 w 1234105"/>
                <a:gd name="connsiteY54" fmla="*/ 311707 h 1234105"/>
                <a:gd name="connsiteX55" fmla="*/ 635635 w 1234105"/>
                <a:gd name="connsiteY55" fmla="*/ 292958 h 1234105"/>
                <a:gd name="connsiteX56" fmla="*/ 635635 w 1234105"/>
                <a:gd name="connsiteY56" fmla="*/ 262741 h 1234105"/>
                <a:gd name="connsiteX57" fmla="*/ 949183 w 1234105"/>
                <a:gd name="connsiteY57" fmla="*/ 492671 h 1234105"/>
                <a:gd name="connsiteX58" fmla="*/ 913693 w 1234105"/>
                <a:gd name="connsiteY58" fmla="*/ 492671 h 1234105"/>
                <a:gd name="connsiteX59" fmla="*/ 900468 w 1234105"/>
                <a:gd name="connsiteY59" fmla="*/ 498112 h 1234105"/>
                <a:gd name="connsiteX60" fmla="*/ 850079 w 1234105"/>
                <a:gd name="connsiteY60" fmla="*/ 548501 h 1234105"/>
                <a:gd name="connsiteX61" fmla="*/ 617053 w 1234105"/>
                <a:gd name="connsiteY61" fmla="*/ 373981 h 1234105"/>
                <a:gd name="connsiteX62" fmla="*/ 373981 w 1234105"/>
                <a:gd name="connsiteY62" fmla="*/ 617053 h 1234105"/>
                <a:gd name="connsiteX63" fmla="*/ 617053 w 1234105"/>
                <a:gd name="connsiteY63" fmla="*/ 860208 h 1234105"/>
                <a:gd name="connsiteX64" fmla="*/ 850079 w 1234105"/>
                <a:gd name="connsiteY64" fmla="*/ 685689 h 1234105"/>
                <a:gd name="connsiteX65" fmla="*/ 900468 w 1234105"/>
                <a:gd name="connsiteY65" fmla="*/ 736078 h 1234105"/>
                <a:gd name="connsiteX66" fmla="*/ 913693 w 1234105"/>
                <a:gd name="connsiteY66" fmla="*/ 741518 h 1234105"/>
                <a:gd name="connsiteX67" fmla="*/ 949602 w 1234105"/>
                <a:gd name="connsiteY67" fmla="*/ 741518 h 1234105"/>
                <a:gd name="connsiteX68" fmla="*/ 635718 w 1234105"/>
                <a:gd name="connsiteY68" fmla="*/ 971364 h 1234105"/>
                <a:gd name="connsiteX69" fmla="*/ 635718 w 1234105"/>
                <a:gd name="connsiteY69" fmla="*/ 941148 h 1234105"/>
                <a:gd name="connsiteX70" fmla="*/ 616969 w 1234105"/>
                <a:gd name="connsiteY70" fmla="*/ 922482 h 1234105"/>
                <a:gd name="connsiteX71" fmla="*/ 616969 w 1234105"/>
                <a:gd name="connsiteY71" fmla="*/ 635718 h 1234105"/>
                <a:gd name="connsiteX72" fmla="*/ 800110 w 1234105"/>
                <a:gd name="connsiteY72" fmla="*/ 635718 h 1234105"/>
                <a:gd name="connsiteX73" fmla="*/ 819026 w 1234105"/>
                <a:gd name="connsiteY73" fmla="*/ 654635 h 1234105"/>
                <a:gd name="connsiteX74" fmla="*/ 616969 w 1234105"/>
                <a:gd name="connsiteY74" fmla="*/ 822709 h 1234105"/>
                <a:gd name="connsiteX75" fmla="*/ 411229 w 1234105"/>
                <a:gd name="connsiteY75" fmla="*/ 616969 h 1234105"/>
                <a:gd name="connsiteX76" fmla="*/ 616969 w 1234105"/>
                <a:gd name="connsiteY76" fmla="*/ 411229 h 1234105"/>
                <a:gd name="connsiteX77" fmla="*/ 819026 w 1234105"/>
                <a:gd name="connsiteY77" fmla="*/ 579303 h 1234105"/>
                <a:gd name="connsiteX78" fmla="*/ 800110 w 1234105"/>
                <a:gd name="connsiteY78" fmla="*/ 598220 h 1234105"/>
                <a:gd name="connsiteX79" fmla="*/ 616969 w 1234105"/>
                <a:gd name="connsiteY79" fmla="*/ 598220 h 1234105"/>
                <a:gd name="connsiteX80" fmla="*/ 598304 w 1234105"/>
                <a:gd name="connsiteY80" fmla="*/ 616885 h 1234105"/>
                <a:gd name="connsiteX81" fmla="*/ 616969 w 1234105"/>
                <a:gd name="connsiteY81" fmla="*/ 635718 h 1234105"/>
                <a:gd name="connsiteX82" fmla="*/ 635718 w 1234105"/>
                <a:gd name="connsiteY82" fmla="*/ 1121108 h 1234105"/>
                <a:gd name="connsiteX83" fmla="*/ 635718 w 1234105"/>
                <a:gd name="connsiteY83" fmla="*/ 1008779 h 1234105"/>
                <a:gd name="connsiteX84" fmla="*/ 988858 w 1234105"/>
                <a:gd name="connsiteY84" fmla="*/ 741518 h 1234105"/>
                <a:gd name="connsiteX85" fmla="*/ 1105874 w 1234105"/>
                <a:gd name="connsiteY85" fmla="*/ 741518 h 1234105"/>
                <a:gd name="connsiteX86" fmla="*/ 635718 w 1234105"/>
                <a:gd name="connsiteY86" fmla="*/ 1121108 h 1234105"/>
                <a:gd name="connsiteX87" fmla="*/ 1163879 w 1234105"/>
                <a:gd name="connsiteY87" fmla="*/ 704103 h 1234105"/>
                <a:gd name="connsiteX88" fmla="*/ 921394 w 1234105"/>
                <a:gd name="connsiteY88" fmla="*/ 704103 h 1234105"/>
                <a:gd name="connsiteX89" fmla="*/ 853009 w 1234105"/>
                <a:gd name="connsiteY89" fmla="*/ 635718 h 1234105"/>
                <a:gd name="connsiteX90" fmla="*/ 1095411 w 1234105"/>
                <a:gd name="connsiteY90" fmla="*/ 635718 h 1234105"/>
                <a:gd name="connsiteX91" fmla="*/ 1163879 w 1234105"/>
                <a:gd name="connsiteY91" fmla="*/ 704103 h 1234105"/>
                <a:gd name="connsiteX92" fmla="*/ 1095495 w 1234105"/>
                <a:gd name="connsiteY92" fmla="*/ 598303 h 1234105"/>
                <a:gd name="connsiteX93" fmla="*/ 853093 w 1234105"/>
                <a:gd name="connsiteY93" fmla="*/ 598303 h 1234105"/>
                <a:gd name="connsiteX94" fmla="*/ 921478 w 1234105"/>
                <a:gd name="connsiteY94" fmla="*/ 529919 h 1234105"/>
                <a:gd name="connsiteX95" fmla="*/ 1163879 w 1234105"/>
                <a:gd name="connsiteY95" fmla="*/ 529919 h 1234105"/>
                <a:gd name="connsiteX96" fmla="*/ 1095495 w 1234105"/>
                <a:gd name="connsiteY96" fmla="*/ 598303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234105" h="1234105">
                  <a:moveTo>
                    <a:pt x="1215440" y="598303"/>
                  </a:moveTo>
                  <a:lnTo>
                    <a:pt x="1148394" y="598303"/>
                  </a:lnTo>
                  <a:lnTo>
                    <a:pt x="1222219" y="524478"/>
                  </a:lnTo>
                  <a:cubicBezTo>
                    <a:pt x="1227576" y="519121"/>
                    <a:pt x="1229167" y="511086"/>
                    <a:pt x="1226321" y="504138"/>
                  </a:cubicBezTo>
                  <a:cubicBezTo>
                    <a:pt x="1223391" y="497107"/>
                    <a:pt x="1216612" y="492588"/>
                    <a:pt x="1209078" y="492588"/>
                  </a:cubicBezTo>
                  <a:lnTo>
                    <a:pt x="1144544" y="492588"/>
                  </a:lnTo>
                  <a:cubicBezTo>
                    <a:pt x="1088798" y="255794"/>
                    <a:pt x="879040" y="84037"/>
                    <a:pt x="635718" y="75583"/>
                  </a:cubicBezTo>
                  <a:lnTo>
                    <a:pt x="635718" y="18665"/>
                  </a:lnTo>
                  <a:cubicBezTo>
                    <a:pt x="635718" y="8370"/>
                    <a:pt x="627348" y="0"/>
                    <a:pt x="617053" y="0"/>
                  </a:cubicBezTo>
                  <a:cubicBezTo>
                    <a:pt x="606758" y="0"/>
                    <a:pt x="598387" y="8370"/>
                    <a:pt x="598387" y="18665"/>
                  </a:cubicBezTo>
                  <a:lnTo>
                    <a:pt x="598387" y="75248"/>
                  </a:lnTo>
                  <a:cubicBezTo>
                    <a:pt x="314218" y="84958"/>
                    <a:pt x="84958" y="314218"/>
                    <a:pt x="75248" y="598387"/>
                  </a:cubicBezTo>
                  <a:lnTo>
                    <a:pt x="18666" y="598387"/>
                  </a:lnTo>
                  <a:cubicBezTo>
                    <a:pt x="8370" y="598387"/>
                    <a:pt x="0" y="606757"/>
                    <a:pt x="0" y="617053"/>
                  </a:cubicBezTo>
                  <a:cubicBezTo>
                    <a:pt x="0" y="627348"/>
                    <a:pt x="8370" y="635718"/>
                    <a:pt x="18666" y="635718"/>
                  </a:cubicBezTo>
                  <a:lnTo>
                    <a:pt x="75248" y="635718"/>
                  </a:lnTo>
                  <a:cubicBezTo>
                    <a:pt x="84958" y="919887"/>
                    <a:pt x="314218" y="1149148"/>
                    <a:pt x="598387" y="1158857"/>
                  </a:cubicBezTo>
                  <a:lnTo>
                    <a:pt x="598387" y="1215439"/>
                  </a:lnTo>
                  <a:cubicBezTo>
                    <a:pt x="598387" y="1225818"/>
                    <a:pt x="606758" y="1234106"/>
                    <a:pt x="617053" y="1234106"/>
                  </a:cubicBezTo>
                  <a:cubicBezTo>
                    <a:pt x="627348" y="1234106"/>
                    <a:pt x="635718" y="1225736"/>
                    <a:pt x="635718" y="1215439"/>
                  </a:cubicBezTo>
                  <a:lnTo>
                    <a:pt x="635718" y="1158522"/>
                  </a:lnTo>
                  <a:cubicBezTo>
                    <a:pt x="879040" y="1150068"/>
                    <a:pt x="1088798" y="978311"/>
                    <a:pt x="1144544" y="741518"/>
                  </a:cubicBezTo>
                  <a:lnTo>
                    <a:pt x="1209078" y="741518"/>
                  </a:lnTo>
                  <a:cubicBezTo>
                    <a:pt x="1216612" y="741518"/>
                    <a:pt x="1223475" y="736914"/>
                    <a:pt x="1226321" y="729967"/>
                  </a:cubicBezTo>
                  <a:cubicBezTo>
                    <a:pt x="1229167" y="723020"/>
                    <a:pt x="1227576" y="714901"/>
                    <a:pt x="1222219" y="709544"/>
                  </a:cubicBezTo>
                  <a:lnTo>
                    <a:pt x="1148394" y="635718"/>
                  </a:lnTo>
                  <a:lnTo>
                    <a:pt x="1215440" y="635718"/>
                  </a:lnTo>
                  <a:cubicBezTo>
                    <a:pt x="1225735" y="635718"/>
                    <a:pt x="1234105" y="627348"/>
                    <a:pt x="1234105" y="617053"/>
                  </a:cubicBezTo>
                  <a:cubicBezTo>
                    <a:pt x="1234105" y="606757"/>
                    <a:pt x="1225735" y="598303"/>
                    <a:pt x="1215440" y="598303"/>
                  </a:cubicBezTo>
                  <a:close/>
                  <a:moveTo>
                    <a:pt x="635718" y="112914"/>
                  </a:moveTo>
                  <a:cubicBezTo>
                    <a:pt x="858701" y="121284"/>
                    <a:pt x="1051049" y="276971"/>
                    <a:pt x="1105874" y="492504"/>
                  </a:cubicBezTo>
                  <a:lnTo>
                    <a:pt x="988858" y="492504"/>
                  </a:lnTo>
                  <a:cubicBezTo>
                    <a:pt x="938470" y="342677"/>
                    <a:pt x="800445" y="233027"/>
                    <a:pt x="635718" y="225243"/>
                  </a:cubicBezTo>
                  <a:lnTo>
                    <a:pt x="635718" y="112914"/>
                  </a:lnTo>
                  <a:close/>
                  <a:moveTo>
                    <a:pt x="598304" y="113082"/>
                  </a:moveTo>
                  <a:lnTo>
                    <a:pt x="598304" y="225326"/>
                  </a:lnTo>
                  <a:cubicBezTo>
                    <a:pt x="396665" y="234868"/>
                    <a:pt x="234785" y="396749"/>
                    <a:pt x="225243" y="598387"/>
                  </a:cubicBezTo>
                  <a:lnTo>
                    <a:pt x="112998" y="598387"/>
                  </a:lnTo>
                  <a:cubicBezTo>
                    <a:pt x="122708" y="334893"/>
                    <a:pt x="334893" y="122791"/>
                    <a:pt x="598304" y="113082"/>
                  </a:cubicBezTo>
                  <a:close/>
                  <a:moveTo>
                    <a:pt x="598304" y="1121024"/>
                  </a:moveTo>
                  <a:cubicBezTo>
                    <a:pt x="334809" y="1111314"/>
                    <a:pt x="122708" y="899213"/>
                    <a:pt x="112998" y="635718"/>
                  </a:cubicBezTo>
                  <a:lnTo>
                    <a:pt x="225243" y="635718"/>
                  </a:lnTo>
                  <a:cubicBezTo>
                    <a:pt x="234785" y="837273"/>
                    <a:pt x="396665" y="999237"/>
                    <a:pt x="598304" y="1008779"/>
                  </a:cubicBezTo>
                  <a:lnTo>
                    <a:pt x="598304" y="1121024"/>
                  </a:lnTo>
                  <a:close/>
                  <a:moveTo>
                    <a:pt x="616969" y="922482"/>
                  </a:moveTo>
                  <a:cubicBezTo>
                    <a:pt x="606674" y="922482"/>
                    <a:pt x="598304" y="930852"/>
                    <a:pt x="598304" y="941148"/>
                  </a:cubicBezTo>
                  <a:lnTo>
                    <a:pt x="598304" y="971364"/>
                  </a:lnTo>
                  <a:cubicBezTo>
                    <a:pt x="417340" y="961906"/>
                    <a:pt x="272116" y="816683"/>
                    <a:pt x="262658" y="635718"/>
                  </a:cubicBezTo>
                  <a:lnTo>
                    <a:pt x="292874" y="635718"/>
                  </a:lnTo>
                  <a:cubicBezTo>
                    <a:pt x="303170" y="635718"/>
                    <a:pt x="311624" y="627348"/>
                    <a:pt x="311624" y="617053"/>
                  </a:cubicBezTo>
                  <a:cubicBezTo>
                    <a:pt x="311624" y="606757"/>
                    <a:pt x="303253" y="598387"/>
                    <a:pt x="292874" y="598387"/>
                  </a:cubicBezTo>
                  <a:lnTo>
                    <a:pt x="262658" y="598387"/>
                  </a:lnTo>
                  <a:cubicBezTo>
                    <a:pt x="272116" y="417423"/>
                    <a:pt x="417340" y="272200"/>
                    <a:pt x="598304" y="262741"/>
                  </a:cubicBezTo>
                  <a:lnTo>
                    <a:pt x="598304" y="292958"/>
                  </a:lnTo>
                  <a:cubicBezTo>
                    <a:pt x="598304" y="303253"/>
                    <a:pt x="606674" y="311707"/>
                    <a:pt x="616969" y="311707"/>
                  </a:cubicBezTo>
                  <a:cubicBezTo>
                    <a:pt x="627264" y="311707"/>
                    <a:pt x="635635" y="303337"/>
                    <a:pt x="635635" y="292958"/>
                  </a:cubicBezTo>
                  <a:lnTo>
                    <a:pt x="635635" y="262741"/>
                  </a:lnTo>
                  <a:cubicBezTo>
                    <a:pt x="779519" y="270275"/>
                    <a:pt x="900636" y="363770"/>
                    <a:pt x="949183" y="492671"/>
                  </a:cubicBezTo>
                  <a:lnTo>
                    <a:pt x="913693" y="492671"/>
                  </a:lnTo>
                  <a:cubicBezTo>
                    <a:pt x="908755" y="492671"/>
                    <a:pt x="903984" y="494680"/>
                    <a:pt x="900468" y="498112"/>
                  </a:cubicBezTo>
                  <a:lnTo>
                    <a:pt x="850079" y="548501"/>
                  </a:lnTo>
                  <a:cubicBezTo>
                    <a:pt x="820366" y="447807"/>
                    <a:pt x="727205" y="373981"/>
                    <a:pt x="617053" y="373981"/>
                  </a:cubicBezTo>
                  <a:cubicBezTo>
                    <a:pt x="483046" y="373981"/>
                    <a:pt x="373981" y="483046"/>
                    <a:pt x="373981" y="617053"/>
                  </a:cubicBezTo>
                  <a:cubicBezTo>
                    <a:pt x="373981" y="751060"/>
                    <a:pt x="483046" y="860208"/>
                    <a:pt x="617053" y="860208"/>
                  </a:cubicBezTo>
                  <a:cubicBezTo>
                    <a:pt x="727289" y="860208"/>
                    <a:pt x="820449" y="786382"/>
                    <a:pt x="850079" y="685689"/>
                  </a:cubicBezTo>
                  <a:lnTo>
                    <a:pt x="900468" y="736078"/>
                  </a:lnTo>
                  <a:cubicBezTo>
                    <a:pt x="903984" y="739593"/>
                    <a:pt x="908755" y="741518"/>
                    <a:pt x="913693" y="741518"/>
                  </a:cubicBezTo>
                  <a:lnTo>
                    <a:pt x="949602" y="741518"/>
                  </a:lnTo>
                  <a:cubicBezTo>
                    <a:pt x="901054" y="870419"/>
                    <a:pt x="779603" y="963831"/>
                    <a:pt x="635718" y="971364"/>
                  </a:cubicBezTo>
                  <a:lnTo>
                    <a:pt x="635718" y="941148"/>
                  </a:lnTo>
                  <a:cubicBezTo>
                    <a:pt x="635718" y="930852"/>
                    <a:pt x="627348" y="922482"/>
                    <a:pt x="616969" y="922482"/>
                  </a:cubicBezTo>
                  <a:close/>
                  <a:moveTo>
                    <a:pt x="616969" y="635718"/>
                  </a:moveTo>
                  <a:lnTo>
                    <a:pt x="800110" y="635718"/>
                  </a:lnTo>
                  <a:lnTo>
                    <a:pt x="819026" y="654635"/>
                  </a:lnTo>
                  <a:cubicBezTo>
                    <a:pt x="801281" y="750139"/>
                    <a:pt x="717496" y="822709"/>
                    <a:pt x="616969" y="822709"/>
                  </a:cubicBezTo>
                  <a:cubicBezTo>
                    <a:pt x="503552" y="822709"/>
                    <a:pt x="411229" y="730385"/>
                    <a:pt x="411229" y="616969"/>
                  </a:cubicBezTo>
                  <a:cubicBezTo>
                    <a:pt x="411229" y="503553"/>
                    <a:pt x="503552" y="411229"/>
                    <a:pt x="616969" y="411229"/>
                  </a:cubicBezTo>
                  <a:cubicBezTo>
                    <a:pt x="717496" y="411229"/>
                    <a:pt x="801281" y="483799"/>
                    <a:pt x="819026" y="579303"/>
                  </a:cubicBezTo>
                  <a:lnTo>
                    <a:pt x="800110" y="598220"/>
                  </a:lnTo>
                  <a:lnTo>
                    <a:pt x="616969" y="598220"/>
                  </a:lnTo>
                  <a:cubicBezTo>
                    <a:pt x="606674" y="598220"/>
                    <a:pt x="598304" y="606590"/>
                    <a:pt x="598304" y="616885"/>
                  </a:cubicBezTo>
                  <a:cubicBezTo>
                    <a:pt x="598304" y="627181"/>
                    <a:pt x="606674" y="635718"/>
                    <a:pt x="616969" y="635718"/>
                  </a:cubicBezTo>
                  <a:close/>
                  <a:moveTo>
                    <a:pt x="635718" y="1121108"/>
                  </a:moveTo>
                  <a:lnTo>
                    <a:pt x="635718" y="1008779"/>
                  </a:lnTo>
                  <a:cubicBezTo>
                    <a:pt x="800445" y="1000911"/>
                    <a:pt x="938470" y="891261"/>
                    <a:pt x="988858" y="741518"/>
                  </a:cubicBezTo>
                  <a:lnTo>
                    <a:pt x="1105874" y="741518"/>
                  </a:lnTo>
                  <a:cubicBezTo>
                    <a:pt x="1051049" y="957134"/>
                    <a:pt x="858785" y="1112820"/>
                    <a:pt x="635718" y="1121108"/>
                  </a:cubicBezTo>
                  <a:close/>
                  <a:moveTo>
                    <a:pt x="1163879" y="704103"/>
                  </a:moveTo>
                  <a:lnTo>
                    <a:pt x="921394" y="704103"/>
                  </a:lnTo>
                  <a:lnTo>
                    <a:pt x="853009" y="635718"/>
                  </a:lnTo>
                  <a:lnTo>
                    <a:pt x="1095411" y="635718"/>
                  </a:lnTo>
                  <a:lnTo>
                    <a:pt x="1163879" y="704103"/>
                  </a:lnTo>
                  <a:close/>
                  <a:moveTo>
                    <a:pt x="1095495" y="598303"/>
                  </a:moveTo>
                  <a:lnTo>
                    <a:pt x="853093" y="598303"/>
                  </a:lnTo>
                  <a:lnTo>
                    <a:pt x="921478" y="529919"/>
                  </a:lnTo>
                  <a:lnTo>
                    <a:pt x="1163879" y="529919"/>
                  </a:lnTo>
                  <a:lnTo>
                    <a:pt x="1095495" y="598303"/>
                  </a:lnTo>
                  <a:close/>
                </a:path>
              </a:pathLst>
            </a:custGeom>
            <a:grpFill/>
            <a:ln w="8365" cap="flat">
              <a:noFill/>
              <a:prstDash val="solid"/>
              <a:miter/>
            </a:ln>
          </p:spPr>
          <p:txBody>
            <a:bodyPr rtlCol="0" anchor="ctr"/>
            <a:lstStyle/>
            <a:p>
              <a:endParaRPr lang="en-US" sz="1200"/>
            </a:p>
          </p:txBody>
        </p:sp>
      </p:grpSp>
      <p:sp>
        <p:nvSpPr>
          <p:cNvPr id="186" name="Rectangle 185">
            <a:extLst>
              <a:ext uri="{FF2B5EF4-FFF2-40B4-BE49-F238E27FC236}">
                <a16:creationId xmlns:a16="http://schemas.microsoft.com/office/drawing/2014/main" id="{FC1D4E1B-73F5-49E8-A11C-34F1A1FD5C65}"/>
              </a:ext>
            </a:extLst>
          </p:cNvPr>
          <p:cNvSpPr/>
          <p:nvPr/>
        </p:nvSpPr>
        <p:spPr>
          <a:xfrm>
            <a:off x="1341312" y="5282071"/>
            <a:ext cx="4774760" cy="1374735"/>
          </a:xfrm>
          <a:prstGeom prst="rect">
            <a:avLst/>
          </a:prstGeom>
        </p:spPr>
        <p:txBody>
          <a:bodyPr wrap="square">
            <a:spAutoFit/>
          </a:bodyPr>
          <a:lstStyle/>
          <a:p>
            <a:pPr algn="r">
              <a:spcBef>
                <a:spcPts val="1200"/>
              </a:spcBef>
            </a:pP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endPar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endParaRP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187" name="Rectangle 186">
            <a:extLst>
              <a:ext uri="{FF2B5EF4-FFF2-40B4-BE49-F238E27FC236}">
                <a16:creationId xmlns:a16="http://schemas.microsoft.com/office/drawing/2014/main" id="{70C6D1E6-E722-4680-8408-6183B5AF66B6}"/>
              </a:ext>
            </a:extLst>
          </p:cNvPr>
          <p:cNvSpPr/>
          <p:nvPr/>
        </p:nvSpPr>
        <p:spPr>
          <a:xfrm>
            <a:off x="12148783" y="3474918"/>
            <a:ext cx="4774759" cy="1374735"/>
          </a:xfrm>
          <a:prstGeom prst="rect">
            <a:avLst/>
          </a:prstGeom>
        </p:spPr>
        <p:txBody>
          <a:bodyPr wrap="square">
            <a:spAutoFit/>
          </a:bodyPr>
          <a:lstStyle/>
          <a:p>
            <a:pPr>
              <a:spcBef>
                <a:spcPts val="1200"/>
              </a:spcBef>
            </a:pP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endPar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endParaRP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188" name="Rectangle 187">
            <a:extLst>
              <a:ext uri="{FF2B5EF4-FFF2-40B4-BE49-F238E27FC236}">
                <a16:creationId xmlns:a16="http://schemas.microsoft.com/office/drawing/2014/main" id="{2EAF5988-3DFA-48CE-AACA-DBB0E023A2DC}"/>
              </a:ext>
            </a:extLst>
          </p:cNvPr>
          <p:cNvSpPr/>
          <p:nvPr/>
        </p:nvSpPr>
        <p:spPr>
          <a:xfrm>
            <a:off x="12148783" y="7104463"/>
            <a:ext cx="4774759" cy="1374735"/>
          </a:xfrm>
          <a:prstGeom prst="rect">
            <a:avLst/>
          </a:prstGeom>
        </p:spPr>
        <p:txBody>
          <a:bodyPr wrap="square">
            <a:spAutoFit/>
          </a:bodyPr>
          <a:lstStyle/>
          <a:p>
            <a:pPr>
              <a:spcBef>
                <a:spcPts val="1200"/>
              </a:spcBef>
            </a:pP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endPar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endParaRP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1035229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78"/>
                                        </p:tgtEl>
                                        <p:attrNameLst>
                                          <p:attrName>style.visibility</p:attrName>
                                        </p:attrNameLst>
                                      </p:cBhvr>
                                      <p:to>
                                        <p:strVal val="visible"/>
                                      </p:to>
                                    </p:set>
                                    <p:anim to="" calcmode="lin" valueType="num">
                                      <p:cBhvr>
                                        <p:cTn id="7" dur="750" fill="hold">
                                          <p:stCondLst>
                                            <p:cond delay="0"/>
                                          </p:stCondLst>
                                        </p:cTn>
                                        <p:tgtEl>
                                          <p:spTgt spid="78"/>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78"/>
                                        </p:tgtEl>
                                      </p:cBhvr>
                                    </p:animEffect>
                                  </p:childTnLst>
                                </p:cTn>
                              </p:par>
                            </p:childTnLst>
                          </p:cTn>
                        </p:par>
                        <p:par>
                          <p:cTn id="9" fill="hold">
                            <p:stCondLst>
                              <p:cond delay="1155"/>
                            </p:stCondLst>
                            <p:childTnLst>
                              <p:par>
                                <p:cTn id="10" presetID="31" presetClass="entr" presetSubtype="0" fill="hold" nodeType="afterEffect">
                                  <p:stCondLst>
                                    <p:cond delay="0"/>
                                  </p:stCondLst>
                                  <p:childTnLst>
                                    <p:set>
                                      <p:cBhvr>
                                        <p:cTn id="11" dur="1" fill="hold">
                                          <p:stCondLst>
                                            <p:cond delay="0"/>
                                          </p:stCondLst>
                                        </p:cTn>
                                        <p:tgtEl>
                                          <p:spTgt spid="185"/>
                                        </p:tgtEl>
                                        <p:attrNameLst>
                                          <p:attrName>style.visibility</p:attrName>
                                        </p:attrNameLst>
                                      </p:cBhvr>
                                      <p:to>
                                        <p:strVal val="visible"/>
                                      </p:to>
                                    </p:set>
                                    <p:anim calcmode="lin" valueType="num">
                                      <p:cBhvr>
                                        <p:cTn id="12" dur="1000" fill="hold"/>
                                        <p:tgtEl>
                                          <p:spTgt spid="185"/>
                                        </p:tgtEl>
                                        <p:attrNameLst>
                                          <p:attrName>ppt_w</p:attrName>
                                        </p:attrNameLst>
                                      </p:cBhvr>
                                      <p:tavLst>
                                        <p:tav tm="0">
                                          <p:val>
                                            <p:fltVal val="0"/>
                                          </p:val>
                                        </p:tav>
                                        <p:tav tm="100000">
                                          <p:val>
                                            <p:strVal val="#ppt_w"/>
                                          </p:val>
                                        </p:tav>
                                      </p:tavLst>
                                    </p:anim>
                                    <p:anim calcmode="lin" valueType="num">
                                      <p:cBhvr>
                                        <p:cTn id="13" dur="1000" fill="hold"/>
                                        <p:tgtEl>
                                          <p:spTgt spid="185"/>
                                        </p:tgtEl>
                                        <p:attrNameLst>
                                          <p:attrName>ppt_h</p:attrName>
                                        </p:attrNameLst>
                                      </p:cBhvr>
                                      <p:tavLst>
                                        <p:tav tm="0">
                                          <p:val>
                                            <p:fltVal val="0"/>
                                          </p:val>
                                        </p:tav>
                                        <p:tav tm="100000">
                                          <p:val>
                                            <p:strVal val="#ppt_h"/>
                                          </p:val>
                                        </p:tav>
                                      </p:tavLst>
                                    </p:anim>
                                    <p:anim calcmode="lin" valueType="num">
                                      <p:cBhvr>
                                        <p:cTn id="14" dur="1000" fill="hold"/>
                                        <p:tgtEl>
                                          <p:spTgt spid="185"/>
                                        </p:tgtEl>
                                        <p:attrNameLst>
                                          <p:attrName>style.rotation</p:attrName>
                                        </p:attrNameLst>
                                      </p:cBhvr>
                                      <p:tavLst>
                                        <p:tav tm="0">
                                          <p:val>
                                            <p:fltVal val="90"/>
                                          </p:val>
                                        </p:tav>
                                        <p:tav tm="100000">
                                          <p:val>
                                            <p:fltVal val="0"/>
                                          </p:val>
                                        </p:tav>
                                      </p:tavLst>
                                    </p:anim>
                                    <p:animEffect transition="in" filter="fade">
                                      <p:cBhvr>
                                        <p:cTn id="15" dur="1000"/>
                                        <p:tgtEl>
                                          <p:spTgt spid="185"/>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1000" fill="hold"/>
                                        <p:tgtEl>
                                          <p:spTgt spid="2"/>
                                        </p:tgtEl>
                                        <p:attrNameLst>
                                          <p:attrName>ppt_w</p:attrName>
                                        </p:attrNameLst>
                                      </p:cBhvr>
                                      <p:tavLst>
                                        <p:tav tm="0">
                                          <p:val>
                                            <p:fltVal val="0"/>
                                          </p:val>
                                        </p:tav>
                                        <p:tav tm="100000">
                                          <p:val>
                                            <p:strVal val="#ppt_w"/>
                                          </p:val>
                                        </p:tav>
                                      </p:tavLst>
                                    </p:anim>
                                    <p:anim calcmode="lin" valueType="num">
                                      <p:cBhvr>
                                        <p:cTn id="19" dur="1000" fill="hold"/>
                                        <p:tgtEl>
                                          <p:spTgt spid="2"/>
                                        </p:tgtEl>
                                        <p:attrNameLst>
                                          <p:attrName>ppt_h</p:attrName>
                                        </p:attrNameLst>
                                      </p:cBhvr>
                                      <p:tavLst>
                                        <p:tav tm="0">
                                          <p:val>
                                            <p:fltVal val="0"/>
                                          </p:val>
                                        </p:tav>
                                        <p:tav tm="100000">
                                          <p:val>
                                            <p:strVal val="#ppt_h"/>
                                          </p:val>
                                        </p:tav>
                                      </p:tavLst>
                                    </p:anim>
                                    <p:animEffect transition="in" filter="fade">
                                      <p:cBhvr>
                                        <p:cTn id="20" dur="1000"/>
                                        <p:tgtEl>
                                          <p:spTgt spid="2"/>
                                        </p:tgtEl>
                                      </p:cBhvr>
                                    </p:animEffect>
                                  </p:childTnLst>
                                </p:cTn>
                              </p:par>
                              <p:par>
                                <p:cTn id="21" presetID="53" presetClass="entr" presetSubtype="16"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anim calcmode="lin" valueType="num">
                                      <p:cBhvr>
                                        <p:cTn id="23" dur="1000" fill="hold"/>
                                        <p:tgtEl>
                                          <p:spTgt spid="32"/>
                                        </p:tgtEl>
                                        <p:attrNameLst>
                                          <p:attrName>ppt_w</p:attrName>
                                        </p:attrNameLst>
                                      </p:cBhvr>
                                      <p:tavLst>
                                        <p:tav tm="0">
                                          <p:val>
                                            <p:fltVal val="0"/>
                                          </p:val>
                                        </p:tav>
                                        <p:tav tm="100000">
                                          <p:val>
                                            <p:strVal val="#ppt_w"/>
                                          </p:val>
                                        </p:tav>
                                      </p:tavLst>
                                    </p:anim>
                                    <p:anim calcmode="lin" valueType="num">
                                      <p:cBhvr>
                                        <p:cTn id="24" dur="1000" fill="hold"/>
                                        <p:tgtEl>
                                          <p:spTgt spid="32"/>
                                        </p:tgtEl>
                                        <p:attrNameLst>
                                          <p:attrName>ppt_h</p:attrName>
                                        </p:attrNameLst>
                                      </p:cBhvr>
                                      <p:tavLst>
                                        <p:tav tm="0">
                                          <p:val>
                                            <p:fltVal val="0"/>
                                          </p:val>
                                        </p:tav>
                                        <p:tav tm="100000">
                                          <p:val>
                                            <p:strVal val="#ppt_h"/>
                                          </p:val>
                                        </p:tav>
                                      </p:tavLst>
                                    </p:anim>
                                    <p:animEffect transition="in" filter="fade">
                                      <p:cBhvr>
                                        <p:cTn id="25" dur="1000"/>
                                        <p:tgtEl>
                                          <p:spTgt spid="32"/>
                                        </p:tgtEl>
                                      </p:cBhvr>
                                    </p:animEffect>
                                  </p:childTnLst>
                                </p:cTn>
                              </p:par>
                            </p:childTnLst>
                          </p:cTn>
                        </p:par>
                        <p:par>
                          <p:cTn id="26" fill="hold">
                            <p:stCondLst>
                              <p:cond delay="2155"/>
                            </p:stCondLst>
                            <p:childTnLst>
                              <p:par>
                                <p:cTn id="27" presetID="0" presetClass="entr" presetSubtype="0" fill="hold" nodeType="afterEffect">
                                  <p:stCondLst>
                                    <p:cond delay="0"/>
                                  </p:stCondLst>
                                  <p:childTnLst>
                                    <p:set>
                                      <p:cBhvr>
                                        <p:cTn id="28" dur="700" fill="hold">
                                          <p:stCondLst>
                                            <p:cond delay="0"/>
                                          </p:stCondLst>
                                        </p:cTn>
                                        <p:tgtEl>
                                          <p:spTgt spid="22"/>
                                        </p:tgtEl>
                                        <p:attrNameLst>
                                          <p:attrName>style.visibility</p:attrName>
                                        </p:attrNameLst>
                                      </p:cBhvr>
                                      <p:to>
                                        <p:strVal val="visible"/>
                                      </p:to>
                                    </p:set>
                                    <p:anim to="" calcmode="lin" valueType="num">
                                      <p:cBhvr>
                                        <p:cTn id="29" dur="700" fill="hold">
                                          <p:stCondLst>
                                            <p:cond delay="0"/>
                                          </p:stCondLst>
                                        </p:cTn>
                                        <p:tgtEl>
                                          <p:spTgt spid="22"/>
                                        </p:tgtEl>
                                        <p:attrNameLst>
                                          <p:attrName>ppt_h</p:attrName>
                                        </p:attrNameLst>
                                      </p:cBhvr>
                                      <p:tavLst>
                                        <p:tav tm="0" fmla="#ppt_h-#ppt_h*((1.5-1.5*$)^3-(1.5-1.5*$)^2)">
                                          <p:val>
                                            <p:strVal val="0"/>
                                          </p:val>
                                        </p:tav>
                                        <p:tav tm="100000">
                                          <p:val>
                                            <p:strVal val="1"/>
                                          </p:val>
                                        </p:tav>
                                      </p:tavLst>
                                    </p:anim>
                                    <p:anim to="" calcmode="lin" valueType="num">
                                      <p:cBhvr>
                                        <p:cTn id="30" dur="700" fill="hold">
                                          <p:stCondLst>
                                            <p:cond delay="0"/>
                                          </p:stCondLst>
                                        </p:cTn>
                                        <p:tgtEl>
                                          <p:spTgt spid="22"/>
                                        </p:tgtEl>
                                        <p:attrNameLst>
                                          <p:attrName>ppt_w</p:attrName>
                                        </p:attrNameLst>
                                      </p:cBhvr>
                                      <p:tavLst>
                                        <p:tav tm="0" fmla="#ppt_w-#ppt_w*((1.5-1.5*$)^3-(1.5-1.5*$)^2)">
                                          <p:val>
                                            <p:strVal val="0"/>
                                          </p:val>
                                        </p:tav>
                                        <p:tav tm="100000">
                                          <p:val>
                                            <p:strVal val="1"/>
                                          </p:val>
                                        </p:tav>
                                      </p:tavLst>
                                    </p:anim>
                                  </p:childTnLst>
                                </p:cTn>
                              </p:par>
                              <p:par>
                                <p:cTn id="31" presetID="2" presetClass="entr" presetSubtype="8" decel="100000" fill="hold" grpId="0" nodeType="withEffect">
                                  <p:stCondLst>
                                    <p:cond delay="0"/>
                                  </p:stCondLst>
                                  <p:childTnLst>
                                    <p:set>
                                      <p:cBhvr>
                                        <p:cTn id="32" dur="1" fill="hold">
                                          <p:stCondLst>
                                            <p:cond delay="0"/>
                                          </p:stCondLst>
                                        </p:cTn>
                                        <p:tgtEl>
                                          <p:spTgt spid="186"/>
                                        </p:tgtEl>
                                        <p:attrNameLst>
                                          <p:attrName>style.visibility</p:attrName>
                                        </p:attrNameLst>
                                      </p:cBhvr>
                                      <p:to>
                                        <p:strVal val="visible"/>
                                      </p:to>
                                    </p:set>
                                    <p:anim calcmode="lin" valueType="num">
                                      <p:cBhvr additive="base">
                                        <p:cTn id="33" dur="700" fill="hold"/>
                                        <p:tgtEl>
                                          <p:spTgt spid="186"/>
                                        </p:tgtEl>
                                        <p:attrNameLst>
                                          <p:attrName>ppt_x</p:attrName>
                                        </p:attrNameLst>
                                      </p:cBhvr>
                                      <p:tavLst>
                                        <p:tav tm="0">
                                          <p:val>
                                            <p:strVal val="0-#ppt_w/2"/>
                                          </p:val>
                                        </p:tav>
                                        <p:tav tm="100000">
                                          <p:val>
                                            <p:strVal val="#ppt_x"/>
                                          </p:val>
                                        </p:tav>
                                      </p:tavLst>
                                    </p:anim>
                                    <p:anim calcmode="lin" valueType="num">
                                      <p:cBhvr additive="base">
                                        <p:cTn id="34" dur="700" fill="hold"/>
                                        <p:tgtEl>
                                          <p:spTgt spid="186"/>
                                        </p:tgtEl>
                                        <p:attrNameLst>
                                          <p:attrName>ppt_y</p:attrName>
                                        </p:attrNameLst>
                                      </p:cBhvr>
                                      <p:tavLst>
                                        <p:tav tm="0">
                                          <p:val>
                                            <p:strVal val="#ppt_y"/>
                                          </p:val>
                                        </p:tav>
                                        <p:tav tm="100000">
                                          <p:val>
                                            <p:strVal val="#ppt_y"/>
                                          </p:val>
                                        </p:tav>
                                      </p:tavLst>
                                    </p:anim>
                                  </p:childTnLst>
                                </p:cTn>
                              </p:par>
                            </p:childTnLst>
                          </p:cTn>
                        </p:par>
                        <p:par>
                          <p:cTn id="35" fill="hold">
                            <p:stCondLst>
                              <p:cond delay="2855"/>
                            </p:stCondLst>
                            <p:childTnLst>
                              <p:par>
                                <p:cTn id="36" presetID="0" presetClass="entr" presetSubtype="0" fill="hold" nodeType="afterEffect">
                                  <p:stCondLst>
                                    <p:cond delay="0"/>
                                  </p:stCondLst>
                                  <p:childTnLst>
                                    <p:set>
                                      <p:cBhvr>
                                        <p:cTn id="37" dur="700" fill="hold">
                                          <p:stCondLst>
                                            <p:cond delay="0"/>
                                          </p:stCondLst>
                                        </p:cTn>
                                        <p:tgtEl>
                                          <p:spTgt spid="10"/>
                                        </p:tgtEl>
                                        <p:attrNameLst>
                                          <p:attrName>style.visibility</p:attrName>
                                        </p:attrNameLst>
                                      </p:cBhvr>
                                      <p:to>
                                        <p:strVal val="visible"/>
                                      </p:to>
                                    </p:set>
                                    <p:anim to="" calcmode="lin" valueType="num">
                                      <p:cBhvr>
                                        <p:cTn id="38" dur="700" fill="hold">
                                          <p:stCondLst>
                                            <p:cond delay="0"/>
                                          </p:stCondLst>
                                        </p:cTn>
                                        <p:tgtEl>
                                          <p:spTgt spid="10"/>
                                        </p:tgtEl>
                                        <p:attrNameLst>
                                          <p:attrName>ppt_h</p:attrName>
                                        </p:attrNameLst>
                                      </p:cBhvr>
                                      <p:tavLst>
                                        <p:tav tm="0" fmla="#ppt_h-#ppt_h*((1.5-1.5*$)^3-(1.5-1.5*$)^2)">
                                          <p:val>
                                            <p:strVal val="0"/>
                                          </p:val>
                                        </p:tav>
                                        <p:tav tm="100000">
                                          <p:val>
                                            <p:strVal val="1"/>
                                          </p:val>
                                        </p:tav>
                                      </p:tavLst>
                                    </p:anim>
                                    <p:anim to="" calcmode="lin" valueType="num">
                                      <p:cBhvr>
                                        <p:cTn id="39" dur="700" fill="hold">
                                          <p:stCondLst>
                                            <p:cond delay="0"/>
                                          </p:stCondLst>
                                        </p:cTn>
                                        <p:tgtEl>
                                          <p:spTgt spid="10"/>
                                        </p:tgtEl>
                                        <p:attrNameLst>
                                          <p:attrName>ppt_w</p:attrName>
                                        </p:attrNameLst>
                                      </p:cBhvr>
                                      <p:tavLst>
                                        <p:tav tm="0" fmla="#ppt_w-#ppt_w*((1.5-1.5*$)^3-(1.5-1.5*$)^2)">
                                          <p:val>
                                            <p:strVal val="0"/>
                                          </p:val>
                                        </p:tav>
                                        <p:tav tm="100000">
                                          <p:val>
                                            <p:strVal val="1"/>
                                          </p:val>
                                        </p:tav>
                                      </p:tavLst>
                                    </p:anim>
                                  </p:childTnLst>
                                </p:cTn>
                              </p:par>
                              <p:par>
                                <p:cTn id="40" presetID="2" presetClass="entr" presetSubtype="2" decel="100000" fill="hold" grpId="0" nodeType="withEffect">
                                  <p:stCondLst>
                                    <p:cond delay="0"/>
                                  </p:stCondLst>
                                  <p:childTnLst>
                                    <p:set>
                                      <p:cBhvr>
                                        <p:cTn id="41" dur="1" fill="hold">
                                          <p:stCondLst>
                                            <p:cond delay="0"/>
                                          </p:stCondLst>
                                        </p:cTn>
                                        <p:tgtEl>
                                          <p:spTgt spid="187"/>
                                        </p:tgtEl>
                                        <p:attrNameLst>
                                          <p:attrName>style.visibility</p:attrName>
                                        </p:attrNameLst>
                                      </p:cBhvr>
                                      <p:to>
                                        <p:strVal val="visible"/>
                                      </p:to>
                                    </p:set>
                                    <p:anim calcmode="lin" valueType="num">
                                      <p:cBhvr additive="base">
                                        <p:cTn id="42" dur="700" fill="hold"/>
                                        <p:tgtEl>
                                          <p:spTgt spid="187"/>
                                        </p:tgtEl>
                                        <p:attrNameLst>
                                          <p:attrName>ppt_x</p:attrName>
                                        </p:attrNameLst>
                                      </p:cBhvr>
                                      <p:tavLst>
                                        <p:tav tm="0">
                                          <p:val>
                                            <p:strVal val="1+#ppt_w/2"/>
                                          </p:val>
                                        </p:tav>
                                        <p:tav tm="100000">
                                          <p:val>
                                            <p:strVal val="#ppt_x"/>
                                          </p:val>
                                        </p:tav>
                                      </p:tavLst>
                                    </p:anim>
                                    <p:anim calcmode="lin" valueType="num">
                                      <p:cBhvr additive="base">
                                        <p:cTn id="43" dur="700" fill="hold"/>
                                        <p:tgtEl>
                                          <p:spTgt spid="187"/>
                                        </p:tgtEl>
                                        <p:attrNameLst>
                                          <p:attrName>ppt_y</p:attrName>
                                        </p:attrNameLst>
                                      </p:cBhvr>
                                      <p:tavLst>
                                        <p:tav tm="0">
                                          <p:val>
                                            <p:strVal val="#ppt_y"/>
                                          </p:val>
                                        </p:tav>
                                        <p:tav tm="100000">
                                          <p:val>
                                            <p:strVal val="#ppt_y"/>
                                          </p:val>
                                        </p:tav>
                                      </p:tavLst>
                                    </p:anim>
                                  </p:childTnLst>
                                </p:cTn>
                              </p:par>
                            </p:childTnLst>
                          </p:cTn>
                        </p:par>
                        <p:par>
                          <p:cTn id="44" fill="hold">
                            <p:stCondLst>
                              <p:cond delay="3555"/>
                            </p:stCondLst>
                            <p:childTnLst>
                              <p:par>
                                <p:cTn id="45" presetID="0" presetClass="entr" presetSubtype="0" fill="hold" nodeType="afterEffect">
                                  <p:stCondLst>
                                    <p:cond delay="0"/>
                                  </p:stCondLst>
                                  <p:childTnLst>
                                    <p:set>
                                      <p:cBhvr>
                                        <p:cTn id="46" dur="700" fill="hold">
                                          <p:stCondLst>
                                            <p:cond delay="0"/>
                                          </p:stCondLst>
                                        </p:cTn>
                                        <p:tgtEl>
                                          <p:spTgt spid="29"/>
                                        </p:tgtEl>
                                        <p:attrNameLst>
                                          <p:attrName>style.visibility</p:attrName>
                                        </p:attrNameLst>
                                      </p:cBhvr>
                                      <p:to>
                                        <p:strVal val="visible"/>
                                      </p:to>
                                    </p:set>
                                    <p:anim to="" calcmode="lin" valueType="num">
                                      <p:cBhvr>
                                        <p:cTn id="47" dur="700" fill="hold">
                                          <p:stCondLst>
                                            <p:cond delay="0"/>
                                          </p:stCondLst>
                                        </p:cTn>
                                        <p:tgtEl>
                                          <p:spTgt spid="29"/>
                                        </p:tgtEl>
                                        <p:attrNameLst>
                                          <p:attrName>ppt_h</p:attrName>
                                        </p:attrNameLst>
                                      </p:cBhvr>
                                      <p:tavLst>
                                        <p:tav tm="0" fmla="#ppt_h-#ppt_h*((1.5-1.5*$)^3-(1.5-1.5*$)^2)">
                                          <p:val>
                                            <p:strVal val="0"/>
                                          </p:val>
                                        </p:tav>
                                        <p:tav tm="100000">
                                          <p:val>
                                            <p:strVal val="1"/>
                                          </p:val>
                                        </p:tav>
                                      </p:tavLst>
                                    </p:anim>
                                    <p:anim to="" calcmode="lin" valueType="num">
                                      <p:cBhvr>
                                        <p:cTn id="48" dur="700" fill="hold">
                                          <p:stCondLst>
                                            <p:cond delay="0"/>
                                          </p:stCondLst>
                                        </p:cTn>
                                        <p:tgtEl>
                                          <p:spTgt spid="29"/>
                                        </p:tgtEl>
                                        <p:attrNameLst>
                                          <p:attrName>ppt_w</p:attrName>
                                        </p:attrNameLst>
                                      </p:cBhvr>
                                      <p:tavLst>
                                        <p:tav tm="0" fmla="#ppt_w-#ppt_w*((1.5-1.5*$)^3-(1.5-1.5*$)^2)">
                                          <p:val>
                                            <p:strVal val="0"/>
                                          </p:val>
                                        </p:tav>
                                        <p:tav tm="100000">
                                          <p:val>
                                            <p:strVal val="1"/>
                                          </p:val>
                                        </p:tav>
                                      </p:tavLst>
                                    </p:anim>
                                  </p:childTnLst>
                                </p:cTn>
                              </p:par>
                              <p:par>
                                <p:cTn id="49" presetID="2" presetClass="entr" presetSubtype="2" decel="100000" fill="hold" grpId="0" nodeType="withEffect">
                                  <p:stCondLst>
                                    <p:cond delay="0"/>
                                  </p:stCondLst>
                                  <p:childTnLst>
                                    <p:set>
                                      <p:cBhvr>
                                        <p:cTn id="50" dur="1" fill="hold">
                                          <p:stCondLst>
                                            <p:cond delay="0"/>
                                          </p:stCondLst>
                                        </p:cTn>
                                        <p:tgtEl>
                                          <p:spTgt spid="188"/>
                                        </p:tgtEl>
                                        <p:attrNameLst>
                                          <p:attrName>style.visibility</p:attrName>
                                        </p:attrNameLst>
                                      </p:cBhvr>
                                      <p:to>
                                        <p:strVal val="visible"/>
                                      </p:to>
                                    </p:set>
                                    <p:anim calcmode="lin" valueType="num">
                                      <p:cBhvr additive="base">
                                        <p:cTn id="51" dur="700" fill="hold"/>
                                        <p:tgtEl>
                                          <p:spTgt spid="188"/>
                                        </p:tgtEl>
                                        <p:attrNameLst>
                                          <p:attrName>ppt_x</p:attrName>
                                        </p:attrNameLst>
                                      </p:cBhvr>
                                      <p:tavLst>
                                        <p:tav tm="0">
                                          <p:val>
                                            <p:strVal val="1+#ppt_w/2"/>
                                          </p:val>
                                        </p:tav>
                                        <p:tav tm="100000">
                                          <p:val>
                                            <p:strVal val="#ppt_x"/>
                                          </p:val>
                                        </p:tav>
                                      </p:tavLst>
                                    </p:anim>
                                    <p:anim calcmode="lin" valueType="num">
                                      <p:cBhvr additive="base">
                                        <p:cTn id="52" dur="700" fill="hold"/>
                                        <p:tgtEl>
                                          <p:spTgt spid="1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P spid="2" grpId="0" animBg="1"/>
      <p:bldP spid="186" grpId="0"/>
      <p:bldP spid="187" grpId="0"/>
      <p:bldP spid="18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 name="Group 74">
            <a:extLst>
              <a:ext uri="{FF2B5EF4-FFF2-40B4-BE49-F238E27FC236}">
                <a16:creationId xmlns:a16="http://schemas.microsoft.com/office/drawing/2014/main" id="{745D7E9D-3C6D-412C-B970-8D14ED9B2530}"/>
              </a:ext>
            </a:extLst>
          </p:cNvPr>
          <p:cNvGrpSpPr/>
          <p:nvPr/>
        </p:nvGrpSpPr>
        <p:grpSpPr>
          <a:xfrm>
            <a:off x="6329722" y="3137702"/>
            <a:ext cx="5628556" cy="5628556"/>
            <a:chOff x="6436738" y="3244257"/>
            <a:chExt cx="5628556" cy="5628556"/>
          </a:xfrm>
        </p:grpSpPr>
        <p:sp>
          <p:nvSpPr>
            <p:cNvPr id="63" name="Freeform: Shape 62">
              <a:extLst>
                <a:ext uri="{FF2B5EF4-FFF2-40B4-BE49-F238E27FC236}">
                  <a16:creationId xmlns:a16="http://schemas.microsoft.com/office/drawing/2014/main" id="{8245C7B9-27B8-4182-AAB3-72574443D8BA}"/>
                </a:ext>
              </a:extLst>
            </p:cNvPr>
            <p:cNvSpPr/>
            <p:nvPr/>
          </p:nvSpPr>
          <p:spPr>
            <a:xfrm>
              <a:off x="6436738" y="3244257"/>
              <a:ext cx="2745698" cy="2745698"/>
            </a:xfrm>
            <a:custGeom>
              <a:avLst/>
              <a:gdLst>
                <a:gd name="connsiteX0" fmla="*/ 2745698 w 2745698"/>
                <a:gd name="connsiteY0" fmla="*/ 0 h 2745698"/>
                <a:gd name="connsiteX1" fmla="*/ 2745698 w 2745698"/>
                <a:gd name="connsiteY1" fmla="*/ 1263261 h 2745698"/>
                <a:gd name="connsiteX2" fmla="*/ 2655341 w 2745698"/>
                <a:gd name="connsiteY2" fmla="*/ 1267824 h 2745698"/>
                <a:gd name="connsiteX3" fmla="*/ 1267824 w 2745698"/>
                <a:gd name="connsiteY3" fmla="*/ 2655341 h 2745698"/>
                <a:gd name="connsiteX4" fmla="*/ 1263261 w 2745698"/>
                <a:gd name="connsiteY4" fmla="*/ 2745698 h 2745698"/>
                <a:gd name="connsiteX5" fmla="*/ 0 w 2745698"/>
                <a:gd name="connsiteY5" fmla="*/ 2745698 h 2745698"/>
                <a:gd name="connsiteX6" fmla="*/ 11085 w 2745698"/>
                <a:gd name="connsiteY6" fmla="*/ 2526180 h 2745698"/>
                <a:gd name="connsiteX7" fmla="*/ 2526180 w 2745698"/>
                <a:gd name="connsiteY7" fmla="*/ 11085 h 2745698"/>
                <a:gd name="connsiteX8" fmla="*/ 2745698 w 2745698"/>
                <a:gd name="connsiteY8" fmla="*/ 0 h 274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5698" h="2745698">
                  <a:moveTo>
                    <a:pt x="2745698" y="0"/>
                  </a:moveTo>
                  <a:lnTo>
                    <a:pt x="2745698" y="1263261"/>
                  </a:lnTo>
                  <a:lnTo>
                    <a:pt x="2655341" y="1267824"/>
                  </a:lnTo>
                  <a:cubicBezTo>
                    <a:pt x="1923742" y="1342122"/>
                    <a:pt x="1342122" y="1923742"/>
                    <a:pt x="1267824" y="2655341"/>
                  </a:cubicBezTo>
                  <a:lnTo>
                    <a:pt x="1263261" y="2745698"/>
                  </a:lnTo>
                  <a:lnTo>
                    <a:pt x="0" y="2745698"/>
                  </a:lnTo>
                  <a:lnTo>
                    <a:pt x="11085" y="2526180"/>
                  </a:lnTo>
                  <a:cubicBezTo>
                    <a:pt x="145762" y="1200042"/>
                    <a:pt x="1200042" y="145762"/>
                    <a:pt x="2526180" y="11085"/>
                  </a:cubicBezTo>
                  <a:lnTo>
                    <a:pt x="2745698"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Shape 61">
              <a:extLst>
                <a:ext uri="{FF2B5EF4-FFF2-40B4-BE49-F238E27FC236}">
                  <a16:creationId xmlns:a16="http://schemas.microsoft.com/office/drawing/2014/main" id="{761A3020-355C-42F7-B32A-8CAF22E078C8}"/>
                </a:ext>
              </a:extLst>
            </p:cNvPr>
            <p:cNvSpPr/>
            <p:nvPr/>
          </p:nvSpPr>
          <p:spPr>
            <a:xfrm>
              <a:off x="9319596" y="3244257"/>
              <a:ext cx="2745698" cy="2745698"/>
            </a:xfrm>
            <a:custGeom>
              <a:avLst/>
              <a:gdLst>
                <a:gd name="connsiteX0" fmla="*/ 0 w 2745698"/>
                <a:gd name="connsiteY0" fmla="*/ 0 h 2745698"/>
                <a:gd name="connsiteX1" fmla="*/ 219518 w 2745698"/>
                <a:gd name="connsiteY1" fmla="*/ 11085 h 2745698"/>
                <a:gd name="connsiteX2" fmla="*/ 2734613 w 2745698"/>
                <a:gd name="connsiteY2" fmla="*/ 2526180 h 2745698"/>
                <a:gd name="connsiteX3" fmla="*/ 2745698 w 2745698"/>
                <a:gd name="connsiteY3" fmla="*/ 2745698 h 2745698"/>
                <a:gd name="connsiteX4" fmla="*/ 1482437 w 2745698"/>
                <a:gd name="connsiteY4" fmla="*/ 2745698 h 2745698"/>
                <a:gd name="connsiteX5" fmla="*/ 1477874 w 2745698"/>
                <a:gd name="connsiteY5" fmla="*/ 2655341 h 2745698"/>
                <a:gd name="connsiteX6" fmla="*/ 90357 w 2745698"/>
                <a:gd name="connsiteY6" fmla="*/ 1267824 h 2745698"/>
                <a:gd name="connsiteX7" fmla="*/ 0 w 2745698"/>
                <a:gd name="connsiteY7" fmla="*/ 1263261 h 2745698"/>
                <a:gd name="connsiteX8" fmla="*/ 0 w 2745698"/>
                <a:gd name="connsiteY8" fmla="*/ 0 h 274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5698" h="2745698">
                  <a:moveTo>
                    <a:pt x="0" y="0"/>
                  </a:moveTo>
                  <a:lnTo>
                    <a:pt x="219518" y="11085"/>
                  </a:lnTo>
                  <a:cubicBezTo>
                    <a:pt x="1545656" y="145762"/>
                    <a:pt x="2599937" y="1200042"/>
                    <a:pt x="2734613" y="2526180"/>
                  </a:cubicBezTo>
                  <a:lnTo>
                    <a:pt x="2745698" y="2745698"/>
                  </a:lnTo>
                  <a:lnTo>
                    <a:pt x="1482437" y="2745698"/>
                  </a:lnTo>
                  <a:lnTo>
                    <a:pt x="1477874" y="2655341"/>
                  </a:lnTo>
                  <a:cubicBezTo>
                    <a:pt x="1403577" y="1923742"/>
                    <a:pt x="821956" y="1342122"/>
                    <a:pt x="90357" y="1267824"/>
                  </a:cubicBezTo>
                  <a:lnTo>
                    <a:pt x="0" y="1263261"/>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6" name="Freeform: Shape 55">
              <a:extLst>
                <a:ext uri="{FF2B5EF4-FFF2-40B4-BE49-F238E27FC236}">
                  <a16:creationId xmlns:a16="http://schemas.microsoft.com/office/drawing/2014/main" id="{CD2BE063-C22B-40B0-B810-94F7C4E9D343}"/>
                </a:ext>
              </a:extLst>
            </p:cNvPr>
            <p:cNvSpPr/>
            <p:nvPr/>
          </p:nvSpPr>
          <p:spPr>
            <a:xfrm>
              <a:off x="6436738" y="6127115"/>
              <a:ext cx="2745698" cy="2745698"/>
            </a:xfrm>
            <a:custGeom>
              <a:avLst/>
              <a:gdLst>
                <a:gd name="connsiteX0" fmla="*/ 0 w 2745698"/>
                <a:gd name="connsiteY0" fmla="*/ 0 h 2745698"/>
                <a:gd name="connsiteX1" fmla="*/ 1263261 w 2745698"/>
                <a:gd name="connsiteY1" fmla="*/ 0 h 2745698"/>
                <a:gd name="connsiteX2" fmla="*/ 1267824 w 2745698"/>
                <a:gd name="connsiteY2" fmla="*/ 90357 h 2745698"/>
                <a:gd name="connsiteX3" fmla="*/ 2655341 w 2745698"/>
                <a:gd name="connsiteY3" fmla="*/ 1477874 h 2745698"/>
                <a:gd name="connsiteX4" fmla="*/ 2745698 w 2745698"/>
                <a:gd name="connsiteY4" fmla="*/ 1482437 h 2745698"/>
                <a:gd name="connsiteX5" fmla="*/ 2745698 w 2745698"/>
                <a:gd name="connsiteY5" fmla="*/ 2745698 h 2745698"/>
                <a:gd name="connsiteX6" fmla="*/ 2526180 w 2745698"/>
                <a:gd name="connsiteY6" fmla="*/ 2734613 h 2745698"/>
                <a:gd name="connsiteX7" fmla="*/ 11085 w 2745698"/>
                <a:gd name="connsiteY7" fmla="*/ 219518 h 2745698"/>
                <a:gd name="connsiteX8" fmla="*/ 0 w 2745698"/>
                <a:gd name="connsiteY8" fmla="*/ 0 h 274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5698" h="2745698">
                  <a:moveTo>
                    <a:pt x="0" y="0"/>
                  </a:moveTo>
                  <a:lnTo>
                    <a:pt x="1263261" y="0"/>
                  </a:lnTo>
                  <a:lnTo>
                    <a:pt x="1267824" y="90357"/>
                  </a:lnTo>
                  <a:cubicBezTo>
                    <a:pt x="1342122" y="821956"/>
                    <a:pt x="1923742" y="1403577"/>
                    <a:pt x="2655341" y="1477874"/>
                  </a:cubicBezTo>
                  <a:lnTo>
                    <a:pt x="2745698" y="1482437"/>
                  </a:lnTo>
                  <a:lnTo>
                    <a:pt x="2745698" y="2745698"/>
                  </a:lnTo>
                  <a:lnTo>
                    <a:pt x="2526180" y="2734613"/>
                  </a:lnTo>
                  <a:cubicBezTo>
                    <a:pt x="1200042" y="2599937"/>
                    <a:pt x="145762" y="1545656"/>
                    <a:pt x="11085" y="219518"/>
                  </a:cubicBez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Freeform: Shape 53">
              <a:extLst>
                <a:ext uri="{FF2B5EF4-FFF2-40B4-BE49-F238E27FC236}">
                  <a16:creationId xmlns:a16="http://schemas.microsoft.com/office/drawing/2014/main" id="{8F61297F-2FD1-4384-9D97-03768B6C1B9B}"/>
                </a:ext>
              </a:extLst>
            </p:cNvPr>
            <p:cNvSpPr/>
            <p:nvPr/>
          </p:nvSpPr>
          <p:spPr>
            <a:xfrm>
              <a:off x="9319596" y="6127115"/>
              <a:ext cx="2745698" cy="2745698"/>
            </a:xfrm>
            <a:custGeom>
              <a:avLst/>
              <a:gdLst>
                <a:gd name="connsiteX0" fmla="*/ 1482437 w 2745698"/>
                <a:gd name="connsiteY0" fmla="*/ 0 h 2745698"/>
                <a:gd name="connsiteX1" fmla="*/ 2745698 w 2745698"/>
                <a:gd name="connsiteY1" fmla="*/ 0 h 2745698"/>
                <a:gd name="connsiteX2" fmla="*/ 2734613 w 2745698"/>
                <a:gd name="connsiteY2" fmla="*/ 219518 h 2745698"/>
                <a:gd name="connsiteX3" fmla="*/ 219518 w 2745698"/>
                <a:gd name="connsiteY3" fmla="*/ 2734613 h 2745698"/>
                <a:gd name="connsiteX4" fmla="*/ 0 w 2745698"/>
                <a:gd name="connsiteY4" fmla="*/ 2745698 h 2745698"/>
                <a:gd name="connsiteX5" fmla="*/ 0 w 2745698"/>
                <a:gd name="connsiteY5" fmla="*/ 1482437 h 2745698"/>
                <a:gd name="connsiteX6" fmla="*/ 90357 w 2745698"/>
                <a:gd name="connsiteY6" fmla="*/ 1477874 h 2745698"/>
                <a:gd name="connsiteX7" fmla="*/ 1477874 w 2745698"/>
                <a:gd name="connsiteY7" fmla="*/ 90357 h 2745698"/>
                <a:gd name="connsiteX8" fmla="*/ 1482437 w 2745698"/>
                <a:gd name="connsiteY8" fmla="*/ 0 h 274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5698" h="2745698">
                  <a:moveTo>
                    <a:pt x="1482437" y="0"/>
                  </a:moveTo>
                  <a:lnTo>
                    <a:pt x="2745698" y="0"/>
                  </a:lnTo>
                  <a:lnTo>
                    <a:pt x="2734613" y="219518"/>
                  </a:lnTo>
                  <a:cubicBezTo>
                    <a:pt x="2599937" y="1545656"/>
                    <a:pt x="1545656" y="2599937"/>
                    <a:pt x="219518" y="2734613"/>
                  </a:cubicBezTo>
                  <a:lnTo>
                    <a:pt x="0" y="2745698"/>
                  </a:lnTo>
                  <a:lnTo>
                    <a:pt x="0" y="1482437"/>
                  </a:lnTo>
                  <a:lnTo>
                    <a:pt x="90357" y="1477874"/>
                  </a:lnTo>
                  <a:cubicBezTo>
                    <a:pt x="821956" y="1403577"/>
                    <a:pt x="1403577" y="821956"/>
                    <a:pt x="1477874" y="90357"/>
                  </a:cubicBezTo>
                  <a:lnTo>
                    <a:pt x="1482437"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0" name="Graphic 2">
            <a:extLst>
              <a:ext uri="{FF2B5EF4-FFF2-40B4-BE49-F238E27FC236}">
                <a16:creationId xmlns:a16="http://schemas.microsoft.com/office/drawing/2014/main" id="{B8362C02-F3AD-4ACD-8441-C4D7F195B81E}"/>
              </a:ext>
            </a:extLst>
          </p:cNvPr>
          <p:cNvGrpSpPr/>
          <p:nvPr/>
        </p:nvGrpSpPr>
        <p:grpSpPr>
          <a:xfrm>
            <a:off x="7230082" y="4055030"/>
            <a:ext cx="751780" cy="751780"/>
            <a:chOff x="6240468" y="3424552"/>
            <a:chExt cx="1234527" cy="1234527"/>
          </a:xfrm>
          <a:solidFill>
            <a:schemeClr val="tx1"/>
          </a:solidFill>
        </p:grpSpPr>
        <p:sp>
          <p:nvSpPr>
            <p:cNvPr id="11" name="Freeform: Shape 10">
              <a:extLst>
                <a:ext uri="{FF2B5EF4-FFF2-40B4-BE49-F238E27FC236}">
                  <a16:creationId xmlns:a16="http://schemas.microsoft.com/office/drawing/2014/main" id="{29694C1D-EF0E-4491-940D-0235771FD711}"/>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12" name="Freeform: Shape 11">
              <a:extLst>
                <a:ext uri="{FF2B5EF4-FFF2-40B4-BE49-F238E27FC236}">
                  <a16:creationId xmlns:a16="http://schemas.microsoft.com/office/drawing/2014/main" id="{0BFF47C8-D667-40E0-AC8C-0AF3EE4D57B5}"/>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13" name="Freeform: Shape 12">
              <a:extLst>
                <a:ext uri="{FF2B5EF4-FFF2-40B4-BE49-F238E27FC236}">
                  <a16:creationId xmlns:a16="http://schemas.microsoft.com/office/drawing/2014/main" id="{4BE6C37B-5167-46EB-9DD7-8C0D242A9E2F}"/>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14" name="Freeform: Shape 13">
              <a:extLst>
                <a:ext uri="{FF2B5EF4-FFF2-40B4-BE49-F238E27FC236}">
                  <a16:creationId xmlns:a16="http://schemas.microsoft.com/office/drawing/2014/main" id="{24C76AA7-0ECB-4311-9707-C16330E22493}"/>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15" name="Freeform: Shape 14">
              <a:extLst>
                <a:ext uri="{FF2B5EF4-FFF2-40B4-BE49-F238E27FC236}">
                  <a16:creationId xmlns:a16="http://schemas.microsoft.com/office/drawing/2014/main" id="{CCB4C5B3-CBB9-45B8-8700-4AA251EF2A81}"/>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16" name="Freeform: Shape 15">
              <a:extLst>
                <a:ext uri="{FF2B5EF4-FFF2-40B4-BE49-F238E27FC236}">
                  <a16:creationId xmlns:a16="http://schemas.microsoft.com/office/drawing/2014/main" id="{5A06C021-6FBA-418E-BF14-B356F84D5DA1}"/>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sp>
        <p:nvSpPr>
          <p:cNvPr id="21" name="Freeform: Shape 20">
            <a:extLst>
              <a:ext uri="{FF2B5EF4-FFF2-40B4-BE49-F238E27FC236}">
                <a16:creationId xmlns:a16="http://schemas.microsoft.com/office/drawing/2014/main" id="{A25C2371-D477-4FD7-B0E5-CBC91B9914E4}"/>
              </a:ext>
            </a:extLst>
          </p:cNvPr>
          <p:cNvSpPr/>
          <p:nvPr/>
        </p:nvSpPr>
        <p:spPr>
          <a:xfrm>
            <a:off x="10298801" y="4047659"/>
            <a:ext cx="766510" cy="766522"/>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tx1"/>
          </a:solidFill>
          <a:ln w="8365" cap="flat">
            <a:noFill/>
            <a:prstDash val="solid"/>
            <a:miter/>
          </a:ln>
        </p:spPr>
        <p:txBody>
          <a:bodyPr rtlCol="0" anchor="ctr"/>
          <a:lstStyle/>
          <a:p>
            <a:endParaRPr lang="en-US" sz="1200"/>
          </a:p>
        </p:txBody>
      </p:sp>
      <p:grpSp>
        <p:nvGrpSpPr>
          <p:cNvPr id="22" name="Graphic 4">
            <a:extLst>
              <a:ext uri="{FF2B5EF4-FFF2-40B4-BE49-F238E27FC236}">
                <a16:creationId xmlns:a16="http://schemas.microsoft.com/office/drawing/2014/main" id="{B11C661A-4D53-473E-8B7E-853675DEF7FA}"/>
              </a:ext>
            </a:extLst>
          </p:cNvPr>
          <p:cNvGrpSpPr/>
          <p:nvPr/>
        </p:nvGrpSpPr>
        <p:grpSpPr>
          <a:xfrm>
            <a:off x="10298742" y="7089648"/>
            <a:ext cx="766626" cy="766664"/>
            <a:chOff x="10884230" y="3442838"/>
            <a:chExt cx="1234377" cy="1234439"/>
          </a:xfrm>
          <a:solidFill>
            <a:schemeClr val="tx1"/>
          </a:solidFill>
        </p:grpSpPr>
        <p:sp>
          <p:nvSpPr>
            <p:cNvPr id="23" name="Freeform: Shape 22">
              <a:extLst>
                <a:ext uri="{FF2B5EF4-FFF2-40B4-BE49-F238E27FC236}">
                  <a16:creationId xmlns:a16="http://schemas.microsoft.com/office/drawing/2014/main" id="{B35F588B-447E-4784-B2D5-1AAF6E5B96B5}"/>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24" name="Freeform: Shape 23">
              <a:extLst>
                <a:ext uri="{FF2B5EF4-FFF2-40B4-BE49-F238E27FC236}">
                  <a16:creationId xmlns:a16="http://schemas.microsoft.com/office/drawing/2014/main" id="{15AD76D8-6F8D-4449-82EC-2D436BC9289A}"/>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25" name="Freeform: Shape 24">
              <a:extLst>
                <a:ext uri="{FF2B5EF4-FFF2-40B4-BE49-F238E27FC236}">
                  <a16:creationId xmlns:a16="http://schemas.microsoft.com/office/drawing/2014/main" id="{B65FF246-572A-48A5-AC0F-0CCDB95DECB8}"/>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26" name="Freeform: Shape 25">
              <a:extLst>
                <a:ext uri="{FF2B5EF4-FFF2-40B4-BE49-F238E27FC236}">
                  <a16:creationId xmlns:a16="http://schemas.microsoft.com/office/drawing/2014/main" id="{861F71DC-5A1A-4511-A641-D0C68D9C8CED}"/>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27" name="Freeform: Shape 26">
              <a:extLst>
                <a:ext uri="{FF2B5EF4-FFF2-40B4-BE49-F238E27FC236}">
                  <a16:creationId xmlns:a16="http://schemas.microsoft.com/office/drawing/2014/main" id="{020FE1B9-6913-42DD-AB10-8F25FEEDDC8C}"/>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28" name="Freeform: Shape 27">
              <a:extLst>
                <a:ext uri="{FF2B5EF4-FFF2-40B4-BE49-F238E27FC236}">
                  <a16:creationId xmlns:a16="http://schemas.microsoft.com/office/drawing/2014/main" id="{83573A8B-10D7-4EAB-931F-6C9454F5BCE0}"/>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29" name="Graphic 4">
            <a:extLst>
              <a:ext uri="{FF2B5EF4-FFF2-40B4-BE49-F238E27FC236}">
                <a16:creationId xmlns:a16="http://schemas.microsoft.com/office/drawing/2014/main" id="{981942B0-A309-47CD-8038-0B802DC77E60}"/>
              </a:ext>
            </a:extLst>
          </p:cNvPr>
          <p:cNvGrpSpPr/>
          <p:nvPr/>
        </p:nvGrpSpPr>
        <p:grpSpPr>
          <a:xfrm>
            <a:off x="7222628" y="7089692"/>
            <a:ext cx="766688" cy="766574"/>
            <a:chOff x="13194714" y="5688212"/>
            <a:chExt cx="1234475" cy="1234293"/>
          </a:xfrm>
          <a:solidFill>
            <a:schemeClr val="tx1"/>
          </a:solidFill>
        </p:grpSpPr>
        <p:sp>
          <p:nvSpPr>
            <p:cNvPr id="30" name="Freeform: Shape 29">
              <a:extLst>
                <a:ext uri="{FF2B5EF4-FFF2-40B4-BE49-F238E27FC236}">
                  <a16:creationId xmlns:a16="http://schemas.microsoft.com/office/drawing/2014/main" id="{32C69441-857C-46CE-B73A-DE892E8C9893}"/>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31" name="Freeform: Shape 30">
              <a:extLst>
                <a:ext uri="{FF2B5EF4-FFF2-40B4-BE49-F238E27FC236}">
                  <a16:creationId xmlns:a16="http://schemas.microsoft.com/office/drawing/2014/main" id="{B01D2D93-290B-4D44-8177-FD270DCC14E1}"/>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
        <p:nvSpPr>
          <p:cNvPr id="2" name="Oval 1">
            <a:extLst>
              <a:ext uri="{FF2B5EF4-FFF2-40B4-BE49-F238E27FC236}">
                <a16:creationId xmlns:a16="http://schemas.microsoft.com/office/drawing/2014/main" id="{F99384C2-E19F-4FFC-B927-0F7A9C7B2E7A}"/>
              </a:ext>
            </a:extLst>
          </p:cNvPr>
          <p:cNvSpPr/>
          <p:nvPr/>
        </p:nvSpPr>
        <p:spPr>
          <a:xfrm>
            <a:off x="7867191" y="4675173"/>
            <a:ext cx="2553618" cy="2553615"/>
          </a:xfrm>
          <a:prstGeom prst="ellipse">
            <a:avLst/>
          </a:prstGeom>
          <a:solidFill>
            <a:schemeClr val="bg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aphic 4">
            <a:extLst>
              <a:ext uri="{FF2B5EF4-FFF2-40B4-BE49-F238E27FC236}">
                <a16:creationId xmlns:a16="http://schemas.microsoft.com/office/drawing/2014/main" id="{19E741C3-B294-4AAD-9C31-9A27978F461A}"/>
              </a:ext>
            </a:extLst>
          </p:cNvPr>
          <p:cNvGrpSpPr/>
          <p:nvPr/>
        </p:nvGrpSpPr>
        <p:grpSpPr>
          <a:xfrm>
            <a:off x="8633622" y="5441604"/>
            <a:ext cx="1020757" cy="1020752"/>
            <a:chOff x="10884251" y="7930615"/>
            <a:chExt cx="1234272" cy="1234272"/>
          </a:xfrm>
          <a:solidFill>
            <a:schemeClr val="tx1">
              <a:lumMod val="85000"/>
              <a:lumOff val="15000"/>
            </a:schemeClr>
          </a:solidFill>
        </p:grpSpPr>
        <p:sp>
          <p:nvSpPr>
            <p:cNvPr id="33" name="Freeform: Shape 32">
              <a:extLst>
                <a:ext uri="{FF2B5EF4-FFF2-40B4-BE49-F238E27FC236}">
                  <a16:creationId xmlns:a16="http://schemas.microsoft.com/office/drawing/2014/main" id="{B8ACA971-E6AA-4BD1-A61C-BC0A0E616F07}"/>
                </a:ext>
              </a:extLst>
            </p:cNvPr>
            <p:cNvSpPr/>
            <p:nvPr/>
          </p:nvSpPr>
          <p:spPr>
            <a:xfrm>
              <a:off x="11834773" y="7930615"/>
              <a:ext cx="283583" cy="283666"/>
            </a:xfrm>
            <a:custGeom>
              <a:avLst/>
              <a:gdLst>
                <a:gd name="connsiteX0" fmla="*/ 265001 w 283583"/>
                <a:gd name="connsiteY0" fmla="*/ 0 h 283666"/>
                <a:gd name="connsiteX1" fmla="*/ 18749 w 283583"/>
                <a:gd name="connsiteY1" fmla="*/ 0 h 283666"/>
                <a:gd name="connsiteX2" fmla="*/ 0 w 283583"/>
                <a:gd name="connsiteY2" fmla="*/ 18666 h 283666"/>
                <a:gd name="connsiteX3" fmla="*/ 18749 w 283583"/>
                <a:gd name="connsiteY3" fmla="*/ 37415 h 283666"/>
                <a:gd name="connsiteX4" fmla="*/ 246252 w 283583"/>
                <a:gd name="connsiteY4" fmla="*/ 37415 h 283666"/>
                <a:gd name="connsiteX5" fmla="*/ 246252 w 283583"/>
                <a:gd name="connsiteY5" fmla="*/ 264918 h 283666"/>
                <a:gd name="connsiteX6" fmla="*/ 264918 w 283583"/>
                <a:gd name="connsiteY6" fmla="*/ 283667 h 283666"/>
                <a:gd name="connsiteX7" fmla="*/ 283583 w 283583"/>
                <a:gd name="connsiteY7" fmla="*/ 264918 h 283666"/>
                <a:gd name="connsiteX8" fmla="*/ 283583 w 283583"/>
                <a:gd name="connsiteY8" fmla="*/ 18749 h 283666"/>
                <a:gd name="connsiteX9" fmla="*/ 265001 w 283583"/>
                <a:gd name="connsiteY9" fmla="*/ 0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83" h="283666">
                  <a:moveTo>
                    <a:pt x="265001" y="0"/>
                  </a:moveTo>
                  <a:lnTo>
                    <a:pt x="18749" y="0"/>
                  </a:lnTo>
                  <a:cubicBezTo>
                    <a:pt x="8454" y="0"/>
                    <a:pt x="0" y="8370"/>
                    <a:pt x="0" y="18666"/>
                  </a:cubicBezTo>
                  <a:cubicBezTo>
                    <a:pt x="0" y="28961"/>
                    <a:pt x="8370" y="37415"/>
                    <a:pt x="18749" y="37415"/>
                  </a:cubicBezTo>
                  <a:lnTo>
                    <a:pt x="246252" y="37415"/>
                  </a:lnTo>
                  <a:lnTo>
                    <a:pt x="246252" y="264918"/>
                  </a:lnTo>
                  <a:cubicBezTo>
                    <a:pt x="246252" y="275297"/>
                    <a:pt x="254622" y="283667"/>
                    <a:pt x="264918" y="283667"/>
                  </a:cubicBezTo>
                  <a:cubicBezTo>
                    <a:pt x="275213" y="283667"/>
                    <a:pt x="283583" y="275297"/>
                    <a:pt x="283583" y="264918"/>
                  </a:cubicBezTo>
                  <a:lnTo>
                    <a:pt x="283583" y="18749"/>
                  </a:lnTo>
                  <a:cubicBezTo>
                    <a:pt x="283667" y="8370"/>
                    <a:pt x="275297" y="0"/>
                    <a:pt x="265001" y="0"/>
                  </a:cubicBezTo>
                  <a:close/>
                </a:path>
              </a:pathLst>
            </a:custGeom>
            <a:grpFill/>
            <a:ln w="8365" cap="flat">
              <a:noFill/>
              <a:prstDash val="solid"/>
              <a:miter/>
            </a:ln>
          </p:spPr>
          <p:txBody>
            <a:bodyPr rtlCol="0" anchor="ctr"/>
            <a:lstStyle/>
            <a:p>
              <a:endParaRPr lang="en-US" sz="1200"/>
            </a:p>
          </p:txBody>
        </p:sp>
        <p:sp>
          <p:nvSpPr>
            <p:cNvPr id="34" name="Freeform: Shape 33">
              <a:extLst>
                <a:ext uri="{FF2B5EF4-FFF2-40B4-BE49-F238E27FC236}">
                  <a16:creationId xmlns:a16="http://schemas.microsoft.com/office/drawing/2014/main" id="{91AFEFEE-9889-4CDC-BC01-B8966AAB6D52}"/>
                </a:ext>
              </a:extLst>
            </p:cNvPr>
            <p:cNvSpPr/>
            <p:nvPr/>
          </p:nvSpPr>
          <p:spPr>
            <a:xfrm>
              <a:off x="11834857" y="8881222"/>
              <a:ext cx="283666" cy="283499"/>
            </a:xfrm>
            <a:custGeom>
              <a:avLst/>
              <a:gdLst>
                <a:gd name="connsiteX0" fmla="*/ 264918 w 283666"/>
                <a:gd name="connsiteY0" fmla="*/ 0 h 283499"/>
                <a:gd name="connsiteX1" fmla="*/ 246252 w 283666"/>
                <a:gd name="connsiteY1" fmla="*/ 18665 h 283499"/>
                <a:gd name="connsiteX2" fmla="*/ 246252 w 283666"/>
                <a:gd name="connsiteY2" fmla="*/ 246167 h 283499"/>
                <a:gd name="connsiteX3" fmla="*/ 18749 w 283666"/>
                <a:gd name="connsiteY3" fmla="*/ 246167 h 283499"/>
                <a:gd name="connsiteX4" fmla="*/ 0 w 283666"/>
                <a:gd name="connsiteY4" fmla="*/ 264833 h 283499"/>
                <a:gd name="connsiteX5" fmla="*/ 18749 w 283666"/>
                <a:gd name="connsiteY5" fmla="*/ 283499 h 283499"/>
                <a:gd name="connsiteX6" fmla="*/ 265001 w 283666"/>
                <a:gd name="connsiteY6" fmla="*/ 283499 h 283499"/>
                <a:gd name="connsiteX7" fmla="*/ 283667 w 283666"/>
                <a:gd name="connsiteY7" fmla="*/ 264833 h 283499"/>
                <a:gd name="connsiteX8" fmla="*/ 283667 w 283666"/>
                <a:gd name="connsiteY8" fmla="*/ 18582 h 283499"/>
                <a:gd name="connsiteX9" fmla="*/ 264918 w 283666"/>
                <a:gd name="connsiteY9" fmla="*/ 0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499">
                  <a:moveTo>
                    <a:pt x="264918" y="0"/>
                  </a:moveTo>
                  <a:cubicBezTo>
                    <a:pt x="254539" y="0"/>
                    <a:pt x="246252" y="8370"/>
                    <a:pt x="246252" y="18665"/>
                  </a:cubicBezTo>
                  <a:lnTo>
                    <a:pt x="246252" y="246167"/>
                  </a:lnTo>
                  <a:lnTo>
                    <a:pt x="18749" y="246167"/>
                  </a:lnTo>
                  <a:cubicBezTo>
                    <a:pt x="8454" y="246167"/>
                    <a:pt x="0" y="254538"/>
                    <a:pt x="0" y="264833"/>
                  </a:cubicBezTo>
                  <a:cubicBezTo>
                    <a:pt x="0" y="275213"/>
                    <a:pt x="8370" y="283499"/>
                    <a:pt x="18749" y="283499"/>
                  </a:cubicBezTo>
                  <a:lnTo>
                    <a:pt x="265001" y="283499"/>
                  </a:lnTo>
                  <a:cubicBezTo>
                    <a:pt x="275297" y="283499"/>
                    <a:pt x="283667" y="275129"/>
                    <a:pt x="283667" y="264833"/>
                  </a:cubicBezTo>
                  <a:lnTo>
                    <a:pt x="283667" y="18582"/>
                  </a:lnTo>
                  <a:cubicBezTo>
                    <a:pt x="283583" y="8370"/>
                    <a:pt x="275213" y="0"/>
                    <a:pt x="264918" y="0"/>
                  </a:cubicBezTo>
                  <a:close/>
                </a:path>
              </a:pathLst>
            </a:custGeom>
            <a:grpFill/>
            <a:ln w="8365" cap="flat">
              <a:noFill/>
              <a:prstDash val="solid"/>
              <a:miter/>
            </a:ln>
          </p:spPr>
          <p:txBody>
            <a:bodyPr rtlCol="0" anchor="ctr"/>
            <a:lstStyle/>
            <a:p>
              <a:endParaRPr lang="en-US" sz="1200"/>
            </a:p>
          </p:txBody>
        </p:sp>
        <p:sp>
          <p:nvSpPr>
            <p:cNvPr id="35" name="Freeform: Shape 34">
              <a:extLst>
                <a:ext uri="{FF2B5EF4-FFF2-40B4-BE49-F238E27FC236}">
                  <a16:creationId xmlns:a16="http://schemas.microsoft.com/office/drawing/2014/main" id="{8E2F90AE-AF73-4CF4-BD43-9497F89C7F77}"/>
                </a:ext>
              </a:extLst>
            </p:cNvPr>
            <p:cNvSpPr/>
            <p:nvPr/>
          </p:nvSpPr>
          <p:spPr>
            <a:xfrm>
              <a:off x="10884251" y="8881305"/>
              <a:ext cx="283666" cy="283582"/>
            </a:xfrm>
            <a:custGeom>
              <a:avLst/>
              <a:gdLst>
                <a:gd name="connsiteX0" fmla="*/ 264918 w 283666"/>
                <a:gd name="connsiteY0" fmla="*/ 246167 h 283582"/>
                <a:gd name="connsiteX1" fmla="*/ 37415 w 283666"/>
                <a:gd name="connsiteY1" fmla="*/ 246167 h 283582"/>
                <a:gd name="connsiteX2" fmla="*/ 37415 w 283666"/>
                <a:gd name="connsiteY2" fmla="*/ 18665 h 283582"/>
                <a:gd name="connsiteX3" fmla="*/ 18666 w 283666"/>
                <a:gd name="connsiteY3" fmla="*/ 0 h 283582"/>
                <a:gd name="connsiteX4" fmla="*/ 0 w 283666"/>
                <a:gd name="connsiteY4" fmla="*/ 18665 h 283582"/>
                <a:gd name="connsiteX5" fmla="*/ 0 w 283666"/>
                <a:gd name="connsiteY5" fmla="*/ 264917 h 283582"/>
                <a:gd name="connsiteX6" fmla="*/ 18666 w 283666"/>
                <a:gd name="connsiteY6" fmla="*/ 283582 h 283582"/>
                <a:gd name="connsiteX7" fmla="*/ 264918 w 283666"/>
                <a:gd name="connsiteY7" fmla="*/ 283582 h 283582"/>
                <a:gd name="connsiteX8" fmla="*/ 283667 w 283666"/>
                <a:gd name="connsiteY8" fmla="*/ 264917 h 283582"/>
                <a:gd name="connsiteX9" fmla="*/ 264918 w 283666"/>
                <a:gd name="connsiteY9" fmla="*/ 246167 h 28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582">
                  <a:moveTo>
                    <a:pt x="264918" y="246167"/>
                  </a:moveTo>
                  <a:lnTo>
                    <a:pt x="37415" y="246167"/>
                  </a:lnTo>
                  <a:lnTo>
                    <a:pt x="37415" y="18665"/>
                  </a:lnTo>
                  <a:cubicBezTo>
                    <a:pt x="37415" y="8370"/>
                    <a:pt x="29045" y="0"/>
                    <a:pt x="18666" y="0"/>
                  </a:cubicBezTo>
                  <a:cubicBezTo>
                    <a:pt x="8370" y="0"/>
                    <a:pt x="0" y="8370"/>
                    <a:pt x="0" y="18665"/>
                  </a:cubicBezTo>
                  <a:lnTo>
                    <a:pt x="0" y="264917"/>
                  </a:lnTo>
                  <a:cubicBezTo>
                    <a:pt x="0" y="275296"/>
                    <a:pt x="8370" y="283582"/>
                    <a:pt x="18666" y="283582"/>
                  </a:cubicBezTo>
                  <a:lnTo>
                    <a:pt x="264918" y="283582"/>
                  </a:lnTo>
                  <a:cubicBezTo>
                    <a:pt x="275213" y="283582"/>
                    <a:pt x="283667" y="275212"/>
                    <a:pt x="283667" y="264917"/>
                  </a:cubicBezTo>
                  <a:cubicBezTo>
                    <a:pt x="283583" y="254538"/>
                    <a:pt x="275213" y="246167"/>
                    <a:pt x="264918" y="246167"/>
                  </a:cubicBezTo>
                  <a:close/>
                </a:path>
              </a:pathLst>
            </a:custGeom>
            <a:grpFill/>
            <a:ln w="8365" cap="flat">
              <a:noFill/>
              <a:prstDash val="solid"/>
              <a:miter/>
            </a:ln>
          </p:spPr>
          <p:txBody>
            <a:bodyPr rtlCol="0" anchor="ctr"/>
            <a:lstStyle/>
            <a:p>
              <a:endParaRPr lang="en-US" sz="1200"/>
            </a:p>
          </p:txBody>
        </p:sp>
        <p:sp>
          <p:nvSpPr>
            <p:cNvPr id="36" name="Freeform: Shape 35">
              <a:extLst>
                <a:ext uri="{FF2B5EF4-FFF2-40B4-BE49-F238E27FC236}">
                  <a16:creationId xmlns:a16="http://schemas.microsoft.com/office/drawing/2014/main" id="{7D3427A3-38A5-444F-9DCE-B80FC713B1E7}"/>
                </a:ext>
              </a:extLst>
            </p:cNvPr>
            <p:cNvSpPr/>
            <p:nvPr/>
          </p:nvSpPr>
          <p:spPr>
            <a:xfrm>
              <a:off x="10884251" y="7930615"/>
              <a:ext cx="283666" cy="283666"/>
            </a:xfrm>
            <a:custGeom>
              <a:avLst/>
              <a:gdLst>
                <a:gd name="connsiteX0" fmla="*/ 18666 w 283666"/>
                <a:gd name="connsiteY0" fmla="*/ 283667 h 283666"/>
                <a:gd name="connsiteX1" fmla="*/ 37415 w 283666"/>
                <a:gd name="connsiteY1" fmla="*/ 264918 h 283666"/>
                <a:gd name="connsiteX2" fmla="*/ 37415 w 283666"/>
                <a:gd name="connsiteY2" fmla="*/ 37415 h 283666"/>
                <a:gd name="connsiteX3" fmla="*/ 264918 w 283666"/>
                <a:gd name="connsiteY3" fmla="*/ 37415 h 283666"/>
                <a:gd name="connsiteX4" fmla="*/ 283667 w 283666"/>
                <a:gd name="connsiteY4" fmla="*/ 18666 h 283666"/>
                <a:gd name="connsiteX5" fmla="*/ 264918 w 283666"/>
                <a:gd name="connsiteY5" fmla="*/ 0 h 283666"/>
                <a:gd name="connsiteX6" fmla="*/ 18666 w 283666"/>
                <a:gd name="connsiteY6" fmla="*/ 0 h 283666"/>
                <a:gd name="connsiteX7" fmla="*/ 0 w 283666"/>
                <a:gd name="connsiteY7" fmla="*/ 18666 h 283666"/>
                <a:gd name="connsiteX8" fmla="*/ 0 w 283666"/>
                <a:gd name="connsiteY8" fmla="*/ 264834 h 283666"/>
                <a:gd name="connsiteX9" fmla="*/ 18666 w 283666"/>
                <a:gd name="connsiteY9" fmla="*/ 283667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666">
                  <a:moveTo>
                    <a:pt x="18666" y="283667"/>
                  </a:moveTo>
                  <a:cubicBezTo>
                    <a:pt x="28961" y="283667"/>
                    <a:pt x="37415" y="275297"/>
                    <a:pt x="37415" y="264918"/>
                  </a:cubicBezTo>
                  <a:lnTo>
                    <a:pt x="37415" y="37415"/>
                  </a:lnTo>
                  <a:lnTo>
                    <a:pt x="264918" y="37415"/>
                  </a:lnTo>
                  <a:cubicBezTo>
                    <a:pt x="275213" y="37415"/>
                    <a:pt x="283667" y="29045"/>
                    <a:pt x="283667" y="18666"/>
                  </a:cubicBezTo>
                  <a:cubicBezTo>
                    <a:pt x="283667" y="8370"/>
                    <a:pt x="275297" y="0"/>
                    <a:pt x="264918" y="0"/>
                  </a:cubicBezTo>
                  <a:lnTo>
                    <a:pt x="18666" y="0"/>
                  </a:lnTo>
                  <a:cubicBezTo>
                    <a:pt x="8370" y="0"/>
                    <a:pt x="0" y="8370"/>
                    <a:pt x="0" y="18666"/>
                  </a:cubicBezTo>
                  <a:lnTo>
                    <a:pt x="0" y="264834"/>
                  </a:lnTo>
                  <a:cubicBezTo>
                    <a:pt x="0" y="275297"/>
                    <a:pt x="8370" y="283667"/>
                    <a:pt x="18666" y="283667"/>
                  </a:cubicBezTo>
                  <a:close/>
                </a:path>
              </a:pathLst>
            </a:custGeom>
            <a:grpFill/>
            <a:ln w="8365" cap="flat">
              <a:noFill/>
              <a:prstDash val="solid"/>
              <a:miter/>
            </a:ln>
          </p:spPr>
          <p:txBody>
            <a:bodyPr rtlCol="0" anchor="ctr"/>
            <a:lstStyle/>
            <a:p>
              <a:endParaRPr lang="en-US" sz="1200"/>
            </a:p>
          </p:txBody>
        </p:sp>
        <p:sp>
          <p:nvSpPr>
            <p:cNvPr id="37" name="Freeform: Shape 36">
              <a:extLst>
                <a:ext uri="{FF2B5EF4-FFF2-40B4-BE49-F238E27FC236}">
                  <a16:creationId xmlns:a16="http://schemas.microsoft.com/office/drawing/2014/main" id="{2CFF83AD-C66F-42C4-9C41-B1BE53833B03}"/>
                </a:ext>
              </a:extLst>
            </p:cNvPr>
            <p:cNvSpPr/>
            <p:nvPr/>
          </p:nvSpPr>
          <p:spPr>
            <a:xfrm>
              <a:off x="11407808" y="8454256"/>
              <a:ext cx="112161" cy="186990"/>
            </a:xfrm>
            <a:custGeom>
              <a:avLst/>
              <a:gdLst>
                <a:gd name="connsiteX0" fmla="*/ 93496 w 112161"/>
                <a:gd name="connsiteY0" fmla="*/ 37415 h 186990"/>
                <a:gd name="connsiteX1" fmla="*/ 112161 w 112161"/>
                <a:gd name="connsiteY1" fmla="*/ 18666 h 186990"/>
                <a:gd name="connsiteX2" fmla="*/ 93496 w 112161"/>
                <a:gd name="connsiteY2" fmla="*/ 0 h 186990"/>
                <a:gd name="connsiteX3" fmla="*/ 0 w 112161"/>
                <a:gd name="connsiteY3" fmla="*/ 93496 h 186990"/>
                <a:gd name="connsiteX4" fmla="*/ 93496 w 112161"/>
                <a:gd name="connsiteY4" fmla="*/ 186991 h 186990"/>
                <a:gd name="connsiteX5" fmla="*/ 112161 w 112161"/>
                <a:gd name="connsiteY5" fmla="*/ 168326 h 186990"/>
                <a:gd name="connsiteX6" fmla="*/ 93496 w 112161"/>
                <a:gd name="connsiteY6" fmla="*/ 149576 h 186990"/>
                <a:gd name="connsiteX7" fmla="*/ 37416 w 112161"/>
                <a:gd name="connsiteY7" fmla="*/ 93496 h 186990"/>
                <a:gd name="connsiteX8" fmla="*/ 93496 w 112161"/>
                <a:gd name="connsiteY8" fmla="*/ 37415 h 1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161" h="186990">
                  <a:moveTo>
                    <a:pt x="93496" y="37415"/>
                  </a:moveTo>
                  <a:cubicBezTo>
                    <a:pt x="103791" y="37415"/>
                    <a:pt x="112161" y="29045"/>
                    <a:pt x="112161" y="18666"/>
                  </a:cubicBezTo>
                  <a:cubicBezTo>
                    <a:pt x="112161" y="8287"/>
                    <a:pt x="103791" y="0"/>
                    <a:pt x="93496" y="0"/>
                  </a:cubicBezTo>
                  <a:cubicBezTo>
                    <a:pt x="41935" y="0"/>
                    <a:pt x="0" y="41935"/>
                    <a:pt x="0" y="93496"/>
                  </a:cubicBezTo>
                  <a:cubicBezTo>
                    <a:pt x="0" y="145056"/>
                    <a:pt x="41935" y="186991"/>
                    <a:pt x="93496" y="186991"/>
                  </a:cubicBezTo>
                  <a:cubicBezTo>
                    <a:pt x="103791" y="186991"/>
                    <a:pt x="112161" y="178621"/>
                    <a:pt x="112161" y="168326"/>
                  </a:cubicBezTo>
                  <a:cubicBezTo>
                    <a:pt x="112161" y="158030"/>
                    <a:pt x="103791" y="149576"/>
                    <a:pt x="93496" y="149576"/>
                  </a:cubicBezTo>
                  <a:cubicBezTo>
                    <a:pt x="62526" y="149576"/>
                    <a:pt x="37416" y="124382"/>
                    <a:pt x="37416" y="93496"/>
                  </a:cubicBezTo>
                  <a:cubicBezTo>
                    <a:pt x="37416" y="62610"/>
                    <a:pt x="62609" y="37415"/>
                    <a:pt x="93496" y="37415"/>
                  </a:cubicBezTo>
                  <a:close/>
                </a:path>
              </a:pathLst>
            </a:custGeom>
            <a:grpFill/>
            <a:ln w="8365" cap="flat">
              <a:noFill/>
              <a:prstDash val="solid"/>
              <a:miter/>
            </a:ln>
          </p:spPr>
          <p:txBody>
            <a:bodyPr rtlCol="0" anchor="ctr"/>
            <a:lstStyle/>
            <a:p>
              <a:endParaRPr lang="en-US" sz="1200"/>
            </a:p>
          </p:txBody>
        </p:sp>
        <p:sp>
          <p:nvSpPr>
            <p:cNvPr id="38" name="Freeform: Shape 37">
              <a:extLst>
                <a:ext uri="{FF2B5EF4-FFF2-40B4-BE49-F238E27FC236}">
                  <a16:creationId xmlns:a16="http://schemas.microsoft.com/office/drawing/2014/main" id="{E4FFE4EA-7C6F-49A7-85A4-EEBB0AAD659A}"/>
                </a:ext>
              </a:extLst>
            </p:cNvPr>
            <p:cNvSpPr/>
            <p:nvPr/>
          </p:nvSpPr>
          <p:spPr>
            <a:xfrm>
              <a:off x="10884335" y="7930699"/>
              <a:ext cx="1234105" cy="1234105"/>
            </a:xfrm>
            <a:custGeom>
              <a:avLst/>
              <a:gdLst>
                <a:gd name="connsiteX0" fmla="*/ 1215440 w 1234105"/>
                <a:gd name="connsiteY0" fmla="*/ 598303 h 1234105"/>
                <a:gd name="connsiteX1" fmla="*/ 1148394 w 1234105"/>
                <a:gd name="connsiteY1" fmla="*/ 598303 h 1234105"/>
                <a:gd name="connsiteX2" fmla="*/ 1222219 w 1234105"/>
                <a:gd name="connsiteY2" fmla="*/ 524478 h 1234105"/>
                <a:gd name="connsiteX3" fmla="*/ 1226321 w 1234105"/>
                <a:gd name="connsiteY3" fmla="*/ 504138 h 1234105"/>
                <a:gd name="connsiteX4" fmla="*/ 1209078 w 1234105"/>
                <a:gd name="connsiteY4" fmla="*/ 492588 h 1234105"/>
                <a:gd name="connsiteX5" fmla="*/ 1144544 w 1234105"/>
                <a:gd name="connsiteY5" fmla="*/ 492588 h 1234105"/>
                <a:gd name="connsiteX6" fmla="*/ 635718 w 1234105"/>
                <a:gd name="connsiteY6" fmla="*/ 75583 h 1234105"/>
                <a:gd name="connsiteX7" fmla="*/ 635718 w 1234105"/>
                <a:gd name="connsiteY7" fmla="*/ 18665 h 1234105"/>
                <a:gd name="connsiteX8" fmla="*/ 617053 w 1234105"/>
                <a:gd name="connsiteY8" fmla="*/ 0 h 1234105"/>
                <a:gd name="connsiteX9" fmla="*/ 598387 w 1234105"/>
                <a:gd name="connsiteY9" fmla="*/ 18665 h 1234105"/>
                <a:gd name="connsiteX10" fmla="*/ 598387 w 1234105"/>
                <a:gd name="connsiteY10" fmla="*/ 75248 h 1234105"/>
                <a:gd name="connsiteX11" fmla="*/ 75248 w 1234105"/>
                <a:gd name="connsiteY11" fmla="*/ 598387 h 1234105"/>
                <a:gd name="connsiteX12" fmla="*/ 18666 w 1234105"/>
                <a:gd name="connsiteY12" fmla="*/ 598387 h 1234105"/>
                <a:gd name="connsiteX13" fmla="*/ 0 w 1234105"/>
                <a:gd name="connsiteY13" fmla="*/ 617053 h 1234105"/>
                <a:gd name="connsiteX14" fmla="*/ 18666 w 1234105"/>
                <a:gd name="connsiteY14" fmla="*/ 635718 h 1234105"/>
                <a:gd name="connsiteX15" fmla="*/ 75248 w 1234105"/>
                <a:gd name="connsiteY15" fmla="*/ 635718 h 1234105"/>
                <a:gd name="connsiteX16" fmla="*/ 598387 w 1234105"/>
                <a:gd name="connsiteY16" fmla="*/ 1158857 h 1234105"/>
                <a:gd name="connsiteX17" fmla="*/ 598387 w 1234105"/>
                <a:gd name="connsiteY17" fmla="*/ 1215439 h 1234105"/>
                <a:gd name="connsiteX18" fmla="*/ 617053 w 1234105"/>
                <a:gd name="connsiteY18" fmla="*/ 1234106 h 1234105"/>
                <a:gd name="connsiteX19" fmla="*/ 635718 w 1234105"/>
                <a:gd name="connsiteY19" fmla="*/ 1215439 h 1234105"/>
                <a:gd name="connsiteX20" fmla="*/ 635718 w 1234105"/>
                <a:gd name="connsiteY20" fmla="*/ 1158522 h 1234105"/>
                <a:gd name="connsiteX21" fmla="*/ 1144544 w 1234105"/>
                <a:gd name="connsiteY21" fmla="*/ 741518 h 1234105"/>
                <a:gd name="connsiteX22" fmla="*/ 1209078 w 1234105"/>
                <a:gd name="connsiteY22" fmla="*/ 741518 h 1234105"/>
                <a:gd name="connsiteX23" fmla="*/ 1226321 w 1234105"/>
                <a:gd name="connsiteY23" fmla="*/ 729967 h 1234105"/>
                <a:gd name="connsiteX24" fmla="*/ 1222219 w 1234105"/>
                <a:gd name="connsiteY24" fmla="*/ 709544 h 1234105"/>
                <a:gd name="connsiteX25" fmla="*/ 1148394 w 1234105"/>
                <a:gd name="connsiteY25" fmla="*/ 635718 h 1234105"/>
                <a:gd name="connsiteX26" fmla="*/ 1215440 w 1234105"/>
                <a:gd name="connsiteY26" fmla="*/ 635718 h 1234105"/>
                <a:gd name="connsiteX27" fmla="*/ 1234105 w 1234105"/>
                <a:gd name="connsiteY27" fmla="*/ 617053 h 1234105"/>
                <a:gd name="connsiteX28" fmla="*/ 1215440 w 1234105"/>
                <a:gd name="connsiteY28" fmla="*/ 598303 h 1234105"/>
                <a:gd name="connsiteX29" fmla="*/ 635718 w 1234105"/>
                <a:gd name="connsiteY29" fmla="*/ 112914 h 1234105"/>
                <a:gd name="connsiteX30" fmla="*/ 1105874 w 1234105"/>
                <a:gd name="connsiteY30" fmla="*/ 492504 h 1234105"/>
                <a:gd name="connsiteX31" fmla="*/ 988858 w 1234105"/>
                <a:gd name="connsiteY31" fmla="*/ 492504 h 1234105"/>
                <a:gd name="connsiteX32" fmla="*/ 635718 w 1234105"/>
                <a:gd name="connsiteY32" fmla="*/ 225243 h 1234105"/>
                <a:gd name="connsiteX33" fmla="*/ 635718 w 1234105"/>
                <a:gd name="connsiteY33" fmla="*/ 112914 h 1234105"/>
                <a:gd name="connsiteX34" fmla="*/ 598304 w 1234105"/>
                <a:gd name="connsiteY34" fmla="*/ 113082 h 1234105"/>
                <a:gd name="connsiteX35" fmla="*/ 598304 w 1234105"/>
                <a:gd name="connsiteY35" fmla="*/ 225326 h 1234105"/>
                <a:gd name="connsiteX36" fmla="*/ 225243 w 1234105"/>
                <a:gd name="connsiteY36" fmla="*/ 598387 h 1234105"/>
                <a:gd name="connsiteX37" fmla="*/ 112998 w 1234105"/>
                <a:gd name="connsiteY37" fmla="*/ 598387 h 1234105"/>
                <a:gd name="connsiteX38" fmla="*/ 598304 w 1234105"/>
                <a:gd name="connsiteY38" fmla="*/ 113082 h 1234105"/>
                <a:gd name="connsiteX39" fmla="*/ 598304 w 1234105"/>
                <a:gd name="connsiteY39" fmla="*/ 1121024 h 1234105"/>
                <a:gd name="connsiteX40" fmla="*/ 112998 w 1234105"/>
                <a:gd name="connsiteY40" fmla="*/ 635718 h 1234105"/>
                <a:gd name="connsiteX41" fmla="*/ 225243 w 1234105"/>
                <a:gd name="connsiteY41" fmla="*/ 635718 h 1234105"/>
                <a:gd name="connsiteX42" fmla="*/ 598304 w 1234105"/>
                <a:gd name="connsiteY42" fmla="*/ 1008779 h 1234105"/>
                <a:gd name="connsiteX43" fmla="*/ 598304 w 1234105"/>
                <a:gd name="connsiteY43" fmla="*/ 1121024 h 1234105"/>
                <a:gd name="connsiteX44" fmla="*/ 616969 w 1234105"/>
                <a:gd name="connsiteY44" fmla="*/ 922482 h 1234105"/>
                <a:gd name="connsiteX45" fmla="*/ 598304 w 1234105"/>
                <a:gd name="connsiteY45" fmla="*/ 941148 h 1234105"/>
                <a:gd name="connsiteX46" fmla="*/ 598304 w 1234105"/>
                <a:gd name="connsiteY46" fmla="*/ 971364 h 1234105"/>
                <a:gd name="connsiteX47" fmla="*/ 262658 w 1234105"/>
                <a:gd name="connsiteY47" fmla="*/ 635718 h 1234105"/>
                <a:gd name="connsiteX48" fmla="*/ 292874 w 1234105"/>
                <a:gd name="connsiteY48" fmla="*/ 635718 h 1234105"/>
                <a:gd name="connsiteX49" fmla="*/ 311624 w 1234105"/>
                <a:gd name="connsiteY49" fmla="*/ 617053 h 1234105"/>
                <a:gd name="connsiteX50" fmla="*/ 292874 w 1234105"/>
                <a:gd name="connsiteY50" fmla="*/ 598387 h 1234105"/>
                <a:gd name="connsiteX51" fmla="*/ 262658 w 1234105"/>
                <a:gd name="connsiteY51" fmla="*/ 598387 h 1234105"/>
                <a:gd name="connsiteX52" fmla="*/ 598304 w 1234105"/>
                <a:gd name="connsiteY52" fmla="*/ 262741 h 1234105"/>
                <a:gd name="connsiteX53" fmla="*/ 598304 w 1234105"/>
                <a:gd name="connsiteY53" fmla="*/ 292958 h 1234105"/>
                <a:gd name="connsiteX54" fmla="*/ 616969 w 1234105"/>
                <a:gd name="connsiteY54" fmla="*/ 311707 h 1234105"/>
                <a:gd name="connsiteX55" fmla="*/ 635635 w 1234105"/>
                <a:gd name="connsiteY55" fmla="*/ 292958 h 1234105"/>
                <a:gd name="connsiteX56" fmla="*/ 635635 w 1234105"/>
                <a:gd name="connsiteY56" fmla="*/ 262741 h 1234105"/>
                <a:gd name="connsiteX57" fmla="*/ 949183 w 1234105"/>
                <a:gd name="connsiteY57" fmla="*/ 492671 h 1234105"/>
                <a:gd name="connsiteX58" fmla="*/ 913693 w 1234105"/>
                <a:gd name="connsiteY58" fmla="*/ 492671 h 1234105"/>
                <a:gd name="connsiteX59" fmla="*/ 900468 w 1234105"/>
                <a:gd name="connsiteY59" fmla="*/ 498112 h 1234105"/>
                <a:gd name="connsiteX60" fmla="*/ 850079 w 1234105"/>
                <a:gd name="connsiteY60" fmla="*/ 548501 h 1234105"/>
                <a:gd name="connsiteX61" fmla="*/ 617053 w 1234105"/>
                <a:gd name="connsiteY61" fmla="*/ 373981 h 1234105"/>
                <a:gd name="connsiteX62" fmla="*/ 373981 w 1234105"/>
                <a:gd name="connsiteY62" fmla="*/ 617053 h 1234105"/>
                <a:gd name="connsiteX63" fmla="*/ 617053 w 1234105"/>
                <a:gd name="connsiteY63" fmla="*/ 860208 h 1234105"/>
                <a:gd name="connsiteX64" fmla="*/ 850079 w 1234105"/>
                <a:gd name="connsiteY64" fmla="*/ 685689 h 1234105"/>
                <a:gd name="connsiteX65" fmla="*/ 900468 w 1234105"/>
                <a:gd name="connsiteY65" fmla="*/ 736078 h 1234105"/>
                <a:gd name="connsiteX66" fmla="*/ 913693 w 1234105"/>
                <a:gd name="connsiteY66" fmla="*/ 741518 h 1234105"/>
                <a:gd name="connsiteX67" fmla="*/ 949602 w 1234105"/>
                <a:gd name="connsiteY67" fmla="*/ 741518 h 1234105"/>
                <a:gd name="connsiteX68" fmla="*/ 635718 w 1234105"/>
                <a:gd name="connsiteY68" fmla="*/ 971364 h 1234105"/>
                <a:gd name="connsiteX69" fmla="*/ 635718 w 1234105"/>
                <a:gd name="connsiteY69" fmla="*/ 941148 h 1234105"/>
                <a:gd name="connsiteX70" fmla="*/ 616969 w 1234105"/>
                <a:gd name="connsiteY70" fmla="*/ 922482 h 1234105"/>
                <a:gd name="connsiteX71" fmla="*/ 616969 w 1234105"/>
                <a:gd name="connsiteY71" fmla="*/ 635718 h 1234105"/>
                <a:gd name="connsiteX72" fmla="*/ 800110 w 1234105"/>
                <a:gd name="connsiteY72" fmla="*/ 635718 h 1234105"/>
                <a:gd name="connsiteX73" fmla="*/ 819026 w 1234105"/>
                <a:gd name="connsiteY73" fmla="*/ 654635 h 1234105"/>
                <a:gd name="connsiteX74" fmla="*/ 616969 w 1234105"/>
                <a:gd name="connsiteY74" fmla="*/ 822709 h 1234105"/>
                <a:gd name="connsiteX75" fmla="*/ 411229 w 1234105"/>
                <a:gd name="connsiteY75" fmla="*/ 616969 h 1234105"/>
                <a:gd name="connsiteX76" fmla="*/ 616969 w 1234105"/>
                <a:gd name="connsiteY76" fmla="*/ 411229 h 1234105"/>
                <a:gd name="connsiteX77" fmla="*/ 819026 w 1234105"/>
                <a:gd name="connsiteY77" fmla="*/ 579303 h 1234105"/>
                <a:gd name="connsiteX78" fmla="*/ 800110 w 1234105"/>
                <a:gd name="connsiteY78" fmla="*/ 598220 h 1234105"/>
                <a:gd name="connsiteX79" fmla="*/ 616969 w 1234105"/>
                <a:gd name="connsiteY79" fmla="*/ 598220 h 1234105"/>
                <a:gd name="connsiteX80" fmla="*/ 598304 w 1234105"/>
                <a:gd name="connsiteY80" fmla="*/ 616885 h 1234105"/>
                <a:gd name="connsiteX81" fmla="*/ 616969 w 1234105"/>
                <a:gd name="connsiteY81" fmla="*/ 635718 h 1234105"/>
                <a:gd name="connsiteX82" fmla="*/ 635718 w 1234105"/>
                <a:gd name="connsiteY82" fmla="*/ 1121108 h 1234105"/>
                <a:gd name="connsiteX83" fmla="*/ 635718 w 1234105"/>
                <a:gd name="connsiteY83" fmla="*/ 1008779 h 1234105"/>
                <a:gd name="connsiteX84" fmla="*/ 988858 w 1234105"/>
                <a:gd name="connsiteY84" fmla="*/ 741518 h 1234105"/>
                <a:gd name="connsiteX85" fmla="*/ 1105874 w 1234105"/>
                <a:gd name="connsiteY85" fmla="*/ 741518 h 1234105"/>
                <a:gd name="connsiteX86" fmla="*/ 635718 w 1234105"/>
                <a:gd name="connsiteY86" fmla="*/ 1121108 h 1234105"/>
                <a:gd name="connsiteX87" fmla="*/ 1163879 w 1234105"/>
                <a:gd name="connsiteY87" fmla="*/ 704103 h 1234105"/>
                <a:gd name="connsiteX88" fmla="*/ 921394 w 1234105"/>
                <a:gd name="connsiteY88" fmla="*/ 704103 h 1234105"/>
                <a:gd name="connsiteX89" fmla="*/ 853009 w 1234105"/>
                <a:gd name="connsiteY89" fmla="*/ 635718 h 1234105"/>
                <a:gd name="connsiteX90" fmla="*/ 1095411 w 1234105"/>
                <a:gd name="connsiteY90" fmla="*/ 635718 h 1234105"/>
                <a:gd name="connsiteX91" fmla="*/ 1163879 w 1234105"/>
                <a:gd name="connsiteY91" fmla="*/ 704103 h 1234105"/>
                <a:gd name="connsiteX92" fmla="*/ 1095495 w 1234105"/>
                <a:gd name="connsiteY92" fmla="*/ 598303 h 1234105"/>
                <a:gd name="connsiteX93" fmla="*/ 853093 w 1234105"/>
                <a:gd name="connsiteY93" fmla="*/ 598303 h 1234105"/>
                <a:gd name="connsiteX94" fmla="*/ 921478 w 1234105"/>
                <a:gd name="connsiteY94" fmla="*/ 529919 h 1234105"/>
                <a:gd name="connsiteX95" fmla="*/ 1163879 w 1234105"/>
                <a:gd name="connsiteY95" fmla="*/ 529919 h 1234105"/>
                <a:gd name="connsiteX96" fmla="*/ 1095495 w 1234105"/>
                <a:gd name="connsiteY96" fmla="*/ 598303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234105" h="1234105">
                  <a:moveTo>
                    <a:pt x="1215440" y="598303"/>
                  </a:moveTo>
                  <a:lnTo>
                    <a:pt x="1148394" y="598303"/>
                  </a:lnTo>
                  <a:lnTo>
                    <a:pt x="1222219" y="524478"/>
                  </a:lnTo>
                  <a:cubicBezTo>
                    <a:pt x="1227576" y="519121"/>
                    <a:pt x="1229167" y="511086"/>
                    <a:pt x="1226321" y="504138"/>
                  </a:cubicBezTo>
                  <a:cubicBezTo>
                    <a:pt x="1223391" y="497107"/>
                    <a:pt x="1216612" y="492588"/>
                    <a:pt x="1209078" y="492588"/>
                  </a:cubicBezTo>
                  <a:lnTo>
                    <a:pt x="1144544" y="492588"/>
                  </a:lnTo>
                  <a:cubicBezTo>
                    <a:pt x="1088798" y="255794"/>
                    <a:pt x="879040" y="84037"/>
                    <a:pt x="635718" y="75583"/>
                  </a:cubicBezTo>
                  <a:lnTo>
                    <a:pt x="635718" y="18665"/>
                  </a:lnTo>
                  <a:cubicBezTo>
                    <a:pt x="635718" y="8370"/>
                    <a:pt x="627348" y="0"/>
                    <a:pt x="617053" y="0"/>
                  </a:cubicBezTo>
                  <a:cubicBezTo>
                    <a:pt x="606758" y="0"/>
                    <a:pt x="598387" y="8370"/>
                    <a:pt x="598387" y="18665"/>
                  </a:cubicBezTo>
                  <a:lnTo>
                    <a:pt x="598387" y="75248"/>
                  </a:lnTo>
                  <a:cubicBezTo>
                    <a:pt x="314218" y="84958"/>
                    <a:pt x="84958" y="314218"/>
                    <a:pt x="75248" y="598387"/>
                  </a:cubicBezTo>
                  <a:lnTo>
                    <a:pt x="18666" y="598387"/>
                  </a:lnTo>
                  <a:cubicBezTo>
                    <a:pt x="8370" y="598387"/>
                    <a:pt x="0" y="606757"/>
                    <a:pt x="0" y="617053"/>
                  </a:cubicBezTo>
                  <a:cubicBezTo>
                    <a:pt x="0" y="627348"/>
                    <a:pt x="8370" y="635718"/>
                    <a:pt x="18666" y="635718"/>
                  </a:cubicBezTo>
                  <a:lnTo>
                    <a:pt x="75248" y="635718"/>
                  </a:lnTo>
                  <a:cubicBezTo>
                    <a:pt x="84958" y="919887"/>
                    <a:pt x="314218" y="1149148"/>
                    <a:pt x="598387" y="1158857"/>
                  </a:cubicBezTo>
                  <a:lnTo>
                    <a:pt x="598387" y="1215439"/>
                  </a:lnTo>
                  <a:cubicBezTo>
                    <a:pt x="598387" y="1225818"/>
                    <a:pt x="606758" y="1234106"/>
                    <a:pt x="617053" y="1234106"/>
                  </a:cubicBezTo>
                  <a:cubicBezTo>
                    <a:pt x="627348" y="1234106"/>
                    <a:pt x="635718" y="1225736"/>
                    <a:pt x="635718" y="1215439"/>
                  </a:cubicBezTo>
                  <a:lnTo>
                    <a:pt x="635718" y="1158522"/>
                  </a:lnTo>
                  <a:cubicBezTo>
                    <a:pt x="879040" y="1150068"/>
                    <a:pt x="1088798" y="978311"/>
                    <a:pt x="1144544" y="741518"/>
                  </a:cubicBezTo>
                  <a:lnTo>
                    <a:pt x="1209078" y="741518"/>
                  </a:lnTo>
                  <a:cubicBezTo>
                    <a:pt x="1216612" y="741518"/>
                    <a:pt x="1223475" y="736914"/>
                    <a:pt x="1226321" y="729967"/>
                  </a:cubicBezTo>
                  <a:cubicBezTo>
                    <a:pt x="1229167" y="723020"/>
                    <a:pt x="1227576" y="714901"/>
                    <a:pt x="1222219" y="709544"/>
                  </a:cubicBezTo>
                  <a:lnTo>
                    <a:pt x="1148394" y="635718"/>
                  </a:lnTo>
                  <a:lnTo>
                    <a:pt x="1215440" y="635718"/>
                  </a:lnTo>
                  <a:cubicBezTo>
                    <a:pt x="1225735" y="635718"/>
                    <a:pt x="1234105" y="627348"/>
                    <a:pt x="1234105" y="617053"/>
                  </a:cubicBezTo>
                  <a:cubicBezTo>
                    <a:pt x="1234105" y="606757"/>
                    <a:pt x="1225735" y="598303"/>
                    <a:pt x="1215440" y="598303"/>
                  </a:cubicBezTo>
                  <a:close/>
                  <a:moveTo>
                    <a:pt x="635718" y="112914"/>
                  </a:moveTo>
                  <a:cubicBezTo>
                    <a:pt x="858701" y="121284"/>
                    <a:pt x="1051049" y="276971"/>
                    <a:pt x="1105874" y="492504"/>
                  </a:cubicBezTo>
                  <a:lnTo>
                    <a:pt x="988858" y="492504"/>
                  </a:lnTo>
                  <a:cubicBezTo>
                    <a:pt x="938470" y="342677"/>
                    <a:pt x="800445" y="233027"/>
                    <a:pt x="635718" y="225243"/>
                  </a:cubicBezTo>
                  <a:lnTo>
                    <a:pt x="635718" y="112914"/>
                  </a:lnTo>
                  <a:close/>
                  <a:moveTo>
                    <a:pt x="598304" y="113082"/>
                  </a:moveTo>
                  <a:lnTo>
                    <a:pt x="598304" y="225326"/>
                  </a:lnTo>
                  <a:cubicBezTo>
                    <a:pt x="396665" y="234868"/>
                    <a:pt x="234785" y="396749"/>
                    <a:pt x="225243" y="598387"/>
                  </a:cubicBezTo>
                  <a:lnTo>
                    <a:pt x="112998" y="598387"/>
                  </a:lnTo>
                  <a:cubicBezTo>
                    <a:pt x="122708" y="334893"/>
                    <a:pt x="334893" y="122791"/>
                    <a:pt x="598304" y="113082"/>
                  </a:cubicBezTo>
                  <a:close/>
                  <a:moveTo>
                    <a:pt x="598304" y="1121024"/>
                  </a:moveTo>
                  <a:cubicBezTo>
                    <a:pt x="334809" y="1111314"/>
                    <a:pt x="122708" y="899213"/>
                    <a:pt x="112998" y="635718"/>
                  </a:cubicBezTo>
                  <a:lnTo>
                    <a:pt x="225243" y="635718"/>
                  </a:lnTo>
                  <a:cubicBezTo>
                    <a:pt x="234785" y="837273"/>
                    <a:pt x="396665" y="999237"/>
                    <a:pt x="598304" y="1008779"/>
                  </a:cubicBezTo>
                  <a:lnTo>
                    <a:pt x="598304" y="1121024"/>
                  </a:lnTo>
                  <a:close/>
                  <a:moveTo>
                    <a:pt x="616969" y="922482"/>
                  </a:moveTo>
                  <a:cubicBezTo>
                    <a:pt x="606674" y="922482"/>
                    <a:pt x="598304" y="930852"/>
                    <a:pt x="598304" y="941148"/>
                  </a:cubicBezTo>
                  <a:lnTo>
                    <a:pt x="598304" y="971364"/>
                  </a:lnTo>
                  <a:cubicBezTo>
                    <a:pt x="417340" y="961906"/>
                    <a:pt x="272116" y="816683"/>
                    <a:pt x="262658" y="635718"/>
                  </a:cubicBezTo>
                  <a:lnTo>
                    <a:pt x="292874" y="635718"/>
                  </a:lnTo>
                  <a:cubicBezTo>
                    <a:pt x="303170" y="635718"/>
                    <a:pt x="311624" y="627348"/>
                    <a:pt x="311624" y="617053"/>
                  </a:cubicBezTo>
                  <a:cubicBezTo>
                    <a:pt x="311624" y="606757"/>
                    <a:pt x="303253" y="598387"/>
                    <a:pt x="292874" y="598387"/>
                  </a:cubicBezTo>
                  <a:lnTo>
                    <a:pt x="262658" y="598387"/>
                  </a:lnTo>
                  <a:cubicBezTo>
                    <a:pt x="272116" y="417423"/>
                    <a:pt x="417340" y="272200"/>
                    <a:pt x="598304" y="262741"/>
                  </a:cubicBezTo>
                  <a:lnTo>
                    <a:pt x="598304" y="292958"/>
                  </a:lnTo>
                  <a:cubicBezTo>
                    <a:pt x="598304" y="303253"/>
                    <a:pt x="606674" y="311707"/>
                    <a:pt x="616969" y="311707"/>
                  </a:cubicBezTo>
                  <a:cubicBezTo>
                    <a:pt x="627264" y="311707"/>
                    <a:pt x="635635" y="303337"/>
                    <a:pt x="635635" y="292958"/>
                  </a:cubicBezTo>
                  <a:lnTo>
                    <a:pt x="635635" y="262741"/>
                  </a:lnTo>
                  <a:cubicBezTo>
                    <a:pt x="779519" y="270275"/>
                    <a:pt x="900636" y="363770"/>
                    <a:pt x="949183" y="492671"/>
                  </a:cubicBezTo>
                  <a:lnTo>
                    <a:pt x="913693" y="492671"/>
                  </a:lnTo>
                  <a:cubicBezTo>
                    <a:pt x="908755" y="492671"/>
                    <a:pt x="903984" y="494680"/>
                    <a:pt x="900468" y="498112"/>
                  </a:cubicBezTo>
                  <a:lnTo>
                    <a:pt x="850079" y="548501"/>
                  </a:lnTo>
                  <a:cubicBezTo>
                    <a:pt x="820366" y="447807"/>
                    <a:pt x="727205" y="373981"/>
                    <a:pt x="617053" y="373981"/>
                  </a:cubicBezTo>
                  <a:cubicBezTo>
                    <a:pt x="483046" y="373981"/>
                    <a:pt x="373981" y="483046"/>
                    <a:pt x="373981" y="617053"/>
                  </a:cubicBezTo>
                  <a:cubicBezTo>
                    <a:pt x="373981" y="751060"/>
                    <a:pt x="483046" y="860208"/>
                    <a:pt x="617053" y="860208"/>
                  </a:cubicBezTo>
                  <a:cubicBezTo>
                    <a:pt x="727289" y="860208"/>
                    <a:pt x="820449" y="786382"/>
                    <a:pt x="850079" y="685689"/>
                  </a:cubicBezTo>
                  <a:lnTo>
                    <a:pt x="900468" y="736078"/>
                  </a:lnTo>
                  <a:cubicBezTo>
                    <a:pt x="903984" y="739593"/>
                    <a:pt x="908755" y="741518"/>
                    <a:pt x="913693" y="741518"/>
                  </a:cubicBezTo>
                  <a:lnTo>
                    <a:pt x="949602" y="741518"/>
                  </a:lnTo>
                  <a:cubicBezTo>
                    <a:pt x="901054" y="870419"/>
                    <a:pt x="779603" y="963831"/>
                    <a:pt x="635718" y="971364"/>
                  </a:cubicBezTo>
                  <a:lnTo>
                    <a:pt x="635718" y="941148"/>
                  </a:lnTo>
                  <a:cubicBezTo>
                    <a:pt x="635718" y="930852"/>
                    <a:pt x="627348" y="922482"/>
                    <a:pt x="616969" y="922482"/>
                  </a:cubicBezTo>
                  <a:close/>
                  <a:moveTo>
                    <a:pt x="616969" y="635718"/>
                  </a:moveTo>
                  <a:lnTo>
                    <a:pt x="800110" y="635718"/>
                  </a:lnTo>
                  <a:lnTo>
                    <a:pt x="819026" y="654635"/>
                  </a:lnTo>
                  <a:cubicBezTo>
                    <a:pt x="801281" y="750139"/>
                    <a:pt x="717496" y="822709"/>
                    <a:pt x="616969" y="822709"/>
                  </a:cubicBezTo>
                  <a:cubicBezTo>
                    <a:pt x="503552" y="822709"/>
                    <a:pt x="411229" y="730385"/>
                    <a:pt x="411229" y="616969"/>
                  </a:cubicBezTo>
                  <a:cubicBezTo>
                    <a:pt x="411229" y="503553"/>
                    <a:pt x="503552" y="411229"/>
                    <a:pt x="616969" y="411229"/>
                  </a:cubicBezTo>
                  <a:cubicBezTo>
                    <a:pt x="717496" y="411229"/>
                    <a:pt x="801281" y="483799"/>
                    <a:pt x="819026" y="579303"/>
                  </a:cubicBezTo>
                  <a:lnTo>
                    <a:pt x="800110" y="598220"/>
                  </a:lnTo>
                  <a:lnTo>
                    <a:pt x="616969" y="598220"/>
                  </a:lnTo>
                  <a:cubicBezTo>
                    <a:pt x="606674" y="598220"/>
                    <a:pt x="598304" y="606590"/>
                    <a:pt x="598304" y="616885"/>
                  </a:cubicBezTo>
                  <a:cubicBezTo>
                    <a:pt x="598304" y="627181"/>
                    <a:pt x="606674" y="635718"/>
                    <a:pt x="616969" y="635718"/>
                  </a:cubicBezTo>
                  <a:close/>
                  <a:moveTo>
                    <a:pt x="635718" y="1121108"/>
                  </a:moveTo>
                  <a:lnTo>
                    <a:pt x="635718" y="1008779"/>
                  </a:lnTo>
                  <a:cubicBezTo>
                    <a:pt x="800445" y="1000911"/>
                    <a:pt x="938470" y="891261"/>
                    <a:pt x="988858" y="741518"/>
                  </a:cubicBezTo>
                  <a:lnTo>
                    <a:pt x="1105874" y="741518"/>
                  </a:lnTo>
                  <a:cubicBezTo>
                    <a:pt x="1051049" y="957134"/>
                    <a:pt x="858785" y="1112820"/>
                    <a:pt x="635718" y="1121108"/>
                  </a:cubicBezTo>
                  <a:close/>
                  <a:moveTo>
                    <a:pt x="1163879" y="704103"/>
                  </a:moveTo>
                  <a:lnTo>
                    <a:pt x="921394" y="704103"/>
                  </a:lnTo>
                  <a:lnTo>
                    <a:pt x="853009" y="635718"/>
                  </a:lnTo>
                  <a:lnTo>
                    <a:pt x="1095411" y="635718"/>
                  </a:lnTo>
                  <a:lnTo>
                    <a:pt x="1163879" y="704103"/>
                  </a:lnTo>
                  <a:close/>
                  <a:moveTo>
                    <a:pt x="1095495" y="598303"/>
                  </a:moveTo>
                  <a:lnTo>
                    <a:pt x="853093" y="598303"/>
                  </a:lnTo>
                  <a:lnTo>
                    <a:pt x="921478" y="529919"/>
                  </a:lnTo>
                  <a:lnTo>
                    <a:pt x="1163879" y="529919"/>
                  </a:lnTo>
                  <a:lnTo>
                    <a:pt x="1095495" y="598303"/>
                  </a:lnTo>
                  <a:close/>
                </a:path>
              </a:pathLst>
            </a:custGeom>
            <a:grpFill/>
            <a:ln w="8365" cap="flat">
              <a:noFill/>
              <a:prstDash val="solid"/>
              <a:miter/>
            </a:ln>
          </p:spPr>
          <p:txBody>
            <a:bodyPr rtlCol="0" anchor="ctr"/>
            <a:lstStyle/>
            <a:p>
              <a:endParaRPr lang="en-US" sz="1200"/>
            </a:p>
          </p:txBody>
        </p:sp>
      </p:grpSp>
      <p:sp>
        <p:nvSpPr>
          <p:cNvPr id="78" name="TextBox 77"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49579536-128E-44A9-9EC9-C465C11CB472}"/>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sp>
        <p:nvSpPr>
          <p:cNvPr id="79" name="Rectangle 78">
            <a:extLst>
              <a:ext uri="{FF2B5EF4-FFF2-40B4-BE49-F238E27FC236}">
                <a16:creationId xmlns:a16="http://schemas.microsoft.com/office/drawing/2014/main" id="{5951B3E2-2097-4F7C-92A8-46E0C15571A8}"/>
              </a:ext>
            </a:extLst>
          </p:cNvPr>
          <p:cNvSpPr/>
          <p:nvPr/>
        </p:nvSpPr>
        <p:spPr>
          <a:xfrm>
            <a:off x="1063906" y="3457781"/>
            <a:ext cx="5069636"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 </a:t>
            </a:r>
            <a:endParaRPr lang="en-US" altLang="zh-CN" sz="2000" dirty="0">
              <a:solidFill>
                <a:schemeClr val="tx1">
                  <a:lumMod val="85000"/>
                  <a:lumOff val="15000"/>
                </a:schemeClr>
              </a:solidFill>
              <a:latin typeface="+mj-lt"/>
              <a:ea typeface="Lato Light" panose="020F0502020204030203" pitchFamily="34" charset="0"/>
              <a:cs typeface="Lato Light" panose="020F0502020204030203" pitchFamily="34" charset="0"/>
            </a:endParaRP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80" name="Rectangle 79">
            <a:extLst>
              <a:ext uri="{FF2B5EF4-FFF2-40B4-BE49-F238E27FC236}">
                <a16:creationId xmlns:a16="http://schemas.microsoft.com/office/drawing/2014/main" id="{C212763F-6F7B-4070-A80E-1FB8A91E4C30}"/>
              </a:ext>
            </a:extLst>
          </p:cNvPr>
          <p:cNvSpPr/>
          <p:nvPr/>
        </p:nvSpPr>
        <p:spPr>
          <a:xfrm>
            <a:off x="1063906" y="7328698"/>
            <a:ext cx="5069636"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Professional</a:t>
            </a: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 </a:t>
            </a:r>
            <a:endParaRPr lang="en-US" altLang="zh-CN" sz="2000" dirty="0">
              <a:solidFill>
                <a:schemeClr val="tx1">
                  <a:lumMod val="85000"/>
                  <a:lumOff val="15000"/>
                </a:schemeClr>
              </a:solidFill>
              <a:latin typeface="+mj-lt"/>
              <a:ea typeface="Lato Light" panose="020F0502020204030203" pitchFamily="34" charset="0"/>
              <a:cs typeface="Lato Light" panose="020F0502020204030203" pitchFamily="34" charset="0"/>
            </a:endParaRP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81" name="Rectangle 80">
            <a:extLst>
              <a:ext uri="{FF2B5EF4-FFF2-40B4-BE49-F238E27FC236}">
                <a16:creationId xmlns:a16="http://schemas.microsoft.com/office/drawing/2014/main" id="{DBE6ECFE-FBAB-4357-8A90-B70180B72C92}"/>
              </a:ext>
            </a:extLst>
          </p:cNvPr>
          <p:cNvSpPr/>
          <p:nvPr/>
        </p:nvSpPr>
        <p:spPr>
          <a:xfrm>
            <a:off x="12154459" y="3457781"/>
            <a:ext cx="5069636"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endParaRPr lang="en-US" altLang="zh-CN" sz="2000" dirty="0">
              <a:solidFill>
                <a:schemeClr val="tx1">
                  <a:lumMod val="85000"/>
                  <a:lumOff val="15000"/>
                </a:schemeClr>
              </a:solidFill>
              <a:latin typeface="+mj-lt"/>
              <a:ea typeface="Lato Light" panose="020F0502020204030203" pitchFamily="34" charset="0"/>
              <a:cs typeface="Lato Light" panose="020F0502020204030203" pitchFamily="34" charset="0"/>
            </a:endParaRP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82" name="Rectangle 81">
            <a:extLst>
              <a:ext uri="{FF2B5EF4-FFF2-40B4-BE49-F238E27FC236}">
                <a16:creationId xmlns:a16="http://schemas.microsoft.com/office/drawing/2014/main" id="{198F934D-2D2B-452D-B85B-EC72FA283A89}"/>
              </a:ext>
            </a:extLst>
          </p:cNvPr>
          <p:cNvSpPr/>
          <p:nvPr/>
        </p:nvSpPr>
        <p:spPr>
          <a:xfrm>
            <a:off x="12154459" y="7328698"/>
            <a:ext cx="5069636"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endParaRPr lang="en-US" altLang="zh-CN" sz="2000" dirty="0">
              <a:solidFill>
                <a:schemeClr val="tx1">
                  <a:lumMod val="85000"/>
                  <a:lumOff val="15000"/>
                </a:schemeClr>
              </a:solidFill>
              <a:latin typeface="+mj-lt"/>
              <a:ea typeface="Lato Light" panose="020F0502020204030203" pitchFamily="34" charset="0"/>
              <a:cs typeface="Lato Light" panose="020F0502020204030203" pitchFamily="34" charset="0"/>
            </a:endParaRP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685729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78"/>
                                        </p:tgtEl>
                                        <p:attrNameLst>
                                          <p:attrName>style.visibility</p:attrName>
                                        </p:attrNameLst>
                                      </p:cBhvr>
                                      <p:to>
                                        <p:strVal val="visible"/>
                                      </p:to>
                                    </p:set>
                                    <p:anim to="" calcmode="lin" valueType="num">
                                      <p:cBhvr>
                                        <p:cTn id="7" dur="750" fill="hold">
                                          <p:stCondLst>
                                            <p:cond delay="0"/>
                                          </p:stCondLst>
                                        </p:cTn>
                                        <p:tgtEl>
                                          <p:spTgt spid="78"/>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78"/>
                                        </p:tgtEl>
                                      </p:cBhvr>
                                    </p:animEffect>
                                  </p:childTnLst>
                                </p:cTn>
                              </p:par>
                            </p:childTnLst>
                          </p:cTn>
                        </p:par>
                        <p:par>
                          <p:cTn id="9" fill="hold">
                            <p:stCondLst>
                              <p:cond delay="1155"/>
                            </p:stCondLst>
                            <p:childTnLst>
                              <p:par>
                                <p:cTn id="10" presetID="31" presetClass="entr" presetSubtype="0" fill="hold" nodeType="afterEffect">
                                  <p:stCondLst>
                                    <p:cond delay="0"/>
                                  </p:stCondLst>
                                  <p:childTnLst>
                                    <p:set>
                                      <p:cBhvr>
                                        <p:cTn id="11" dur="1" fill="hold">
                                          <p:stCondLst>
                                            <p:cond delay="0"/>
                                          </p:stCondLst>
                                        </p:cTn>
                                        <p:tgtEl>
                                          <p:spTgt spid="75"/>
                                        </p:tgtEl>
                                        <p:attrNameLst>
                                          <p:attrName>style.visibility</p:attrName>
                                        </p:attrNameLst>
                                      </p:cBhvr>
                                      <p:to>
                                        <p:strVal val="visible"/>
                                      </p:to>
                                    </p:set>
                                    <p:anim calcmode="lin" valueType="num">
                                      <p:cBhvr>
                                        <p:cTn id="12" dur="1000" fill="hold"/>
                                        <p:tgtEl>
                                          <p:spTgt spid="75"/>
                                        </p:tgtEl>
                                        <p:attrNameLst>
                                          <p:attrName>ppt_w</p:attrName>
                                        </p:attrNameLst>
                                      </p:cBhvr>
                                      <p:tavLst>
                                        <p:tav tm="0">
                                          <p:val>
                                            <p:fltVal val="0"/>
                                          </p:val>
                                        </p:tav>
                                        <p:tav tm="100000">
                                          <p:val>
                                            <p:strVal val="#ppt_w"/>
                                          </p:val>
                                        </p:tav>
                                      </p:tavLst>
                                    </p:anim>
                                    <p:anim calcmode="lin" valueType="num">
                                      <p:cBhvr>
                                        <p:cTn id="13" dur="1000" fill="hold"/>
                                        <p:tgtEl>
                                          <p:spTgt spid="75"/>
                                        </p:tgtEl>
                                        <p:attrNameLst>
                                          <p:attrName>ppt_h</p:attrName>
                                        </p:attrNameLst>
                                      </p:cBhvr>
                                      <p:tavLst>
                                        <p:tav tm="0">
                                          <p:val>
                                            <p:fltVal val="0"/>
                                          </p:val>
                                        </p:tav>
                                        <p:tav tm="100000">
                                          <p:val>
                                            <p:strVal val="#ppt_h"/>
                                          </p:val>
                                        </p:tav>
                                      </p:tavLst>
                                    </p:anim>
                                    <p:anim calcmode="lin" valueType="num">
                                      <p:cBhvr>
                                        <p:cTn id="14" dur="1000" fill="hold"/>
                                        <p:tgtEl>
                                          <p:spTgt spid="75"/>
                                        </p:tgtEl>
                                        <p:attrNameLst>
                                          <p:attrName>style.rotation</p:attrName>
                                        </p:attrNameLst>
                                      </p:cBhvr>
                                      <p:tavLst>
                                        <p:tav tm="0">
                                          <p:val>
                                            <p:fltVal val="90"/>
                                          </p:val>
                                        </p:tav>
                                        <p:tav tm="100000">
                                          <p:val>
                                            <p:fltVal val="0"/>
                                          </p:val>
                                        </p:tav>
                                      </p:tavLst>
                                    </p:anim>
                                    <p:animEffect transition="in" filter="fade">
                                      <p:cBhvr>
                                        <p:cTn id="15" dur="1000"/>
                                        <p:tgtEl>
                                          <p:spTgt spid="75"/>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1000" fill="hold"/>
                                        <p:tgtEl>
                                          <p:spTgt spid="2"/>
                                        </p:tgtEl>
                                        <p:attrNameLst>
                                          <p:attrName>ppt_w</p:attrName>
                                        </p:attrNameLst>
                                      </p:cBhvr>
                                      <p:tavLst>
                                        <p:tav tm="0">
                                          <p:val>
                                            <p:fltVal val="0"/>
                                          </p:val>
                                        </p:tav>
                                        <p:tav tm="100000">
                                          <p:val>
                                            <p:strVal val="#ppt_w"/>
                                          </p:val>
                                        </p:tav>
                                      </p:tavLst>
                                    </p:anim>
                                    <p:anim calcmode="lin" valueType="num">
                                      <p:cBhvr>
                                        <p:cTn id="19" dur="1000" fill="hold"/>
                                        <p:tgtEl>
                                          <p:spTgt spid="2"/>
                                        </p:tgtEl>
                                        <p:attrNameLst>
                                          <p:attrName>ppt_h</p:attrName>
                                        </p:attrNameLst>
                                      </p:cBhvr>
                                      <p:tavLst>
                                        <p:tav tm="0">
                                          <p:val>
                                            <p:fltVal val="0"/>
                                          </p:val>
                                        </p:tav>
                                        <p:tav tm="100000">
                                          <p:val>
                                            <p:strVal val="#ppt_h"/>
                                          </p:val>
                                        </p:tav>
                                      </p:tavLst>
                                    </p:anim>
                                    <p:animEffect transition="in" filter="fade">
                                      <p:cBhvr>
                                        <p:cTn id="20" dur="1000"/>
                                        <p:tgtEl>
                                          <p:spTgt spid="2"/>
                                        </p:tgtEl>
                                      </p:cBhvr>
                                    </p:animEffect>
                                  </p:childTnLst>
                                </p:cTn>
                              </p:par>
                              <p:par>
                                <p:cTn id="21" presetID="53" presetClass="entr" presetSubtype="16"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anim calcmode="lin" valueType="num">
                                      <p:cBhvr>
                                        <p:cTn id="23" dur="1000" fill="hold"/>
                                        <p:tgtEl>
                                          <p:spTgt spid="32"/>
                                        </p:tgtEl>
                                        <p:attrNameLst>
                                          <p:attrName>ppt_w</p:attrName>
                                        </p:attrNameLst>
                                      </p:cBhvr>
                                      <p:tavLst>
                                        <p:tav tm="0">
                                          <p:val>
                                            <p:fltVal val="0"/>
                                          </p:val>
                                        </p:tav>
                                        <p:tav tm="100000">
                                          <p:val>
                                            <p:strVal val="#ppt_w"/>
                                          </p:val>
                                        </p:tav>
                                      </p:tavLst>
                                    </p:anim>
                                    <p:anim calcmode="lin" valueType="num">
                                      <p:cBhvr>
                                        <p:cTn id="24" dur="1000" fill="hold"/>
                                        <p:tgtEl>
                                          <p:spTgt spid="32"/>
                                        </p:tgtEl>
                                        <p:attrNameLst>
                                          <p:attrName>ppt_h</p:attrName>
                                        </p:attrNameLst>
                                      </p:cBhvr>
                                      <p:tavLst>
                                        <p:tav tm="0">
                                          <p:val>
                                            <p:fltVal val="0"/>
                                          </p:val>
                                        </p:tav>
                                        <p:tav tm="100000">
                                          <p:val>
                                            <p:strVal val="#ppt_h"/>
                                          </p:val>
                                        </p:tav>
                                      </p:tavLst>
                                    </p:anim>
                                    <p:animEffect transition="in" filter="fade">
                                      <p:cBhvr>
                                        <p:cTn id="25" dur="1000"/>
                                        <p:tgtEl>
                                          <p:spTgt spid="32"/>
                                        </p:tgtEl>
                                      </p:cBhvr>
                                    </p:animEffect>
                                  </p:childTnLst>
                                </p:cTn>
                              </p:par>
                            </p:childTnLst>
                          </p:cTn>
                        </p:par>
                        <p:par>
                          <p:cTn id="26" fill="hold">
                            <p:stCondLst>
                              <p:cond delay="2155"/>
                            </p:stCondLst>
                            <p:childTnLst>
                              <p:par>
                                <p:cTn id="27" presetID="0" presetClass="entr" presetSubtype="0" fill="hold" nodeType="afterEffect">
                                  <p:stCondLst>
                                    <p:cond delay="0"/>
                                  </p:stCondLst>
                                  <p:childTnLst>
                                    <p:set>
                                      <p:cBhvr>
                                        <p:cTn id="28" dur="700" fill="hold">
                                          <p:stCondLst>
                                            <p:cond delay="0"/>
                                          </p:stCondLst>
                                        </p:cTn>
                                        <p:tgtEl>
                                          <p:spTgt spid="10"/>
                                        </p:tgtEl>
                                        <p:attrNameLst>
                                          <p:attrName>style.visibility</p:attrName>
                                        </p:attrNameLst>
                                      </p:cBhvr>
                                      <p:to>
                                        <p:strVal val="visible"/>
                                      </p:to>
                                    </p:set>
                                    <p:anim to="" calcmode="lin" valueType="num">
                                      <p:cBhvr>
                                        <p:cTn id="29" dur="700" fill="hold">
                                          <p:stCondLst>
                                            <p:cond delay="0"/>
                                          </p:stCondLst>
                                        </p:cTn>
                                        <p:tgtEl>
                                          <p:spTgt spid="10"/>
                                        </p:tgtEl>
                                        <p:attrNameLst>
                                          <p:attrName>ppt_h</p:attrName>
                                        </p:attrNameLst>
                                      </p:cBhvr>
                                      <p:tavLst>
                                        <p:tav tm="0" fmla="#ppt_h-#ppt_h*((1.5-1.5*$)^3-(1.5-1.5*$)^2)">
                                          <p:val>
                                            <p:strVal val="0"/>
                                          </p:val>
                                        </p:tav>
                                        <p:tav tm="100000">
                                          <p:val>
                                            <p:strVal val="1"/>
                                          </p:val>
                                        </p:tav>
                                      </p:tavLst>
                                    </p:anim>
                                    <p:anim to="" calcmode="lin" valueType="num">
                                      <p:cBhvr>
                                        <p:cTn id="30" dur="700" fill="hold">
                                          <p:stCondLst>
                                            <p:cond delay="0"/>
                                          </p:stCondLst>
                                        </p:cTn>
                                        <p:tgtEl>
                                          <p:spTgt spid="10"/>
                                        </p:tgtEl>
                                        <p:attrNameLst>
                                          <p:attrName>ppt_w</p:attrName>
                                        </p:attrNameLst>
                                      </p:cBhvr>
                                      <p:tavLst>
                                        <p:tav tm="0" fmla="#ppt_w-#ppt_w*((1.5-1.5*$)^3-(1.5-1.5*$)^2)">
                                          <p:val>
                                            <p:strVal val="0"/>
                                          </p:val>
                                        </p:tav>
                                        <p:tav tm="100000">
                                          <p:val>
                                            <p:strVal val="1"/>
                                          </p:val>
                                        </p:tav>
                                      </p:tavLst>
                                    </p:anim>
                                  </p:childTnLst>
                                </p:cTn>
                              </p:par>
                              <p:par>
                                <p:cTn id="31" presetID="2" presetClass="entr" presetSubtype="8" decel="100000" fill="hold" grpId="0" nodeType="withEffect">
                                  <p:stCondLst>
                                    <p:cond delay="0"/>
                                  </p:stCondLst>
                                  <p:childTnLst>
                                    <p:set>
                                      <p:cBhvr>
                                        <p:cTn id="32" dur="1" fill="hold">
                                          <p:stCondLst>
                                            <p:cond delay="0"/>
                                          </p:stCondLst>
                                        </p:cTn>
                                        <p:tgtEl>
                                          <p:spTgt spid="79"/>
                                        </p:tgtEl>
                                        <p:attrNameLst>
                                          <p:attrName>style.visibility</p:attrName>
                                        </p:attrNameLst>
                                      </p:cBhvr>
                                      <p:to>
                                        <p:strVal val="visible"/>
                                      </p:to>
                                    </p:set>
                                    <p:anim calcmode="lin" valueType="num">
                                      <p:cBhvr additive="base">
                                        <p:cTn id="33" dur="700" fill="hold"/>
                                        <p:tgtEl>
                                          <p:spTgt spid="79"/>
                                        </p:tgtEl>
                                        <p:attrNameLst>
                                          <p:attrName>ppt_x</p:attrName>
                                        </p:attrNameLst>
                                      </p:cBhvr>
                                      <p:tavLst>
                                        <p:tav tm="0">
                                          <p:val>
                                            <p:strVal val="0-#ppt_w/2"/>
                                          </p:val>
                                        </p:tav>
                                        <p:tav tm="100000">
                                          <p:val>
                                            <p:strVal val="#ppt_x"/>
                                          </p:val>
                                        </p:tav>
                                      </p:tavLst>
                                    </p:anim>
                                    <p:anim calcmode="lin" valueType="num">
                                      <p:cBhvr additive="base">
                                        <p:cTn id="34" dur="700" fill="hold"/>
                                        <p:tgtEl>
                                          <p:spTgt spid="79"/>
                                        </p:tgtEl>
                                        <p:attrNameLst>
                                          <p:attrName>ppt_y</p:attrName>
                                        </p:attrNameLst>
                                      </p:cBhvr>
                                      <p:tavLst>
                                        <p:tav tm="0">
                                          <p:val>
                                            <p:strVal val="#ppt_y"/>
                                          </p:val>
                                        </p:tav>
                                        <p:tav tm="100000">
                                          <p:val>
                                            <p:strVal val="#ppt_y"/>
                                          </p:val>
                                        </p:tav>
                                      </p:tavLst>
                                    </p:anim>
                                  </p:childTnLst>
                                </p:cTn>
                              </p:par>
                            </p:childTnLst>
                          </p:cTn>
                        </p:par>
                        <p:par>
                          <p:cTn id="35" fill="hold">
                            <p:stCondLst>
                              <p:cond delay="2855"/>
                            </p:stCondLst>
                            <p:childTnLst>
                              <p:par>
                                <p:cTn id="36" presetID="0" presetClass="entr" presetSubtype="0" fill="hold" grpId="0" nodeType="afterEffect">
                                  <p:stCondLst>
                                    <p:cond delay="0"/>
                                  </p:stCondLst>
                                  <p:childTnLst>
                                    <p:set>
                                      <p:cBhvr>
                                        <p:cTn id="37" dur="700" fill="hold">
                                          <p:stCondLst>
                                            <p:cond delay="0"/>
                                          </p:stCondLst>
                                        </p:cTn>
                                        <p:tgtEl>
                                          <p:spTgt spid="21"/>
                                        </p:tgtEl>
                                        <p:attrNameLst>
                                          <p:attrName>style.visibility</p:attrName>
                                        </p:attrNameLst>
                                      </p:cBhvr>
                                      <p:to>
                                        <p:strVal val="visible"/>
                                      </p:to>
                                    </p:set>
                                    <p:anim to="" calcmode="lin" valueType="num">
                                      <p:cBhvr>
                                        <p:cTn id="38" dur="700" fill="hold">
                                          <p:stCondLst>
                                            <p:cond delay="0"/>
                                          </p:stCondLst>
                                        </p:cTn>
                                        <p:tgtEl>
                                          <p:spTgt spid="21"/>
                                        </p:tgtEl>
                                        <p:attrNameLst>
                                          <p:attrName>ppt_h</p:attrName>
                                        </p:attrNameLst>
                                      </p:cBhvr>
                                      <p:tavLst>
                                        <p:tav tm="0" fmla="#ppt_h-#ppt_h*((1.5-1.5*$)^3-(1.5-1.5*$)^2)">
                                          <p:val>
                                            <p:strVal val="0"/>
                                          </p:val>
                                        </p:tav>
                                        <p:tav tm="100000">
                                          <p:val>
                                            <p:strVal val="1"/>
                                          </p:val>
                                        </p:tav>
                                      </p:tavLst>
                                    </p:anim>
                                    <p:anim to="" calcmode="lin" valueType="num">
                                      <p:cBhvr>
                                        <p:cTn id="39" dur="700" fill="hold">
                                          <p:stCondLst>
                                            <p:cond delay="0"/>
                                          </p:stCondLst>
                                        </p:cTn>
                                        <p:tgtEl>
                                          <p:spTgt spid="21"/>
                                        </p:tgtEl>
                                        <p:attrNameLst>
                                          <p:attrName>ppt_w</p:attrName>
                                        </p:attrNameLst>
                                      </p:cBhvr>
                                      <p:tavLst>
                                        <p:tav tm="0" fmla="#ppt_w-#ppt_w*((1.5-1.5*$)^3-(1.5-1.5*$)^2)">
                                          <p:val>
                                            <p:strVal val="0"/>
                                          </p:val>
                                        </p:tav>
                                        <p:tav tm="100000">
                                          <p:val>
                                            <p:strVal val="1"/>
                                          </p:val>
                                        </p:tav>
                                      </p:tavLst>
                                    </p:anim>
                                  </p:childTnLst>
                                </p:cTn>
                              </p:par>
                              <p:par>
                                <p:cTn id="40" presetID="2" presetClass="entr" presetSubtype="2" decel="100000" fill="hold" grpId="0" nodeType="withEffect">
                                  <p:stCondLst>
                                    <p:cond delay="0"/>
                                  </p:stCondLst>
                                  <p:childTnLst>
                                    <p:set>
                                      <p:cBhvr>
                                        <p:cTn id="41" dur="1" fill="hold">
                                          <p:stCondLst>
                                            <p:cond delay="0"/>
                                          </p:stCondLst>
                                        </p:cTn>
                                        <p:tgtEl>
                                          <p:spTgt spid="81"/>
                                        </p:tgtEl>
                                        <p:attrNameLst>
                                          <p:attrName>style.visibility</p:attrName>
                                        </p:attrNameLst>
                                      </p:cBhvr>
                                      <p:to>
                                        <p:strVal val="visible"/>
                                      </p:to>
                                    </p:set>
                                    <p:anim calcmode="lin" valueType="num">
                                      <p:cBhvr additive="base">
                                        <p:cTn id="42" dur="700" fill="hold"/>
                                        <p:tgtEl>
                                          <p:spTgt spid="81"/>
                                        </p:tgtEl>
                                        <p:attrNameLst>
                                          <p:attrName>ppt_x</p:attrName>
                                        </p:attrNameLst>
                                      </p:cBhvr>
                                      <p:tavLst>
                                        <p:tav tm="0">
                                          <p:val>
                                            <p:strVal val="1+#ppt_w/2"/>
                                          </p:val>
                                        </p:tav>
                                        <p:tav tm="100000">
                                          <p:val>
                                            <p:strVal val="#ppt_x"/>
                                          </p:val>
                                        </p:tav>
                                      </p:tavLst>
                                    </p:anim>
                                    <p:anim calcmode="lin" valueType="num">
                                      <p:cBhvr additive="base">
                                        <p:cTn id="43" dur="700" fill="hold"/>
                                        <p:tgtEl>
                                          <p:spTgt spid="81"/>
                                        </p:tgtEl>
                                        <p:attrNameLst>
                                          <p:attrName>ppt_y</p:attrName>
                                        </p:attrNameLst>
                                      </p:cBhvr>
                                      <p:tavLst>
                                        <p:tav tm="0">
                                          <p:val>
                                            <p:strVal val="#ppt_y"/>
                                          </p:val>
                                        </p:tav>
                                        <p:tav tm="100000">
                                          <p:val>
                                            <p:strVal val="#ppt_y"/>
                                          </p:val>
                                        </p:tav>
                                      </p:tavLst>
                                    </p:anim>
                                  </p:childTnLst>
                                </p:cTn>
                              </p:par>
                            </p:childTnLst>
                          </p:cTn>
                        </p:par>
                        <p:par>
                          <p:cTn id="44" fill="hold">
                            <p:stCondLst>
                              <p:cond delay="3555"/>
                            </p:stCondLst>
                            <p:childTnLst>
                              <p:par>
                                <p:cTn id="45" presetID="0" presetClass="entr" presetSubtype="0" fill="hold" nodeType="afterEffect">
                                  <p:stCondLst>
                                    <p:cond delay="0"/>
                                  </p:stCondLst>
                                  <p:childTnLst>
                                    <p:set>
                                      <p:cBhvr>
                                        <p:cTn id="46" dur="700" fill="hold">
                                          <p:stCondLst>
                                            <p:cond delay="0"/>
                                          </p:stCondLst>
                                        </p:cTn>
                                        <p:tgtEl>
                                          <p:spTgt spid="22"/>
                                        </p:tgtEl>
                                        <p:attrNameLst>
                                          <p:attrName>style.visibility</p:attrName>
                                        </p:attrNameLst>
                                      </p:cBhvr>
                                      <p:to>
                                        <p:strVal val="visible"/>
                                      </p:to>
                                    </p:set>
                                    <p:anim to="" calcmode="lin" valueType="num">
                                      <p:cBhvr>
                                        <p:cTn id="47" dur="700" fill="hold">
                                          <p:stCondLst>
                                            <p:cond delay="0"/>
                                          </p:stCondLst>
                                        </p:cTn>
                                        <p:tgtEl>
                                          <p:spTgt spid="22"/>
                                        </p:tgtEl>
                                        <p:attrNameLst>
                                          <p:attrName>ppt_h</p:attrName>
                                        </p:attrNameLst>
                                      </p:cBhvr>
                                      <p:tavLst>
                                        <p:tav tm="0" fmla="#ppt_h-#ppt_h*((1.5-1.5*$)^3-(1.5-1.5*$)^2)">
                                          <p:val>
                                            <p:strVal val="0"/>
                                          </p:val>
                                        </p:tav>
                                        <p:tav tm="100000">
                                          <p:val>
                                            <p:strVal val="1"/>
                                          </p:val>
                                        </p:tav>
                                      </p:tavLst>
                                    </p:anim>
                                    <p:anim to="" calcmode="lin" valueType="num">
                                      <p:cBhvr>
                                        <p:cTn id="48" dur="700" fill="hold">
                                          <p:stCondLst>
                                            <p:cond delay="0"/>
                                          </p:stCondLst>
                                        </p:cTn>
                                        <p:tgtEl>
                                          <p:spTgt spid="22"/>
                                        </p:tgtEl>
                                        <p:attrNameLst>
                                          <p:attrName>ppt_w</p:attrName>
                                        </p:attrNameLst>
                                      </p:cBhvr>
                                      <p:tavLst>
                                        <p:tav tm="0" fmla="#ppt_w-#ppt_w*((1.5-1.5*$)^3-(1.5-1.5*$)^2)">
                                          <p:val>
                                            <p:strVal val="0"/>
                                          </p:val>
                                        </p:tav>
                                        <p:tav tm="100000">
                                          <p:val>
                                            <p:strVal val="1"/>
                                          </p:val>
                                        </p:tav>
                                      </p:tavLst>
                                    </p:anim>
                                  </p:childTnLst>
                                </p:cTn>
                              </p:par>
                              <p:par>
                                <p:cTn id="49" presetID="2" presetClass="entr" presetSubtype="2" decel="100000" fill="hold" grpId="0" nodeType="withEffect">
                                  <p:stCondLst>
                                    <p:cond delay="0"/>
                                  </p:stCondLst>
                                  <p:childTnLst>
                                    <p:set>
                                      <p:cBhvr>
                                        <p:cTn id="50" dur="1" fill="hold">
                                          <p:stCondLst>
                                            <p:cond delay="0"/>
                                          </p:stCondLst>
                                        </p:cTn>
                                        <p:tgtEl>
                                          <p:spTgt spid="82"/>
                                        </p:tgtEl>
                                        <p:attrNameLst>
                                          <p:attrName>style.visibility</p:attrName>
                                        </p:attrNameLst>
                                      </p:cBhvr>
                                      <p:to>
                                        <p:strVal val="visible"/>
                                      </p:to>
                                    </p:set>
                                    <p:anim calcmode="lin" valueType="num">
                                      <p:cBhvr additive="base">
                                        <p:cTn id="51" dur="700" fill="hold"/>
                                        <p:tgtEl>
                                          <p:spTgt spid="82"/>
                                        </p:tgtEl>
                                        <p:attrNameLst>
                                          <p:attrName>ppt_x</p:attrName>
                                        </p:attrNameLst>
                                      </p:cBhvr>
                                      <p:tavLst>
                                        <p:tav tm="0">
                                          <p:val>
                                            <p:strVal val="1+#ppt_w/2"/>
                                          </p:val>
                                        </p:tav>
                                        <p:tav tm="100000">
                                          <p:val>
                                            <p:strVal val="#ppt_x"/>
                                          </p:val>
                                        </p:tav>
                                      </p:tavLst>
                                    </p:anim>
                                    <p:anim calcmode="lin" valueType="num">
                                      <p:cBhvr additive="base">
                                        <p:cTn id="52" dur="700" fill="hold"/>
                                        <p:tgtEl>
                                          <p:spTgt spid="82"/>
                                        </p:tgtEl>
                                        <p:attrNameLst>
                                          <p:attrName>ppt_y</p:attrName>
                                        </p:attrNameLst>
                                      </p:cBhvr>
                                      <p:tavLst>
                                        <p:tav tm="0">
                                          <p:val>
                                            <p:strVal val="#ppt_y"/>
                                          </p:val>
                                        </p:tav>
                                        <p:tav tm="100000">
                                          <p:val>
                                            <p:strVal val="#ppt_y"/>
                                          </p:val>
                                        </p:tav>
                                      </p:tavLst>
                                    </p:anim>
                                  </p:childTnLst>
                                </p:cTn>
                              </p:par>
                            </p:childTnLst>
                          </p:cTn>
                        </p:par>
                        <p:par>
                          <p:cTn id="53" fill="hold">
                            <p:stCondLst>
                              <p:cond delay="4255"/>
                            </p:stCondLst>
                            <p:childTnLst>
                              <p:par>
                                <p:cTn id="54" presetID="0" presetClass="entr" presetSubtype="0" fill="hold" nodeType="afterEffect">
                                  <p:stCondLst>
                                    <p:cond delay="0"/>
                                  </p:stCondLst>
                                  <p:childTnLst>
                                    <p:set>
                                      <p:cBhvr>
                                        <p:cTn id="55" dur="700" fill="hold">
                                          <p:stCondLst>
                                            <p:cond delay="0"/>
                                          </p:stCondLst>
                                        </p:cTn>
                                        <p:tgtEl>
                                          <p:spTgt spid="29"/>
                                        </p:tgtEl>
                                        <p:attrNameLst>
                                          <p:attrName>style.visibility</p:attrName>
                                        </p:attrNameLst>
                                      </p:cBhvr>
                                      <p:to>
                                        <p:strVal val="visible"/>
                                      </p:to>
                                    </p:set>
                                    <p:anim to="" calcmode="lin" valueType="num">
                                      <p:cBhvr>
                                        <p:cTn id="56" dur="700" fill="hold">
                                          <p:stCondLst>
                                            <p:cond delay="0"/>
                                          </p:stCondLst>
                                        </p:cTn>
                                        <p:tgtEl>
                                          <p:spTgt spid="29"/>
                                        </p:tgtEl>
                                        <p:attrNameLst>
                                          <p:attrName>ppt_h</p:attrName>
                                        </p:attrNameLst>
                                      </p:cBhvr>
                                      <p:tavLst>
                                        <p:tav tm="0" fmla="#ppt_h-#ppt_h*((1.5-1.5*$)^3-(1.5-1.5*$)^2)">
                                          <p:val>
                                            <p:strVal val="0"/>
                                          </p:val>
                                        </p:tav>
                                        <p:tav tm="100000">
                                          <p:val>
                                            <p:strVal val="1"/>
                                          </p:val>
                                        </p:tav>
                                      </p:tavLst>
                                    </p:anim>
                                    <p:anim to="" calcmode="lin" valueType="num">
                                      <p:cBhvr>
                                        <p:cTn id="57" dur="700" fill="hold">
                                          <p:stCondLst>
                                            <p:cond delay="0"/>
                                          </p:stCondLst>
                                        </p:cTn>
                                        <p:tgtEl>
                                          <p:spTgt spid="29"/>
                                        </p:tgtEl>
                                        <p:attrNameLst>
                                          <p:attrName>ppt_w</p:attrName>
                                        </p:attrNameLst>
                                      </p:cBhvr>
                                      <p:tavLst>
                                        <p:tav tm="0" fmla="#ppt_w-#ppt_w*((1.5-1.5*$)^3-(1.5-1.5*$)^2)">
                                          <p:val>
                                            <p:strVal val="0"/>
                                          </p:val>
                                        </p:tav>
                                        <p:tav tm="100000">
                                          <p:val>
                                            <p:strVal val="1"/>
                                          </p:val>
                                        </p:tav>
                                      </p:tavLst>
                                    </p:anim>
                                  </p:childTnLst>
                                </p:cTn>
                              </p:par>
                              <p:par>
                                <p:cTn id="58" presetID="2" presetClass="entr" presetSubtype="8" decel="100000" fill="hold" grpId="0" nodeType="withEffect">
                                  <p:stCondLst>
                                    <p:cond delay="0"/>
                                  </p:stCondLst>
                                  <p:childTnLst>
                                    <p:set>
                                      <p:cBhvr>
                                        <p:cTn id="59" dur="1" fill="hold">
                                          <p:stCondLst>
                                            <p:cond delay="0"/>
                                          </p:stCondLst>
                                        </p:cTn>
                                        <p:tgtEl>
                                          <p:spTgt spid="80"/>
                                        </p:tgtEl>
                                        <p:attrNameLst>
                                          <p:attrName>style.visibility</p:attrName>
                                        </p:attrNameLst>
                                      </p:cBhvr>
                                      <p:to>
                                        <p:strVal val="visible"/>
                                      </p:to>
                                    </p:set>
                                    <p:anim calcmode="lin" valueType="num">
                                      <p:cBhvr additive="base">
                                        <p:cTn id="60" dur="700" fill="hold"/>
                                        <p:tgtEl>
                                          <p:spTgt spid="80"/>
                                        </p:tgtEl>
                                        <p:attrNameLst>
                                          <p:attrName>ppt_x</p:attrName>
                                        </p:attrNameLst>
                                      </p:cBhvr>
                                      <p:tavLst>
                                        <p:tav tm="0">
                                          <p:val>
                                            <p:strVal val="0-#ppt_w/2"/>
                                          </p:val>
                                        </p:tav>
                                        <p:tav tm="100000">
                                          <p:val>
                                            <p:strVal val="#ppt_x"/>
                                          </p:val>
                                        </p:tav>
                                      </p:tavLst>
                                    </p:anim>
                                    <p:anim calcmode="lin" valueType="num">
                                      <p:cBhvr additive="base">
                                        <p:cTn id="61" dur="700" fill="hold"/>
                                        <p:tgtEl>
                                          <p:spTgt spid="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 grpId="0" animBg="1"/>
      <p:bldP spid="78" grpId="0"/>
      <p:bldP spid="79" grpId="0"/>
      <p:bldP spid="80" grpId="0"/>
      <p:bldP spid="81" grpId="0"/>
      <p:bldP spid="8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DAC3AB7B-8725-49B1-84C5-665DE944DAF0}"/>
              </a:ext>
            </a:extLst>
          </p:cNvPr>
          <p:cNvSpPr/>
          <p:nvPr/>
        </p:nvSpPr>
        <p:spPr>
          <a:xfrm>
            <a:off x="11533829" y="3919307"/>
            <a:ext cx="2448390" cy="2448388"/>
          </a:xfrm>
          <a:prstGeom prst="ellipse">
            <a:avLst/>
          </a:prstGeom>
          <a:solidFill>
            <a:schemeClr val="bg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9" name="Rectangle 608"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9FEC731B-B788-410C-A739-3AF0BFFB766E}"/>
              </a:ext>
            </a:extLst>
          </p:cNvPr>
          <p:cNvSpPr/>
          <p:nvPr/>
        </p:nvSpPr>
        <p:spPr>
          <a:xfrm>
            <a:off x="1239850" y="5573845"/>
            <a:ext cx="6257300" cy="2065309"/>
          </a:xfrm>
          <a:prstGeom prst="rect">
            <a:avLst/>
          </a:prstGeom>
          <a:noFill/>
        </p:spPr>
        <p:txBody>
          <a:bodyPr wrap="square">
            <a:spAutoFit/>
          </a:bodyPr>
          <a:lstStyle/>
          <a:p>
            <a:pPr>
              <a:lnSpc>
                <a:spcPct val="150000"/>
              </a:lnSpc>
              <a:spcBef>
                <a:spcPts val="12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a:t>
            </a:r>
          </a:p>
          <a:p>
            <a:pPr>
              <a:lnSpc>
                <a:spcPct val="150000"/>
              </a:lnSpc>
              <a:spcBef>
                <a:spcPts val="1200"/>
              </a:spcBef>
            </a:pPr>
            <a:r>
              <a:rPr lang="es-ES" altLang="zh-CN" sz="1000">
                <a:solidFill>
                  <a:schemeClr val="tx1">
                    <a:lumMod val="65000"/>
                  </a:schemeClr>
                </a:solidFill>
                <a:ea typeface="Lato Light" panose="020F0502020204030203" pitchFamily="34" charset="0"/>
                <a:cs typeface="Lato Light" panose="020F0502020204030203" pitchFamily="34" charset="0"/>
              </a:rPr>
              <a:t>Per amet nonumy periculis ei. 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a:t>
            </a:r>
            <a:r>
              <a:rPr lang="en-US" altLang="zh-CN" sz="1000">
                <a:solidFill>
                  <a:schemeClr val="tx1">
                    <a:lumMod val="65000"/>
                  </a:schemeClr>
                </a:solidFill>
                <a:ea typeface="Lato Light" panose="020F0502020204030203" pitchFamily="34" charset="0"/>
                <a:cs typeface="Lato Light" panose="020F0502020204030203" pitchFamily="34" charset="0"/>
              </a:rPr>
              <a:t>.</a:t>
            </a:r>
            <a:r>
              <a:rPr lang="es-ES" altLang="zh-CN" sz="1000">
                <a:solidFill>
                  <a:schemeClr val="tx1">
                    <a:lumMod val="65000"/>
                  </a:schemeClr>
                </a:solidFill>
                <a:ea typeface="Lato Light" panose="020F0502020204030203" pitchFamily="34" charset="0"/>
                <a:cs typeface="Lato Light" panose="020F0502020204030203" pitchFamily="34" charset="0"/>
              </a:rPr>
              <a:t> , vide viderer eleifend ex mea. </a:t>
            </a:r>
          </a:p>
        </p:txBody>
      </p:sp>
      <p:sp>
        <p:nvSpPr>
          <p:cNvPr id="610" name="TextBox 609"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1393CA2A-6307-435A-8AD9-84E67279F346}"/>
              </a:ext>
            </a:extLst>
          </p:cNvPr>
          <p:cNvSpPr txBox="1"/>
          <p:nvPr/>
        </p:nvSpPr>
        <p:spPr>
          <a:xfrm>
            <a:off x="1231682" y="2790321"/>
            <a:ext cx="4267853" cy="1446550"/>
          </a:xfrm>
          <a:prstGeom prst="rect">
            <a:avLst/>
          </a:prstGeom>
          <a:noFill/>
        </p:spPr>
        <p:txBody>
          <a:bodyPr wrap="square" rtlCol="0">
            <a:spAutoFit/>
          </a:bodyPr>
          <a:lstStyle>
            <a:defPPr>
              <a:defRPr lang="zh-CN"/>
            </a:defPPr>
            <a:lvl1pPr>
              <a:spcBef>
                <a:spcPts val="1200"/>
              </a:spcBef>
              <a:defRPr sz="4000" spc="0">
                <a:solidFill>
                  <a:schemeClr val="tx1">
                    <a:lumMod val="85000"/>
                    <a:lumOff val="15000"/>
                  </a:schemeClr>
                </a:solidFill>
                <a:latin typeface="Montserrat ExtraBold" panose="00000900000000000000" pitchFamily="50" charset="0"/>
                <a:ea typeface="Permanent Marker" panose="02000000000000000000" pitchFamily="2" charset="0"/>
                <a:cs typeface="Times New Roman" panose="02020603050405020304" pitchFamily="18" charset="0"/>
              </a:defRPr>
            </a:lvl1pPr>
          </a:lstStyle>
          <a:p>
            <a:r>
              <a:rPr lang="en-US" altLang="zh-CN" sz="4400">
                <a:latin typeface="Montserrat Black" panose="00000A00000000000000" pitchFamily="50" charset="0"/>
              </a:rPr>
              <a:t>Creative Infographics</a:t>
            </a:r>
          </a:p>
        </p:txBody>
      </p:sp>
      <p:grpSp>
        <p:nvGrpSpPr>
          <p:cNvPr id="658" name="Group 657">
            <a:extLst>
              <a:ext uri="{FF2B5EF4-FFF2-40B4-BE49-F238E27FC236}">
                <a16:creationId xmlns:a16="http://schemas.microsoft.com/office/drawing/2014/main" id="{E6F636A5-7AC6-4A52-8F49-13725CDB27B7}"/>
              </a:ext>
            </a:extLst>
          </p:cNvPr>
          <p:cNvGrpSpPr/>
          <p:nvPr/>
        </p:nvGrpSpPr>
        <p:grpSpPr>
          <a:xfrm>
            <a:off x="10063994" y="2448169"/>
            <a:ext cx="5388059" cy="5390662"/>
            <a:chOff x="10063994" y="2448169"/>
            <a:chExt cx="5388059" cy="5390662"/>
          </a:xfrm>
        </p:grpSpPr>
        <p:sp>
          <p:nvSpPr>
            <p:cNvPr id="603" name="任意多边形: 形状 5">
              <a:extLst>
                <a:ext uri="{FF2B5EF4-FFF2-40B4-BE49-F238E27FC236}">
                  <a16:creationId xmlns:a16="http://schemas.microsoft.com/office/drawing/2014/main" id="{8C5EE49C-E7FF-487B-8C65-4B623330E722}"/>
                </a:ext>
              </a:extLst>
            </p:cNvPr>
            <p:cNvSpPr/>
            <p:nvPr/>
          </p:nvSpPr>
          <p:spPr>
            <a:xfrm>
              <a:off x="10063994" y="2852235"/>
              <a:ext cx="1864148" cy="2207038"/>
            </a:xfrm>
            <a:custGeom>
              <a:avLst/>
              <a:gdLst>
                <a:gd name="connsiteX0" fmla="*/ 3557020 w 3557019"/>
                <a:gd name="connsiteY0" fmla="*/ 1950750 h 4211296"/>
                <a:gd name="connsiteX1" fmla="*/ 2430786 w 3557019"/>
                <a:gd name="connsiteY1" fmla="*/ 0 h 4211296"/>
                <a:gd name="connsiteX2" fmla="*/ 0 w 3557019"/>
                <a:gd name="connsiteY2" fmla="*/ 4211296 h 4211296"/>
                <a:gd name="connsiteX3" fmla="*/ 2252023 w 3557019"/>
                <a:gd name="connsiteY3" fmla="*/ 4211296 h 4211296"/>
                <a:gd name="connsiteX4" fmla="*/ 3557020 w 3557019"/>
                <a:gd name="connsiteY4" fmla="*/ 1950750 h 42112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7019" h="4211296">
                  <a:moveTo>
                    <a:pt x="3557020" y="1950750"/>
                  </a:moveTo>
                  <a:lnTo>
                    <a:pt x="2430786" y="0"/>
                  </a:lnTo>
                  <a:cubicBezTo>
                    <a:pt x="1012618" y="880843"/>
                    <a:pt x="54622" y="2432342"/>
                    <a:pt x="0" y="4211296"/>
                  </a:cubicBezTo>
                  <a:lnTo>
                    <a:pt x="2252023" y="4211296"/>
                  </a:lnTo>
                  <a:cubicBezTo>
                    <a:pt x="2303903" y="3265011"/>
                    <a:pt x="2810471" y="2439976"/>
                    <a:pt x="3557020" y="1950750"/>
                  </a:cubicBezTo>
                  <a:close/>
                </a:path>
              </a:pathLst>
            </a:custGeom>
            <a:solidFill>
              <a:schemeClr val="accent1"/>
            </a:solidFill>
            <a:ln w="7410" cap="flat">
              <a:noFill/>
              <a:prstDash val="solid"/>
              <a:miter/>
            </a:ln>
          </p:spPr>
          <p:txBody>
            <a:bodyPr rtlCol="0" anchor="ctr"/>
            <a:lstStyle/>
            <a:p>
              <a:endParaRPr lang="zh-CN" altLang="en-US"/>
            </a:p>
          </p:txBody>
        </p:sp>
        <p:sp>
          <p:nvSpPr>
            <p:cNvPr id="604" name="任意多边形: 形状 6">
              <a:extLst>
                <a:ext uri="{FF2B5EF4-FFF2-40B4-BE49-F238E27FC236}">
                  <a16:creationId xmlns:a16="http://schemas.microsoft.com/office/drawing/2014/main" id="{596EB943-C20E-4775-8851-8FB3386A393C}"/>
                </a:ext>
              </a:extLst>
            </p:cNvPr>
            <p:cNvSpPr/>
            <p:nvPr/>
          </p:nvSpPr>
          <p:spPr>
            <a:xfrm>
              <a:off x="11483720" y="2448169"/>
              <a:ext cx="2548608" cy="1342043"/>
            </a:xfrm>
            <a:custGeom>
              <a:avLst/>
              <a:gdLst>
                <a:gd name="connsiteX0" fmla="*/ 2431527 w 4863053"/>
                <a:gd name="connsiteY0" fmla="*/ 2250096 h 2560781"/>
                <a:gd name="connsiteX1" fmla="*/ 3736820 w 4863053"/>
                <a:gd name="connsiteY1" fmla="*/ 2560781 h 2560781"/>
                <a:gd name="connsiteX2" fmla="*/ 4863053 w 4863053"/>
                <a:gd name="connsiteY2" fmla="*/ 610105 h 2560781"/>
                <a:gd name="connsiteX3" fmla="*/ 2431527 w 4863053"/>
                <a:gd name="connsiteY3" fmla="*/ 0 h 2560781"/>
                <a:gd name="connsiteX4" fmla="*/ 0 w 4863053"/>
                <a:gd name="connsiteY4" fmla="*/ 610031 h 2560781"/>
                <a:gd name="connsiteX5" fmla="*/ 1126234 w 4863053"/>
                <a:gd name="connsiteY5" fmla="*/ 2560707 h 2560781"/>
                <a:gd name="connsiteX6" fmla="*/ 2431527 w 4863053"/>
                <a:gd name="connsiteY6" fmla="*/ 2250096 h 2560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63053" h="2560781">
                  <a:moveTo>
                    <a:pt x="2431527" y="2250096"/>
                  </a:moveTo>
                  <a:cubicBezTo>
                    <a:pt x="2901186" y="2250096"/>
                    <a:pt x="3344683" y="2362156"/>
                    <a:pt x="3736820" y="2560781"/>
                  </a:cubicBezTo>
                  <a:lnTo>
                    <a:pt x="4863053" y="610105"/>
                  </a:lnTo>
                  <a:cubicBezTo>
                    <a:pt x="4139036" y="220859"/>
                    <a:pt x="3311110" y="0"/>
                    <a:pt x="2431527" y="0"/>
                  </a:cubicBezTo>
                  <a:cubicBezTo>
                    <a:pt x="1551943" y="0"/>
                    <a:pt x="724018" y="220859"/>
                    <a:pt x="0" y="610031"/>
                  </a:cubicBezTo>
                  <a:lnTo>
                    <a:pt x="1126234" y="2560707"/>
                  </a:lnTo>
                  <a:cubicBezTo>
                    <a:pt x="1518371" y="2362082"/>
                    <a:pt x="1961867" y="2250096"/>
                    <a:pt x="2431527" y="2250096"/>
                  </a:cubicBezTo>
                  <a:close/>
                </a:path>
              </a:pathLst>
            </a:custGeom>
            <a:solidFill>
              <a:schemeClr val="accent2"/>
            </a:solidFill>
            <a:ln w="7410" cap="flat">
              <a:noFill/>
              <a:prstDash val="solid"/>
              <a:miter/>
            </a:ln>
          </p:spPr>
          <p:txBody>
            <a:bodyPr rtlCol="0" anchor="ctr"/>
            <a:lstStyle/>
            <a:p>
              <a:endParaRPr lang="zh-CN" altLang="en-US"/>
            </a:p>
          </p:txBody>
        </p:sp>
        <p:sp>
          <p:nvSpPr>
            <p:cNvPr id="605" name="任意多边形: 形状 7">
              <a:extLst>
                <a:ext uri="{FF2B5EF4-FFF2-40B4-BE49-F238E27FC236}">
                  <a16:creationId xmlns:a16="http://schemas.microsoft.com/office/drawing/2014/main" id="{6A10D8BE-0FFF-4822-913C-8E607E0674B0}"/>
                </a:ext>
              </a:extLst>
            </p:cNvPr>
            <p:cNvSpPr/>
            <p:nvPr/>
          </p:nvSpPr>
          <p:spPr>
            <a:xfrm>
              <a:off x="13587868" y="2852235"/>
              <a:ext cx="1864147" cy="2207038"/>
            </a:xfrm>
            <a:custGeom>
              <a:avLst/>
              <a:gdLst>
                <a:gd name="connsiteX0" fmla="*/ 1304996 w 3557018"/>
                <a:gd name="connsiteY0" fmla="*/ 4211296 h 4211296"/>
                <a:gd name="connsiteX1" fmla="*/ 3557019 w 3557018"/>
                <a:gd name="connsiteY1" fmla="*/ 4211296 h 4211296"/>
                <a:gd name="connsiteX2" fmla="*/ 1126308 w 3557018"/>
                <a:gd name="connsiteY2" fmla="*/ 0 h 4211296"/>
                <a:gd name="connsiteX3" fmla="*/ 0 w 3557018"/>
                <a:gd name="connsiteY3" fmla="*/ 1950750 h 4211296"/>
                <a:gd name="connsiteX4" fmla="*/ 1304996 w 3557018"/>
                <a:gd name="connsiteY4" fmla="*/ 4211296 h 42112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7018" h="4211296">
                  <a:moveTo>
                    <a:pt x="1304996" y="4211296"/>
                  </a:moveTo>
                  <a:lnTo>
                    <a:pt x="3557019" y="4211296"/>
                  </a:lnTo>
                  <a:cubicBezTo>
                    <a:pt x="3502397" y="2432342"/>
                    <a:pt x="2544402" y="880769"/>
                    <a:pt x="1126308" y="0"/>
                  </a:cubicBezTo>
                  <a:lnTo>
                    <a:pt x="0" y="1950750"/>
                  </a:lnTo>
                  <a:cubicBezTo>
                    <a:pt x="746623" y="2440050"/>
                    <a:pt x="1253191" y="3265085"/>
                    <a:pt x="1304996" y="4211296"/>
                  </a:cubicBezTo>
                  <a:close/>
                </a:path>
              </a:pathLst>
            </a:custGeom>
            <a:solidFill>
              <a:schemeClr val="accent3"/>
            </a:solidFill>
            <a:ln w="7410" cap="flat">
              <a:noFill/>
              <a:prstDash val="solid"/>
              <a:miter/>
            </a:ln>
          </p:spPr>
          <p:txBody>
            <a:bodyPr rtlCol="0" anchor="ctr"/>
            <a:lstStyle/>
            <a:p>
              <a:endParaRPr lang="zh-CN" altLang="en-US"/>
            </a:p>
          </p:txBody>
        </p:sp>
        <p:sp>
          <p:nvSpPr>
            <p:cNvPr id="606" name="任意多边形: 形状 8">
              <a:extLst>
                <a:ext uri="{FF2B5EF4-FFF2-40B4-BE49-F238E27FC236}">
                  <a16:creationId xmlns:a16="http://schemas.microsoft.com/office/drawing/2014/main" id="{C8285630-DC63-4A8F-8EED-1B9E1745F1B6}"/>
                </a:ext>
              </a:extLst>
            </p:cNvPr>
            <p:cNvSpPr/>
            <p:nvPr/>
          </p:nvSpPr>
          <p:spPr>
            <a:xfrm>
              <a:off x="13587906" y="5227766"/>
              <a:ext cx="1864147" cy="2207077"/>
            </a:xfrm>
            <a:custGeom>
              <a:avLst/>
              <a:gdLst>
                <a:gd name="connsiteX0" fmla="*/ 0 w 3557018"/>
                <a:gd name="connsiteY0" fmla="*/ 2260546 h 4211370"/>
                <a:gd name="connsiteX1" fmla="*/ 1126308 w 3557018"/>
                <a:gd name="connsiteY1" fmla="*/ 4211370 h 4211370"/>
                <a:gd name="connsiteX2" fmla="*/ 3557019 w 3557018"/>
                <a:gd name="connsiteY2" fmla="*/ 0 h 4211370"/>
                <a:gd name="connsiteX3" fmla="*/ 1304996 w 3557018"/>
                <a:gd name="connsiteY3" fmla="*/ 0 h 4211370"/>
                <a:gd name="connsiteX4" fmla="*/ 0 w 3557018"/>
                <a:gd name="connsiteY4" fmla="*/ 2260546 h 4211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7018" h="4211370">
                  <a:moveTo>
                    <a:pt x="0" y="2260546"/>
                  </a:moveTo>
                  <a:lnTo>
                    <a:pt x="1126308" y="4211370"/>
                  </a:lnTo>
                  <a:cubicBezTo>
                    <a:pt x="2544476" y="3330528"/>
                    <a:pt x="3502397" y="1779028"/>
                    <a:pt x="3557019" y="0"/>
                  </a:cubicBezTo>
                  <a:lnTo>
                    <a:pt x="1304996" y="0"/>
                  </a:lnTo>
                  <a:cubicBezTo>
                    <a:pt x="1253116" y="946285"/>
                    <a:pt x="746549" y="1771321"/>
                    <a:pt x="0" y="2260546"/>
                  </a:cubicBezTo>
                  <a:close/>
                </a:path>
              </a:pathLst>
            </a:custGeom>
            <a:solidFill>
              <a:schemeClr val="accent4"/>
            </a:solidFill>
            <a:ln w="7410" cap="flat">
              <a:noFill/>
              <a:prstDash val="solid"/>
              <a:miter/>
            </a:ln>
          </p:spPr>
          <p:txBody>
            <a:bodyPr rtlCol="0" anchor="ctr"/>
            <a:lstStyle/>
            <a:p>
              <a:endParaRPr lang="zh-CN" altLang="en-US"/>
            </a:p>
          </p:txBody>
        </p:sp>
        <p:sp>
          <p:nvSpPr>
            <p:cNvPr id="607" name="任意多边形: 形状 9">
              <a:extLst>
                <a:ext uri="{FF2B5EF4-FFF2-40B4-BE49-F238E27FC236}">
                  <a16:creationId xmlns:a16="http://schemas.microsoft.com/office/drawing/2014/main" id="{934B4744-9716-442C-8DF0-4A20E90D8C8B}"/>
                </a:ext>
              </a:extLst>
            </p:cNvPr>
            <p:cNvSpPr/>
            <p:nvPr/>
          </p:nvSpPr>
          <p:spPr>
            <a:xfrm>
              <a:off x="10063994" y="5227766"/>
              <a:ext cx="1864148" cy="2207077"/>
            </a:xfrm>
            <a:custGeom>
              <a:avLst/>
              <a:gdLst>
                <a:gd name="connsiteX0" fmla="*/ 2252097 w 3557019"/>
                <a:gd name="connsiteY0" fmla="*/ 0 h 4211370"/>
                <a:gd name="connsiteX1" fmla="*/ 0 w 3557019"/>
                <a:gd name="connsiteY1" fmla="*/ 0 h 4211370"/>
                <a:gd name="connsiteX2" fmla="*/ 2430712 w 3557019"/>
                <a:gd name="connsiteY2" fmla="*/ 4211370 h 4211370"/>
                <a:gd name="connsiteX3" fmla="*/ 3557020 w 3557019"/>
                <a:gd name="connsiteY3" fmla="*/ 2260620 h 4211370"/>
                <a:gd name="connsiteX4" fmla="*/ 2252097 w 3557019"/>
                <a:gd name="connsiteY4" fmla="*/ 0 h 4211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7019" h="4211370">
                  <a:moveTo>
                    <a:pt x="2252097" y="0"/>
                  </a:moveTo>
                  <a:lnTo>
                    <a:pt x="0" y="0"/>
                  </a:lnTo>
                  <a:cubicBezTo>
                    <a:pt x="54622" y="1778954"/>
                    <a:pt x="1012618" y="3330528"/>
                    <a:pt x="2430712" y="4211370"/>
                  </a:cubicBezTo>
                  <a:lnTo>
                    <a:pt x="3557020" y="2260620"/>
                  </a:lnTo>
                  <a:cubicBezTo>
                    <a:pt x="2810471" y="1771321"/>
                    <a:pt x="2303903" y="946285"/>
                    <a:pt x="2252097" y="0"/>
                  </a:cubicBezTo>
                  <a:close/>
                </a:path>
              </a:pathLst>
            </a:custGeom>
            <a:solidFill>
              <a:schemeClr val="accent6"/>
            </a:solidFill>
            <a:ln w="7410" cap="flat">
              <a:noFill/>
              <a:prstDash val="solid"/>
              <a:miter/>
            </a:ln>
          </p:spPr>
          <p:txBody>
            <a:bodyPr rtlCol="0" anchor="ctr"/>
            <a:lstStyle/>
            <a:p>
              <a:endParaRPr lang="zh-CN" altLang="en-US"/>
            </a:p>
          </p:txBody>
        </p:sp>
        <p:sp>
          <p:nvSpPr>
            <p:cNvPr id="608" name="任意多边形: 形状 10">
              <a:extLst>
                <a:ext uri="{FF2B5EF4-FFF2-40B4-BE49-F238E27FC236}">
                  <a16:creationId xmlns:a16="http://schemas.microsoft.com/office/drawing/2014/main" id="{AD1AC533-9CD4-43A5-8C43-9DEC197CF68B}"/>
                </a:ext>
              </a:extLst>
            </p:cNvPr>
            <p:cNvSpPr/>
            <p:nvPr/>
          </p:nvSpPr>
          <p:spPr>
            <a:xfrm>
              <a:off x="11483720" y="6496827"/>
              <a:ext cx="2548608" cy="1342004"/>
            </a:xfrm>
            <a:custGeom>
              <a:avLst/>
              <a:gdLst>
                <a:gd name="connsiteX0" fmla="*/ 2431527 w 4863053"/>
                <a:gd name="connsiteY0" fmla="*/ 310686 h 2560707"/>
                <a:gd name="connsiteX1" fmla="*/ 1126234 w 4863053"/>
                <a:gd name="connsiteY1" fmla="*/ 0 h 2560707"/>
                <a:gd name="connsiteX2" fmla="*/ 0 w 4863053"/>
                <a:gd name="connsiteY2" fmla="*/ 1950677 h 2560707"/>
                <a:gd name="connsiteX3" fmla="*/ 2431527 w 4863053"/>
                <a:gd name="connsiteY3" fmla="*/ 2560707 h 2560707"/>
                <a:gd name="connsiteX4" fmla="*/ 4863053 w 4863053"/>
                <a:gd name="connsiteY4" fmla="*/ 1950677 h 2560707"/>
                <a:gd name="connsiteX5" fmla="*/ 3736820 w 4863053"/>
                <a:gd name="connsiteY5" fmla="*/ 0 h 2560707"/>
                <a:gd name="connsiteX6" fmla="*/ 2431527 w 4863053"/>
                <a:gd name="connsiteY6" fmla="*/ 310686 h 2560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63053" h="2560707">
                  <a:moveTo>
                    <a:pt x="2431527" y="310686"/>
                  </a:moveTo>
                  <a:cubicBezTo>
                    <a:pt x="1961867" y="310686"/>
                    <a:pt x="1518371" y="198625"/>
                    <a:pt x="1126234" y="0"/>
                  </a:cubicBezTo>
                  <a:lnTo>
                    <a:pt x="0" y="1950677"/>
                  </a:lnTo>
                  <a:cubicBezTo>
                    <a:pt x="724018" y="2339848"/>
                    <a:pt x="1552018" y="2560707"/>
                    <a:pt x="2431527" y="2560707"/>
                  </a:cubicBezTo>
                  <a:cubicBezTo>
                    <a:pt x="3311110" y="2560707"/>
                    <a:pt x="4139036" y="2339848"/>
                    <a:pt x="4863053" y="1950677"/>
                  </a:cubicBezTo>
                  <a:lnTo>
                    <a:pt x="3736820" y="0"/>
                  </a:lnTo>
                  <a:cubicBezTo>
                    <a:pt x="3344683" y="198700"/>
                    <a:pt x="2901186" y="310686"/>
                    <a:pt x="2431527" y="310686"/>
                  </a:cubicBezTo>
                  <a:close/>
                </a:path>
              </a:pathLst>
            </a:custGeom>
            <a:solidFill>
              <a:schemeClr val="accent5"/>
            </a:solidFill>
            <a:ln w="7410" cap="flat">
              <a:noFill/>
              <a:prstDash val="solid"/>
              <a:miter/>
            </a:ln>
          </p:spPr>
          <p:txBody>
            <a:bodyPr rtlCol="0" anchor="ctr"/>
            <a:lstStyle/>
            <a:p>
              <a:endParaRPr lang="zh-CN" altLang="en-US"/>
            </a:p>
          </p:txBody>
        </p:sp>
      </p:grpSp>
      <p:sp>
        <p:nvSpPr>
          <p:cNvPr id="612" name="TextBox 611">
            <a:extLst>
              <a:ext uri="{FF2B5EF4-FFF2-40B4-BE49-F238E27FC236}">
                <a16:creationId xmlns:a16="http://schemas.microsoft.com/office/drawing/2014/main" id="{DFA0B3C4-80FF-482B-932B-F6700CC0BBC6}"/>
              </a:ext>
            </a:extLst>
          </p:cNvPr>
          <p:cNvSpPr txBox="1"/>
          <p:nvPr/>
        </p:nvSpPr>
        <p:spPr>
          <a:xfrm>
            <a:off x="11557568" y="1499026"/>
            <a:ext cx="2400913" cy="707886"/>
          </a:xfrm>
          <a:prstGeom prst="rect">
            <a:avLst/>
          </a:prstGeom>
          <a:noFill/>
        </p:spPr>
        <p:txBody>
          <a:bodyPr wrap="square" rtlCol="0">
            <a:spAutoFit/>
          </a:bodyPr>
          <a:lstStyle/>
          <a:p>
            <a:pPr algn="ctr"/>
            <a:r>
              <a:rPr lang="en-US" sz="2000">
                <a:solidFill>
                  <a:schemeClr val="tx1">
                    <a:lumMod val="85000"/>
                    <a:lumOff val="15000"/>
                  </a:schemeClr>
                </a:solidFill>
                <a:latin typeface="+mj-lt"/>
              </a:rPr>
              <a:t>Creative and useful</a:t>
            </a:r>
          </a:p>
        </p:txBody>
      </p:sp>
      <p:sp>
        <p:nvSpPr>
          <p:cNvPr id="614" name="TextBox 613">
            <a:extLst>
              <a:ext uri="{FF2B5EF4-FFF2-40B4-BE49-F238E27FC236}">
                <a16:creationId xmlns:a16="http://schemas.microsoft.com/office/drawing/2014/main" id="{46CEBDEC-3722-4751-8A61-156F04FE4EDC}"/>
              </a:ext>
            </a:extLst>
          </p:cNvPr>
          <p:cNvSpPr txBox="1"/>
          <p:nvPr/>
        </p:nvSpPr>
        <p:spPr>
          <a:xfrm>
            <a:off x="11557568" y="8080088"/>
            <a:ext cx="2400913" cy="707886"/>
          </a:xfrm>
          <a:prstGeom prst="rect">
            <a:avLst/>
          </a:prstGeom>
          <a:noFill/>
        </p:spPr>
        <p:txBody>
          <a:bodyPr wrap="square" rtlCol="0">
            <a:spAutoFit/>
          </a:bodyPr>
          <a:lstStyle/>
          <a:p>
            <a:pPr algn="ctr"/>
            <a:r>
              <a:rPr lang="en-US" sz="2000">
                <a:solidFill>
                  <a:schemeClr val="tx1">
                    <a:lumMod val="85000"/>
                    <a:lumOff val="15000"/>
                  </a:schemeClr>
                </a:solidFill>
                <a:latin typeface="+mj-lt"/>
              </a:rPr>
              <a:t>Powerful and useful</a:t>
            </a:r>
          </a:p>
        </p:txBody>
      </p:sp>
      <p:sp>
        <p:nvSpPr>
          <p:cNvPr id="611" name="TextBox 610">
            <a:extLst>
              <a:ext uri="{FF2B5EF4-FFF2-40B4-BE49-F238E27FC236}">
                <a16:creationId xmlns:a16="http://schemas.microsoft.com/office/drawing/2014/main" id="{865D4F81-5A4A-48B4-8062-CA46F6388EF8}"/>
              </a:ext>
            </a:extLst>
          </p:cNvPr>
          <p:cNvSpPr txBox="1"/>
          <p:nvPr/>
        </p:nvSpPr>
        <p:spPr>
          <a:xfrm>
            <a:off x="7601587" y="3280494"/>
            <a:ext cx="2400913" cy="707886"/>
          </a:xfrm>
          <a:prstGeom prst="rect">
            <a:avLst/>
          </a:prstGeom>
          <a:noFill/>
        </p:spPr>
        <p:txBody>
          <a:bodyPr wrap="square" rtlCol="0">
            <a:spAutoFit/>
          </a:bodyPr>
          <a:lstStyle/>
          <a:p>
            <a:pPr algn="r"/>
            <a:r>
              <a:rPr lang="en-US" sz="2000">
                <a:solidFill>
                  <a:schemeClr val="tx1">
                    <a:lumMod val="85000"/>
                    <a:lumOff val="15000"/>
                  </a:schemeClr>
                </a:solidFill>
                <a:latin typeface="+mj-lt"/>
              </a:rPr>
              <a:t>Simple and creative</a:t>
            </a:r>
          </a:p>
        </p:txBody>
      </p:sp>
      <p:sp>
        <p:nvSpPr>
          <p:cNvPr id="613" name="TextBox 612">
            <a:extLst>
              <a:ext uri="{FF2B5EF4-FFF2-40B4-BE49-F238E27FC236}">
                <a16:creationId xmlns:a16="http://schemas.microsoft.com/office/drawing/2014/main" id="{62EC9141-0EC6-49BE-8AB6-44165E6724BB}"/>
              </a:ext>
            </a:extLst>
          </p:cNvPr>
          <p:cNvSpPr txBox="1"/>
          <p:nvPr/>
        </p:nvSpPr>
        <p:spPr>
          <a:xfrm>
            <a:off x="7601587" y="6298621"/>
            <a:ext cx="2400913" cy="707886"/>
          </a:xfrm>
          <a:prstGeom prst="rect">
            <a:avLst/>
          </a:prstGeom>
          <a:noFill/>
        </p:spPr>
        <p:txBody>
          <a:bodyPr wrap="square" rtlCol="0">
            <a:spAutoFit/>
          </a:bodyPr>
          <a:lstStyle/>
          <a:p>
            <a:pPr algn="r"/>
            <a:r>
              <a:rPr lang="en-US" sz="2000">
                <a:solidFill>
                  <a:schemeClr val="tx1">
                    <a:lumMod val="85000"/>
                    <a:lumOff val="15000"/>
                  </a:schemeClr>
                </a:solidFill>
                <a:latin typeface="+mj-lt"/>
              </a:rPr>
              <a:t>Flexible and useful</a:t>
            </a:r>
          </a:p>
        </p:txBody>
      </p:sp>
      <p:sp>
        <p:nvSpPr>
          <p:cNvPr id="619" name="TextBox 618">
            <a:extLst>
              <a:ext uri="{FF2B5EF4-FFF2-40B4-BE49-F238E27FC236}">
                <a16:creationId xmlns:a16="http://schemas.microsoft.com/office/drawing/2014/main" id="{44976013-FDD8-45FA-BC71-EA497ABD0CB5}"/>
              </a:ext>
            </a:extLst>
          </p:cNvPr>
          <p:cNvSpPr txBox="1"/>
          <p:nvPr/>
        </p:nvSpPr>
        <p:spPr>
          <a:xfrm>
            <a:off x="15513548" y="3280494"/>
            <a:ext cx="2400913" cy="707886"/>
          </a:xfrm>
          <a:prstGeom prst="rect">
            <a:avLst/>
          </a:prstGeom>
          <a:noFill/>
        </p:spPr>
        <p:txBody>
          <a:bodyPr wrap="square" rtlCol="0">
            <a:spAutoFit/>
          </a:bodyPr>
          <a:lstStyle/>
          <a:p>
            <a:r>
              <a:rPr lang="en-US" sz="2000">
                <a:solidFill>
                  <a:schemeClr val="tx1">
                    <a:lumMod val="85000"/>
                    <a:lumOff val="15000"/>
                  </a:schemeClr>
                </a:solidFill>
                <a:latin typeface="+mj-lt"/>
              </a:rPr>
              <a:t>Business Presentation</a:t>
            </a:r>
          </a:p>
        </p:txBody>
      </p:sp>
      <p:sp>
        <p:nvSpPr>
          <p:cNvPr id="620" name="TextBox 619">
            <a:extLst>
              <a:ext uri="{FF2B5EF4-FFF2-40B4-BE49-F238E27FC236}">
                <a16:creationId xmlns:a16="http://schemas.microsoft.com/office/drawing/2014/main" id="{0275A644-E955-44E2-8FD8-FCB8B28E9EC4}"/>
              </a:ext>
            </a:extLst>
          </p:cNvPr>
          <p:cNvSpPr txBox="1"/>
          <p:nvPr/>
        </p:nvSpPr>
        <p:spPr>
          <a:xfrm>
            <a:off x="15513548" y="6298621"/>
            <a:ext cx="2400913" cy="707886"/>
          </a:xfrm>
          <a:prstGeom prst="rect">
            <a:avLst/>
          </a:prstGeom>
          <a:noFill/>
        </p:spPr>
        <p:txBody>
          <a:bodyPr wrap="square" rtlCol="0">
            <a:spAutoFit/>
          </a:bodyPr>
          <a:lstStyle/>
          <a:p>
            <a:r>
              <a:rPr lang="en-US" sz="2000">
                <a:solidFill>
                  <a:schemeClr val="tx1">
                    <a:lumMod val="85000"/>
                    <a:lumOff val="15000"/>
                  </a:schemeClr>
                </a:solidFill>
                <a:latin typeface="+mj-lt"/>
              </a:rPr>
              <a:t>Clean and creative</a:t>
            </a:r>
          </a:p>
        </p:txBody>
      </p:sp>
      <p:grpSp>
        <p:nvGrpSpPr>
          <p:cNvPr id="628" name="Graphic 2">
            <a:extLst>
              <a:ext uri="{FF2B5EF4-FFF2-40B4-BE49-F238E27FC236}">
                <a16:creationId xmlns:a16="http://schemas.microsoft.com/office/drawing/2014/main" id="{913FBF4F-1C52-456E-9B1C-3D6D98C4DCC1}"/>
              </a:ext>
            </a:extLst>
          </p:cNvPr>
          <p:cNvGrpSpPr/>
          <p:nvPr/>
        </p:nvGrpSpPr>
        <p:grpSpPr>
          <a:xfrm>
            <a:off x="12484882" y="2761442"/>
            <a:ext cx="546284" cy="546284"/>
            <a:chOff x="6240468" y="3424552"/>
            <a:chExt cx="1234527" cy="1234527"/>
          </a:xfrm>
          <a:solidFill>
            <a:schemeClr val="tx1"/>
          </a:solidFill>
        </p:grpSpPr>
        <p:sp>
          <p:nvSpPr>
            <p:cNvPr id="629" name="Freeform: Shape 628">
              <a:extLst>
                <a:ext uri="{FF2B5EF4-FFF2-40B4-BE49-F238E27FC236}">
                  <a16:creationId xmlns:a16="http://schemas.microsoft.com/office/drawing/2014/main" id="{C37F348C-93B9-4B18-A70D-746D8D179BB4}"/>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630" name="Freeform: Shape 629">
              <a:extLst>
                <a:ext uri="{FF2B5EF4-FFF2-40B4-BE49-F238E27FC236}">
                  <a16:creationId xmlns:a16="http://schemas.microsoft.com/office/drawing/2014/main" id="{FFA93BE7-F992-4B0C-96EA-486CE3CFC19C}"/>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631" name="Freeform: Shape 630">
              <a:extLst>
                <a:ext uri="{FF2B5EF4-FFF2-40B4-BE49-F238E27FC236}">
                  <a16:creationId xmlns:a16="http://schemas.microsoft.com/office/drawing/2014/main" id="{3E32F3B6-2D7D-4842-A643-22C3E6A3EBAA}"/>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632" name="Freeform: Shape 631">
              <a:extLst>
                <a:ext uri="{FF2B5EF4-FFF2-40B4-BE49-F238E27FC236}">
                  <a16:creationId xmlns:a16="http://schemas.microsoft.com/office/drawing/2014/main" id="{A1D76DB4-BDA3-42FA-B246-E11A7F51A93A}"/>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633" name="Freeform: Shape 632">
              <a:extLst>
                <a:ext uri="{FF2B5EF4-FFF2-40B4-BE49-F238E27FC236}">
                  <a16:creationId xmlns:a16="http://schemas.microsoft.com/office/drawing/2014/main" id="{6E1C3B0A-F265-483A-A94E-B717DF1497EA}"/>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634" name="Freeform: Shape 633">
              <a:extLst>
                <a:ext uri="{FF2B5EF4-FFF2-40B4-BE49-F238E27FC236}">
                  <a16:creationId xmlns:a16="http://schemas.microsoft.com/office/drawing/2014/main" id="{2E7865F7-4255-4375-B9AC-718C52AE41C0}"/>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sp>
        <p:nvSpPr>
          <p:cNvPr id="638" name="Freeform: Shape 637">
            <a:extLst>
              <a:ext uri="{FF2B5EF4-FFF2-40B4-BE49-F238E27FC236}">
                <a16:creationId xmlns:a16="http://schemas.microsoft.com/office/drawing/2014/main" id="{F2530AA0-E932-441B-B599-C7CCA0B8E7FC}"/>
              </a:ext>
            </a:extLst>
          </p:cNvPr>
          <p:cNvSpPr/>
          <p:nvPr/>
        </p:nvSpPr>
        <p:spPr>
          <a:xfrm>
            <a:off x="12547072" y="6983087"/>
            <a:ext cx="421905" cy="556949"/>
          </a:xfrm>
          <a:custGeom>
            <a:avLst/>
            <a:gdLst>
              <a:gd name="connsiteX0" fmla="*/ 467477 w 934869"/>
              <a:gd name="connsiteY0" fmla="*/ 0 h 1234105"/>
              <a:gd name="connsiteX1" fmla="*/ 0 w 934869"/>
              <a:gd name="connsiteY1" fmla="*/ 467477 h 1234105"/>
              <a:gd name="connsiteX2" fmla="*/ 135430 w 934869"/>
              <a:gd name="connsiteY2" fmla="*/ 796343 h 1234105"/>
              <a:gd name="connsiteX3" fmla="*/ 201304 w 934869"/>
              <a:gd name="connsiteY3" fmla="*/ 957469 h 1234105"/>
              <a:gd name="connsiteX4" fmla="*/ 201304 w 934869"/>
              <a:gd name="connsiteY4" fmla="*/ 1086287 h 1234105"/>
              <a:gd name="connsiteX5" fmla="*/ 244913 w 934869"/>
              <a:gd name="connsiteY5" fmla="*/ 1129896 h 1234105"/>
              <a:gd name="connsiteX6" fmla="*/ 251190 w 934869"/>
              <a:gd name="connsiteY6" fmla="*/ 1129896 h 1234105"/>
              <a:gd name="connsiteX7" fmla="*/ 251190 w 934869"/>
              <a:gd name="connsiteY7" fmla="*/ 1190497 h 1234105"/>
              <a:gd name="connsiteX8" fmla="*/ 294799 w 934869"/>
              <a:gd name="connsiteY8" fmla="*/ 1234105 h 1234105"/>
              <a:gd name="connsiteX9" fmla="*/ 643837 w 934869"/>
              <a:gd name="connsiteY9" fmla="*/ 1234105 h 1234105"/>
              <a:gd name="connsiteX10" fmla="*/ 687446 w 934869"/>
              <a:gd name="connsiteY10" fmla="*/ 1190497 h 1234105"/>
              <a:gd name="connsiteX11" fmla="*/ 687446 w 934869"/>
              <a:gd name="connsiteY11" fmla="*/ 1129896 h 1234105"/>
              <a:gd name="connsiteX12" fmla="*/ 693724 w 934869"/>
              <a:gd name="connsiteY12" fmla="*/ 1129896 h 1234105"/>
              <a:gd name="connsiteX13" fmla="*/ 737333 w 934869"/>
              <a:gd name="connsiteY13" fmla="*/ 1086287 h 1234105"/>
              <a:gd name="connsiteX14" fmla="*/ 737333 w 934869"/>
              <a:gd name="connsiteY14" fmla="*/ 953787 h 1234105"/>
              <a:gd name="connsiteX15" fmla="*/ 801951 w 934869"/>
              <a:gd name="connsiteY15" fmla="*/ 793999 h 1234105"/>
              <a:gd name="connsiteX16" fmla="*/ 934870 w 934869"/>
              <a:gd name="connsiteY16" fmla="*/ 467393 h 1234105"/>
              <a:gd name="connsiteX17" fmla="*/ 467477 w 934869"/>
              <a:gd name="connsiteY17" fmla="*/ 0 h 1234105"/>
              <a:gd name="connsiteX18" fmla="*/ 161964 w 934869"/>
              <a:gd name="connsiteY18" fmla="*/ 769977 h 1234105"/>
              <a:gd name="connsiteX19" fmla="*/ 140620 w 934869"/>
              <a:gd name="connsiteY19" fmla="*/ 746205 h 1234105"/>
              <a:gd name="connsiteX20" fmla="*/ 140620 w 934869"/>
              <a:gd name="connsiteY20" fmla="*/ 732562 h 1234105"/>
              <a:gd name="connsiteX21" fmla="*/ 194608 w 934869"/>
              <a:gd name="connsiteY21" fmla="*/ 652877 h 1234105"/>
              <a:gd name="connsiteX22" fmla="*/ 272451 w 934869"/>
              <a:gd name="connsiteY22" fmla="*/ 623581 h 1234105"/>
              <a:gd name="connsiteX23" fmla="*/ 307857 w 934869"/>
              <a:gd name="connsiteY23" fmla="*/ 613956 h 1234105"/>
              <a:gd name="connsiteX24" fmla="*/ 312125 w 934869"/>
              <a:gd name="connsiteY24" fmla="*/ 612616 h 1234105"/>
              <a:gd name="connsiteX25" fmla="*/ 448895 w 934869"/>
              <a:gd name="connsiteY25" fmla="*/ 726954 h 1234105"/>
              <a:gd name="connsiteX26" fmla="*/ 448895 w 934869"/>
              <a:gd name="connsiteY26" fmla="*/ 888834 h 1234105"/>
              <a:gd name="connsiteX27" fmla="*/ 229763 w 934869"/>
              <a:gd name="connsiteY27" fmla="*/ 888834 h 1234105"/>
              <a:gd name="connsiteX28" fmla="*/ 161964 w 934869"/>
              <a:gd name="connsiteY28" fmla="*/ 769977 h 1234105"/>
              <a:gd name="connsiteX29" fmla="*/ 393317 w 934869"/>
              <a:gd name="connsiteY29" fmla="*/ 337404 h 1234105"/>
              <a:gd name="connsiteX30" fmla="*/ 471662 w 934869"/>
              <a:gd name="connsiteY30" fmla="*/ 346862 h 1234105"/>
              <a:gd name="connsiteX31" fmla="*/ 596462 w 934869"/>
              <a:gd name="connsiteY31" fmla="*/ 325267 h 1234105"/>
              <a:gd name="connsiteX32" fmla="*/ 598471 w 934869"/>
              <a:gd name="connsiteY32" fmla="*/ 350294 h 1234105"/>
              <a:gd name="connsiteX33" fmla="*/ 467393 w 934869"/>
              <a:gd name="connsiteY33" fmla="*/ 511839 h 1234105"/>
              <a:gd name="connsiteX34" fmla="*/ 336315 w 934869"/>
              <a:gd name="connsiteY34" fmla="*/ 350294 h 1234105"/>
              <a:gd name="connsiteX35" fmla="*/ 467393 w 934869"/>
              <a:gd name="connsiteY35" fmla="*/ 212771 h 1234105"/>
              <a:gd name="connsiteX36" fmla="*/ 586585 w 934869"/>
              <a:gd name="connsiteY36" fmla="*/ 289024 h 1234105"/>
              <a:gd name="connsiteX37" fmla="*/ 402356 w 934869"/>
              <a:gd name="connsiteY37" fmla="*/ 301161 h 1234105"/>
              <a:gd name="connsiteX38" fmla="*/ 379673 w 934869"/>
              <a:gd name="connsiteY38" fmla="*/ 314804 h 1234105"/>
              <a:gd name="connsiteX39" fmla="*/ 393317 w 934869"/>
              <a:gd name="connsiteY39" fmla="*/ 337404 h 1234105"/>
              <a:gd name="connsiteX40" fmla="*/ 398757 w 934869"/>
              <a:gd name="connsiteY40" fmla="*/ 531593 h 1234105"/>
              <a:gd name="connsiteX41" fmla="*/ 467477 w 934869"/>
              <a:gd name="connsiteY41" fmla="*/ 549086 h 1234105"/>
              <a:gd name="connsiteX42" fmla="*/ 536196 w 934869"/>
              <a:gd name="connsiteY42" fmla="*/ 531593 h 1234105"/>
              <a:gd name="connsiteX43" fmla="*/ 589431 w 934869"/>
              <a:gd name="connsiteY43" fmla="*/ 597634 h 1234105"/>
              <a:gd name="connsiteX44" fmla="*/ 467393 w 934869"/>
              <a:gd name="connsiteY44" fmla="*/ 694561 h 1234105"/>
              <a:gd name="connsiteX45" fmla="*/ 345523 w 934869"/>
              <a:gd name="connsiteY45" fmla="*/ 598220 h 1234105"/>
              <a:gd name="connsiteX46" fmla="*/ 398757 w 934869"/>
              <a:gd name="connsiteY46" fmla="*/ 531593 h 1234105"/>
              <a:gd name="connsiteX47" fmla="*/ 650115 w 934869"/>
              <a:gd name="connsiteY47" fmla="*/ 1190580 h 1234105"/>
              <a:gd name="connsiteX48" fmla="*/ 643921 w 934869"/>
              <a:gd name="connsiteY48" fmla="*/ 1196774 h 1234105"/>
              <a:gd name="connsiteX49" fmla="*/ 294883 w 934869"/>
              <a:gd name="connsiteY49" fmla="*/ 1196774 h 1234105"/>
              <a:gd name="connsiteX50" fmla="*/ 288605 w 934869"/>
              <a:gd name="connsiteY50" fmla="*/ 1190580 h 1234105"/>
              <a:gd name="connsiteX51" fmla="*/ 288605 w 934869"/>
              <a:gd name="connsiteY51" fmla="*/ 1129980 h 1234105"/>
              <a:gd name="connsiteX52" fmla="*/ 650115 w 934869"/>
              <a:gd name="connsiteY52" fmla="*/ 1129980 h 1234105"/>
              <a:gd name="connsiteX53" fmla="*/ 650115 w 934869"/>
              <a:gd name="connsiteY53" fmla="*/ 1190580 h 1234105"/>
              <a:gd name="connsiteX54" fmla="*/ 700001 w 934869"/>
              <a:gd name="connsiteY54" fmla="*/ 953870 h 1234105"/>
              <a:gd name="connsiteX55" fmla="*/ 700001 w 934869"/>
              <a:gd name="connsiteY55" fmla="*/ 991536 h 1234105"/>
              <a:gd name="connsiteX56" fmla="*/ 439688 w 934869"/>
              <a:gd name="connsiteY56" fmla="*/ 991536 h 1234105"/>
              <a:gd name="connsiteX57" fmla="*/ 421022 w 934869"/>
              <a:gd name="connsiteY57" fmla="*/ 1010286 h 1234105"/>
              <a:gd name="connsiteX58" fmla="*/ 439688 w 934869"/>
              <a:gd name="connsiteY58" fmla="*/ 1028951 h 1234105"/>
              <a:gd name="connsiteX59" fmla="*/ 700001 w 934869"/>
              <a:gd name="connsiteY59" fmla="*/ 1028951 h 1234105"/>
              <a:gd name="connsiteX60" fmla="*/ 700001 w 934869"/>
              <a:gd name="connsiteY60" fmla="*/ 1086287 h 1234105"/>
              <a:gd name="connsiteX61" fmla="*/ 693808 w 934869"/>
              <a:gd name="connsiteY61" fmla="*/ 1092565 h 1234105"/>
              <a:gd name="connsiteX62" fmla="*/ 244996 w 934869"/>
              <a:gd name="connsiteY62" fmla="*/ 1092565 h 1234105"/>
              <a:gd name="connsiteX63" fmla="*/ 238802 w 934869"/>
              <a:gd name="connsiteY63" fmla="*/ 1086287 h 1234105"/>
              <a:gd name="connsiteX64" fmla="*/ 238802 w 934869"/>
              <a:gd name="connsiteY64" fmla="*/ 1028951 h 1234105"/>
              <a:gd name="connsiteX65" fmla="*/ 339998 w 934869"/>
              <a:gd name="connsiteY65" fmla="*/ 1028951 h 1234105"/>
              <a:gd name="connsiteX66" fmla="*/ 358664 w 934869"/>
              <a:gd name="connsiteY66" fmla="*/ 1010286 h 1234105"/>
              <a:gd name="connsiteX67" fmla="*/ 339998 w 934869"/>
              <a:gd name="connsiteY67" fmla="*/ 991536 h 1234105"/>
              <a:gd name="connsiteX68" fmla="*/ 238802 w 934869"/>
              <a:gd name="connsiteY68" fmla="*/ 991536 h 1234105"/>
              <a:gd name="connsiteX69" fmla="*/ 238802 w 934869"/>
              <a:gd name="connsiteY69" fmla="*/ 957469 h 1234105"/>
              <a:gd name="connsiteX70" fmla="*/ 236793 w 934869"/>
              <a:gd name="connsiteY70" fmla="*/ 926332 h 1234105"/>
              <a:gd name="connsiteX71" fmla="*/ 701508 w 934869"/>
              <a:gd name="connsiteY71" fmla="*/ 926332 h 1234105"/>
              <a:gd name="connsiteX72" fmla="*/ 700001 w 934869"/>
              <a:gd name="connsiteY72" fmla="*/ 953870 h 1234105"/>
              <a:gd name="connsiteX73" fmla="*/ 794417 w 934869"/>
              <a:gd name="connsiteY73" fmla="*/ 746373 h 1234105"/>
              <a:gd name="connsiteX74" fmla="*/ 775333 w 934869"/>
              <a:gd name="connsiteY74" fmla="*/ 767884 h 1234105"/>
              <a:gd name="connsiteX75" fmla="*/ 708204 w 934869"/>
              <a:gd name="connsiteY75" fmla="*/ 888917 h 1234105"/>
              <a:gd name="connsiteX76" fmla="*/ 486226 w 934869"/>
              <a:gd name="connsiteY76" fmla="*/ 888917 h 1234105"/>
              <a:gd name="connsiteX77" fmla="*/ 486226 w 934869"/>
              <a:gd name="connsiteY77" fmla="*/ 726954 h 1234105"/>
              <a:gd name="connsiteX78" fmla="*/ 622828 w 934869"/>
              <a:gd name="connsiteY78" fmla="*/ 612533 h 1234105"/>
              <a:gd name="connsiteX79" fmla="*/ 627097 w 934869"/>
              <a:gd name="connsiteY79" fmla="*/ 613956 h 1234105"/>
              <a:gd name="connsiteX80" fmla="*/ 662419 w 934869"/>
              <a:gd name="connsiteY80" fmla="*/ 623498 h 1234105"/>
              <a:gd name="connsiteX81" fmla="*/ 740430 w 934869"/>
              <a:gd name="connsiteY81" fmla="*/ 652794 h 1234105"/>
              <a:gd name="connsiteX82" fmla="*/ 794417 w 934869"/>
              <a:gd name="connsiteY82" fmla="*/ 732645 h 1234105"/>
              <a:gd name="connsiteX83" fmla="*/ 794417 w 934869"/>
              <a:gd name="connsiteY83" fmla="*/ 746373 h 1234105"/>
              <a:gd name="connsiteX84" fmla="*/ 756333 w 934869"/>
              <a:gd name="connsiteY84" fmla="*/ 619062 h 1234105"/>
              <a:gd name="connsiteX85" fmla="*/ 672966 w 934869"/>
              <a:gd name="connsiteY85" fmla="*/ 587673 h 1234105"/>
              <a:gd name="connsiteX86" fmla="*/ 635802 w 934869"/>
              <a:gd name="connsiteY86" fmla="*/ 577629 h 1234105"/>
              <a:gd name="connsiteX87" fmla="*/ 569845 w 934869"/>
              <a:gd name="connsiteY87" fmla="*/ 513429 h 1234105"/>
              <a:gd name="connsiteX88" fmla="*/ 569175 w 934869"/>
              <a:gd name="connsiteY88" fmla="*/ 508407 h 1234105"/>
              <a:gd name="connsiteX89" fmla="*/ 635969 w 934869"/>
              <a:gd name="connsiteY89" fmla="*/ 350210 h 1234105"/>
              <a:gd name="connsiteX90" fmla="*/ 467477 w 934869"/>
              <a:gd name="connsiteY90" fmla="*/ 175272 h 1234105"/>
              <a:gd name="connsiteX91" fmla="*/ 298984 w 934869"/>
              <a:gd name="connsiteY91" fmla="*/ 350210 h 1234105"/>
              <a:gd name="connsiteX92" fmla="*/ 365527 w 934869"/>
              <a:gd name="connsiteY92" fmla="*/ 508240 h 1234105"/>
              <a:gd name="connsiteX93" fmla="*/ 364523 w 934869"/>
              <a:gd name="connsiteY93" fmla="*/ 515606 h 1234105"/>
              <a:gd name="connsiteX94" fmla="*/ 298984 w 934869"/>
              <a:gd name="connsiteY94" fmla="*/ 577629 h 1234105"/>
              <a:gd name="connsiteX95" fmla="*/ 261653 w 934869"/>
              <a:gd name="connsiteY95" fmla="*/ 587757 h 1234105"/>
              <a:gd name="connsiteX96" fmla="*/ 178453 w 934869"/>
              <a:gd name="connsiteY96" fmla="*/ 619062 h 1234105"/>
              <a:gd name="connsiteX97" fmla="*/ 107306 w 934869"/>
              <a:gd name="connsiteY97" fmla="*/ 702513 h 1234105"/>
              <a:gd name="connsiteX98" fmla="*/ 37331 w 934869"/>
              <a:gd name="connsiteY98" fmla="*/ 467477 h 1234105"/>
              <a:gd name="connsiteX99" fmla="*/ 467477 w 934869"/>
              <a:gd name="connsiteY99" fmla="*/ 37415 h 1234105"/>
              <a:gd name="connsiteX100" fmla="*/ 897622 w 934869"/>
              <a:gd name="connsiteY100" fmla="*/ 467477 h 1234105"/>
              <a:gd name="connsiteX101" fmla="*/ 827731 w 934869"/>
              <a:gd name="connsiteY101" fmla="*/ 702680 h 1234105"/>
              <a:gd name="connsiteX102" fmla="*/ 756333 w 934869"/>
              <a:gd name="connsiteY102" fmla="*/ 619062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34869" h="1234105">
                <a:moveTo>
                  <a:pt x="467477" y="0"/>
                </a:moveTo>
                <a:cubicBezTo>
                  <a:pt x="209674" y="0"/>
                  <a:pt x="0" y="209758"/>
                  <a:pt x="0" y="467477"/>
                </a:cubicBezTo>
                <a:cubicBezTo>
                  <a:pt x="0" y="591440"/>
                  <a:pt x="48045" y="708204"/>
                  <a:pt x="135430" y="796343"/>
                </a:cubicBezTo>
                <a:cubicBezTo>
                  <a:pt x="177951" y="839198"/>
                  <a:pt x="201304" y="896451"/>
                  <a:pt x="201304" y="957469"/>
                </a:cubicBezTo>
                <a:lnTo>
                  <a:pt x="201304" y="1086287"/>
                </a:lnTo>
                <a:cubicBezTo>
                  <a:pt x="201304" y="1110310"/>
                  <a:pt x="220890" y="1129896"/>
                  <a:pt x="244913" y="1129896"/>
                </a:cubicBezTo>
                <a:lnTo>
                  <a:pt x="251190" y="1129896"/>
                </a:lnTo>
                <a:lnTo>
                  <a:pt x="251190" y="1190497"/>
                </a:lnTo>
                <a:cubicBezTo>
                  <a:pt x="251190" y="1214519"/>
                  <a:pt x="270777" y="1234105"/>
                  <a:pt x="294799" y="1234105"/>
                </a:cubicBezTo>
                <a:lnTo>
                  <a:pt x="643837" y="1234105"/>
                </a:lnTo>
                <a:cubicBezTo>
                  <a:pt x="667860" y="1234105"/>
                  <a:pt x="687446" y="1214519"/>
                  <a:pt x="687446" y="1190497"/>
                </a:cubicBezTo>
                <a:lnTo>
                  <a:pt x="687446" y="1129896"/>
                </a:lnTo>
                <a:lnTo>
                  <a:pt x="693724" y="1129896"/>
                </a:lnTo>
                <a:cubicBezTo>
                  <a:pt x="717746" y="1129896"/>
                  <a:pt x="737333" y="1110310"/>
                  <a:pt x="737333" y="1086287"/>
                </a:cubicBezTo>
                <a:lnTo>
                  <a:pt x="737333" y="953787"/>
                </a:lnTo>
                <a:cubicBezTo>
                  <a:pt x="737333" y="893437"/>
                  <a:pt x="760267" y="836687"/>
                  <a:pt x="801951" y="793999"/>
                </a:cubicBezTo>
                <a:cubicBezTo>
                  <a:pt x="887662" y="706196"/>
                  <a:pt x="934870" y="590184"/>
                  <a:pt x="934870" y="467393"/>
                </a:cubicBezTo>
                <a:cubicBezTo>
                  <a:pt x="935037" y="209674"/>
                  <a:pt x="725279" y="0"/>
                  <a:pt x="467477" y="0"/>
                </a:cubicBezTo>
                <a:close/>
                <a:moveTo>
                  <a:pt x="161964" y="769977"/>
                </a:moveTo>
                <a:cubicBezTo>
                  <a:pt x="154431" y="762360"/>
                  <a:pt x="147483" y="754324"/>
                  <a:pt x="140620" y="746205"/>
                </a:cubicBezTo>
                <a:lnTo>
                  <a:pt x="140620" y="732562"/>
                </a:lnTo>
                <a:cubicBezTo>
                  <a:pt x="140620" y="699164"/>
                  <a:pt x="161294" y="668613"/>
                  <a:pt x="194608" y="652877"/>
                </a:cubicBezTo>
                <a:cubicBezTo>
                  <a:pt x="218128" y="641745"/>
                  <a:pt x="243573" y="632203"/>
                  <a:pt x="272451" y="623581"/>
                </a:cubicBezTo>
                <a:cubicBezTo>
                  <a:pt x="284169" y="620066"/>
                  <a:pt x="295720" y="616885"/>
                  <a:pt x="307857" y="613956"/>
                </a:cubicBezTo>
                <a:cubicBezTo>
                  <a:pt x="309363" y="613621"/>
                  <a:pt x="310703" y="613035"/>
                  <a:pt x="312125" y="612616"/>
                </a:cubicBezTo>
                <a:cubicBezTo>
                  <a:pt x="334641" y="660829"/>
                  <a:pt x="415581" y="708790"/>
                  <a:pt x="448895" y="726954"/>
                </a:cubicBezTo>
                <a:lnTo>
                  <a:pt x="448895" y="888834"/>
                </a:lnTo>
                <a:lnTo>
                  <a:pt x="229763" y="888834"/>
                </a:lnTo>
                <a:cubicBezTo>
                  <a:pt x="217960" y="844304"/>
                  <a:pt x="195110" y="803374"/>
                  <a:pt x="161964" y="769977"/>
                </a:cubicBezTo>
                <a:close/>
                <a:moveTo>
                  <a:pt x="393317" y="337404"/>
                </a:moveTo>
                <a:cubicBezTo>
                  <a:pt x="420520" y="344184"/>
                  <a:pt x="446970" y="346862"/>
                  <a:pt x="471662" y="346862"/>
                </a:cubicBezTo>
                <a:cubicBezTo>
                  <a:pt x="525985" y="346862"/>
                  <a:pt x="571100" y="334223"/>
                  <a:pt x="596462" y="325267"/>
                </a:cubicBezTo>
                <a:cubicBezTo>
                  <a:pt x="597634" y="333386"/>
                  <a:pt x="598471" y="341589"/>
                  <a:pt x="598471" y="350294"/>
                </a:cubicBezTo>
                <a:cubicBezTo>
                  <a:pt x="598471" y="439353"/>
                  <a:pt x="539628" y="511839"/>
                  <a:pt x="467393" y="511839"/>
                </a:cubicBezTo>
                <a:cubicBezTo>
                  <a:pt x="395158" y="511839"/>
                  <a:pt x="336315" y="439353"/>
                  <a:pt x="336315" y="350294"/>
                </a:cubicBezTo>
                <a:cubicBezTo>
                  <a:pt x="336315" y="268014"/>
                  <a:pt x="388964" y="212771"/>
                  <a:pt x="467393" y="212771"/>
                </a:cubicBezTo>
                <a:cubicBezTo>
                  <a:pt x="524059" y="212771"/>
                  <a:pt x="566999" y="241983"/>
                  <a:pt x="586585" y="289024"/>
                </a:cubicBezTo>
                <a:cubicBezTo>
                  <a:pt x="555113" y="300324"/>
                  <a:pt x="481288" y="320914"/>
                  <a:pt x="402356" y="301161"/>
                </a:cubicBezTo>
                <a:cubicBezTo>
                  <a:pt x="392480" y="298650"/>
                  <a:pt x="382184" y="304760"/>
                  <a:pt x="379673" y="314804"/>
                </a:cubicBezTo>
                <a:cubicBezTo>
                  <a:pt x="377246" y="324681"/>
                  <a:pt x="383356" y="334893"/>
                  <a:pt x="393317" y="337404"/>
                </a:cubicBezTo>
                <a:close/>
                <a:moveTo>
                  <a:pt x="398757" y="531593"/>
                </a:moveTo>
                <a:cubicBezTo>
                  <a:pt x="419766" y="542725"/>
                  <a:pt x="442952" y="549086"/>
                  <a:pt x="467477" y="549086"/>
                </a:cubicBezTo>
                <a:cubicBezTo>
                  <a:pt x="492002" y="549086"/>
                  <a:pt x="515187" y="542725"/>
                  <a:pt x="536196" y="531593"/>
                </a:cubicBezTo>
                <a:cubicBezTo>
                  <a:pt x="544650" y="558712"/>
                  <a:pt x="563567" y="581814"/>
                  <a:pt x="589431" y="597634"/>
                </a:cubicBezTo>
                <a:cubicBezTo>
                  <a:pt x="577294" y="623749"/>
                  <a:pt x="521716" y="665014"/>
                  <a:pt x="467393" y="694561"/>
                </a:cubicBezTo>
                <a:cubicBezTo>
                  <a:pt x="413154" y="665265"/>
                  <a:pt x="357743" y="624335"/>
                  <a:pt x="345523" y="598220"/>
                </a:cubicBezTo>
                <a:cubicBezTo>
                  <a:pt x="371219" y="582735"/>
                  <a:pt x="390554" y="559131"/>
                  <a:pt x="398757" y="531593"/>
                </a:cubicBezTo>
                <a:close/>
                <a:moveTo>
                  <a:pt x="650115" y="1190580"/>
                </a:moveTo>
                <a:cubicBezTo>
                  <a:pt x="650115" y="1194012"/>
                  <a:pt x="647353" y="1196774"/>
                  <a:pt x="643921" y="1196774"/>
                </a:cubicBezTo>
                <a:lnTo>
                  <a:pt x="294883" y="1196774"/>
                </a:lnTo>
                <a:cubicBezTo>
                  <a:pt x="291451" y="1196774"/>
                  <a:pt x="288605" y="1194012"/>
                  <a:pt x="288605" y="1190580"/>
                </a:cubicBezTo>
                <a:lnTo>
                  <a:pt x="288605" y="1129980"/>
                </a:lnTo>
                <a:lnTo>
                  <a:pt x="650115" y="1129980"/>
                </a:lnTo>
                <a:lnTo>
                  <a:pt x="650115" y="1190580"/>
                </a:lnTo>
                <a:close/>
                <a:moveTo>
                  <a:pt x="700001" y="953870"/>
                </a:moveTo>
                <a:lnTo>
                  <a:pt x="700001" y="991536"/>
                </a:lnTo>
                <a:lnTo>
                  <a:pt x="439688" y="991536"/>
                </a:lnTo>
                <a:cubicBezTo>
                  <a:pt x="429392" y="991536"/>
                  <a:pt x="421022" y="999906"/>
                  <a:pt x="421022" y="1010286"/>
                </a:cubicBezTo>
                <a:cubicBezTo>
                  <a:pt x="421022" y="1020581"/>
                  <a:pt x="429392" y="1028951"/>
                  <a:pt x="439688" y="1028951"/>
                </a:cubicBezTo>
                <a:lnTo>
                  <a:pt x="700001" y="1028951"/>
                </a:lnTo>
                <a:lnTo>
                  <a:pt x="700001" y="1086287"/>
                </a:lnTo>
                <a:cubicBezTo>
                  <a:pt x="700001" y="1089719"/>
                  <a:pt x="697239" y="1092565"/>
                  <a:pt x="693808" y="1092565"/>
                </a:cubicBezTo>
                <a:lnTo>
                  <a:pt x="244996" y="1092565"/>
                </a:lnTo>
                <a:cubicBezTo>
                  <a:pt x="241565" y="1092565"/>
                  <a:pt x="238802" y="1089719"/>
                  <a:pt x="238802" y="1086287"/>
                </a:cubicBezTo>
                <a:lnTo>
                  <a:pt x="238802" y="1028951"/>
                </a:lnTo>
                <a:lnTo>
                  <a:pt x="339998" y="1028951"/>
                </a:lnTo>
                <a:cubicBezTo>
                  <a:pt x="350294" y="1028951"/>
                  <a:pt x="358664" y="1020581"/>
                  <a:pt x="358664" y="1010286"/>
                </a:cubicBezTo>
                <a:cubicBezTo>
                  <a:pt x="358664" y="999906"/>
                  <a:pt x="350294" y="991536"/>
                  <a:pt x="339998" y="991536"/>
                </a:cubicBezTo>
                <a:lnTo>
                  <a:pt x="238802" y="991536"/>
                </a:lnTo>
                <a:lnTo>
                  <a:pt x="238802" y="957469"/>
                </a:lnTo>
                <a:cubicBezTo>
                  <a:pt x="238802" y="947007"/>
                  <a:pt x="238049" y="936544"/>
                  <a:pt x="236793" y="926332"/>
                </a:cubicBezTo>
                <a:lnTo>
                  <a:pt x="701508" y="926332"/>
                </a:lnTo>
                <a:cubicBezTo>
                  <a:pt x="700504" y="935456"/>
                  <a:pt x="700001" y="944579"/>
                  <a:pt x="700001" y="953870"/>
                </a:cubicBezTo>
                <a:close/>
                <a:moveTo>
                  <a:pt x="794417" y="746373"/>
                </a:moveTo>
                <a:cubicBezTo>
                  <a:pt x="788224" y="753655"/>
                  <a:pt x="782030" y="761020"/>
                  <a:pt x="775333" y="767884"/>
                </a:cubicBezTo>
                <a:cubicBezTo>
                  <a:pt x="742187" y="801867"/>
                  <a:pt x="719420" y="843551"/>
                  <a:pt x="708204" y="888917"/>
                </a:cubicBezTo>
                <a:lnTo>
                  <a:pt x="486226" y="888917"/>
                </a:lnTo>
                <a:lnTo>
                  <a:pt x="486226" y="726954"/>
                </a:lnTo>
                <a:cubicBezTo>
                  <a:pt x="519372" y="708790"/>
                  <a:pt x="600061" y="660745"/>
                  <a:pt x="622828" y="612533"/>
                </a:cubicBezTo>
                <a:cubicBezTo>
                  <a:pt x="624251" y="612951"/>
                  <a:pt x="625590" y="613537"/>
                  <a:pt x="627097" y="613956"/>
                </a:cubicBezTo>
                <a:cubicBezTo>
                  <a:pt x="639066" y="616802"/>
                  <a:pt x="650785" y="620066"/>
                  <a:pt x="662419" y="623498"/>
                </a:cubicBezTo>
                <a:cubicBezTo>
                  <a:pt x="690962" y="631952"/>
                  <a:pt x="717244" y="641912"/>
                  <a:pt x="740430" y="652794"/>
                </a:cubicBezTo>
                <a:cubicBezTo>
                  <a:pt x="773743" y="668530"/>
                  <a:pt x="794417" y="699164"/>
                  <a:pt x="794417" y="732645"/>
                </a:cubicBezTo>
                <a:lnTo>
                  <a:pt x="794417" y="746373"/>
                </a:lnTo>
                <a:close/>
                <a:moveTo>
                  <a:pt x="756333" y="619062"/>
                </a:moveTo>
                <a:cubicBezTo>
                  <a:pt x="731055" y="607092"/>
                  <a:pt x="703768" y="596797"/>
                  <a:pt x="672966" y="587673"/>
                </a:cubicBezTo>
                <a:cubicBezTo>
                  <a:pt x="660661" y="584074"/>
                  <a:pt x="648273" y="580558"/>
                  <a:pt x="635802" y="577629"/>
                </a:cubicBezTo>
                <a:cubicBezTo>
                  <a:pt x="601233" y="568171"/>
                  <a:pt x="575955" y="543646"/>
                  <a:pt x="569845" y="513429"/>
                </a:cubicBezTo>
                <a:cubicBezTo>
                  <a:pt x="569593" y="512258"/>
                  <a:pt x="569426" y="510416"/>
                  <a:pt x="569175" y="508407"/>
                </a:cubicBezTo>
                <a:cubicBezTo>
                  <a:pt x="609687" y="472080"/>
                  <a:pt x="635969" y="414744"/>
                  <a:pt x="635969" y="350210"/>
                </a:cubicBezTo>
                <a:cubicBezTo>
                  <a:pt x="635969" y="247256"/>
                  <a:pt x="566664" y="175272"/>
                  <a:pt x="467477" y="175272"/>
                </a:cubicBezTo>
                <a:cubicBezTo>
                  <a:pt x="368290" y="175272"/>
                  <a:pt x="298984" y="247256"/>
                  <a:pt x="298984" y="350210"/>
                </a:cubicBezTo>
                <a:cubicBezTo>
                  <a:pt x="298984" y="414661"/>
                  <a:pt x="325183" y="471829"/>
                  <a:pt x="365527" y="508240"/>
                </a:cubicBezTo>
                <a:cubicBezTo>
                  <a:pt x="365193" y="511086"/>
                  <a:pt x="364942" y="513848"/>
                  <a:pt x="364523" y="515606"/>
                </a:cubicBezTo>
                <a:cubicBezTo>
                  <a:pt x="358245" y="545236"/>
                  <a:pt x="332549" y="569594"/>
                  <a:pt x="298984" y="577629"/>
                </a:cubicBezTo>
                <a:cubicBezTo>
                  <a:pt x="286261" y="580642"/>
                  <a:pt x="274041" y="584074"/>
                  <a:pt x="261653" y="587757"/>
                </a:cubicBezTo>
                <a:cubicBezTo>
                  <a:pt x="230934" y="596880"/>
                  <a:pt x="203731" y="607176"/>
                  <a:pt x="178453" y="619062"/>
                </a:cubicBezTo>
                <a:cubicBezTo>
                  <a:pt x="141959" y="636304"/>
                  <a:pt x="116597" y="666939"/>
                  <a:pt x="107306" y="702513"/>
                </a:cubicBezTo>
                <a:cubicBezTo>
                  <a:pt x="61856" y="633207"/>
                  <a:pt x="37331" y="552183"/>
                  <a:pt x="37331" y="467477"/>
                </a:cubicBezTo>
                <a:cubicBezTo>
                  <a:pt x="37331" y="230348"/>
                  <a:pt x="230265" y="37415"/>
                  <a:pt x="467477" y="37415"/>
                </a:cubicBezTo>
                <a:cubicBezTo>
                  <a:pt x="704605" y="37415"/>
                  <a:pt x="897622" y="230348"/>
                  <a:pt x="897622" y="467477"/>
                </a:cubicBezTo>
                <a:cubicBezTo>
                  <a:pt x="897622" y="552183"/>
                  <a:pt x="873181" y="633375"/>
                  <a:pt x="827731" y="702680"/>
                </a:cubicBezTo>
                <a:cubicBezTo>
                  <a:pt x="818440" y="667023"/>
                  <a:pt x="792995" y="636388"/>
                  <a:pt x="756333" y="619062"/>
                </a:cubicBezTo>
                <a:close/>
              </a:path>
            </a:pathLst>
          </a:custGeom>
          <a:solidFill>
            <a:schemeClr val="tx1"/>
          </a:solidFill>
          <a:ln w="8365" cap="flat">
            <a:noFill/>
            <a:prstDash val="solid"/>
            <a:miter/>
          </a:ln>
        </p:spPr>
        <p:txBody>
          <a:bodyPr rtlCol="0" anchor="ctr"/>
          <a:lstStyle/>
          <a:p>
            <a:endParaRPr lang="en-US" sz="1200"/>
          </a:p>
        </p:txBody>
      </p:sp>
      <p:grpSp>
        <p:nvGrpSpPr>
          <p:cNvPr id="635" name="Graphic 2">
            <a:extLst>
              <a:ext uri="{FF2B5EF4-FFF2-40B4-BE49-F238E27FC236}">
                <a16:creationId xmlns:a16="http://schemas.microsoft.com/office/drawing/2014/main" id="{94C84304-59BE-46C8-8679-D58869E7F105}"/>
              </a:ext>
            </a:extLst>
          </p:cNvPr>
          <p:cNvGrpSpPr/>
          <p:nvPr/>
        </p:nvGrpSpPr>
        <p:grpSpPr>
          <a:xfrm>
            <a:off x="10669396" y="5909009"/>
            <a:ext cx="546234" cy="537467"/>
            <a:chOff x="13185684" y="3434558"/>
            <a:chExt cx="1234415" cy="1214603"/>
          </a:xfrm>
          <a:solidFill>
            <a:schemeClr val="tx1"/>
          </a:solidFill>
        </p:grpSpPr>
        <p:sp>
          <p:nvSpPr>
            <p:cNvPr id="636" name="Freeform: Shape 635">
              <a:extLst>
                <a:ext uri="{FF2B5EF4-FFF2-40B4-BE49-F238E27FC236}">
                  <a16:creationId xmlns:a16="http://schemas.microsoft.com/office/drawing/2014/main" id="{DBCDAA9D-13E8-47E5-9BC6-333D608A28B4}"/>
                </a:ext>
              </a:extLst>
            </p:cNvPr>
            <p:cNvSpPr/>
            <p:nvPr/>
          </p:nvSpPr>
          <p:spPr>
            <a:xfrm>
              <a:off x="13185684" y="3434558"/>
              <a:ext cx="1234415" cy="1214603"/>
            </a:xfrm>
            <a:custGeom>
              <a:avLst/>
              <a:gdLst>
                <a:gd name="connsiteX0" fmla="*/ 1211180 w 1234415"/>
                <a:gd name="connsiteY0" fmla="*/ 896163 h 1214603"/>
                <a:gd name="connsiteX1" fmla="*/ 1158956 w 1234415"/>
                <a:gd name="connsiteY1" fmla="*/ 889141 h 1214603"/>
                <a:gd name="connsiteX2" fmla="*/ 1160711 w 1234415"/>
                <a:gd name="connsiteY2" fmla="*/ 873868 h 1214603"/>
                <a:gd name="connsiteX3" fmla="*/ 1135608 w 1234415"/>
                <a:gd name="connsiteY3" fmla="*/ 829719 h 1214603"/>
                <a:gd name="connsiteX4" fmla="*/ 1013253 w 1234415"/>
                <a:gd name="connsiteY4" fmla="*/ 852101 h 1214603"/>
                <a:gd name="connsiteX5" fmla="*/ 1171682 w 1234415"/>
                <a:gd name="connsiteY5" fmla="*/ 492495 h 1214603"/>
                <a:gd name="connsiteX6" fmla="*/ 679188 w 1234415"/>
                <a:gd name="connsiteY6" fmla="*/ 0 h 1214603"/>
                <a:gd name="connsiteX7" fmla="*/ 186693 w 1234415"/>
                <a:gd name="connsiteY7" fmla="*/ 492495 h 1214603"/>
                <a:gd name="connsiteX8" fmla="*/ 284385 w 1234415"/>
                <a:gd name="connsiteY8" fmla="*/ 785657 h 1214603"/>
                <a:gd name="connsiteX9" fmla="*/ 175985 w 1234415"/>
                <a:gd name="connsiteY9" fmla="*/ 783901 h 1214603"/>
                <a:gd name="connsiteX10" fmla="*/ 18696 w 1234415"/>
                <a:gd name="connsiteY10" fmla="*/ 783901 h 1214603"/>
                <a:gd name="connsiteX11" fmla="*/ 0 w 1234415"/>
                <a:gd name="connsiteY11" fmla="*/ 802597 h 1214603"/>
                <a:gd name="connsiteX12" fmla="*/ 0 w 1234415"/>
                <a:gd name="connsiteY12" fmla="*/ 1139031 h 1214603"/>
                <a:gd name="connsiteX13" fmla="*/ 18696 w 1234415"/>
                <a:gd name="connsiteY13" fmla="*/ 1157727 h 1214603"/>
                <a:gd name="connsiteX14" fmla="*/ 172914 w 1234415"/>
                <a:gd name="connsiteY14" fmla="*/ 1157727 h 1214603"/>
                <a:gd name="connsiteX15" fmla="*/ 562362 w 1234415"/>
                <a:gd name="connsiteY15" fmla="*/ 1214603 h 1214603"/>
                <a:gd name="connsiteX16" fmla="*/ 1188711 w 1234415"/>
                <a:gd name="connsiteY16" fmla="*/ 1012462 h 1214603"/>
                <a:gd name="connsiteX17" fmla="*/ 1234352 w 1234415"/>
                <a:gd name="connsiteY17" fmla="*/ 944087 h 1214603"/>
                <a:gd name="connsiteX18" fmla="*/ 1211180 w 1234415"/>
                <a:gd name="connsiteY18" fmla="*/ 896163 h 1214603"/>
                <a:gd name="connsiteX19" fmla="*/ 157290 w 1234415"/>
                <a:gd name="connsiteY19" fmla="*/ 1120335 h 1214603"/>
                <a:gd name="connsiteX20" fmla="*/ 37479 w 1234415"/>
                <a:gd name="connsiteY20" fmla="*/ 1120335 h 1214603"/>
                <a:gd name="connsiteX21" fmla="*/ 37479 w 1234415"/>
                <a:gd name="connsiteY21" fmla="*/ 821292 h 1214603"/>
                <a:gd name="connsiteX22" fmla="*/ 157290 w 1234415"/>
                <a:gd name="connsiteY22" fmla="*/ 821292 h 1214603"/>
                <a:gd name="connsiteX23" fmla="*/ 157290 w 1234415"/>
                <a:gd name="connsiteY23" fmla="*/ 1120335 h 1214603"/>
                <a:gd name="connsiteX24" fmla="*/ 1022819 w 1234415"/>
                <a:gd name="connsiteY24" fmla="*/ 888702 h 1214603"/>
                <a:gd name="connsiteX25" fmla="*/ 1112963 w 1234415"/>
                <a:gd name="connsiteY25" fmla="*/ 859386 h 1214603"/>
                <a:gd name="connsiteX26" fmla="*/ 1123407 w 1234415"/>
                <a:gd name="connsiteY26" fmla="*/ 875273 h 1214603"/>
                <a:gd name="connsiteX27" fmla="*/ 1102517 w 1234415"/>
                <a:gd name="connsiteY27" fmla="*/ 909855 h 1214603"/>
                <a:gd name="connsiteX28" fmla="*/ 1089966 w 1234415"/>
                <a:gd name="connsiteY28" fmla="*/ 915210 h 1214603"/>
                <a:gd name="connsiteX29" fmla="*/ 868251 w 1234415"/>
                <a:gd name="connsiteY29" fmla="*/ 991923 h 1214603"/>
                <a:gd name="connsiteX30" fmla="*/ 871762 w 1234415"/>
                <a:gd name="connsiteY30" fmla="*/ 974105 h 1214603"/>
                <a:gd name="connsiteX31" fmla="*/ 870446 w 1234415"/>
                <a:gd name="connsiteY31" fmla="*/ 945228 h 1214603"/>
                <a:gd name="connsiteX32" fmla="*/ 1022819 w 1234415"/>
                <a:gd name="connsiteY32" fmla="*/ 888702 h 1214603"/>
                <a:gd name="connsiteX33" fmla="*/ 1025365 w 1234415"/>
                <a:gd name="connsiteY33" fmla="*/ 787236 h 1214603"/>
                <a:gd name="connsiteX34" fmla="*/ 857806 w 1234415"/>
                <a:gd name="connsiteY34" fmla="*/ 908978 h 1214603"/>
                <a:gd name="connsiteX35" fmla="*/ 847361 w 1234415"/>
                <a:gd name="connsiteY35" fmla="*/ 895461 h 1214603"/>
                <a:gd name="connsiteX36" fmla="*/ 783989 w 1234415"/>
                <a:gd name="connsiteY36" fmla="*/ 871235 h 1214603"/>
                <a:gd name="connsiteX37" fmla="*/ 698059 w 1234415"/>
                <a:gd name="connsiteY37" fmla="*/ 870709 h 1214603"/>
                <a:gd name="connsiteX38" fmla="*/ 698059 w 1234415"/>
                <a:gd name="connsiteY38" fmla="*/ 765908 h 1214603"/>
                <a:gd name="connsiteX39" fmla="*/ 843236 w 1234415"/>
                <a:gd name="connsiteY39" fmla="*/ 644605 h 1214603"/>
                <a:gd name="connsiteX40" fmla="*/ 848063 w 1234415"/>
                <a:gd name="connsiteY40" fmla="*/ 646185 h 1214603"/>
                <a:gd name="connsiteX41" fmla="*/ 885367 w 1234415"/>
                <a:gd name="connsiteY41" fmla="*/ 656279 h 1214603"/>
                <a:gd name="connsiteX42" fmla="*/ 967873 w 1234415"/>
                <a:gd name="connsiteY42" fmla="*/ 687351 h 1214603"/>
                <a:gd name="connsiteX43" fmla="*/ 1025541 w 1234415"/>
                <a:gd name="connsiteY43" fmla="*/ 772578 h 1214603"/>
                <a:gd name="connsiteX44" fmla="*/ 1025541 w 1234415"/>
                <a:gd name="connsiteY44" fmla="*/ 787236 h 1214603"/>
                <a:gd name="connsiteX45" fmla="*/ 549197 w 1234415"/>
                <a:gd name="connsiteY45" fmla="*/ 630123 h 1214603"/>
                <a:gd name="connsiteX46" fmla="*/ 605985 w 1234415"/>
                <a:gd name="connsiteY46" fmla="*/ 558676 h 1214603"/>
                <a:gd name="connsiteX47" fmla="*/ 679188 w 1234415"/>
                <a:gd name="connsiteY47" fmla="*/ 577634 h 1214603"/>
                <a:gd name="connsiteX48" fmla="*/ 752390 w 1234415"/>
                <a:gd name="connsiteY48" fmla="*/ 558676 h 1214603"/>
                <a:gd name="connsiteX49" fmla="*/ 809268 w 1234415"/>
                <a:gd name="connsiteY49" fmla="*/ 629508 h 1214603"/>
                <a:gd name="connsiteX50" fmla="*/ 679188 w 1234415"/>
                <a:gd name="connsiteY50" fmla="*/ 733432 h 1214603"/>
                <a:gd name="connsiteX51" fmla="*/ 549197 w 1234415"/>
                <a:gd name="connsiteY51" fmla="*/ 630123 h 1214603"/>
                <a:gd name="connsiteX52" fmla="*/ 660492 w 1234415"/>
                <a:gd name="connsiteY52" fmla="*/ 765820 h 1214603"/>
                <a:gd name="connsiteX53" fmla="*/ 660492 w 1234415"/>
                <a:gd name="connsiteY53" fmla="*/ 868514 h 1214603"/>
                <a:gd name="connsiteX54" fmla="*/ 549021 w 1234415"/>
                <a:gd name="connsiteY54" fmla="*/ 837179 h 1214603"/>
                <a:gd name="connsiteX55" fmla="*/ 333713 w 1234415"/>
                <a:gd name="connsiteY55" fmla="*/ 787851 h 1214603"/>
                <a:gd name="connsiteX56" fmla="*/ 333011 w 1234415"/>
                <a:gd name="connsiteY56" fmla="*/ 787149 h 1214603"/>
                <a:gd name="connsiteX57" fmla="*/ 333011 w 1234415"/>
                <a:gd name="connsiteY57" fmla="*/ 772315 h 1214603"/>
                <a:gd name="connsiteX58" fmla="*/ 390590 w 1234415"/>
                <a:gd name="connsiteY58" fmla="*/ 687263 h 1214603"/>
                <a:gd name="connsiteX59" fmla="*/ 472921 w 1234415"/>
                <a:gd name="connsiteY59" fmla="*/ 656279 h 1214603"/>
                <a:gd name="connsiteX60" fmla="*/ 510313 w 1234415"/>
                <a:gd name="connsiteY60" fmla="*/ 646185 h 1214603"/>
                <a:gd name="connsiteX61" fmla="*/ 515141 w 1234415"/>
                <a:gd name="connsiteY61" fmla="*/ 644693 h 1214603"/>
                <a:gd name="connsiteX62" fmla="*/ 660492 w 1234415"/>
                <a:gd name="connsiteY62" fmla="*/ 765820 h 1214603"/>
                <a:gd name="connsiteX63" fmla="*/ 737118 w 1234415"/>
                <a:gd name="connsiteY63" fmla="*/ 317036 h 1214603"/>
                <a:gd name="connsiteX64" fmla="*/ 557798 w 1234415"/>
                <a:gd name="connsiteY64" fmla="*/ 292548 h 1214603"/>
                <a:gd name="connsiteX65" fmla="*/ 679188 w 1234415"/>
                <a:gd name="connsiteY65" fmla="*/ 222417 h 1214603"/>
                <a:gd name="connsiteX66" fmla="*/ 818571 w 1234415"/>
                <a:gd name="connsiteY66" fmla="*/ 368647 h 1214603"/>
                <a:gd name="connsiteX67" fmla="*/ 679188 w 1234415"/>
                <a:gd name="connsiteY67" fmla="*/ 540243 h 1214603"/>
                <a:gd name="connsiteX68" fmla="*/ 539804 w 1234415"/>
                <a:gd name="connsiteY68" fmla="*/ 368647 h 1214603"/>
                <a:gd name="connsiteX69" fmla="*/ 544896 w 1234415"/>
                <a:gd name="connsiteY69" fmla="*/ 327832 h 1214603"/>
                <a:gd name="connsiteX70" fmla="*/ 685157 w 1234415"/>
                <a:gd name="connsiteY70" fmla="*/ 358465 h 1214603"/>
                <a:gd name="connsiteX71" fmla="*/ 742823 w 1234415"/>
                <a:gd name="connsiteY71" fmla="*/ 353989 h 1214603"/>
                <a:gd name="connsiteX72" fmla="*/ 758447 w 1234415"/>
                <a:gd name="connsiteY72" fmla="*/ 332660 h 1214603"/>
                <a:gd name="connsiteX73" fmla="*/ 737118 w 1234415"/>
                <a:gd name="connsiteY73" fmla="*/ 317036 h 1214603"/>
                <a:gd name="connsiteX74" fmla="*/ 224085 w 1234415"/>
                <a:gd name="connsiteY74" fmla="*/ 492495 h 1214603"/>
                <a:gd name="connsiteX75" fmla="*/ 679188 w 1234415"/>
                <a:gd name="connsiteY75" fmla="*/ 37391 h 1214603"/>
                <a:gd name="connsiteX76" fmla="*/ 1134291 w 1234415"/>
                <a:gd name="connsiteY76" fmla="*/ 492495 h 1214603"/>
                <a:gd name="connsiteX77" fmla="*/ 1058806 w 1234415"/>
                <a:gd name="connsiteY77" fmla="*/ 742823 h 1214603"/>
                <a:gd name="connsiteX78" fmla="*/ 983673 w 1234415"/>
                <a:gd name="connsiteY78" fmla="*/ 653383 h 1214603"/>
                <a:gd name="connsiteX79" fmla="*/ 895812 w 1234415"/>
                <a:gd name="connsiteY79" fmla="*/ 620292 h 1214603"/>
                <a:gd name="connsiteX80" fmla="*/ 856578 w 1234415"/>
                <a:gd name="connsiteY80" fmla="*/ 609672 h 1214603"/>
                <a:gd name="connsiteX81" fmla="*/ 786184 w 1234415"/>
                <a:gd name="connsiteY81" fmla="*/ 541121 h 1214603"/>
                <a:gd name="connsiteX82" fmla="*/ 785481 w 1234415"/>
                <a:gd name="connsiteY82" fmla="*/ 535152 h 1214603"/>
                <a:gd name="connsiteX83" fmla="*/ 855963 w 1234415"/>
                <a:gd name="connsiteY83" fmla="*/ 368559 h 1214603"/>
                <a:gd name="connsiteX84" fmla="*/ 679188 w 1234415"/>
                <a:gd name="connsiteY84" fmla="*/ 184938 h 1214603"/>
                <a:gd name="connsiteX85" fmla="*/ 502413 w 1234415"/>
                <a:gd name="connsiteY85" fmla="*/ 368559 h 1214603"/>
                <a:gd name="connsiteX86" fmla="*/ 572719 w 1234415"/>
                <a:gd name="connsiteY86" fmla="*/ 534977 h 1214603"/>
                <a:gd name="connsiteX87" fmla="*/ 571578 w 1234415"/>
                <a:gd name="connsiteY87" fmla="*/ 543403 h 1214603"/>
                <a:gd name="connsiteX88" fmla="*/ 501623 w 1234415"/>
                <a:gd name="connsiteY88" fmla="*/ 609672 h 1214603"/>
                <a:gd name="connsiteX89" fmla="*/ 462301 w 1234415"/>
                <a:gd name="connsiteY89" fmla="*/ 620292 h 1214603"/>
                <a:gd name="connsiteX90" fmla="*/ 374616 w 1234415"/>
                <a:gd name="connsiteY90" fmla="*/ 653295 h 1214603"/>
                <a:gd name="connsiteX91" fmla="*/ 299569 w 1234415"/>
                <a:gd name="connsiteY91" fmla="*/ 742648 h 1214603"/>
                <a:gd name="connsiteX92" fmla="*/ 224085 w 1234415"/>
                <a:gd name="connsiteY92" fmla="*/ 492495 h 1214603"/>
                <a:gd name="connsiteX93" fmla="*/ 1166504 w 1234415"/>
                <a:gd name="connsiteY93" fmla="*/ 982356 h 1214603"/>
                <a:gd name="connsiteX94" fmla="*/ 194681 w 1234415"/>
                <a:gd name="connsiteY94" fmla="*/ 1125251 h 1214603"/>
                <a:gd name="connsiteX95" fmla="*/ 194681 w 1234415"/>
                <a:gd name="connsiteY95" fmla="*/ 821205 h 1214603"/>
                <a:gd name="connsiteX96" fmla="*/ 530149 w 1234415"/>
                <a:gd name="connsiteY96" fmla="*/ 869392 h 1214603"/>
                <a:gd name="connsiteX97" fmla="*/ 785218 w 1234415"/>
                <a:gd name="connsiteY97" fmla="*/ 908451 h 1214603"/>
                <a:gd name="connsiteX98" fmla="*/ 821117 w 1234415"/>
                <a:gd name="connsiteY98" fmla="*/ 921968 h 1214603"/>
                <a:gd name="connsiteX99" fmla="*/ 834459 w 1234415"/>
                <a:gd name="connsiteY99" fmla="*/ 971648 h 1214603"/>
                <a:gd name="connsiteX100" fmla="*/ 799964 w 1234415"/>
                <a:gd name="connsiteY100" fmla="*/ 1007108 h 1214603"/>
                <a:gd name="connsiteX101" fmla="*/ 799350 w 1234415"/>
                <a:gd name="connsiteY101" fmla="*/ 1007459 h 1214603"/>
                <a:gd name="connsiteX102" fmla="*/ 798910 w 1234415"/>
                <a:gd name="connsiteY102" fmla="*/ 1007547 h 1214603"/>
                <a:gd name="connsiteX103" fmla="*/ 518125 w 1234415"/>
                <a:gd name="connsiteY103" fmla="*/ 1010970 h 1214603"/>
                <a:gd name="connsiteX104" fmla="*/ 497147 w 1234415"/>
                <a:gd name="connsiteY104" fmla="*/ 1027120 h 1214603"/>
                <a:gd name="connsiteX105" fmla="*/ 513297 w 1234415"/>
                <a:gd name="connsiteY105" fmla="*/ 1048098 h 1214603"/>
                <a:gd name="connsiteX106" fmla="*/ 680329 w 1234415"/>
                <a:gd name="connsiteY106" fmla="*/ 1060562 h 1214603"/>
                <a:gd name="connsiteX107" fmla="*/ 810321 w 1234415"/>
                <a:gd name="connsiteY107" fmla="*/ 1043095 h 1214603"/>
                <a:gd name="connsiteX108" fmla="*/ 810497 w 1234415"/>
                <a:gd name="connsiteY108" fmla="*/ 1043095 h 1214603"/>
                <a:gd name="connsiteX109" fmla="*/ 1104537 w 1234415"/>
                <a:gd name="connsiteY109" fmla="*/ 949529 h 1214603"/>
                <a:gd name="connsiteX110" fmla="*/ 1187130 w 1234415"/>
                <a:gd name="connsiteY110" fmla="*/ 924689 h 1214603"/>
                <a:gd name="connsiteX111" fmla="*/ 1197049 w 1234415"/>
                <a:gd name="connsiteY111" fmla="*/ 942156 h 1214603"/>
                <a:gd name="connsiteX112" fmla="*/ 1166504 w 1234415"/>
                <a:gd name="connsiteY112" fmla="*/ 982356 h 1214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234415" h="1214603">
                  <a:moveTo>
                    <a:pt x="1211180" y="896163"/>
                  </a:moveTo>
                  <a:cubicBezTo>
                    <a:pt x="1197312" y="884489"/>
                    <a:pt x="1180811" y="883611"/>
                    <a:pt x="1158956" y="889141"/>
                  </a:cubicBezTo>
                  <a:cubicBezTo>
                    <a:pt x="1160185" y="884138"/>
                    <a:pt x="1160974" y="879135"/>
                    <a:pt x="1160711" y="873868"/>
                  </a:cubicBezTo>
                  <a:cubicBezTo>
                    <a:pt x="1160272" y="862107"/>
                    <a:pt x="1155532" y="844991"/>
                    <a:pt x="1135608" y="829719"/>
                  </a:cubicBezTo>
                  <a:cubicBezTo>
                    <a:pt x="1111032" y="811023"/>
                    <a:pt x="1073816" y="826120"/>
                    <a:pt x="1013253" y="852101"/>
                  </a:cubicBezTo>
                  <a:cubicBezTo>
                    <a:pt x="1110505" y="762660"/>
                    <a:pt x="1171682" y="634950"/>
                    <a:pt x="1171682" y="492495"/>
                  </a:cubicBezTo>
                  <a:cubicBezTo>
                    <a:pt x="1171682" y="220925"/>
                    <a:pt x="950758" y="0"/>
                    <a:pt x="679188" y="0"/>
                  </a:cubicBezTo>
                  <a:cubicBezTo>
                    <a:pt x="407619" y="0"/>
                    <a:pt x="186693" y="220925"/>
                    <a:pt x="186693" y="492495"/>
                  </a:cubicBezTo>
                  <a:cubicBezTo>
                    <a:pt x="186693" y="602386"/>
                    <a:pt x="223295" y="703677"/>
                    <a:pt x="284385" y="785657"/>
                  </a:cubicBezTo>
                  <a:cubicBezTo>
                    <a:pt x="252523" y="784515"/>
                    <a:pt x="216975" y="783901"/>
                    <a:pt x="175985" y="783901"/>
                  </a:cubicBezTo>
                  <a:lnTo>
                    <a:pt x="18696" y="783901"/>
                  </a:lnTo>
                  <a:cubicBezTo>
                    <a:pt x="8339" y="783901"/>
                    <a:pt x="0" y="792240"/>
                    <a:pt x="0" y="802597"/>
                  </a:cubicBezTo>
                  <a:lnTo>
                    <a:pt x="0" y="1139031"/>
                  </a:lnTo>
                  <a:cubicBezTo>
                    <a:pt x="0" y="1149388"/>
                    <a:pt x="8427" y="1157727"/>
                    <a:pt x="18696" y="1157727"/>
                  </a:cubicBezTo>
                  <a:lnTo>
                    <a:pt x="172914" y="1157727"/>
                  </a:lnTo>
                  <a:cubicBezTo>
                    <a:pt x="196612" y="1165451"/>
                    <a:pt x="356096" y="1214691"/>
                    <a:pt x="562362" y="1214603"/>
                  </a:cubicBezTo>
                  <a:cubicBezTo>
                    <a:pt x="754760" y="1214603"/>
                    <a:pt x="987710" y="1171770"/>
                    <a:pt x="1188711" y="1012462"/>
                  </a:cubicBezTo>
                  <a:cubicBezTo>
                    <a:pt x="1193187" y="1009390"/>
                    <a:pt x="1232597" y="981127"/>
                    <a:pt x="1234352" y="944087"/>
                  </a:cubicBezTo>
                  <a:cubicBezTo>
                    <a:pt x="1234967" y="931623"/>
                    <a:pt x="1231368" y="913191"/>
                    <a:pt x="1211180" y="896163"/>
                  </a:cubicBezTo>
                  <a:close/>
                  <a:moveTo>
                    <a:pt x="157290" y="1120335"/>
                  </a:moveTo>
                  <a:lnTo>
                    <a:pt x="37479" y="1120335"/>
                  </a:lnTo>
                  <a:lnTo>
                    <a:pt x="37479" y="821292"/>
                  </a:lnTo>
                  <a:lnTo>
                    <a:pt x="157290" y="821292"/>
                  </a:lnTo>
                  <a:lnTo>
                    <a:pt x="157290" y="1120335"/>
                  </a:lnTo>
                  <a:close/>
                  <a:moveTo>
                    <a:pt x="1022819" y="888702"/>
                  </a:moveTo>
                  <a:cubicBezTo>
                    <a:pt x="1057051" y="874044"/>
                    <a:pt x="1104010" y="853856"/>
                    <a:pt x="1112963" y="859386"/>
                  </a:cubicBezTo>
                  <a:cubicBezTo>
                    <a:pt x="1123057" y="867198"/>
                    <a:pt x="1123319" y="873342"/>
                    <a:pt x="1123407" y="875273"/>
                  </a:cubicBezTo>
                  <a:cubicBezTo>
                    <a:pt x="1123759" y="884313"/>
                    <a:pt x="1115683" y="897392"/>
                    <a:pt x="1102517" y="909855"/>
                  </a:cubicBezTo>
                  <a:cubicBezTo>
                    <a:pt x="1098392" y="911611"/>
                    <a:pt x="1094355" y="913279"/>
                    <a:pt x="1089966" y="915210"/>
                  </a:cubicBezTo>
                  <a:cubicBezTo>
                    <a:pt x="1039760" y="936538"/>
                    <a:pt x="968313" y="966908"/>
                    <a:pt x="868251" y="991923"/>
                  </a:cubicBezTo>
                  <a:cubicBezTo>
                    <a:pt x="870446" y="985691"/>
                    <a:pt x="871411" y="979635"/>
                    <a:pt x="871762" y="974105"/>
                  </a:cubicBezTo>
                  <a:cubicBezTo>
                    <a:pt x="872376" y="963660"/>
                    <a:pt x="871762" y="954269"/>
                    <a:pt x="870446" y="945228"/>
                  </a:cubicBezTo>
                  <a:cubicBezTo>
                    <a:pt x="929692" y="928288"/>
                    <a:pt x="981127" y="906608"/>
                    <a:pt x="1022819" y="888702"/>
                  </a:cubicBezTo>
                  <a:close/>
                  <a:moveTo>
                    <a:pt x="1025365" y="787236"/>
                  </a:moveTo>
                  <a:cubicBezTo>
                    <a:pt x="980162" y="840164"/>
                    <a:pt x="922758" y="881680"/>
                    <a:pt x="857806" y="908978"/>
                  </a:cubicBezTo>
                  <a:cubicBezTo>
                    <a:pt x="854734" y="904150"/>
                    <a:pt x="851398" y="899498"/>
                    <a:pt x="847361" y="895461"/>
                  </a:cubicBezTo>
                  <a:cubicBezTo>
                    <a:pt x="821205" y="869304"/>
                    <a:pt x="784779" y="871147"/>
                    <a:pt x="783989" y="871235"/>
                  </a:cubicBezTo>
                  <a:cubicBezTo>
                    <a:pt x="750109" y="871762"/>
                    <a:pt x="721933" y="871499"/>
                    <a:pt x="698059" y="870709"/>
                  </a:cubicBezTo>
                  <a:lnTo>
                    <a:pt x="698059" y="765908"/>
                  </a:lnTo>
                  <a:cubicBezTo>
                    <a:pt x="732905" y="746949"/>
                    <a:pt x="819713" y="695601"/>
                    <a:pt x="843236" y="644605"/>
                  </a:cubicBezTo>
                  <a:cubicBezTo>
                    <a:pt x="844903" y="645044"/>
                    <a:pt x="846396" y="645746"/>
                    <a:pt x="848063" y="646185"/>
                  </a:cubicBezTo>
                  <a:cubicBezTo>
                    <a:pt x="860703" y="649170"/>
                    <a:pt x="873078" y="652593"/>
                    <a:pt x="885367" y="656279"/>
                  </a:cubicBezTo>
                  <a:cubicBezTo>
                    <a:pt x="915561" y="665232"/>
                    <a:pt x="943297" y="675677"/>
                    <a:pt x="967873" y="687351"/>
                  </a:cubicBezTo>
                  <a:cubicBezTo>
                    <a:pt x="1003422" y="704115"/>
                    <a:pt x="1025541" y="736767"/>
                    <a:pt x="1025541" y="772578"/>
                  </a:cubicBezTo>
                  <a:lnTo>
                    <a:pt x="1025541" y="787236"/>
                  </a:lnTo>
                  <a:close/>
                  <a:moveTo>
                    <a:pt x="549197" y="630123"/>
                  </a:moveTo>
                  <a:cubicBezTo>
                    <a:pt x="576932" y="613621"/>
                    <a:pt x="597560" y="588255"/>
                    <a:pt x="605985" y="558676"/>
                  </a:cubicBezTo>
                  <a:cubicBezTo>
                    <a:pt x="628368" y="570788"/>
                    <a:pt x="653120" y="577634"/>
                    <a:pt x="679188" y="577634"/>
                  </a:cubicBezTo>
                  <a:cubicBezTo>
                    <a:pt x="705256" y="577634"/>
                    <a:pt x="730097" y="570700"/>
                    <a:pt x="752390" y="558676"/>
                  </a:cubicBezTo>
                  <a:cubicBezTo>
                    <a:pt x="761168" y="587904"/>
                    <a:pt x="781356" y="612656"/>
                    <a:pt x="809268" y="629508"/>
                  </a:cubicBezTo>
                  <a:cubicBezTo>
                    <a:pt x="796277" y="659527"/>
                    <a:pt x="729921" y="705783"/>
                    <a:pt x="679188" y="733432"/>
                  </a:cubicBezTo>
                  <a:cubicBezTo>
                    <a:pt x="628630" y="706046"/>
                    <a:pt x="562362" y="660141"/>
                    <a:pt x="549197" y="630123"/>
                  </a:cubicBezTo>
                  <a:close/>
                  <a:moveTo>
                    <a:pt x="660492" y="765820"/>
                  </a:moveTo>
                  <a:lnTo>
                    <a:pt x="660492" y="868514"/>
                  </a:lnTo>
                  <a:cubicBezTo>
                    <a:pt x="593346" y="863072"/>
                    <a:pt x="572281" y="850784"/>
                    <a:pt x="549021" y="837179"/>
                  </a:cubicBezTo>
                  <a:cubicBezTo>
                    <a:pt x="516106" y="817869"/>
                    <a:pt x="479241" y="796540"/>
                    <a:pt x="333713" y="787851"/>
                  </a:cubicBezTo>
                  <a:cubicBezTo>
                    <a:pt x="333538" y="787588"/>
                    <a:pt x="333274" y="787412"/>
                    <a:pt x="333011" y="787149"/>
                  </a:cubicBezTo>
                  <a:lnTo>
                    <a:pt x="333011" y="772315"/>
                  </a:lnTo>
                  <a:cubicBezTo>
                    <a:pt x="333011" y="736679"/>
                    <a:pt x="355043" y="704028"/>
                    <a:pt x="390590" y="687263"/>
                  </a:cubicBezTo>
                  <a:cubicBezTo>
                    <a:pt x="415430" y="675502"/>
                    <a:pt x="442376" y="665407"/>
                    <a:pt x="472921" y="656279"/>
                  </a:cubicBezTo>
                  <a:cubicBezTo>
                    <a:pt x="485297" y="652593"/>
                    <a:pt x="497498" y="649170"/>
                    <a:pt x="510313" y="646185"/>
                  </a:cubicBezTo>
                  <a:cubicBezTo>
                    <a:pt x="511981" y="645746"/>
                    <a:pt x="513472" y="645220"/>
                    <a:pt x="515141" y="644693"/>
                  </a:cubicBezTo>
                  <a:cubicBezTo>
                    <a:pt x="538487" y="695777"/>
                    <a:pt x="625559" y="746949"/>
                    <a:pt x="660492" y="765820"/>
                  </a:cubicBezTo>
                  <a:close/>
                  <a:moveTo>
                    <a:pt x="737118" y="317036"/>
                  </a:moveTo>
                  <a:cubicBezTo>
                    <a:pt x="648731" y="330729"/>
                    <a:pt x="584744" y="306065"/>
                    <a:pt x="557798" y="292548"/>
                  </a:cubicBezTo>
                  <a:cubicBezTo>
                    <a:pt x="580531" y="249100"/>
                    <a:pt x="623540" y="222417"/>
                    <a:pt x="679188" y="222417"/>
                  </a:cubicBezTo>
                  <a:cubicBezTo>
                    <a:pt x="762572" y="222417"/>
                    <a:pt x="818571" y="281225"/>
                    <a:pt x="818571" y="368647"/>
                  </a:cubicBezTo>
                  <a:cubicBezTo>
                    <a:pt x="818571" y="463266"/>
                    <a:pt x="756077" y="540243"/>
                    <a:pt x="679188" y="540243"/>
                  </a:cubicBezTo>
                  <a:cubicBezTo>
                    <a:pt x="602299" y="540243"/>
                    <a:pt x="539804" y="463266"/>
                    <a:pt x="539804" y="368647"/>
                  </a:cubicBezTo>
                  <a:cubicBezTo>
                    <a:pt x="539804" y="354077"/>
                    <a:pt x="541911" y="340735"/>
                    <a:pt x="544896" y="327832"/>
                  </a:cubicBezTo>
                  <a:cubicBezTo>
                    <a:pt x="570876" y="340560"/>
                    <a:pt x="618976" y="358465"/>
                    <a:pt x="685157" y="358465"/>
                  </a:cubicBezTo>
                  <a:cubicBezTo>
                    <a:pt x="703150" y="358465"/>
                    <a:pt x="722373" y="357149"/>
                    <a:pt x="742823" y="353989"/>
                  </a:cubicBezTo>
                  <a:cubicBezTo>
                    <a:pt x="753005" y="352409"/>
                    <a:pt x="760028" y="342929"/>
                    <a:pt x="758447" y="332660"/>
                  </a:cubicBezTo>
                  <a:cubicBezTo>
                    <a:pt x="756867" y="322390"/>
                    <a:pt x="747300" y="315456"/>
                    <a:pt x="737118" y="317036"/>
                  </a:cubicBezTo>
                  <a:close/>
                  <a:moveTo>
                    <a:pt x="224085" y="492495"/>
                  </a:moveTo>
                  <a:cubicBezTo>
                    <a:pt x="224085" y="241552"/>
                    <a:pt x="428245" y="37391"/>
                    <a:pt x="679188" y="37391"/>
                  </a:cubicBezTo>
                  <a:cubicBezTo>
                    <a:pt x="930131" y="37391"/>
                    <a:pt x="1134291" y="241552"/>
                    <a:pt x="1134291" y="492495"/>
                  </a:cubicBezTo>
                  <a:cubicBezTo>
                    <a:pt x="1134291" y="585008"/>
                    <a:pt x="1106380" y="670937"/>
                    <a:pt x="1058806" y="742823"/>
                  </a:cubicBezTo>
                  <a:cubicBezTo>
                    <a:pt x="1049503" y="704730"/>
                    <a:pt x="1022556" y="671815"/>
                    <a:pt x="983673" y="653383"/>
                  </a:cubicBezTo>
                  <a:cubicBezTo>
                    <a:pt x="957341" y="640919"/>
                    <a:pt x="927850" y="629859"/>
                    <a:pt x="895812" y="620292"/>
                  </a:cubicBezTo>
                  <a:cubicBezTo>
                    <a:pt x="882822" y="616430"/>
                    <a:pt x="869744" y="612831"/>
                    <a:pt x="856578" y="609672"/>
                  </a:cubicBezTo>
                  <a:cubicBezTo>
                    <a:pt x="819713" y="599665"/>
                    <a:pt x="792767" y="573334"/>
                    <a:pt x="786184" y="541121"/>
                  </a:cubicBezTo>
                  <a:cubicBezTo>
                    <a:pt x="785920" y="539717"/>
                    <a:pt x="785657" y="537522"/>
                    <a:pt x="785481" y="535152"/>
                  </a:cubicBezTo>
                  <a:cubicBezTo>
                    <a:pt x="828226" y="496971"/>
                    <a:pt x="855963" y="436583"/>
                    <a:pt x="855963" y="368559"/>
                  </a:cubicBezTo>
                  <a:cubicBezTo>
                    <a:pt x="855963" y="260423"/>
                    <a:pt x="783287" y="184938"/>
                    <a:pt x="679188" y="184938"/>
                  </a:cubicBezTo>
                  <a:cubicBezTo>
                    <a:pt x="575089" y="184938"/>
                    <a:pt x="502413" y="260423"/>
                    <a:pt x="502413" y="368559"/>
                  </a:cubicBezTo>
                  <a:cubicBezTo>
                    <a:pt x="502413" y="436495"/>
                    <a:pt x="530149" y="496795"/>
                    <a:pt x="572719" y="534977"/>
                  </a:cubicBezTo>
                  <a:cubicBezTo>
                    <a:pt x="572369" y="538137"/>
                    <a:pt x="572017" y="541296"/>
                    <a:pt x="571578" y="543403"/>
                  </a:cubicBezTo>
                  <a:cubicBezTo>
                    <a:pt x="564907" y="575089"/>
                    <a:pt x="537434" y="601070"/>
                    <a:pt x="501623" y="609672"/>
                  </a:cubicBezTo>
                  <a:cubicBezTo>
                    <a:pt x="488194" y="612831"/>
                    <a:pt x="475291" y="616430"/>
                    <a:pt x="462301" y="620292"/>
                  </a:cubicBezTo>
                  <a:cubicBezTo>
                    <a:pt x="429824" y="629947"/>
                    <a:pt x="401211" y="640743"/>
                    <a:pt x="374616" y="653295"/>
                  </a:cubicBezTo>
                  <a:cubicBezTo>
                    <a:pt x="335732" y="671727"/>
                    <a:pt x="308874" y="704554"/>
                    <a:pt x="299569" y="742648"/>
                  </a:cubicBezTo>
                  <a:cubicBezTo>
                    <a:pt x="251997" y="670937"/>
                    <a:pt x="224085" y="584920"/>
                    <a:pt x="224085" y="492495"/>
                  </a:cubicBezTo>
                  <a:close/>
                  <a:moveTo>
                    <a:pt x="1166504" y="982356"/>
                  </a:moveTo>
                  <a:cubicBezTo>
                    <a:pt x="783989" y="1285524"/>
                    <a:pt x="280172" y="1151319"/>
                    <a:pt x="194681" y="1125251"/>
                  </a:cubicBezTo>
                  <a:lnTo>
                    <a:pt x="194681" y="821205"/>
                  </a:lnTo>
                  <a:cubicBezTo>
                    <a:pt x="450100" y="822346"/>
                    <a:pt x="492582" y="847273"/>
                    <a:pt x="530149" y="869392"/>
                  </a:cubicBezTo>
                  <a:cubicBezTo>
                    <a:pt x="568770" y="892037"/>
                    <a:pt x="602036" y="911699"/>
                    <a:pt x="785218" y="908451"/>
                  </a:cubicBezTo>
                  <a:cubicBezTo>
                    <a:pt x="785393" y="908451"/>
                    <a:pt x="807074" y="907661"/>
                    <a:pt x="821117" y="921968"/>
                  </a:cubicBezTo>
                  <a:cubicBezTo>
                    <a:pt x="831386" y="932413"/>
                    <a:pt x="835862" y="949178"/>
                    <a:pt x="834459" y="971648"/>
                  </a:cubicBezTo>
                  <a:cubicBezTo>
                    <a:pt x="834107" y="977177"/>
                    <a:pt x="833054" y="993942"/>
                    <a:pt x="799964" y="1007108"/>
                  </a:cubicBezTo>
                  <a:cubicBezTo>
                    <a:pt x="799700" y="1007196"/>
                    <a:pt x="799525" y="1007371"/>
                    <a:pt x="799350" y="1007459"/>
                  </a:cubicBezTo>
                  <a:cubicBezTo>
                    <a:pt x="799174" y="1007547"/>
                    <a:pt x="799086" y="1007547"/>
                    <a:pt x="798910" y="1007547"/>
                  </a:cubicBezTo>
                  <a:cubicBezTo>
                    <a:pt x="763889" y="1021152"/>
                    <a:pt x="686824" y="1032825"/>
                    <a:pt x="518125" y="1010970"/>
                  </a:cubicBezTo>
                  <a:cubicBezTo>
                    <a:pt x="507943" y="1009478"/>
                    <a:pt x="498463" y="1016851"/>
                    <a:pt x="497147" y="1027120"/>
                  </a:cubicBezTo>
                  <a:cubicBezTo>
                    <a:pt x="495830" y="1037390"/>
                    <a:pt x="503028" y="1046781"/>
                    <a:pt x="513297" y="1048098"/>
                  </a:cubicBezTo>
                  <a:cubicBezTo>
                    <a:pt x="577547" y="1056436"/>
                    <a:pt x="633283" y="1060562"/>
                    <a:pt x="680329" y="1060562"/>
                  </a:cubicBezTo>
                  <a:cubicBezTo>
                    <a:pt x="736065" y="1060562"/>
                    <a:pt x="779425" y="1054681"/>
                    <a:pt x="810321" y="1043095"/>
                  </a:cubicBezTo>
                  <a:cubicBezTo>
                    <a:pt x="810409" y="1043095"/>
                    <a:pt x="810409" y="1043095"/>
                    <a:pt x="810497" y="1043095"/>
                  </a:cubicBezTo>
                  <a:cubicBezTo>
                    <a:pt x="949178" y="1015622"/>
                    <a:pt x="1042568" y="975861"/>
                    <a:pt x="1104537" y="949529"/>
                  </a:cubicBezTo>
                  <a:cubicBezTo>
                    <a:pt x="1142806" y="933291"/>
                    <a:pt x="1179144" y="917931"/>
                    <a:pt x="1187130" y="924689"/>
                  </a:cubicBezTo>
                  <a:cubicBezTo>
                    <a:pt x="1196347" y="932501"/>
                    <a:pt x="1197225" y="938382"/>
                    <a:pt x="1197049" y="942156"/>
                  </a:cubicBezTo>
                  <a:cubicBezTo>
                    <a:pt x="1196259" y="958131"/>
                    <a:pt x="1174930" y="976475"/>
                    <a:pt x="1166504" y="982356"/>
                  </a:cubicBezTo>
                  <a:close/>
                </a:path>
              </a:pathLst>
            </a:custGeom>
            <a:grpFill/>
            <a:ln w="8777" cap="flat">
              <a:noFill/>
              <a:prstDash val="solid"/>
              <a:miter/>
            </a:ln>
          </p:spPr>
          <p:txBody>
            <a:bodyPr rtlCol="0" anchor="ctr"/>
            <a:lstStyle/>
            <a:p>
              <a:endParaRPr lang="en-US" sz="1200"/>
            </a:p>
          </p:txBody>
        </p:sp>
        <p:sp>
          <p:nvSpPr>
            <p:cNvPr id="637" name="Freeform: Shape 636">
              <a:extLst>
                <a:ext uri="{FF2B5EF4-FFF2-40B4-BE49-F238E27FC236}">
                  <a16:creationId xmlns:a16="http://schemas.microsoft.com/office/drawing/2014/main" id="{5DE4B43F-A5F9-4BEC-8EC3-81EF9FBB6B6F}"/>
                </a:ext>
              </a:extLst>
            </p:cNvPr>
            <p:cNvSpPr/>
            <p:nvPr/>
          </p:nvSpPr>
          <p:spPr>
            <a:xfrm>
              <a:off x="13264330" y="4298684"/>
              <a:ext cx="37390" cy="37391"/>
            </a:xfrm>
            <a:custGeom>
              <a:avLst/>
              <a:gdLst>
                <a:gd name="connsiteX0" fmla="*/ 18696 w 37390"/>
                <a:gd name="connsiteY0" fmla="*/ 37391 h 37391"/>
                <a:gd name="connsiteX1" fmla="*/ 37390 w 37390"/>
                <a:gd name="connsiteY1" fmla="*/ 18696 h 37391"/>
                <a:gd name="connsiteX2" fmla="*/ 18696 w 37390"/>
                <a:gd name="connsiteY2" fmla="*/ 0 h 37391"/>
                <a:gd name="connsiteX3" fmla="*/ 0 w 37390"/>
                <a:gd name="connsiteY3" fmla="*/ 18696 h 37391"/>
                <a:gd name="connsiteX4" fmla="*/ 18696 w 37390"/>
                <a:gd name="connsiteY4" fmla="*/ 37391 h 37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90" h="37391">
                  <a:moveTo>
                    <a:pt x="18696" y="37391"/>
                  </a:moveTo>
                  <a:cubicBezTo>
                    <a:pt x="29052" y="37391"/>
                    <a:pt x="37390" y="28965"/>
                    <a:pt x="37390" y="18696"/>
                  </a:cubicBezTo>
                  <a:cubicBezTo>
                    <a:pt x="37390" y="8339"/>
                    <a:pt x="29052" y="0"/>
                    <a:pt x="18696" y="0"/>
                  </a:cubicBezTo>
                  <a:cubicBezTo>
                    <a:pt x="8338" y="0"/>
                    <a:pt x="0" y="8426"/>
                    <a:pt x="0" y="18696"/>
                  </a:cubicBezTo>
                  <a:cubicBezTo>
                    <a:pt x="0" y="28965"/>
                    <a:pt x="8338" y="37391"/>
                    <a:pt x="18696" y="37391"/>
                  </a:cubicBezTo>
                  <a:close/>
                </a:path>
              </a:pathLst>
            </a:custGeom>
            <a:grpFill/>
            <a:ln w="8777" cap="flat">
              <a:noFill/>
              <a:prstDash val="solid"/>
              <a:miter/>
            </a:ln>
          </p:spPr>
          <p:txBody>
            <a:bodyPr rtlCol="0" anchor="ctr"/>
            <a:lstStyle/>
            <a:p>
              <a:endParaRPr lang="en-US" sz="1200"/>
            </a:p>
          </p:txBody>
        </p:sp>
      </p:grpSp>
      <p:sp>
        <p:nvSpPr>
          <p:cNvPr id="639" name="Freeform: Shape 638">
            <a:extLst>
              <a:ext uri="{FF2B5EF4-FFF2-40B4-BE49-F238E27FC236}">
                <a16:creationId xmlns:a16="http://schemas.microsoft.com/office/drawing/2014/main" id="{0FE3256C-0C6A-4B6B-AC28-BCED6EDB41AE}"/>
              </a:ext>
            </a:extLst>
          </p:cNvPr>
          <p:cNvSpPr/>
          <p:nvPr/>
        </p:nvSpPr>
        <p:spPr>
          <a:xfrm>
            <a:off x="14306653" y="3830728"/>
            <a:ext cx="556987" cy="556995"/>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tx1"/>
          </a:solidFill>
          <a:ln w="8365" cap="flat">
            <a:noFill/>
            <a:prstDash val="solid"/>
            <a:miter/>
          </a:ln>
        </p:spPr>
        <p:txBody>
          <a:bodyPr rtlCol="0" anchor="ctr"/>
          <a:lstStyle/>
          <a:p>
            <a:endParaRPr lang="en-US" sz="1200"/>
          </a:p>
        </p:txBody>
      </p:sp>
      <p:grpSp>
        <p:nvGrpSpPr>
          <p:cNvPr id="640" name="Graphic 4">
            <a:extLst>
              <a:ext uri="{FF2B5EF4-FFF2-40B4-BE49-F238E27FC236}">
                <a16:creationId xmlns:a16="http://schemas.microsoft.com/office/drawing/2014/main" id="{B7EEB331-261B-45AD-95FC-8AF919925A95}"/>
              </a:ext>
            </a:extLst>
          </p:cNvPr>
          <p:cNvGrpSpPr/>
          <p:nvPr/>
        </p:nvGrpSpPr>
        <p:grpSpPr>
          <a:xfrm>
            <a:off x="14306610" y="5899192"/>
            <a:ext cx="557072" cy="557100"/>
            <a:chOff x="10884230" y="3442838"/>
            <a:chExt cx="1234377" cy="1234439"/>
          </a:xfrm>
          <a:solidFill>
            <a:schemeClr val="tx1"/>
          </a:solidFill>
        </p:grpSpPr>
        <p:sp>
          <p:nvSpPr>
            <p:cNvPr id="641" name="Freeform: Shape 640">
              <a:extLst>
                <a:ext uri="{FF2B5EF4-FFF2-40B4-BE49-F238E27FC236}">
                  <a16:creationId xmlns:a16="http://schemas.microsoft.com/office/drawing/2014/main" id="{6E58B9AE-1405-4098-B445-315E05AB3833}"/>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642" name="Freeform: Shape 641">
              <a:extLst>
                <a:ext uri="{FF2B5EF4-FFF2-40B4-BE49-F238E27FC236}">
                  <a16:creationId xmlns:a16="http://schemas.microsoft.com/office/drawing/2014/main" id="{9C4400FE-6952-4CDA-B3CC-EDBAE7A196F2}"/>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643" name="Freeform: Shape 642">
              <a:extLst>
                <a:ext uri="{FF2B5EF4-FFF2-40B4-BE49-F238E27FC236}">
                  <a16:creationId xmlns:a16="http://schemas.microsoft.com/office/drawing/2014/main" id="{7072CDFA-4A9C-4112-9A47-8551DE04963C}"/>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644" name="Freeform: Shape 643">
              <a:extLst>
                <a:ext uri="{FF2B5EF4-FFF2-40B4-BE49-F238E27FC236}">
                  <a16:creationId xmlns:a16="http://schemas.microsoft.com/office/drawing/2014/main" id="{37196A35-E864-4559-82B1-93A78D18F080}"/>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645" name="Freeform: Shape 644">
              <a:extLst>
                <a:ext uri="{FF2B5EF4-FFF2-40B4-BE49-F238E27FC236}">
                  <a16:creationId xmlns:a16="http://schemas.microsoft.com/office/drawing/2014/main" id="{34B9F0FB-DF5A-47D5-9ECB-5A7EBE60BFB5}"/>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646" name="Freeform: Shape 645">
              <a:extLst>
                <a:ext uri="{FF2B5EF4-FFF2-40B4-BE49-F238E27FC236}">
                  <a16:creationId xmlns:a16="http://schemas.microsoft.com/office/drawing/2014/main" id="{0BAC828F-C68E-4BD6-9402-DCC886EA63F0}"/>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647" name="Graphic 4">
            <a:extLst>
              <a:ext uri="{FF2B5EF4-FFF2-40B4-BE49-F238E27FC236}">
                <a16:creationId xmlns:a16="http://schemas.microsoft.com/office/drawing/2014/main" id="{FC22068B-B2FC-46CC-840D-AF9622C13357}"/>
              </a:ext>
            </a:extLst>
          </p:cNvPr>
          <p:cNvGrpSpPr/>
          <p:nvPr/>
        </p:nvGrpSpPr>
        <p:grpSpPr>
          <a:xfrm>
            <a:off x="10663955" y="3830708"/>
            <a:ext cx="557116" cy="557034"/>
            <a:chOff x="13194714" y="5688212"/>
            <a:chExt cx="1234475" cy="1234293"/>
          </a:xfrm>
          <a:solidFill>
            <a:schemeClr val="tx1"/>
          </a:solidFill>
        </p:grpSpPr>
        <p:sp>
          <p:nvSpPr>
            <p:cNvPr id="648" name="Freeform: Shape 647">
              <a:extLst>
                <a:ext uri="{FF2B5EF4-FFF2-40B4-BE49-F238E27FC236}">
                  <a16:creationId xmlns:a16="http://schemas.microsoft.com/office/drawing/2014/main" id="{C0DEF9E8-A8CA-49A5-9B65-75969DD9DDB5}"/>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649" name="Freeform: Shape 648">
              <a:extLst>
                <a:ext uri="{FF2B5EF4-FFF2-40B4-BE49-F238E27FC236}">
                  <a16:creationId xmlns:a16="http://schemas.microsoft.com/office/drawing/2014/main" id="{ACB500CB-98A8-4D98-AA1B-A937B5ACA4DC}"/>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grpSp>
        <p:nvGrpSpPr>
          <p:cNvPr id="651" name="Graphic 4">
            <a:extLst>
              <a:ext uri="{FF2B5EF4-FFF2-40B4-BE49-F238E27FC236}">
                <a16:creationId xmlns:a16="http://schemas.microsoft.com/office/drawing/2014/main" id="{B5A58420-BC4F-4E28-AD1F-84779D9ACD9D}"/>
              </a:ext>
            </a:extLst>
          </p:cNvPr>
          <p:cNvGrpSpPr/>
          <p:nvPr/>
        </p:nvGrpSpPr>
        <p:grpSpPr>
          <a:xfrm>
            <a:off x="12268677" y="4654156"/>
            <a:ext cx="978694" cy="978690"/>
            <a:chOff x="10884251" y="7930615"/>
            <a:chExt cx="1234272" cy="1234272"/>
          </a:xfrm>
          <a:solidFill>
            <a:schemeClr val="tx1">
              <a:lumMod val="85000"/>
              <a:lumOff val="15000"/>
            </a:schemeClr>
          </a:solidFill>
        </p:grpSpPr>
        <p:sp>
          <p:nvSpPr>
            <p:cNvPr id="652" name="Freeform: Shape 651">
              <a:extLst>
                <a:ext uri="{FF2B5EF4-FFF2-40B4-BE49-F238E27FC236}">
                  <a16:creationId xmlns:a16="http://schemas.microsoft.com/office/drawing/2014/main" id="{EAEFB84F-25DB-488C-B9B2-2AC9858129A7}"/>
                </a:ext>
              </a:extLst>
            </p:cNvPr>
            <p:cNvSpPr/>
            <p:nvPr/>
          </p:nvSpPr>
          <p:spPr>
            <a:xfrm>
              <a:off x="11834773" y="7930615"/>
              <a:ext cx="283583" cy="283666"/>
            </a:xfrm>
            <a:custGeom>
              <a:avLst/>
              <a:gdLst>
                <a:gd name="connsiteX0" fmla="*/ 265001 w 283583"/>
                <a:gd name="connsiteY0" fmla="*/ 0 h 283666"/>
                <a:gd name="connsiteX1" fmla="*/ 18749 w 283583"/>
                <a:gd name="connsiteY1" fmla="*/ 0 h 283666"/>
                <a:gd name="connsiteX2" fmla="*/ 0 w 283583"/>
                <a:gd name="connsiteY2" fmla="*/ 18666 h 283666"/>
                <a:gd name="connsiteX3" fmla="*/ 18749 w 283583"/>
                <a:gd name="connsiteY3" fmla="*/ 37415 h 283666"/>
                <a:gd name="connsiteX4" fmla="*/ 246252 w 283583"/>
                <a:gd name="connsiteY4" fmla="*/ 37415 h 283666"/>
                <a:gd name="connsiteX5" fmla="*/ 246252 w 283583"/>
                <a:gd name="connsiteY5" fmla="*/ 264918 h 283666"/>
                <a:gd name="connsiteX6" fmla="*/ 264918 w 283583"/>
                <a:gd name="connsiteY6" fmla="*/ 283667 h 283666"/>
                <a:gd name="connsiteX7" fmla="*/ 283583 w 283583"/>
                <a:gd name="connsiteY7" fmla="*/ 264918 h 283666"/>
                <a:gd name="connsiteX8" fmla="*/ 283583 w 283583"/>
                <a:gd name="connsiteY8" fmla="*/ 18749 h 283666"/>
                <a:gd name="connsiteX9" fmla="*/ 265001 w 283583"/>
                <a:gd name="connsiteY9" fmla="*/ 0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83" h="283666">
                  <a:moveTo>
                    <a:pt x="265001" y="0"/>
                  </a:moveTo>
                  <a:lnTo>
                    <a:pt x="18749" y="0"/>
                  </a:lnTo>
                  <a:cubicBezTo>
                    <a:pt x="8454" y="0"/>
                    <a:pt x="0" y="8370"/>
                    <a:pt x="0" y="18666"/>
                  </a:cubicBezTo>
                  <a:cubicBezTo>
                    <a:pt x="0" y="28961"/>
                    <a:pt x="8370" y="37415"/>
                    <a:pt x="18749" y="37415"/>
                  </a:cubicBezTo>
                  <a:lnTo>
                    <a:pt x="246252" y="37415"/>
                  </a:lnTo>
                  <a:lnTo>
                    <a:pt x="246252" y="264918"/>
                  </a:lnTo>
                  <a:cubicBezTo>
                    <a:pt x="246252" y="275297"/>
                    <a:pt x="254622" y="283667"/>
                    <a:pt x="264918" y="283667"/>
                  </a:cubicBezTo>
                  <a:cubicBezTo>
                    <a:pt x="275213" y="283667"/>
                    <a:pt x="283583" y="275297"/>
                    <a:pt x="283583" y="264918"/>
                  </a:cubicBezTo>
                  <a:lnTo>
                    <a:pt x="283583" y="18749"/>
                  </a:lnTo>
                  <a:cubicBezTo>
                    <a:pt x="283667" y="8370"/>
                    <a:pt x="275297" y="0"/>
                    <a:pt x="265001" y="0"/>
                  </a:cubicBezTo>
                  <a:close/>
                </a:path>
              </a:pathLst>
            </a:custGeom>
            <a:grpFill/>
            <a:ln w="8365" cap="flat">
              <a:noFill/>
              <a:prstDash val="solid"/>
              <a:miter/>
            </a:ln>
          </p:spPr>
          <p:txBody>
            <a:bodyPr rtlCol="0" anchor="ctr"/>
            <a:lstStyle/>
            <a:p>
              <a:endParaRPr lang="en-US" sz="1200"/>
            </a:p>
          </p:txBody>
        </p:sp>
        <p:sp>
          <p:nvSpPr>
            <p:cNvPr id="653" name="Freeform: Shape 652">
              <a:extLst>
                <a:ext uri="{FF2B5EF4-FFF2-40B4-BE49-F238E27FC236}">
                  <a16:creationId xmlns:a16="http://schemas.microsoft.com/office/drawing/2014/main" id="{BD454752-E33E-469B-A6CB-FA3E5C2F7F43}"/>
                </a:ext>
              </a:extLst>
            </p:cNvPr>
            <p:cNvSpPr/>
            <p:nvPr/>
          </p:nvSpPr>
          <p:spPr>
            <a:xfrm>
              <a:off x="11834857" y="8881222"/>
              <a:ext cx="283666" cy="283499"/>
            </a:xfrm>
            <a:custGeom>
              <a:avLst/>
              <a:gdLst>
                <a:gd name="connsiteX0" fmla="*/ 264918 w 283666"/>
                <a:gd name="connsiteY0" fmla="*/ 0 h 283499"/>
                <a:gd name="connsiteX1" fmla="*/ 246252 w 283666"/>
                <a:gd name="connsiteY1" fmla="*/ 18665 h 283499"/>
                <a:gd name="connsiteX2" fmla="*/ 246252 w 283666"/>
                <a:gd name="connsiteY2" fmla="*/ 246167 h 283499"/>
                <a:gd name="connsiteX3" fmla="*/ 18749 w 283666"/>
                <a:gd name="connsiteY3" fmla="*/ 246167 h 283499"/>
                <a:gd name="connsiteX4" fmla="*/ 0 w 283666"/>
                <a:gd name="connsiteY4" fmla="*/ 264833 h 283499"/>
                <a:gd name="connsiteX5" fmla="*/ 18749 w 283666"/>
                <a:gd name="connsiteY5" fmla="*/ 283499 h 283499"/>
                <a:gd name="connsiteX6" fmla="*/ 265001 w 283666"/>
                <a:gd name="connsiteY6" fmla="*/ 283499 h 283499"/>
                <a:gd name="connsiteX7" fmla="*/ 283667 w 283666"/>
                <a:gd name="connsiteY7" fmla="*/ 264833 h 283499"/>
                <a:gd name="connsiteX8" fmla="*/ 283667 w 283666"/>
                <a:gd name="connsiteY8" fmla="*/ 18582 h 283499"/>
                <a:gd name="connsiteX9" fmla="*/ 264918 w 283666"/>
                <a:gd name="connsiteY9" fmla="*/ 0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499">
                  <a:moveTo>
                    <a:pt x="264918" y="0"/>
                  </a:moveTo>
                  <a:cubicBezTo>
                    <a:pt x="254539" y="0"/>
                    <a:pt x="246252" y="8370"/>
                    <a:pt x="246252" y="18665"/>
                  </a:cubicBezTo>
                  <a:lnTo>
                    <a:pt x="246252" y="246167"/>
                  </a:lnTo>
                  <a:lnTo>
                    <a:pt x="18749" y="246167"/>
                  </a:lnTo>
                  <a:cubicBezTo>
                    <a:pt x="8454" y="246167"/>
                    <a:pt x="0" y="254538"/>
                    <a:pt x="0" y="264833"/>
                  </a:cubicBezTo>
                  <a:cubicBezTo>
                    <a:pt x="0" y="275213"/>
                    <a:pt x="8370" y="283499"/>
                    <a:pt x="18749" y="283499"/>
                  </a:cubicBezTo>
                  <a:lnTo>
                    <a:pt x="265001" y="283499"/>
                  </a:lnTo>
                  <a:cubicBezTo>
                    <a:pt x="275297" y="283499"/>
                    <a:pt x="283667" y="275129"/>
                    <a:pt x="283667" y="264833"/>
                  </a:cubicBezTo>
                  <a:lnTo>
                    <a:pt x="283667" y="18582"/>
                  </a:lnTo>
                  <a:cubicBezTo>
                    <a:pt x="283583" y="8370"/>
                    <a:pt x="275213" y="0"/>
                    <a:pt x="264918" y="0"/>
                  </a:cubicBezTo>
                  <a:close/>
                </a:path>
              </a:pathLst>
            </a:custGeom>
            <a:grpFill/>
            <a:ln w="8365" cap="flat">
              <a:noFill/>
              <a:prstDash val="solid"/>
              <a:miter/>
            </a:ln>
          </p:spPr>
          <p:txBody>
            <a:bodyPr rtlCol="0" anchor="ctr"/>
            <a:lstStyle/>
            <a:p>
              <a:endParaRPr lang="en-US" sz="1200"/>
            </a:p>
          </p:txBody>
        </p:sp>
        <p:sp>
          <p:nvSpPr>
            <p:cNvPr id="654" name="Freeform: Shape 653">
              <a:extLst>
                <a:ext uri="{FF2B5EF4-FFF2-40B4-BE49-F238E27FC236}">
                  <a16:creationId xmlns:a16="http://schemas.microsoft.com/office/drawing/2014/main" id="{97ADC5CD-57C8-41E6-99DB-DCD9FEC8383C}"/>
                </a:ext>
              </a:extLst>
            </p:cNvPr>
            <p:cNvSpPr/>
            <p:nvPr/>
          </p:nvSpPr>
          <p:spPr>
            <a:xfrm>
              <a:off x="10884251" y="8881305"/>
              <a:ext cx="283666" cy="283582"/>
            </a:xfrm>
            <a:custGeom>
              <a:avLst/>
              <a:gdLst>
                <a:gd name="connsiteX0" fmla="*/ 264918 w 283666"/>
                <a:gd name="connsiteY0" fmla="*/ 246167 h 283582"/>
                <a:gd name="connsiteX1" fmla="*/ 37415 w 283666"/>
                <a:gd name="connsiteY1" fmla="*/ 246167 h 283582"/>
                <a:gd name="connsiteX2" fmla="*/ 37415 w 283666"/>
                <a:gd name="connsiteY2" fmla="*/ 18665 h 283582"/>
                <a:gd name="connsiteX3" fmla="*/ 18666 w 283666"/>
                <a:gd name="connsiteY3" fmla="*/ 0 h 283582"/>
                <a:gd name="connsiteX4" fmla="*/ 0 w 283666"/>
                <a:gd name="connsiteY4" fmla="*/ 18665 h 283582"/>
                <a:gd name="connsiteX5" fmla="*/ 0 w 283666"/>
                <a:gd name="connsiteY5" fmla="*/ 264917 h 283582"/>
                <a:gd name="connsiteX6" fmla="*/ 18666 w 283666"/>
                <a:gd name="connsiteY6" fmla="*/ 283582 h 283582"/>
                <a:gd name="connsiteX7" fmla="*/ 264918 w 283666"/>
                <a:gd name="connsiteY7" fmla="*/ 283582 h 283582"/>
                <a:gd name="connsiteX8" fmla="*/ 283667 w 283666"/>
                <a:gd name="connsiteY8" fmla="*/ 264917 h 283582"/>
                <a:gd name="connsiteX9" fmla="*/ 264918 w 283666"/>
                <a:gd name="connsiteY9" fmla="*/ 246167 h 28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582">
                  <a:moveTo>
                    <a:pt x="264918" y="246167"/>
                  </a:moveTo>
                  <a:lnTo>
                    <a:pt x="37415" y="246167"/>
                  </a:lnTo>
                  <a:lnTo>
                    <a:pt x="37415" y="18665"/>
                  </a:lnTo>
                  <a:cubicBezTo>
                    <a:pt x="37415" y="8370"/>
                    <a:pt x="29045" y="0"/>
                    <a:pt x="18666" y="0"/>
                  </a:cubicBezTo>
                  <a:cubicBezTo>
                    <a:pt x="8370" y="0"/>
                    <a:pt x="0" y="8370"/>
                    <a:pt x="0" y="18665"/>
                  </a:cubicBezTo>
                  <a:lnTo>
                    <a:pt x="0" y="264917"/>
                  </a:lnTo>
                  <a:cubicBezTo>
                    <a:pt x="0" y="275296"/>
                    <a:pt x="8370" y="283582"/>
                    <a:pt x="18666" y="283582"/>
                  </a:cubicBezTo>
                  <a:lnTo>
                    <a:pt x="264918" y="283582"/>
                  </a:lnTo>
                  <a:cubicBezTo>
                    <a:pt x="275213" y="283582"/>
                    <a:pt x="283667" y="275212"/>
                    <a:pt x="283667" y="264917"/>
                  </a:cubicBezTo>
                  <a:cubicBezTo>
                    <a:pt x="283583" y="254538"/>
                    <a:pt x="275213" y="246167"/>
                    <a:pt x="264918" y="246167"/>
                  </a:cubicBezTo>
                  <a:close/>
                </a:path>
              </a:pathLst>
            </a:custGeom>
            <a:grpFill/>
            <a:ln w="8365" cap="flat">
              <a:noFill/>
              <a:prstDash val="solid"/>
              <a:miter/>
            </a:ln>
          </p:spPr>
          <p:txBody>
            <a:bodyPr rtlCol="0" anchor="ctr"/>
            <a:lstStyle/>
            <a:p>
              <a:endParaRPr lang="en-US" sz="1200"/>
            </a:p>
          </p:txBody>
        </p:sp>
        <p:sp>
          <p:nvSpPr>
            <p:cNvPr id="655" name="Freeform: Shape 654">
              <a:extLst>
                <a:ext uri="{FF2B5EF4-FFF2-40B4-BE49-F238E27FC236}">
                  <a16:creationId xmlns:a16="http://schemas.microsoft.com/office/drawing/2014/main" id="{322A0BAE-D1CF-4A5C-AC28-C0FFE3BEDDF6}"/>
                </a:ext>
              </a:extLst>
            </p:cNvPr>
            <p:cNvSpPr/>
            <p:nvPr/>
          </p:nvSpPr>
          <p:spPr>
            <a:xfrm>
              <a:off x="10884251" y="7930615"/>
              <a:ext cx="283666" cy="283666"/>
            </a:xfrm>
            <a:custGeom>
              <a:avLst/>
              <a:gdLst>
                <a:gd name="connsiteX0" fmla="*/ 18666 w 283666"/>
                <a:gd name="connsiteY0" fmla="*/ 283667 h 283666"/>
                <a:gd name="connsiteX1" fmla="*/ 37415 w 283666"/>
                <a:gd name="connsiteY1" fmla="*/ 264918 h 283666"/>
                <a:gd name="connsiteX2" fmla="*/ 37415 w 283666"/>
                <a:gd name="connsiteY2" fmla="*/ 37415 h 283666"/>
                <a:gd name="connsiteX3" fmla="*/ 264918 w 283666"/>
                <a:gd name="connsiteY3" fmla="*/ 37415 h 283666"/>
                <a:gd name="connsiteX4" fmla="*/ 283667 w 283666"/>
                <a:gd name="connsiteY4" fmla="*/ 18666 h 283666"/>
                <a:gd name="connsiteX5" fmla="*/ 264918 w 283666"/>
                <a:gd name="connsiteY5" fmla="*/ 0 h 283666"/>
                <a:gd name="connsiteX6" fmla="*/ 18666 w 283666"/>
                <a:gd name="connsiteY6" fmla="*/ 0 h 283666"/>
                <a:gd name="connsiteX7" fmla="*/ 0 w 283666"/>
                <a:gd name="connsiteY7" fmla="*/ 18666 h 283666"/>
                <a:gd name="connsiteX8" fmla="*/ 0 w 283666"/>
                <a:gd name="connsiteY8" fmla="*/ 264834 h 283666"/>
                <a:gd name="connsiteX9" fmla="*/ 18666 w 283666"/>
                <a:gd name="connsiteY9" fmla="*/ 283667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666">
                  <a:moveTo>
                    <a:pt x="18666" y="283667"/>
                  </a:moveTo>
                  <a:cubicBezTo>
                    <a:pt x="28961" y="283667"/>
                    <a:pt x="37415" y="275297"/>
                    <a:pt x="37415" y="264918"/>
                  </a:cubicBezTo>
                  <a:lnTo>
                    <a:pt x="37415" y="37415"/>
                  </a:lnTo>
                  <a:lnTo>
                    <a:pt x="264918" y="37415"/>
                  </a:lnTo>
                  <a:cubicBezTo>
                    <a:pt x="275213" y="37415"/>
                    <a:pt x="283667" y="29045"/>
                    <a:pt x="283667" y="18666"/>
                  </a:cubicBezTo>
                  <a:cubicBezTo>
                    <a:pt x="283667" y="8370"/>
                    <a:pt x="275297" y="0"/>
                    <a:pt x="264918" y="0"/>
                  </a:cubicBezTo>
                  <a:lnTo>
                    <a:pt x="18666" y="0"/>
                  </a:lnTo>
                  <a:cubicBezTo>
                    <a:pt x="8370" y="0"/>
                    <a:pt x="0" y="8370"/>
                    <a:pt x="0" y="18666"/>
                  </a:cubicBezTo>
                  <a:lnTo>
                    <a:pt x="0" y="264834"/>
                  </a:lnTo>
                  <a:cubicBezTo>
                    <a:pt x="0" y="275297"/>
                    <a:pt x="8370" y="283667"/>
                    <a:pt x="18666" y="283667"/>
                  </a:cubicBezTo>
                  <a:close/>
                </a:path>
              </a:pathLst>
            </a:custGeom>
            <a:grpFill/>
            <a:ln w="8365" cap="flat">
              <a:noFill/>
              <a:prstDash val="solid"/>
              <a:miter/>
            </a:ln>
          </p:spPr>
          <p:txBody>
            <a:bodyPr rtlCol="0" anchor="ctr"/>
            <a:lstStyle/>
            <a:p>
              <a:endParaRPr lang="en-US" sz="1200"/>
            </a:p>
          </p:txBody>
        </p:sp>
        <p:sp>
          <p:nvSpPr>
            <p:cNvPr id="656" name="Freeform: Shape 655">
              <a:extLst>
                <a:ext uri="{FF2B5EF4-FFF2-40B4-BE49-F238E27FC236}">
                  <a16:creationId xmlns:a16="http://schemas.microsoft.com/office/drawing/2014/main" id="{DBCF9C76-ED32-42EE-940B-12DC9A9F9AB7}"/>
                </a:ext>
              </a:extLst>
            </p:cNvPr>
            <p:cNvSpPr/>
            <p:nvPr/>
          </p:nvSpPr>
          <p:spPr>
            <a:xfrm>
              <a:off x="11407808" y="8454256"/>
              <a:ext cx="112161" cy="186990"/>
            </a:xfrm>
            <a:custGeom>
              <a:avLst/>
              <a:gdLst>
                <a:gd name="connsiteX0" fmla="*/ 93496 w 112161"/>
                <a:gd name="connsiteY0" fmla="*/ 37415 h 186990"/>
                <a:gd name="connsiteX1" fmla="*/ 112161 w 112161"/>
                <a:gd name="connsiteY1" fmla="*/ 18666 h 186990"/>
                <a:gd name="connsiteX2" fmla="*/ 93496 w 112161"/>
                <a:gd name="connsiteY2" fmla="*/ 0 h 186990"/>
                <a:gd name="connsiteX3" fmla="*/ 0 w 112161"/>
                <a:gd name="connsiteY3" fmla="*/ 93496 h 186990"/>
                <a:gd name="connsiteX4" fmla="*/ 93496 w 112161"/>
                <a:gd name="connsiteY4" fmla="*/ 186991 h 186990"/>
                <a:gd name="connsiteX5" fmla="*/ 112161 w 112161"/>
                <a:gd name="connsiteY5" fmla="*/ 168326 h 186990"/>
                <a:gd name="connsiteX6" fmla="*/ 93496 w 112161"/>
                <a:gd name="connsiteY6" fmla="*/ 149576 h 186990"/>
                <a:gd name="connsiteX7" fmla="*/ 37416 w 112161"/>
                <a:gd name="connsiteY7" fmla="*/ 93496 h 186990"/>
                <a:gd name="connsiteX8" fmla="*/ 93496 w 112161"/>
                <a:gd name="connsiteY8" fmla="*/ 37415 h 1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161" h="186990">
                  <a:moveTo>
                    <a:pt x="93496" y="37415"/>
                  </a:moveTo>
                  <a:cubicBezTo>
                    <a:pt x="103791" y="37415"/>
                    <a:pt x="112161" y="29045"/>
                    <a:pt x="112161" y="18666"/>
                  </a:cubicBezTo>
                  <a:cubicBezTo>
                    <a:pt x="112161" y="8287"/>
                    <a:pt x="103791" y="0"/>
                    <a:pt x="93496" y="0"/>
                  </a:cubicBezTo>
                  <a:cubicBezTo>
                    <a:pt x="41935" y="0"/>
                    <a:pt x="0" y="41935"/>
                    <a:pt x="0" y="93496"/>
                  </a:cubicBezTo>
                  <a:cubicBezTo>
                    <a:pt x="0" y="145056"/>
                    <a:pt x="41935" y="186991"/>
                    <a:pt x="93496" y="186991"/>
                  </a:cubicBezTo>
                  <a:cubicBezTo>
                    <a:pt x="103791" y="186991"/>
                    <a:pt x="112161" y="178621"/>
                    <a:pt x="112161" y="168326"/>
                  </a:cubicBezTo>
                  <a:cubicBezTo>
                    <a:pt x="112161" y="158030"/>
                    <a:pt x="103791" y="149576"/>
                    <a:pt x="93496" y="149576"/>
                  </a:cubicBezTo>
                  <a:cubicBezTo>
                    <a:pt x="62526" y="149576"/>
                    <a:pt x="37416" y="124382"/>
                    <a:pt x="37416" y="93496"/>
                  </a:cubicBezTo>
                  <a:cubicBezTo>
                    <a:pt x="37416" y="62610"/>
                    <a:pt x="62609" y="37415"/>
                    <a:pt x="93496" y="37415"/>
                  </a:cubicBezTo>
                  <a:close/>
                </a:path>
              </a:pathLst>
            </a:custGeom>
            <a:grpFill/>
            <a:ln w="8365" cap="flat">
              <a:noFill/>
              <a:prstDash val="solid"/>
              <a:miter/>
            </a:ln>
          </p:spPr>
          <p:txBody>
            <a:bodyPr rtlCol="0" anchor="ctr"/>
            <a:lstStyle/>
            <a:p>
              <a:endParaRPr lang="en-US" sz="1200"/>
            </a:p>
          </p:txBody>
        </p:sp>
        <p:sp>
          <p:nvSpPr>
            <p:cNvPr id="657" name="Freeform: Shape 656">
              <a:extLst>
                <a:ext uri="{FF2B5EF4-FFF2-40B4-BE49-F238E27FC236}">
                  <a16:creationId xmlns:a16="http://schemas.microsoft.com/office/drawing/2014/main" id="{7C8EC03C-442F-43E2-8FD2-7C3867DD57FA}"/>
                </a:ext>
              </a:extLst>
            </p:cNvPr>
            <p:cNvSpPr/>
            <p:nvPr/>
          </p:nvSpPr>
          <p:spPr>
            <a:xfrm>
              <a:off x="10884335" y="7930699"/>
              <a:ext cx="1234105" cy="1234105"/>
            </a:xfrm>
            <a:custGeom>
              <a:avLst/>
              <a:gdLst>
                <a:gd name="connsiteX0" fmla="*/ 1215440 w 1234105"/>
                <a:gd name="connsiteY0" fmla="*/ 598303 h 1234105"/>
                <a:gd name="connsiteX1" fmla="*/ 1148394 w 1234105"/>
                <a:gd name="connsiteY1" fmla="*/ 598303 h 1234105"/>
                <a:gd name="connsiteX2" fmla="*/ 1222219 w 1234105"/>
                <a:gd name="connsiteY2" fmla="*/ 524478 h 1234105"/>
                <a:gd name="connsiteX3" fmla="*/ 1226321 w 1234105"/>
                <a:gd name="connsiteY3" fmla="*/ 504138 h 1234105"/>
                <a:gd name="connsiteX4" fmla="*/ 1209078 w 1234105"/>
                <a:gd name="connsiteY4" fmla="*/ 492588 h 1234105"/>
                <a:gd name="connsiteX5" fmla="*/ 1144544 w 1234105"/>
                <a:gd name="connsiteY5" fmla="*/ 492588 h 1234105"/>
                <a:gd name="connsiteX6" fmla="*/ 635718 w 1234105"/>
                <a:gd name="connsiteY6" fmla="*/ 75583 h 1234105"/>
                <a:gd name="connsiteX7" fmla="*/ 635718 w 1234105"/>
                <a:gd name="connsiteY7" fmla="*/ 18665 h 1234105"/>
                <a:gd name="connsiteX8" fmla="*/ 617053 w 1234105"/>
                <a:gd name="connsiteY8" fmla="*/ 0 h 1234105"/>
                <a:gd name="connsiteX9" fmla="*/ 598387 w 1234105"/>
                <a:gd name="connsiteY9" fmla="*/ 18665 h 1234105"/>
                <a:gd name="connsiteX10" fmla="*/ 598387 w 1234105"/>
                <a:gd name="connsiteY10" fmla="*/ 75248 h 1234105"/>
                <a:gd name="connsiteX11" fmla="*/ 75248 w 1234105"/>
                <a:gd name="connsiteY11" fmla="*/ 598387 h 1234105"/>
                <a:gd name="connsiteX12" fmla="*/ 18666 w 1234105"/>
                <a:gd name="connsiteY12" fmla="*/ 598387 h 1234105"/>
                <a:gd name="connsiteX13" fmla="*/ 0 w 1234105"/>
                <a:gd name="connsiteY13" fmla="*/ 617053 h 1234105"/>
                <a:gd name="connsiteX14" fmla="*/ 18666 w 1234105"/>
                <a:gd name="connsiteY14" fmla="*/ 635718 h 1234105"/>
                <a:gd name="connsiteX15" fmla="*/ 75248 w 1234105"/>
                <a:gd name="connsiteY15" fmla="*/ 635718 h 1234105"/>
                <a:gd name="connsiteX16" fmla="*/ 598387 w 1234105"/>
                <a:gd name="connsiteY16" fmla="*/ 1158857 h 1234105"/>
                <a:gd name="connsiteX17" fmla="*/ 598387 w 1234105"/>
                <a:gd name="connsiteY17" fmla="*/ 1215439 h 1234105"/>
                <a:gd name="connsiteX18" fmla="*/ 617053 w 1234105"/>
                <a:gd name="connsiteY18" fmla="*/ 1234106 h 1234105"/>
                <a:gd name="connsiteX19" fmla="*/ 635718 w 1234105"/>
                <a:gd name="connsiteY19" fmla="*/ 1215439 h 1234105"/>
                <a:gd name="connsiteX20" fmla="*/ 635718 w 1234105"/>
                <a:gd name="connsiteY20" fmla="*/ 1158522 h 1234105"/>
                <a:gd name="connsiteX21" fmla="*/ 1144544 w 1234105"/>
                <a:gd name="connsiteY21" fmla="*/ 741518 h 1234105"/>
                <a:gd name="connsiteX22" fmla="*/ 1209078 w 1234105"/>
                <a:gd name="connsiteY22" fmla="*/ 741518 h 1234105"/>
                <a:gd name="connsiteX23" fmla="*/ 1226321 w 1234105"/>
                <a:gd name="connsiteY23" fmla="*/ 729967 h 1234105"/>
                <a:gd name="connsiteX24" fmla="*/ 1222219 w 1234105"/>
                <a:gd name="connsiteY24" fmla="*/ 709544 h 1234105"/>
                <a:gd name="connsiteX25" fmla="*/ 1148394 w 1234105"/>
                <a:gd name="connsiteY25" fmla="*/ 635718 h 1234105"/>
                <a:gd name="connsiteX26" fmla="*/ 1215440 w 1234105"/>
                <a:gd name="connsiteY26" fmla="*/ 635718 h 1234105"/>
                <a:gd name="connsiteX27" fmla="*/ 1234105 w 1234105"/>
                <a:gd name="connsiteY27" fmla="*/ 617053 h 1234105"/>
                <a:gd name="connsiteX28" fmla="*/ 1215440 w 1234105"/>
                <a:gd name="connsiteY28" fmla="*/ 598303 h 1234105"/>
                <a:gd name="connsiteX29" fmla="*/ 635718 w 1234105"/>
                <a:gd name="connsiteY29" fmla="*/ 112914 h 1234105"/>
                <a:gd name="connsiteX30" fmla="*/ 1105874 w 1234105"/>
                <a:gd name="connsiteY30" fmla="*/ 492504 h 1234105"/>
                <a:gd name="connsiteX31" fmla="*/ 988858 w 1234105"/>
                <a:gd name="connsiteY31" fmla="*/ 492504 h 1234105"/>
                <a:gd name="connsiteX32" fmla="*/ 635718 w 1234105"/>
                <a:gd name="connsiteY32" fmla="*/ 225243 h 1234105"/>
                <a:gd name="connsiteX33" fmla="*/ 635718 w 1234105"/>
                <a:gd name="connsiteY33" fmla="*/ 112914 h 1234105"/>
                <a:gd name="connsiteX34" fmla="*/ 598304 w 1234105"/>
                <a:gd name="connsiteY34" fmla="*/ 113082 h 1234105"/>
                <a:gd name="connsiteX35" fmla="*/ 598304 w 1234105"/>
                <a:gd name="connsiteY35" fmla="*/ 225326 h 1234105"/>
                <a:gd name="connsiteX36" fmla="*/ 225243 w 1234105"/>
                <a:gd name="connsiteY36" fmla="*/ 598387 h 1234105"/>
                <a:gd name="connsiteX37" fmla="*/ 112998 w 1234105"/>
                <a:gd name="connsiteY37" fmla="*/ 598387 h 1234105"/>
                <a:gd name="connsiteX38" fmla="*/ 598304 w 1234105"/>
                <a:gd name="connsiteY38" fmla="*/ 113082 h 1234105"/>
                <a:gd name="connsiteX39" fmla="*/ 598304 w 1234105"/>
                <a:gd name="connsiteY39" fmla="*/ 1121024 h 1234105"/>
                <a:gd name="connsiteX40" fmla="*/ 112998 w 1234105"/>
                <a:gd name="connsiteY40" fmla="*/ 635718 h 1234105"/>
                <a:gd name="connsiteX41" fmla="*/ 225243 w 1234105"/>
                <a:gd name="connsiteY41" fmla="*/ 635718 h 1234105"/>
                <a:gd name="connsiteX42" fmla="*/ 598304 w 1234105"/>
                <a:gd name="connsiteY42" fmla="*/ 1008779 h 1234105"/>
                <a:gd name="connsiteX43" fmla="*/ 598304 w 1234105"/>
                <a:gd name="connsiteY43" fmla="*/ 1121024 h 1234105"/>
                <a:gd name="connsiteX44" fmla="*/ 616969 w 1234105"/>
                <a:gd name="connsiteY44" fmla="*/ 922482 h 1234105"/>
                <a:gd name="connsiteX45" fmla="*/ 598304 w 1234105"/>
                <a:gd name="connsiteY45" fmla="*/ 941148 h 1234105"/>
                <a:gd name="connsiteX46" fmla="*/ 598304 w 1234105"/>
                <a:gd name="connsiteY46" fmla="*/ 971364 h 1234105"/>
                <a:gd name="connsiteX47" fmla="*/ 262658 w 1234105"/>
                <a:gd name="connsiteY47" fmla="*/ 635718 h 1234105"/>
                <a:gd name="connsiteX48" fmla="*/ 292874 w 1234105"/>
                <a:gd name="connsiteY48" fmla="*/ 635718 h 1234105"/>
                <a:gd name="connsiteX49" fmla="*/ 311624 w 1234105"/>
                <a:gd name="connsiteY49" fmla="*/ 617053 h 1234105"/>
                <a:gd name="connsiteX50" fmla="*/ 292874 w 1234105"/>
                <a:gd name="connsiteY50" fmla="*/ 598387 h 1234105"/>
                <a:gd name="connsiteX51" fmla="*/ 262658 w 1234105"/>
                <a:gd name="connsiteY51" fmla="*/ 598387 h 1234105"/>
                <a:gd name="connsiteX52" fmla="*/ 598304 w 1234105"/>
                <a:gd name="connsiteY52" fmla="*/ 262741 h 1234105"/>
                <a:gd name="connsiteX53" fmla="*/ 598304 w 1234105"/>
                <a:gd name="connsiteY53" fmla="*/ 292958 h 1234105"/>
                <a:gd name="connsiteX54" fmla="*/ 616969 w 1234105"/>
                <a:gd name="connsiteY54" fmla="*/ 311707 h 1234105"/>
                <a:gd name="connsiteX55" fmla="*/ 635635 w 1234105"/>
                <a:gd name="connsiteY55" fmla="*/ 292958 h 1234105"/>
                <a:gd name="connsiteX56" fmla="*/ 635635 w 1234105"/>
                <a:gd name="connsiteY56" fmla="*/ 262741 h 1234105"/>
                <a:gd name="connsiteX57" fmla="*/ 949183 w 1234105"/>
                <a:gd name="connsiteY57" fmla="*/ 492671 h 1234105"/>
                <a:gd name="connsiteX58" fmla="*/ 913693 w 1234105"/>
                <a:gd name="connsiteY58" fmla="*/ 492671 h 1234105"/>
                <a:gd name="connsiteX59" fmla="*/ 900468 w 1234105"/>
                <a:gd name="connsiteY59" fmla="*/ 498112 h 1234105"/>
                <a:gd name="connsiteX60" fmla="*/ 850079 w 1234105"/>
                <a:gd name="connsiteY60" fmla="*/ 548501 h 1234105"/>
                <a:gd name="connsiteX61" fmla="*/ 617053 w 1234105"/>
                <a:gd name="connsiteY61" fmla="*/ 373981 h 1234105"/>
                <a:gd name="connsiteX62" fmla="*/ 373981 w 1234105"/>
                <a:gd name="connsiteY62" fmla="*/ 617053 h 1234105"/>
                <a:gd name="connsiteX63" fmla="*/ 617053 w 1234105"/>
                <a:gd name="connsiteY63" fmla="*/ 860208 h 1234105"/>
                <a:gd name="connsiteX64" fmla="*/ 850079 w 1234105"/>
                <a:gd name="connsiteY64" fmla="*/ 685689 h 1234105"/>
                <a:gd name="connsiteX65" fmla="*/ 900468 w 1234105"/>
                <a:gd name="connsiteY65" fmla="*/ 736078 h 1234105"/>
                <a:gd name="connsiteX66" fmla="*/ 913693 w 1234105"/>
                <a:gd name="connsiteY66" fmla="*/ 741518 h 1234105"/>
                <a:gd name="connsiteX67" fmla="*/ 949602 w 1234105"/>
                <a:gd name="connsiteY67" fmla="*/ 741518 h 1234105"/>
                <a:gd name="connsiteX68" fmla="*/ 635718 w 1234105"/>
                <a:gd name="connsiteY68" fmla="*/ 971364 h 1234105"/>
                <a:gd name="connsiteX69" fmla="*/ 635718 w 1234105"/>
                <a:gd name="connsiteY69" fmla="*/ 941148 h 1234105"/>
                <a:gd name="connsiteX70" fmla="*/ 616969 w 1234105"/>
                <a:gd name="connsiteY70" fmla="*/ 922482 h 1234105"/>
                <a:gd name="connsiteX71" fmla="*/ 616969 w 1234105"/>
                <a:gd name="connsiteY71" fmla="*/ 635718 h 1234105"/>
                <a:gd name="connsiteX72" fmla="*/ 800110 w 1234105"/>
                <a:gd name="connsiteY72" fmla="*/ 635718 h 1234105"/>
                <a:gd name="connsiteX73" fmla="*/ 819026 w 1234105"/>
                <a:gd name="connsiteY73" fmla="*/ 654635 h 1234105"/>
                <a:gd name="connsiteX74" fmla="*/ 616969 w 1234105"/>
                <a:gd name="connsiteY74" fmla="*/ 822709 h 1234105"/>
                <a:gd name="connsiteX75" fmla="*/ 411229 w 1234105"/>
                <a:gd name="connsiteY75" fmla="*/ 616969 h 1234105"/>
                <a:gd name="connsiteX76" fmla="*/ 616969 w 1234105"/>
                <a:gd name="connsiteY76" fmla="*/ 411229 h 1234105"/>
                <a:gd name="connsiteX77" fmla="*/ 819026 w 1234105"/>
                <a:gd name="connsiteY77" fmla="*/ 579303 h 1234105"/>
                <a:gd name="connsiteX78" fmla="*/ 800110 w 1234105"/>
                <a:gd name="connsiteY78" fmla="*/ 598220 h 1234105"/>
                <a:gd name="connsiteX79" fmla="*/ 616969 w 1234105"/>
                <a:gd name="connsiteY79" fmla="*/ 598220 h 1234105"/>
                <a:gd name="connsiteX80" fmla="*/ 598304 w 1234105"/>
                <a:gd name="connsiteY80" fmla="*/ 616885 h 1234105"/>
                <a:gd name="connsiteX81" fmla="*/ 616969 w 1234105"/>
                <a:gd name="connsiteY81" fmla="*/ 635718 h 1234105"/>
                <a:gd name="connsiteX82" fmla="*/ 635718 w 1234105"/>
                <a:gd name="connsiteY82" fmla="*/ 1121108 h 1234105"/>
                <a:gd name="connsiteX83" fmla="*/ 635718 w 1234105"/>
                <a:gd name="connsiteY83" fmla="*/ 1008779 h 1234105"/>
                <a:gd name="connsiteX84" fmla="*/ 988858 w 1234105"/>
                <a:gd name="connsiteY84" fmla="*/ 741518 h 1234105"/>
                <a:gd name="connsiteX85" fmla="*/ 1105874 w 1234105"/>
                <a:gd name="connsiteY85" fmla="*/ 741518 h 1234105"/>
                <a:gd name="connsiteX86" fmla="*/ 635718 w 1234105"/>
                <a:gd name="connsiteY86" fmla="*/ 1121108 h 1234105"/>
                <a:gd name="connsiteX87" fmla="*/ 1163879 w 1234105"/>
                <a:gd name="connsiteY87" fmla="*/ 704103 h 1234105"/>
                <a:gd name="connsiteX88" fmla="*/ 921394 w 1234105"/>
                <a:gd name="connsiteY88" fmla="*/ 704103 h 1234105"/>
                <a:gd name="connsiteX89" fmla="*/ 853009 w 1234105"/>
                <a:gd name="connsiteY89" fmla="*/ 635718 h 1234105"/>
                <a:gd name="connsiteX90" fmla="*/ 1095411 w 1234105"/>
                <a:gd name="connsiteY90" fmla="*/ 635718 h 1234105"/>
                <a:gd name="connsiteX91" fmla="*/ 1163879 w 1234105"/>
                <a:gd name="connsiteY91" fmla="*/ 704103 h 1234105"/>
                <a:gd name="connsiteX92" fmla="*/ 1095495 w 1234105"/>
                <a:gd name="connsiteY92" fmla="*/ 598303 h 1234105"/>
                <a:gd name="connsiteX93" fmla="*/ 853093 w 1234105"/>
                <a:gd name="connsiteY93" fmla="*/ 598303 h 1234105"/>
                <a:gd name="connsiteX94" fmla="*/ 921478 w 1234105"/>
                <a:gd name="connsiteY94" fmla="*/ 529919 h 1234105"/>
                <a:gd name="connsiteX95" fmla="*/ 1163879 w 1234105"/>
                <a:gd name="connsiteY95" fmla="*/ 529919 h 1234105"/>
                <a:gd name="connsiteX96" fmla="*/ 1095495 w 1234105"/>
                <a:gd name="connsiteY96" fmla="*/ 598303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234105" h="1234105">
                  <a:moveTo>
                    <a:pt x="1215440" y="598303"/>
                  </a:moveTo>
                  <a:lnTo>
                    <a:pt x="1148394" y="598303"/>
                  </a:lnTo>
                  <a:lnTo>
                    <a:pt x="1222219" y="524478"/>
                  </a:lnTo>
                  <a:cubicBezTo>
                    <a:pt x="1227576" y="519121"/>
                    <a:pt x="1229167" y="511086"/>
                    <a:pt x="1226321" y="504138"/>
                  </a:cubicBezTo>
                  <a:cubicBezTo>
                    <a:pt x="1223391" y="497107"/>
                    <a:pt x="1216612" y="492588"/>
                    <a:pt x="1209078" y="492588"/>
                  </a:cubicBezTo>
                  <a:lnTo>
                    <a:pt x="1144544" y="492588"/>
                  </a:lnTo>
                  <a:cubicBezTo>
                    <a:pt x="1088798" y="255794"/>
                    <a:pt x="879040" y="84037"/>
                    <a:pt x="635718" y="75583"/>
                  </a:cubicBezTo>
                  <a:lnTo>
                    <a:pt x="635718" y="18665"/>
                  </a:lnTo>
                  <a:cubicBezTo>
                    <a:pt x="635718" y="8370"/>
                    <a:pt x="627348" y="0"/>
                    <a:pt x="617053" y="0"/>
                  </a:cubicBezTo>
                  <a:cubicBezTo>
                    <a:pt x="606758" y="0"/>
                    <a:pt x="598387" y="8370"/>
                    <a:pt x="598387" y="18665"/>
                  </a:cubicBezTo>
                  <a:lnTo>
                    <a:pt x="598387" y="75248"/>
                  </a:lnTo>
                  <a:cubicBezTo>
                    <a:pt x="314218" y="84958"/>
                    <a:pt x="84958" y="314218"/>
                    <a:pt x="75248" y="598387"/>
                  </a:cubicBezTo>
                  <a:lnTo>
                    <a:pt x="18666" y="598387"/>
                  </a:lnTo>
                  <a:cubicBezTo>
                    <a:pt x="8370" y="598387"/>
                    <a:pt x="0" y="606757"/>
                    <a:pt x="0" y="617053"/>
                  </a:cubicBezTo>
                  <a:cubicBezTo>
                    <a:pt x="0" y="627348"/>
                    <a:pt x="8370" y="635718"/>
                    <a:pt x="18666" y="635718"/>
                  </a:cubicBezTo>
                  <a:lnTo>
                    <a:pt x="75248" y="635718"/>
                  </a:lnTo>
                  <a:cubicBezTo>
                    <a:pt x="84958" y="919887"/>
                    <a:pt x="314218" y="1149148"/>
                    <a:pt x="598387" y="1158857"/>
                  </a:cubicBezTo>
                  <a:lnTo>
                    <a:pt x="598387" y="1215439"/>
                  </a:lnTo>
                  <a:cubicBezTo>
                    <a:pt x="598387" y="1225818"/>
                    <a:pt x="606758" y="1234106"/>
                    <a:pt x="617053" y="1234106"/>
                  </a:cubicBezTo>
                  <a:cubicBezTo>
                    <a:pt x="627348" y="1234106"/>
                    <a:pt x="635718" y="1225736"/>
                    <a:pt x="635718" y="1215439"/>
                  </a:cubicBezTo>
                  <a:lnTo>
                    <a:pt x="635718" y="1158522"/>
                  </a:lnTo>
                  <a:cubicBezTo>
                    <a:pt x="879040" y="1150068"/>
                    <a:pt x="1088798" y="978311"/>
                    <a:pt x="1144544" y="741518"/>
                  </a:cubicBezTo>
                  <a:lnTo>
                    <a:pt x="1209078" y="741518"/>
                  </a:lnTo>
                  <a:cubicBezTo>
                    <a:pt x="1216612" y="741518"/>
                    <a:pt x="1223475" y="736914"/>
                    <a:pt x="1226321" y="729967"/>
                  </a:cubicBezTo>
                  <a:cubicBezTo>
                    <a:pt x="1229167" y="723020"/>
                    <a:pt x="1227576" y="714901"/>
                    <a:pt x="1222219" y="709544"/>
                  </a:cubicBezTo>
                  <a:lnTo>
                    <a:pt x="1148394" y="635718"/>
                  </a:lnTo>
                  <a:lnTo>
                    <a:pt x="1215440" y="635718"/>
                  </a:lnTo>
                  <a:cubicBezTo>
                    <a:pt x="1225735" y="635718"/>
                    <a:pt x="1234105" y="627348"/>
                    <a:pt x="1234105" y="617053"/>
                  </a:cubicBezTo>
                  <a:cubicBezTo>
                    <a:pt x="1234105" y="606757"/>
                    <a:pt x="1225735" y="598303"/>
                    <a:pt x="1215440" y="598303"/>
                  </a:cubicBezTo>
                  <a:close/>
                  <a:moveTo>
                    <a:pt x="635718" y="112914"/>
                  </a:moveTo>
                  <a:cubicBezTo>
                    <a:pt x="858701" y="121284"/>
                    <a:pt x="1051049" y="276971"/>
                    <a:pt x="1105874" y="492504"/>
                  </a:cubicBezTo>
                  <a:lnTo>
                    <a:pt x="988858" y="492504"/>
                  </a:lnTo>
                  <a:cubicBezTo>
                    <a:pt x="938470" y="342677"/>
                    <a:pt x="800445" y="233027"/>
                    <a:pt x="635718" y="225243"/>
                  </a:cubicBezTo>
                  <a:lnTo>
                    <a:pt x="635718" y="112914"/>
                  </a:lnTo>
                  <a:close/>
                  <a:moveTo>
                    <a:pt x="598304" y="113082"/>
                  </a:moveTo>
                  <a:lnTo>
                    <a:pt x="598304" y="225326"/>
                  </a:lnTo>
                  <a:cubicBezTo>
                    <a:pt x="396665" y="234868"/>
                    <a:pt x="234785" y="396749"/>
                    <a:pt x="225243" y="598387"/>
                  </a:cubicBezTo>
                  <a:lnTo>
                    <a:pt x="112998" y="598387"/>
                  </a:lnTo>
                  <a:cubicBezTo>
                    <a:pt x="122708" y="334893"/>
                    <a:pt x="334893" y="122791"/>
                    <a:pt x="598304" y="113082"/>
                  </a:cubicBezTo>
                  <a:close/>
                  <a:moveTo>
                    <a:pt x="598304" y="1121024"/>
                  </a:moveTo>
                  <a:cubicBezTo>
                    <a:pt x="334809" y="1111314"/>
                    <a:pt x="122708" y="899213"/>
                    <a:pt x="112998" y="635718"/>
                  </a:cubicBezTo>
                  <a:lnTo>
                    <a:pt x="225243" y="635718"/>
                  </a:lnTo>
                  <a:cubicBezTo>
                    <a:pt x="234785" y="837273"/>
                    <a:pt x="396665" y="999237"/>
                    <a:pt x="598304" y="1008779"/>
                  </a:cubicBezTo>
                  <a:lnTo>
                    <a:pt x="598304" y="1121024"/>
                  </a:lnTo>
                  <a:close/>
                  <a:moveTo>
                    <a:pt x="616969" y="922482"/>
                  </a:moveTo>
                  <a:cubicBezTo>
                    <a:pt x="606674" y="922482"/>
                    <a:pt x="598304" y="930852"/>
                    <a:pt x="598304" y="941148"/>
                  </a:cubicBezTo>
                  <a:lnTo>
                    <a:pt x="598304" y="971364"/>
                  </a:lnTo>
                  <a:cubicBezTo>
                    <a:pt x="417340" y="961906"/>
                    <a:pt x="272116" y="816683"/>
                    <a:pt x="262658" y="635718"/>
                  </a:cubicBezTo>
                  <a:lnTo>
                    <a:pt x="292874" y="635718"/>
                  </a:lnTo>
                  <a:cubicBezTo>
                    <a:pt x="303170" y="635718"/>
                    <a:pt x="311624" y="627348"/>
                    <a:pt x="311624" y="617053"/>
                  </a:cubicBezTo>
                  <a:cubicBezTo>
                    <a:pt x="311624" y="606757"/>
                    <a:pt x="303253" y="598387"/>
                    <a:pt x="292874" y="598387"/>
                  </a:cubicBezTo>
                  <a:lnTo>
                    <a:pt x="262658" y="598387"/>
                  </a:lnTo>
                  <a:cubicBezTo>
                    <a:pt x="272116" y="417423"/>
                    <a:pt x="417340" y="272200"/>
                    <a:pt x="598304" y="262741"/>
                  </a:cubicBezTo>
                  <a:lnTo>
                    <a:pt x="598304" y="292958"/>
                  </a:lnTo>
                  <a:cubicBezTo>
                    <a:pt x="598304" y="303253"/>
                    <a:pt x="606674" y="311707"/>
                    <a:pt x="616969" y="311707"/>
                  </a:cubicBezTo>
                  <a:cubicBezTo>
                    <a:pt x="627264" y="311707"/>
                    <a:pt x="635635" y="303337"/>
                    <a:pt x="635635" y="292958"/>
                  </a:cubicBezTo>
                  <a:lnTo>
                    <a:pt x="635635" y="262741"/>
                  </a:lnTo>
                  <a:cubicBezTo>
                    <a:pt x="779519" y="270275"/>
                    <a:pt x="900636" y="363770"/>
                    <a:pt x="949183" y="492671"/>
                  </a:cubicBezTo>
                  <a:lnTo>
                    <a:pt x="913693" y="492671"/>
                  </a:lnTo>
                  <a:cubicBezTo>
                    <a:pt x="908755" y="492671"/>
                    <a:pt x="903984" y="494680"/>
                    <a:pt x="900468" y="498112"/>
                  </a:cubicBezTo>
                  <a:lnTo>
                    <a:pt x="850079" y="548501"/>
                  </a:lnTo>
                  <a:cubicBezTo>
                    <a:pt x="820366" y="447807"/>
                    <a:pt x="727205" y="373981"/>
                    <a:pt x="617053" y="373981"/>
                  </a:cubicBezTo>
                  <a:cubicBezTo>
                    <a:pt x="483046" y="373981"/>
                    <a:pt x="373981" y="483046"/>
                    <a:pt x="373981" y="617053"/>
                  </a:cubicBezTo>
                  <a:cubicBezTo>
                    <a:pt x="373981" y="751060"/>
                    <a:pt x="483046" y="860208"/>
                    <a:pt x="617053" y="860208"/>
                  </a:cubicBezTo>
                  <a:cubicBezTo>
                    <a:pt x="727289" y="860208"/>
                    <a:pt x="820449" y="786382"/>
                    <a:pt x="850079" y="685689"/>
                  </a:cubicBezTo>
                  <a:lnTo>
                    <a:pt x="900468" y="736078"/>
                  </a:lnTo>
                  <a:cubicBezTo>
                    <a:pt x="903984" y="739593"/>
                    <a:pt x="908755" y="741518"/>
                    <a:pt x="913693" y="741518"/>
                  </a:cubicBezTo>
                  <a:lnTo>
                    <a:pt x="949602" y="741518"/>
                  </a:lnTo>
                  <a:cubicBezTo>
                    <a:pt x="901054" y="870419"/>
                    <a:pt x="779603" y="963831"/>
                    <a:pt x="635718" y="971364"/>
                  </a:cubicBezTo>
                  <a:lnTo>
                    <a:pt x="635718" y="941148"/>
                  </a:lnTo>
                  <a:cubicBezTo>
                    <a:pt x="635718" y="930852"/>
                    <a:pt x="627348" y="922482"/>
                    <a:pt x="616969" y="922482"/>
                  </a:cubicBezTo>
                  <a:close/>
                  <a:moveTo>
                    <a:pt x="616969" y="635718"/>
                  </a:moveTo>
                  <a:lnTo>
                    <a:pt x="800110" y="635718"/>
                  </a:lnTo>
                  <a:lnTo>
                    <a:pt x="819026" y="654635"/>
                  </a:lnTo>
                  <a:cubicBezTo>
                    <a:pt x="801281" y="750139"/>
                    <a:pt x="717496" y="822709"/>
                    <a:pt x="616969" y="822709"/>
                  </a:cubicBezTo>
                  <a:cubicBezTo>
                    <a:pt x="503552" y="822709"/>
                    <a:pt x="411229" y="730385"/>
                    <a:pt x="411229" y="616969"/>
                  </a:cubicBezTo>
                  <a:cubicBezTo>
                    <a:pt x="411229" y="503553"/>
                    <a:pt x="503552" y="411229"/>
                    <a:pt x="616969" y="411229"/>
                  </a:cubicBezTo>
                  <a:cubicBezTo>
                    <a:pt x="717496" y="411229"/>
                    <a:pt x="801281" y="483799"/>
                    <a:pt x="819026" y="579303"/>
                  </a:cubicBezTo>
                  <a:lnTo>
                    <a:pt x="800110" y="598220"/>
                  </a:lnTo>
                  <a:lnTo>
                    <a:pt x="616969" y="598220"/>
                  </a:lnTo>
                  <a:cubicBezTo>
                    <a:pt x="606674" y="598220"/>
                    <a:pt x="598304" y="606590"/>
                    <a:pt x="598304" y="616885"/>
                  </a:cubicBezTo>
                  <a:cubicBezTo>
                    <a:pt x="598304" y="627181"/>
                    <a:pt x="606674" y="635718"/>
                    <a:pt x="616969" y="635718"/>
                  </a:cubicBezTo>
                  <a:close/>
                  <a:moveTo>
                    <a:pt x="635718" y="1121108"/>
                  </a:moveTo>
                  <a:lnTo>
                    <a:pt x="635718" y="1008779"/>
                  </a:lnTo>
                  <a:cubicBezTo>
                    <a:pt x="800445" y="1000911"/>
                    <a:pt x="938470" y="891261"/>
                    <a:pt x="988858" y="741518"/>
                  </a:cubicBezTo>
                  <a:lnTo>
                    <a:pt x="1105874" y="741518"/>
                  </a:lnTo>
                  <a:cubicBezTo>
                    <a:pt x="1051049" y="957134"/>
                    <a:pt x="858785" y="1112820"/>
                    <a:pt x="635718" y="1121108"/>
                  </a:cubicBezTo>
                  <a:close/>
                  <a:moveTo>
                    <a:pt x="1163879" y="704103"/>
                  </a:moveTo>
                  <a:lnTo>
                    <a:pt x="921394" y="704103"/>
                  </a:lnTo>
                  <a:lnTo>
                    <a:pt x="853009" y="635718"/>
                  </a:lnTo>
                  <a:lnTo>
                    <a:pt x="1095411" y="635718"/>
                  </a:lnTo>
                  <a:lnTo>
                    <a:pt x="1163879" y="704103"/>
                  </a:lnTo>
                  <a:close/>
                  <a:moveTo>
                    <a:pt x="1095495" y="598303"/>
                  </a:moveTo>
                  <a:lnTo>
                    <a:pt x="853093" y="598303"/>
                  </a:lnTo>
                  <a:lnTo>
                    <a:pt x="921478" y="529919"/>
                  </a:lnTo>
                  <a:lnTo>
                    <a:pt x="1163879" y="529919"/>
                  </a:lnTo>
                  <a:lnTo>
                    <a:pt x="1095495" y="598303"/>
                  </a:lnTo>
                  <a:close/>
                </a:path>
              </a:pathLst>
            </a:custGeom>
            <a:grpFill/>
            <a:ln w="8365" cap="flat">
              <a:noFill/>
              <a:prstDash val="solid"/>
              <a:miter/>
            </a:ln>
          </p:spPr>
          <p:txBody>
            <a:bodyPr rtlCol="0" anchor="ctr"/>
            <a:lstStyle/>
            <a:p>
              <a:endParaRPr lang="en-US" sz="1200"/>
            </a:p>
          </p:txBody>
        </p:sp>
      </p:grpSp>
    </p:spTree>
    <p:extLst>
      <p:ext uri="{BB962C8B-B14F-4D97-AF65-F5344CB8AC3E}">
        <p14:creationId xmlns:p14="http://schemas.microsoft.com/office/powerpoint/2010/main" val="2299384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610"/>
                                        </p:tgtEl>
                                        <p:attrNameLst>
                                          <p:attrName>style.visibility</p:attrName>
                                        </p:attrNameLst>
                                      </p:cBhvr>
                                      <p:to>
                                        <p:strVal val="visible"/>
                                      </p:to>
                                    </p:set>
                                    <p:anim to="" calcmode="lin" valueType="num">
                                      <p:cBhvr>
                                        <p:cTn id="7" dur="750" fill="hold">
                                          <p:stCondLst>
                                            <p:cond delay="0"/>
                                          </p:stCondLst>
                                        </p:cTn>
                                        <p:tgtEl>
                                          <p:spTgt spid="610"/>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610"/>
                                        </p:tgtEl>
                                      </p:cBhvr>
                                    </p:animEffect>
                                  </p:childTnLst>
                                </p:cTn>
                              </p:par>
                            </p:childTnLst>
                          </p:cTn>
                        </p:par>
                        <p:par>
                          <p:cTn id="9" fill="hold">
                            <p:stCondLst>
                              <p:cond delay="1178"/>
                            </p:stCondLst>
                            <p:childTnLst>
                              <p:par>
                                <p:cTn id="10" presetID="10" presetClass="entr" presetSubtype="0" fill="hold" grpId="0" nodeType="afterEffect">
                                  <p:stCondLst>
                                    <p:cond delay="0"/>
                                  </p:stCondLst>
                                  <p:childTnLst>
                                    <p:set>
                                      <p:cBhvr>
                                        <p:cTn id="11" dur="1" fill="hold">
                                          <p:stCondLst>
                                            <p:cond delay="0"/>
                                          </p:stCondLst>
                                        </p:cTn>
                                        <p:tgtEl>
                                          <p:spTgt spid="609"/>
                                        </p:tgtEl>
                                        <p:attrNameLst>
                                          <p:attrName>style.visibility</p:attrName>
                                        </p:attrNameLst>
                                      </p:cBhvr>
                                      <p:to>
                                        <p:strVal val="visible"/>
                                      </p:to>
                                    </p:set>
                                    <p:animEffect transition="in" filter="fade">
                                      <p:cBhvr>
                                        <p:cTn id="12" dur="500"/>
                                        <p:tgtEl>
                                          <p:spTgt spid="609"/>
                                        </p:tgtEl>
                                      </p:cBhvr>
                                    </p:animEffect>
                                  </p:childTnLst>
                                </p:cTn>
                              </p:par>
                              <p:par>
                                <p:cTn id="13" presetID="31" presetClass="entr" presetSubtype="0" fill="hold" nodeType="withEffect">
                                  <p:stCondLst>
                                    <p:cond delay="0"/>
                                  </p:stCondLst>
                                  <p:childTnLst>
                                    <p:set>
                                      <p:cBhvr>
                                        <p:cTn id="14" dur="1" fill="hold">
                                          <p:stCondLst>
                                            <p:cond delay="0"/>
                                          </p:stCondLst>
                                        </p:cTn>
                                        <p:tgtEl>
                                          <p:spTgt spid="658"/>
                                        </p:tgtEl>
                                        <p:attrNameLst>
                                          <p:attrName>style.visibility</p:attrName>
                                        </p:attrNameLst>
                                      </p:cBhvr>
                                      <p:to>
                                        <p:strVal val="visible"/>
                                      </p:to>
                                    </p:set>
                                    <p:anim calcmode="lin" valueType="num">
                                      <p:cBhvr>
                                        <p:cTn id="15" dur="1000" fill="hold"/>
                                        <p:tgtEl>
                                          <p:spTgt spid="658"/>
                                        </p:tgtEl>
                                        <p:attrNameLst>
                                          <p:attrName>ppt_w</p:attrName>
                                        </p:attrNameLst>
                                      </p:cBhvr>
                                      <p:tavLst>
                                        <p:tav tm="0">
                                          <p:val>
                                            <p:fltVal val="0"/>
                                          </p:val>
                                        </p:tav>
                                        <p:tav tm="100000">
                                          <p:val>
                                            <p:strVal val="#ppt_w"/>
                                          </p:val>
                                        </p:tav>
                                      </p:tavLst>
                                    </p:anim>
                                    <p:anim calcmode="lin" valueType="num">
                                      <p:cBhvr>
                                        <p:cTn id="16" dur="1000" fill="hold"/>
                                        <p:tgtEl>
                                          <p:spTgt spid="658"/>
                                        </p:tgtEl>
                                        <p:attrNameLst>
                                          <p:attrName>ppt_h</p:attrName>
                                        </p:attrNameLst>
                                      </p:cBhvr>
                                      <p:tavLst>
                                        <p:tav tm="0">
                                          <p:val>
                                            <p:fltVal val="0"/>
                                          </p:val>
                                        </p:tav>
                                        <p:tav tm="100000">
                                          <p:val>
                                            <p:strVal val="#ppt_h"/>
                                          </p:val>
                                        </p:tav>
                                      </p:tavLst>
                                    </p:anim>
                                    <p:anim calcmode="lin" valueType="num">
                                      <p:cBhvr>
                                        <p:cTn id="17" dur="1000" fill="hold"/>
                                        <p:tgtEl>
                                          <p:spTgt spid="658"/>
                                        </p:tgtEl>
                                        <p:attrNameLst>
                                          <p:attrName>style.rotation</p:attrName>
                                        </p:attrNameLst>
                                      </p:cBhvr>
                                      <p:tavLst>
                                        <p:tav tm="0">
                                          <p:val>
                                            <p:fltVal val="90"/>
                                          </p:val>
                                        </p:tav>
                                        <p:tav tm="100000">
                                          <p:val>
                                            <p:fltVal val="0"/>
                                          </p:val>
                                        </p:tav>
                                      </p:tavLst>
                                    </p:anim>
                                    <p:animEffect transition="in" filter="fade">
                                      <p:cBhvr>
                                        <p:cTn id="18" dur="1000"/>
                                        <p:tgtEl>
                                          <p:spTgt spid="658"/>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1000" fill="hold"/>
                                        <p:tgtEl>
                                          <p:spTgt spid="2"/>
                                        </p:tgtEl>
                                        <p:attrNameLst>
                                          <p:attrName>ppt_w</p:attrName>
                                        </p:attrNameLst>
                                      </p:cBhvr>
                                      <p:tavLst>
                                        <p:tav tm="0">
                                          <p:val>
                                            <p:fltVal val="0"/>
                                          </p:val>
                                        </p:tav>
                                        <p:tav tm="100000">
                                          <p:val>
                                            <p:strVal val="#ppt_w"/>
                                          </p:val>
                                        </p:tav>
                                      </p:tavLst>
                                    </p:anim>
                                    <p:anim calcmode="lin" valueType="num">
                                      <p:cBhvr>
                                        <p:cTn id="22" dur="1000" fill="hold"/>
                                        <p:tgtEl>
                                          <p:spTgt spid="2"/>
                                        </p:tgtEl>
                                        <p:attrNameLst>
                                          <p:attrName>ppt_h</p:attrName>
                                        </p:attrNameLst>
                                      </p:cBhvr>
                                      <p:tavLst>
                                        <p:tav tm="0">
                                          <p:val>
                                            <p:fltVal val="0"/>
                                          </p:val>
                                        </p:tav>
                                        <p:tav tm="100000">
                                          <p:val>
                                            <p:strVal val="#ppt_h"/>
                                          </p:val>
                                        </p:tav>
                                      </p:tavLst>
                                    </p:anim>
                                    <p:animEffect transition="in" filter="fade">
                                      <p:cBhvr>
                                        <p:cTn id="23" dur="1000"/>
                                        <p:tgtEl>
                                          <p:spTgt spid="2"/>
                                        </p:tgtEl>
                                      </p:cBhvr>
                                    </p:animEffect>
                                  </p:childTnLst>
                                </p:cTn>
                              </p:par>
                              <p:par>
                                <p:cTn id="24" presetID="53" presetClass="entr" presetSubtype="16" fill="hold" nodeType="withEffect">
                                  <p:stCondLst>
                                    <p:cond delay="0"/>
                                  </p:stCondLst>
                                  <p:childTnLst>
                                    <p:set>
                                      <p:cBhvr>
                                        <p:cTn id="25" dur="1" fill="hold">
                                          <p:stCondLst>
                                            <p:cond delay="0"/>
                                          </p:stCondLst>
                                        </p:cTn>
                                        <p:tgtEl>
                                          <p:spTgt spid="651"/>
                                        </p:tgtEl>
                                        <p:attrNameLst>
                                          <p:attrName>style.visibility</p:attrName>
                                        </p:attrNameLst>
                                      </p:cBhvr>
                                      <p:to>
                                        <p:strVal val="visible"/>
                                      </p:to>
                                    </p:set>
                                    <p:anim calcmode="lin" valueType="num">
                                      <p:cBhvr>
                                        <p:cTn id="26" dur="1000" fill="hold"/>
                                        <p:tgtEl>
                                          <p:spTgt spid="651"/>
                                        </p:tgtEl>
                                        <p:attrNameLst>
                                          <p:attrName>ppt_w</p:attrName>
                                        </p:attrNameLst>
                                      </p:cBhvr>
                                      <p:tavLst>
                                        <p:tav tm="0">
                                          <p:val>
                                            <p:fltVal val="0"/>
                                          </p:val>
                                        </p:tav>
                                        <p:tav tm="100000">
                                          <p:val>
                                            <p:strVal val="#ppt_w"/>
                                          </p:val>
                                        </p:tav>
                                      </p:tavLst>
                                    </p:anim>
                                    <p:anim calcmode="lin" valueType="num">
                                      <p:cBhvr>
                                        <p:cTn id="27" dur="1000" fill="hold"/>
                                        <p:tgtEl>
                                          <p:spTgt spid="651"/>
                                        </p:tgtEl>
                                        <p:attrNameLst>
                                          <p:attrName>ppt_h</p:attrName>
                                        </p:attrNameLst>
                                      </p:cBhvr>
                                      <p:tavLst>
                                        <p:tav tm="0">
                                          <p:val>
                                            <p:fltVal val="0"/>
                                          </p:val>
                                        </p:tav>
                                        <p:tav tm="100000">
                                          <p:val>
                                            <p:strVal val="#ppt_h"/>
                                          </p:val>
                                        </p:tav>
                                      </p:tavLst>
                                    </p:anim>
                                    <p:animEffect transition="in" filter="fade">
                                      <p:cBhvr>
                                        <p:cTn id="28" dur="1000"/>
                                        <p:tgtEl>
                                          <p:spTgt spid="651"/>
                                        </p:tgtEl>
                                      </p:cBhvr>
                                    </p:animEffect>
                                  </p:childTnLst>
                                </p:cTn>
                              </p:par>
                            </p:childTnLst>
                          </p:cTn>
                        </p:par>
                        <p:par>
                          <p:cTn id="29" fill="hold">
                            <p:stCondLst>
                              <p:cond delay="2178"/>
                            </p:stCondLst>
                            <p:childTnLst>
                              <p:par>
                                <p:cTn id="30" presetID="53" presetClass="entr" presetSubtype="16" fill="hold" nodeType="afterEffect">
                                  <p:stCondLst>
                                    <p:cond delay="0"/>
                                  </p:stCondLst>
                                  <p:childTnLst>
                                    <p:set>
                                      <p:cBhvr>
                                        <p:cTn id="31" dur="1" fill="hold">
                                          <p:stCondLst>
                                            <p:cond delay="0"/>
                                          </p:stCondLst>
                                        </p:cTn>
                                        <p:tgtEl>
                                          <p:spTgt spid="635"/>
                                        </p:tgtEl>
                                        <p:attrNameLst>
                                          <p:attrName>style.visibility</p:attrName>
                                        </p:attrNameLst>
                                      </p:cBhvr>
                                      <p:to>
                                        <p:strVal val="visible"/>
                                      </p:to>
                                    </p:set>
                                    <p:anim calcmode="lin" valueType="num">
                                      <p:cBhvr>
                                        <p:cTn id="32" dur="500" fill="hold"/>
                                        <p:tgtEl>
                                          <p:spTgt spid="635"/>
                                        </p:tgtEl>
                                        <p:attrNameLst>
                                          <p:attrName>ppt_w</p:attrName>
                                        </p:attrNameLst>
                                      </p:cBhvr>
                                      <p:tavLst>
                                        <p:tav tm="0">
                                          <p:val>
                                            <p:fltVal val="0"/>
                                          </p:val>
                                        </p:tav>
                                        <p:tav tm="100000">
                                          <p:val>
                                            <p:strVal val="#ppt_w"/>
                                          </p:val>
                                        </p:tav>
                                      </p:tavLst>
                                    </p:anim>
                                    <p:anim calcmode="lin" valueType="num">
                                      <p:cBhvr>
                                        <p:cTn id="33" dur="500" fill="hold"/>
                                        <p:tgtEl>
                                          <p:spTgt spid="635"/>
                                        </p:tgtEl>
                                        <p:attrNameLst>
                                          <p:attrName>ppt_h</p:attrName>
                                        </p:attrNameLst>
                                      </p:cBhvr>
                                      <p:tavLst>
                                        <p:tav tm="0">
                                          <p:val>
                                            <p:fltVal val="0"/>
                                          </p:val>
                                        </p:tav>
                                        <p:tav tm="100000">
                                          <p:val>
                                            <p:strVal val="#ppt_h"/>
                                          </p:val>
                                        </p:tav>
                                      </p:tavLst>
                                    </p:anim>
                                    <p:animEffect transition="in" filter="fade">
                                      <p:cBhvr>
                                        <p:cTn id="34" dur="500"/>
                                        <p:tgtEl>
                                          <p:spTgt spid="635"/>
                                        </p:tgtEl>
                                      </p:cBhvr>
                                    </p:animEffect>
                                  </p:childTnLst>
                                </p:cTn>
                              </p:par>
                              <p:par>
                                <p:cTn id="35" presetID="53" presetClass="entr" presetSubtype="16" fill="hold" nodeType="withEffect">
                                  <p:stCondLst>
                                    <p:cond delay="0"/>
                                  </p:stCondLst>
                                  <p:childTnLst>
                                    <p:set>
                                      <p:cBhvr>
                                        <p:cTn id="36" dur="1" fill="hold">
                                          <p:stCondLst>
                                            <p:cond delay="0"/>
                                          </p:stCondLst>
                                        </p:cTn>
                                        <p:tgtEl>
                                          <p:spTgt spid="647"/>
                                        </p:tgtEl>
                                        <p:attrNameLst>
                                          <p:attrName>style.visibility</p:attrName>
                                        </p:attrNameLst>
                                      </p:cBhvr>
                                      <p:to>
                                        <p:strVal val="visible"/>
                                      </p:to>
                                    </p:set>
                                    <p:anim calcmode="lin" valueType="num">
                                      <p:cBhvr>
                                        <p:cTn id="37" dur="500" fill="hold"/>
                                        <p:tgtEl>
                                          <p:spTgt spid="647"/>
                                        </p:tgtEl>
                                        <p:attrNameLst>
                                          <p:attrName>ppt_w</p:attrName>
                                        </p:attrNameLst>
                                      </p:cBhvr>
                                      <p:tavLst>
                                        <p:tav tm="0">
                                          <p:val>
                                            <p:fltVal val="0"/>
                                          </p:val>
                                        </p:tav>
                                        <p:tav tm="100000">
                                          <p:val>
                                            <p:strVal val="#ppt_w"/>
                                          </p:val>
                                        </p:tav>
                                      </p:tavLst>
                                    </p:anim>
                                    <p:anim calcmode="lin" valueType="num">
                                      <p:cBhvr>
                                        <p:cTn id="38" dur="500" fill="hold"/>
                                        <p:tgtEl>
                                          <p:spTgt spid="647"/>
                                        </p:tgtEl>
                                        <p:attrNameLst>
                                          <p:attrName>ppt_h</p:attrName>
                                        </p:attrNameLst>
                                      </p:cBhvr>
                                      <p:tavLst>
                                        <p:tav tm="0">
                                          <p:val>
                                            <p:fltVal val="0"/>
                                          </p:val>
                                        </p:tav>
                                        <p:tav tm="100000">
                                          <p:val>
                                            <p:strVal val="#ppt_h"/>
                                          </p:val>
                                        </p:tav>
                                      </p:tavLst>
                                    </p:anim>
                                    <p:animEffect transition="in" filter="fade">
                                      <p:cBhvr>
                                        <p:cTn id="39" dur="500"/>
                                        <p:tgtEl>
                                          <p:spTgt spid="647"/>
                                        </p:tgtEl>
                                      </p:cBhvr>
                                    </p:animEffect>
                                  </p:childTnLst>
                                </p:cTn>
                              </p:par>
                              <p:par>
                                <p:cTn id="40" presetID="53" presetClass="entr" presetSubtype="16" fill="hold" nodeType="withEffect">
                                  <p:stCondLst>
                                    <p:cond delay="0"/>
                                  </p:stCondLst>
                                  <p:childTnLst>
                                    <p:set>
                                      <p:cBhvr>
                                        <p:cTn id="41" dur="1" fill="hold">
                                          <p:stCondLst>
                                            <p:cond delay="0"/>
                                          </p:stCondLst>
                                        </p:cTn>
                                        <p:tgtEl>
                                          <p:spTgt spid="628"/>
                                        </p:tgtEl>
                                        <p:attrNameLst>
                                          <p:attrName>style.visibility</p:attrName>
                                        </p:attrNameLst>
                                      </p:cBhvr>
                                      <p:to>
                                        <p:strVal val="visible"/>
                                      </p:to>
                                    </p:set>
                                    <p:anim calcmode="lin" valueType="num">
                                      <p:cBhvr>
                                        <p:cTn id="42" dur="500" fill="hold"/>
                                        <p:tgtEl>
                                          <p:spTgt spid="628"/>
                                        </p:tgtEl>
                                        <p:attrNameLst>
                                          <p:attrName>ppt_w</p:attrName>
                                        </p:attrNameLst>
                                      </p:cBhvr>
                                      <p:tavLst>
                                        <p:tav tm="0">
                                          <p:val>
                                            <p:fltVal val="0"/>
                                          </p:val>
                                        </p:tav>
                                        <p:tav tm="100000">
                                          <p:val>
                                            <p:strVal val="#ppt_w"/>
                                          </p:val>
                                        </p:tav>
                                      </p:tavLst>
                                    </p:anim>
                                    <p:anim calcmode="lin" valueType="num">
                                      <p:cBhvr>
                                        <p:cTn id="43" dur="500" fill="hold"/>
                                        <p:tgtEl>
                                          <p:spTgt spid="628"/>
                                        </p:tgtEl>
                                        <p:attrNameLst>
                                          <p:attrName>ppt_h</p:attrName>
                                        </p:attrNameLst>
                                      </p:cBhvr>
                                      <p:tavLst>
                                        <p:tav tm="0">
                                          <p:val>
                                            <p:fltVal val="0"/>
                                          </p:val>
                                        </p:tav>
                                        <p:tav tm="100000">
                                          <p:val>
                                            <p:strVal val="#ppt_h"/>
                                          </p:val>
                                        </p:tav>
                                      </p:tavLst>
                                    </p:anim>
                                    <p:animEffect transition="in" filter="fade">
                                      <p:cBhvr>
                                        <p:cTn id="44" dur="500"/>
                                        <p:tgtEl>
                                          <p:spTgt spid="628"/>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639"/>
                                        </p:tgtEl>
                                        <p:attrNameLst>
                                          <p:attrName>style.visibility</p:attrName>
                                        </p:attrNameLst>
                                      </p:cBhvr>
                                      <p:to>
                                        <p:strVal val="visible"/>
                                      </p:to>
                                    </p:set>
                                    <p:anim calcmode="lin" valueType="num">
                                      <p:cBhvr>
                                        <p:cTn id="47" dur="500" fill="hold"/>
                                        <p:tgtEl>
                                          <p:spTgt spid="639"/>
                                        </p:tgtEl>
                                        <p:attrNameLst>
                                          <p:attrName>ppt_w</p:attrName>
                                        </p:attrNameLst>
                                      </p:cBhvr>
                                      <p:tavLst>
                                        <p:tav tm="0">
                                          <p:val>
                                            <p:fltVal val="0"/>
                                          </p:val>
                                        </p:tav>
                                        <p:tav tm="100000">
                                          <p:val>
                                            <p:strVal val="#ppt_w"/>
                                          </p:val>
                                        </p:tav>
                                      </p:tavLst>
                                    </p:anim>
                                    <p:anim calcmode="lin" valueType="num">
                                      <p:cBhvr>
                                        <p:cTn id="48" dur="500" fill="hold"/>
                                        <p:tgtEl>
                                          <p:spTgt spid="639"/>
                                        </p:tgtEl>
                                        <p:attrNameLst>
                                          <p:attrName>ppt_h</p:attrName>
                                        </p:attrNameLst>
                                      </p:cBhvr>
                                      <p:tavLst>
                                        <p:tav tm="0">
                                          <p:val>
                                            <p:fltVal val="0"/>
                                          </p:val>
                                        </p:tav>
                                        <p:tav tm="100000">
                                          <p:val>
                                            <p:strVal val="#ppt_h"/>
                                          </p:val>
                                        </p:tav>
                                      </p:tavLst>
                                    </p:anim>
                                    <p:animEffect transition="in" filter="fade">
                                      <p:cBhvr>
                                        <p:cTn id="49" dur="500"/>
                                        <p:tgtEl>
                                          <p:spTgt spid="639"/>
                                        </p:tgtEl>
                                      </p:cBhvr>
                                    </p:animEffect>
                                  </p:childTnLst>
                                </p:cTn>
                              </p:par>
                              <p:par>
                                <p:cTn id="50" presetID="53" presetClass="entr" presetSubtype="16" fill="hold" nodeType="withEffect">
                                  <p:stCondLst>
                                    <p:cond delay="0"/>
                                  </p:stCondLst>
                                  <p:childTnLst>
                                    <p:set>
                                      <p:cBhvr>
                                        <p:cTn id="51" dur="1" fill="hold">
                                          <p:stCondLst>
                                            <p:cond delay="0"/>
                                          </p:stCondLst>
                                        </p:cTn>
                                        <p:tgtEl>
                                          <p:spTgt spid="640"/>
                                        </p:tgtEl>
                                        <p:attrNameLst>
                                          <p:attrName>style.visibility</p:attrName>
                                        </p:attrNameLst>
                                      </p:cBhvr>
                                      <p:to>
                                        <p:strVal val="visible"/>
                                      </p:to>
                                    </p:set>
                                    <p:anim calcmode="lin" valueType="num">
                                      <p:cBhvr>
                                        <p:cTn id="52" dur="500" fill="hold"/>
                                        <p:tgtEl>
                                          <p:spTgt spid="640"/>
                                        </p:tgtEl>
                                        <p:attrNameLst>
                                          <p:attrName>ppt_w</p:attrName>
                                        </p:attrNameLst>
                                      </p:cBhvr>
                                      <p:tavLst>
                                        <p:tav tm="0">
                                          <p:val>
                                            <p:fltVal val="0"/>
                                          </p:val>
                                        </p:tav>
                                        <p:tav tm="100000">
                                          <p:val>
                                            <p:strVal val="#ppt_w"/>
                                          </p:val>
                                        </p:tav>
                                      </p:tavLst>
                                    </p:anim>
                                    <p:anim calcmode="lin" valueType="num">
                                      <p:cBhvr>
                                        <p:cTn id="53" dur="500" fill="hold"/>
                                        <p:tgtEl>
                                          <p:spTgt spid="640"/>
                                        </p:tgtEl>
                                        <p:attrNameLst>
                                          <p:attrName>ppt_h</p:attrName>
                                        </p:attrNameLst>
                                      </p:cBhvr>
                                      <p:tavLst>
                                        <p:tav tm="0">
                                          <p:val>
                                            <p:fltVal val="0"/>
                                          </p:val>
                                        </p:tav>
                                        <p:tav tm="100000">
                                          <p:val>
                                            <p:strVal val="#ppt_h"/>
                                          </p:val>
                                        </p:tav>
                                      </p:tavLst>
                                    </p:anim>
                                    <p:animEffect transition="in" filter="fade">
                                      <p:cBhvr>
                                        <p:cTn id="54" dur="500"/>
                                        <p:tgtEl>
                                          <p:spTgt spid="640"/>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638"/>
                                        </p:tgtEl>
                                        <p:attrNameLst>
                                          <p:attrName>style.visibility</p:attrName>
                                        </p:attrNameLst>
                                      </p:cBhvr>
                                      <p:to>
                                        <p:strVal val="visible"/>
                                      </p:to>
                                    </p:set>
                                    <p:anim calcmode="lin" valueType="num">
                                      <p:cBhvr>
                                        <p:cTn id="57" dur="500" fill="hold"/>
                                        <p:tgtEl>
                                          <p:spTgt spid="638"/>
                                        </p:tgtEl>
                                        <p:attrNameLst>
                                          <p:attrName>ppt_w</p:attrName>
                                        </p:attrNameLst>
                                      </p:cBhvr>
                                      <p:tavLst>
                                        <p:tav tm="0">
                                          <p:val>
                                            <p:fltVal val="0"/>
                                          </p:val>
                                        </p:tav>
                                        <p:tav tm="100000">
                                          <p:val>
                                            <p:strVal val="#ppt_w"/>
                                          </p:val>
                                        </p:tav>
                                      </p:tavLst>
                                    </p:anim>
                                    <p:anim calcmode="lin" valueType="num">
                                      <p:cBhvr>
                                        <p:cTn id="58" dur="500" fill="hold"/>
                                        <p:tgtEl>
                                          <p:spTgt spid="638"/>
                                        </p:tgtEl>
                                        <p:attrNameLst>
                                          <p:attrName>ppt_h</p:attrName>
                                        </p:attrNameLst>
                                      </p:cBhvr>
                                      <p:tavLst>
                                        <p:tav tm="0">
                                          <p:val>
                                            <p:fltVal val="0"/>
                                          </p:val>
                                        </p:tav>
                                        <p:tav tm="100000">
                                          <p:val>
                                            <p:strVal val="#ppt_h"/>
                                          </p:val>
                                        </p:tav>
                                      </p:tavLst>
                                    </p:anim>
                                    <p:animEffect transition="in" filter="fade">
                                      <p:cBhvr>
                                        <p:cTn id="59" dur="500"/>
                                        <p:tgtEl>
                                          <p:spTgt spid="638"/>
                                        </p:tgtEl>
                                      </p:cBhvr>
                                    </p:animEffect>
                                  </p:childTnLst>
                                </p:cTn>
                              </p:par>
                            </p:childTnLst>
                          </p:cTn>
                        </p:par>
                        <p:par>
                          <p:cTn id="60" fill="hold">
                            <p:stCondLst>
                              <p:cond delay="2678"/>
                            </p:stCondLst>
                            <p:childTnLst>
                              <p:par>
                                <p:cTn id="61" presetID="10" presetClass="entr" presetSubtype="0" fill="hold" grpId="0" nodeType="afterEffect">
                                  <p:stCondLst>
                                    <p:cond delay="0"/>
                                  </p:stCondLst>
                                  <p:childTnLst>
                                    <p:set>
                                      <p:cBhvr>
                                        <p:cTn id="62" dur="1" fill="hold">
                                          <p:stCondLst>
                                            <p:cond delay="0"/>
                                          </p:stCondLst>
                                        </p:cTn>
                                        <p:tgtEl>
                                          <p:spTgt spid="611"/>
                                        </p:tgtEl>
                                        <p:attrNameLst>
                                          <p:attrName>style.visibility</p:attrName>
                                        </p:attrNameLst>
                                      </p:cBhvr>
                                      <p:to>
                                        <p:strVal val="visible"/>
                                      </p:to>
                                    </p:set>
                                    <p:animEffect transition="in" filter="fade">
                                      <p:cBhvr>
                                        <p:cTn id="63" dur="500"/>
                                        <p:tgtEl>
                                          <p:spTgt spid="611"/>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612"/>
                                        </p:tgtEl>
                                        <p:attrNameLst>
                                          <p:attrName>style.visibility</p:attrName>
                                        </p:attrNameLst>
                                      </p:cBhvr>
                                      <p:to>
                                        <p:strVal val="visible"/>
                                      </p:to>
                                    </p:set>
                                    <p:animEffect transition="in" filter="fade">
                                      <p:cBhvr>
                                        <p:cTn id="66" dur="500"/>
                                        <p:tgtEl>
                                          <p:spTgt spid="612"/>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619"/>
                                        </p:tgtEl>
                                        <p:attrNameLst>
                                          <p:attrName>style.visibility</p:attrName>
                                        </p:attrNameLst>
                                      </p:cBhvr>
                                      <p:to>
                                        <p:strVal val="visible"/>
                                      </p:to>
                                    </p:set>
                                    <p:animEffect transition="in" filter="fade">
                                      <p:cBhvr>
                                        <p:cTn id="69" dur="500"/>
                                        <p:tgtEl>
                                          <p:spTgt spid="619"/>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620"/>
                                        </p:tgtEl>
                                        <p:attrNameLst>
                                          <p:attrName>style.visibility</p:attrName>
                                        </p:attrNameLst>
                                      </p:cBhvr>
                                      <p:to>
                                        <p:strVal val="visible"/>
                                      </p:to>
                                    </p:set>
                                    <p:animEffect transition="in" filter="fade">
                                      <p:cBhvr>
                                        <p:cTn id="72" dur="500"/>
                                        <p:tgtEl>
                                          <p:spTgt spid="620"/>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614"/>
                                        </p:tgtEl>
                                        <p:attrNameLst>
                                          <p:attrName>style.visibility</p:attrName>
                                        </p:attrNameLst>
                                      </p:cBhvr>
                                      <p:to>
                                        <p:strVal val="visible"/>
                                      </p:to>
                                    </p:set>
                                    <p:animEffect transition="in" filter="fade">
                                      <p:cBhvr>
                                        <p:cTn id="75" dur="500"/>
                                        <p:tgtEl>
                                          <p:spTgt spid="614"/>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613"/>
                                        </p:tgtEl>
                                        <p:attrNameLst>
                                          <p:attrName>style.visibility</p:attrName>
                                        </p:attrNameLst>
                                      </p:cBhvr>
                                      <p:to>
                                        <p:strVal val="visible"/>
                                      </p:to>
                                    </p:set>
                                    <p:animEffect transition="in" filter="fade">
                                      <p:cBhvr>
                                        <p:cTn id="78" dur="500"/>
                                        <p:tgtEl>
                                          <p:spTgt spid="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09" grpId="0"/>
      <p:bldP spid="610" grpId="0"/>
      <p:bldP spid="612" grpId="0"/>
      <p:bldP spid="614" grpId="0"/>
      <p:bldP spid="611" grpId="0"/>
      <p:bldP spid="613" grpId="0"/>
      <p:bldP spid="619" grpId="0"/>
      <p:bldP spid="620" grpId="0"/>
      <p:bldP spid="638" grpId="0" animBg="1"/>
      <p:bldP spid="63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912D8427-F3CC-4B59-B878-3997F54C65B1}"/>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sp>
        <p:nvSpPr>
          <p:cNvPr id="48" name="Oval 47">
            <a:extLst>
              <a:ext uri="{FF2B5EF4-FFF2-40B4-BE49-F238E27FC236}">
                <a16:creationId xmlns:a16="http://schemas.microsoft.com/office/drawing/2014/main" id="{AD9B730A-EFB7-4D20-AE11-CCFA3D79DF5B}"/>
              </a:ext>
            </a:extLst>
          </p:cNvPr>
          <p:cNvSpPr/>
          <p:nvPr/>
        </p:nvSpPr>
        <p:spPr>
          <a:xfrm>
            <a:off x="7867190" y="4670649"/>
            <a:ext cx="2553618" cy="2553615"/>
          </a:xfrm>
          <a:prstGeom prst="ellipse">
            <a:avLst/>
          </a:prstGeom>
          <a:solidFill>
            <a:schemeClr val="bg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F4DC543E-0378-4AD9-A7D9-1E05ECA6FC62}"/>
              </a:ext>
            </a:extLst>
          </p:cNvPr>
          <p:cNvGrpSpPr/>
          <p:nvPr/>
        </p:nvGrpSpPr>
        <p:grpSpPr>
          <a:xfrm>
            <a:off x="5960990" y="2804862"/>
            <a:ext cx="6366048" cy="6285280"/>
            <a:chOff x="6092154" y="3235304"/>
            <a:chExt cx="6103720" cy="6026281"/>
          </a:xfrm>
        </p:grpSpPr>
        <p:sp>
          <p:nvSpPr>
            <p:cNvPr id="50" name="任意多边形: 形状 5">
              <a:extLst>
                <a:ext uri="{FF2B5EF4-FFF2-40B4-BE49-F238E27FC236}">
                  <a16:creationId xmlns:a16="http://schemas.microsoft.com/office/drawing/2014/main" id="{471F0159-392C-4AA8-82BE-F68DCE63F8C7}"/>
                </a:ext>
              </a:extLst>
            </p:cNvPr>
            <p:cNvSpPr/>
            <p:nvPr/>
          </p:nvSpPr>
          <p:spPr>
            <a:xfrm rot="19800000">
              <a:off x="6092154" y="4997241"/>
              <a:ext cx="1864148" cy="2207038"/>
            </a:xfrm>
            <a:custGeom>
              <a:avLst/>
              <a:gdLst>
                <a:gd name="connsiteX0" fmla="*/ 3557020 w 3557019"/>
                <a:gd name="connsiteY0" fmla="*/ 1950750 h 4211296"/>
                <a:gd name="connsiteX1" fmla="*/ 2430786 w 3557019"/>
                <a:gd name="connsiteY1" fmla="*/ 0 h 4211296"/>
                <a:gd name="connsiteX2" fmla="*/ 0 w 3557019"/>
                <a:gd name="connsiteY2" fmla="*/ 4211296 h 4211296"/>
                <a:gd name="connsiteX3" fmla="*/ 2252023 w 3557019"/>
                <a:gd name="connsiteY3" fmla="*/ 4211296 h 4211296"/>
                <a:gd name="connsiteX4" fmla="*/ 3557020 w 3557019"/>
                <a:gd name="connsiteY4" fmla="*/ 1950750 h 42112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7019" h="4211296">
                  <a:moveTo>
                    <a:pt x="3557020" y="1950750"/>
                  </a:moveTo>
                  <a:lnTo>
                    <a:pt x="2430786" y="0"/>
                  </a:lnTo>
                  <a:cubicBezTo>
                    <a:pt x="1012618" y="880843"/>
                    <a:pt x="54622" y="2432342"/>
                    <a:pt x="0" y="4211296"/>
                  </a:cubicBezTo>
                  <a:lnTo>
                    <a:pt x="2252023" y="4211296"/>
                  </a:lnTo>
                  <a:cubicBezTo>
                    <a:pt x="2303903" y="3265011"/>
                    <a:pt x="2810471" y="2439976"/>
                    <a:pt x="3557020" y="1950750"/>
                  </a:cubicBezTo>
                  <a:close/>
                </a:path>
              </a:pathLst>
            </a:custGeom>
            <a:solidFill>
              <a:schemeClr val="accent1"/>
            </a:solidFill>
            <a:ln w="7410" cap="flat">
              <a:noFill/>
              <a:prstDash val="solid"/>
              <a:miter/>
            </a:ln>
          </p:spPr>
          <p:txBody>
            <a:bodyPr rtlCol="0" anchor="ctr"/>
            <a:lstStyle/>
            <a:p>
              <a:endParaRPr lang="zh-CN" altLang="en-US"/>
            </a:p>
          </p:txBody>
        </p:sp>
        <p:sp>
          <p:nvSpPr>
            <p:cNvPr id="51" name="任意多边形: 形状 6">
              <a:extLst>
                <a:ext uri="{FF2B5EF4-FFF2-40B4-BE49-F238E27FC236}">
                  <a16:creationId xmlns:a16="http://schemas.microsoft.com/office/drawing/2014/main" id="{99D9B3C8-F88F-4F3A-AFA8-5879BE5D37A4}"/>
                </a:ext>
              </a:extLst>
            </p:cNvPr>
            <p:cNvSpPr/>
            <p:nvPr/>
          </p:nvSpPr>
          <p:spPr>
            <a:xfrm rot="19800000">
              <a:off x="6857541" y="3824275"/>
              <a:ext cx="2548608" cy="1342043"/>
            </a:xfrm>
            <a:custGeom>
              <a:avLst/>
              <a:gdLst>
                <a:gd name="connsiteX0" fmla="*/ 2431527 w 4863053"/>
                <a:gd name="connsiteY0" fmla="*/ 2250096 h 2560781"/>
                <a:gd name="connsiteX1" fmla="*/ 3736820 w 4863053"/>
                <a:gd name="connsiteY1" fmla="*/ 2560781 h 2560781"/>
                <a:gd name="connsiteX2" fmla="*/ 4863053 w 4863053"/>
                <a:gd name="connsiteY2" fmla="*/ 610105 h 2560781"/>
                <a:gd name="connsiteX3" fmla="*/ 2431527 w 4863053"/>
                <a:gd name="connsiteY3" fmla="*/ 0 h 2560781"/>
                <a:gd name="connsiteX4" fmla="*/ 0 w 4863053"/>
                <a:gd name="connsiteY4" fmla="*/ 610031 h 2560781"/>
                <a:gd name="connsiteX5" fmla="*/ 1126234 w 4863053"/>
                <a:gd name="connsiteY5" fmla="*/ 2560707 h 2560781"/>
                <a:gd name="connsiteX6" fmla="*/ 2431527 w 4863053"/>
                <a:gd name="connsiteY6" fmla="*/ 2250096 h 2560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63053" h="2560781">
                  <a:moveTo>
                    <a:pt x="2431527" y="2250096"/>
                  </a:moveTo>
                  <a:cubicBezTo>
                    <a:pt x="2901186" y="2250096"/>
                    <a:pt x="3344683" y="2362156"/>
                    <a:pt x="3736820" y="2560781"/>
                  </a:cubicBezTo>
                  <a:lnTo>
                    <a:pt x="4863053" y="610105"/>
                  </a:lnTo>
                  <a:cubicBezTo>
                    <a:pt x="4139036" y="220859"/>
                    <a:pt x="3311110" y="0"/>
                    <a:pt x="2431527" y="0"/>
                  </a:cubicBezTo>
                  <a:cubicBezTo>
                    <a:pt x="1551943" y="0"/>
                    <a:pt x="724018" y="220859"/>
                    <a:pt x="0" y="610031"/>
                  </a:cubicBezTo>
                  <a:lnTo>
                    <a:pt x="1126234" y="2560707"/>
                  </a:lnTo>
                  <a:cubicBezTo>
                    <a:pt x="1518371" y="2362082"/>
                    <a:pt x="1961867" y="2250096"/>
                    <a:pt x="2431527" y="2250096"/>
                  </a:cubicBezTo>
                  <a:close/>
                </a:path>
              </a:pathLst>
            </a:custGeom>
            <a:solidFill>
              <a:schemeClr val="accent2"/>
            </a:solidFill>
            <a:ln w="7410" cap="flat">
              <a:noFill/>
              <a:prstDash val="solid"/>
              <a:miter/>
            </a:ln>
          </p:spPr>
          <p:txBody>
            <a:bodyPr rtlCol="0" anchor="ctr"/>
            <a:lstStyle/>
            <a:p>
              <a:endParaRPr lang="zh-CN" altLang="en-US"/>
            </a:p>
          </p:txBody>
        </p:sp>
        <p:sp>
          <p:nvSpPr>
            <p:cNvPr id="52" name="任意多边形: 形状 7">
              <a:extLst>
                <a:ext uri="{FF2B5EF4-FFF2-40B4-BE49-F238E27FC236}">
                  <a16:creationId xmlns:a16="http://schemas.microsoft.com/office/drawing/2014/main" id="{3D9B83EA-02A1-41F9-B690-B6A315A9913F}"/>
                </a:ext>
              </a:extLst>
            </p:cNvPr>
            <p:cNvSpPr/>
            <p:nvPr/>
          </p:nvSpPr>
          <p:spPr>
            <a:xfrm rot="19800000">
              <a:off x="9143919" y="3235304"/>
              <a:ext cx="1864147" cy="2207038"/>
            </a:xfrm>
            <a:custGeom>
              <a:avLst/>
              <a:gdLst>
                <a:gd name="connsiteX0" fmla="*/ 1304996 w 3557018"/>
                <a:gd name="connsiteY0" fmla="*/ 4211296 h 4211296"/>
                <a:gd name="connsiteX1" fmla="*/ 3557019 w 3557018"/>
                <a:gd name="connsiteY1" fmla="*/ 4211296 h 4211296"/>
                <a:gd name="connsiteX2" fmla="*/ 1126308 w 3557018"/>
                <a:gd name="connsiteY2" fmla="*/ 0 h 4211296"/>
                <a:gd name="connsiteX3" fmla="*/ 0 w 3557018"/>
                <a:gd name="connsiteY3" fmla="*/ 1950750 h 4211296"/>
                <a:gd name="connsiteX4" fmla="*/ 1304996 w 3557018"/>
                <a:gd name="connsiteY4" fmla="*/ 4211296 h 42112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7018" h="4211296">
                  <a:moveTo>
                    <a:pt x="1304996" y="4211296"/>
                  </a:moveTo>
                  <a:lnTo>
                    <a:pt x="3557019" y="4211296"/>
                  </a:lnTo>
                  <a:cubicBezTo>
                    <a:pt x="3502397" y="2432342"/>
                    <a:pt x="2544402" y="880769"/>
                    <a:pt x="1126308" y="0"/>
                  </a:cubicBezTo>
                  <a:lnTo>
                    <a:pt x="0" y="1950750"/>
                  </a:lnTo>
                  <a:cubicBezTo>
                    <a:pt x="746623" y="2440050"/>
                    <a:pt x="1253191" y="3265085"/>
                    <a:pt x="1304996" y="4211296"/>
                  </a:cubicBezTo>
                  <a:close/>
                </a:path>
              </a:pathLst>
            </a:custGeom>
            <a:solidFill>
              <a:schemeClr val="accent3"/>
            </a:solidFill>
            <a:ln w="7410" cap="flat">
              <a:noFill/>
              <a:prstDash val="solid"/>
              <a:miter/>
            </a:ln>
          </p:spPr>
          <p:txBody>
            <a:bodyPr rtlCol="0" anchor="ctr"/>
            <a:lstStyle/>
            <a:p>
              <a:endParaRPr lang="zh-CN" altLang="en-US"/>
            </a:p>
          </p:txBody>
        </p:sp>
        <p:sp>
          <p:nvSpPr>
            <p:cNvPr id="53" name="任意多边形: 形状 8">
              <a:extLst>
                <a:ext uri="{FF2B5EF4-FFF2-40B4-BE49-F238E27FC236}">
                  <a16:creationId xmlns:a16="http://schemas.microsoft.com/office/drawing/2014/main" id="{5B02FA2D-CAB7-423C-8407-AD15CF90BA1C}"/>
                </a:ext>
              </a:extLst>
            </p:cNvPr>
            <p:cNvSpPr/>
            <p:nvPr/>
          </p:nvSpPr>
          <p:spPr>
            <a:xfrm rot="19800000">
              <a:off x="10331727" y="5292552"/>
              <a:ext cx="1864147" cy="2207077"/>
            </a:xfrm>
            <a:custGeom>
              <a:avLst/>
              <a:gdLst>
                <a:gd name="connsiteX0" fmla="*/ 0 w 3557018"/>
                <a:gd name="connsiteY0" fmla="*/ 2260546 h 4211370"/>
                <a:gd name="connsiteX1" fmla="*/ 1126308 w 3557018"/>
                <a:gd name="connsiteY1" fmla="*/ 4211370 h 4211370"/>
                <a:gd name="connsiteX2" fmla="*/ 3557019 w 3557018"/>
                <a:gd name="connsiteY2" fmla="*/ 0 h 4211370"/>
                <a:gd name="connsiteX3" fmla="*/ 1304996 w 3557018"/>
                <a:gd name="connsiteY3" fmla="*/ 0 h 4211370"/>
                <a:gd name="connsiteX4" fmla="*/ 0 w 3557018"/>
                <a:gd name="connsiteY4" fmla="*/ 2260546 h 4211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7018" h="4211370">
                  <a:moveTo>
                    <a:pt x="0" y="2260546"/>
                  </a:moveTo>
                  <a:lnTo>
                    <a:pt x="1126308" y="4211370"/>
                  </a:lnTo>
                  <a:cubicBezTo>
                    <a:pt x="2544476" y="3330528"/>
                    <a:pt x="3502397" y="1779028"/>
                    <a:pt x="3557019" y="0"/>
                  </a:cubicBezTo>
                  <a:lnTo>
                    <a:pt x="1304996" y="0"/>
                  </a:lnTo>
                  <a:cubicBezTo>
                    <a:pt x="1253116" y="946285"/>
                    <a:pt x="746549" y="1771321"/>
                    <a:pt x="0" y="2260546"/>
                  </a:cubicBezTo>
                  <a:close/>
                </a:path>
              </a:pathLst>
            </a:custGeom>
            <a:solidFill>
              <a:schemeClr val="accent4"/>
            </a:solidFill>
            <a:ln w="7410" cap="flat">
              <a:noFill/>
              <a:prstDash val="solid"/>
              <a:miter/>
            </a:ln>
          </p:spPr>
          <p:txBody>
            <a:bodyPr rtlCol="0" anchor="ctr"/>
            <a:lstStyle/>
            <a:p>
              <a:endParaRPr lang="zh-CN" altLang="en-US"/>
            </a:p>
          </p:txBody>
        </p:sp>
        <p:sp>
          <p:nvSpPr>
            <p:cNvPr id="54" name="任意多边形: 形状 9">
              <a:extLst>
                <a:ext uri="{FF2B5EF4-FFF2-40B4-BE49-F238E27FC236}">
                  <a16:creationId xmlns:a16="http://schemas.microsoft.com/office/drawing/2014/main" id="{E362D899-041C-407C-8DEE-08081132084E}"/>
                </a:ext>
              </a:extLst>
            </p:cNvPr>
            <p:cNvSpPr/>
            <p:nvPr/>
          </p:nvSpPr>
          <p:spPr>
            <a:xfrm rot="19800000">
              <a:off x="7279930" y="7054508"/>
              <a:ext cx="1864148" cy="2207077"/>
            </a:xfrm>
            <a:custGeom>
              <a:avLst/>
              <a:gdLst>
                <a:gd name="connsiteX0" fmla="*/ 2252097 w 3557019"/>
                <a:gd name="connsiteY0" fmla="*/ 0 h 4211370"/>
                <a:gd name="connsiteX1" fmla="*/ 0 w 3557019"/>
                <a:gd name="connsiteY1" fmla="*/ 0 h 4211370"/>
                <a:gd name="connsiteX2" fmla="*/ 2430712 w 3557019"/>
                <a:gd name="connsiteY2" fmla="*/ 4211370 h 4211370"/>
                <a:gd name="connsiteX3" fmla="*/ 3557020 w 3557019"/>
                <a:gd name="connsiteY3" fmla="*/ 2260620 h 4211370"/>
                <a:gd name="connsiteX4" fmla="*/ 2252097 w 3557019"/>
                <a:gd name="connsiteY4" fmla="*/ 0 h 4211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7019" h="4211370">
                  <a:moveTo>
                    <a:pt x="2252097" y="0"/>
                  </a:moveTo>
                  <a:lnTo>
                    <a:pt x="0" y="0"/>
                  </a:lnTo>
                  <a:cubicBezTo>
                    <a:pt x="54622" y="1778954"/>
                    <a:pt x="1012618" y="3330528"/>
                    <a:pt x="2430712" y="4211370"/>
                  </a:cubicBezTo>
                  <a:lnTo>
                    <a:pt x="3557020" y="2260620"/>
                  </a:lnTo>
                  <a:cubicBezTo>
                    <a:pt x="2810471" y="1771321"/>
                    <a:pt x="2303903" y="946285"/>
                    <a:pt x="2252097" y="0"/>
                  </a:cubicBezTo>
                  <a:close/>
                </a:path>
              </a:pathLst>
            </a:custGeom>
            <a:solidFill>
              <a:schemeClr val="accent6"/>
            </a:solidFill>
            <a:ln w="7410" cap="flat">
              <a:noFill/>
              <a:prstDash val="solid"/>
              <a:miter/>
            </a:ln>
          </p:spPr>
          <p:txBody>
            <a:bodyPr rtlCol="0" anchor="ctr"/>
            <a:lstStyle/>
            <a:p>
              <a:endParaRPr lang="zh-CN" altLang="en-US"/>
            </a:p>
          </p:txBody>
        </p:sp>
        <p:sp>
          <p:nvSpPr>
            <p:cNvPr id="55" name="任意多边形: 形状 10">
              <a:extLst>
                <a:ext uri="{FF2B5EF4-FFF2-40B4-BE49-F238E27FC236}">
                  <a16:creationId xmlns:a16="http://schemas.microsoft.com/office/drawing/2014/main" id="{889BE414-4CC3-46CF-AFB2-5D39C4949DCB}"/>
                </a:ext>
              </a:extLst>
            </p:cNvPr>
            <p:cNvSpPr/>
            <p:nvPr/>
          </p:nvSpPr>
          <p:spPr>
            <a:xfrm rot="19800000">
              <a:off x="8881860" y="7330518"/>
              <a:ext cx="2548608" cy="1342004"/>
            </a:xfrm>
            <a:custGeom>
              <a:avLst/>
              <a:gdLst>
                <a:gd name="connsiteX0" fmla="*/ 2431527 w 4863053"/>
                <a:gd name="connsiteY0" fmla="*/ 310686 h 2560707"/>
                <a:gd name="connsiteX1" fmla="*/ 1126234 w 4863053"/>
                <a:gd name="connsiteY1" fmla="*/ 0 h 2560707"/>
                <a:gd name="connsiteX2" fmla="*/ 0 w 4863053"/>
                <a:gd name="connsiteY2" fmla="*/ 1950677 h 2560707"/>
                <a:gd name="connsiteX3" fmla="*/ 2431527 w 4863053"/>
                <a:gd name="connsiteY3" fmla="*/ 2560707 h 2560707"/>
                <a:gd name="connsiteX4" fmla="*/ 4863053 w 4863053"/>
                <a:gd name="connsiteY4" fmla="*/ 1950677 h 2560707"/>
                <a:gd name="connsiteX5" fmla="*/ 3736820 w 4863053"/>
                <a:gd name="connsiteY5" fmla="*/ 0 h 2560707"/>
                <a:gd name="connsiteX6" fmla="*/ 2431527 w 4863053"/>
                <a:gd name="connsiteY6" fmla="*/ 310686 h 2560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63053" h="2560707">
                  <a:moveTo>
                    <a:pt x="2431527" y="310686"/>
                  </a:moveTo>
                  <a:cubicBezTo>
                    <a:pt x="1961867" y="310686"/>
                    <a:pt x="1518371" y="198625"/>
                    <a:pt x="1126234" y="0"/>
                  </a:cubicBezTo>
                  <a:lnTo>
                    <a:pt x="0" y="1950677"/>
                  </a:lnTo>
                  <a:cubicBezTo>
                    <a:pt x="724018" y="2339848"/>
                    <a:pt x="1552018" y="2560707"/>
                    <a:pt x="2431527" y="2560707"/>
                  </a:cubicBezTo>
                  <a:cubicBezTo>
                    <a:pt x="3311110" y="2560707"/>
                    <a:pt x="4139036" y="2339848"/>
                    <a:pt x="4863053" y="1950677"/>
                  </a:cubicBezTo>
                  <a:lnTo>
                    <a:pt x="3736820" y="0"/>
                  </a:lnTo>
                  <a:cubicBezTo>
                    <a:pt x="3344683" y="198700"/>
                    <a:pt x="2901186" y="310686"/>
                    <a:pt x="2431527" y="310686"/>
                  </a:cubicBezTo>
                  <a:close/>
                </a:path>
              </a:pathLst>
            </a:custGeom>
            <a:solidFill>
              <a:schemeClr val="accent5"/>
            </a:solidFill>
            <a:ln w="7410" cap="flat">
              <a:noFill/>
              <a:prstDash val="solid"/>
              <a:miter/>
            </a:ln>
          </p:spPr>
          <p:txBody>
            <a:bodyPr rtlCol="0" anchor="ctr"/>
            <a:lstStyle/>
            <a:p>
              <a:endParaRPr lang="zh-CN" altLang="en-US"/>
            </a:p>
          </p:txBody>
        </p:sp>
      </p:grpSp>
      <p:grpSp>
        <p:nvGrpSpPr>
          <p:cNvPr id="56" name="Graphic 2">
            <a:extLst>
              <a:ext uri="{FF2B5EF4-FFF2-40B4-BE49-F238E27FC236}">
                <a16:creationId xmlns:a16="http://schemas.microsoft.com/office/drawing/2014/main" id="{C65EF2EB-1840-4CC4-A205-2F558BE49C03}"/>
              </a:ext>
            </a:extLst>
          </p:cNvPr>
          <p:cNvGrpSpPr/>
          <p:nvPr/>
        </p:nvGrpSpPr>
        <p:grpSpPr>
          <a:xfrm>
            <a:off x="7759341" y="3757705"/>
            <a:ext cx="569762" cy="569762"/>
            <a:chOff x="6240468" y="3424552"/>
            <a:chExt cx="1234527" cy="1234527"/>
          </a:xfrm>
          <a:solidFill>
            <a:schemeClr val="tx1"/>
          </a:solidFill>
        </p:grpSpPr>
        <p:sp>
          <p:nvSpPr>
            <p:cNvPr id="57" name="Freeform: Shape 56">
              <a:extLst>
                <a:ext uri="{FF2B5EF4-FFF2-40B4-BE49-F238E27FC236}">
                  <a16:creationId xmlns:a16="http://schemas.microsoft.com/office/drawing/2014/main" id="{535CAF08-5C9E-45A4-A91F-B20A44DE0CB3}"/>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58" name="Freeform: Shape 57">
              <a:extLst>
                <a:ext uri="{FF2B5EF4-FFF2-40B4-BE49-F238E27FC236}">
                  <a16:creationId xmlns:a16="http://schemas.microsoft.com/office/drawing/2014/main" id="{EF49AAC1-CEC0-478B-A5FD-D8CFF652DCA7}"/>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59" name="Freeform: Shape 58">
              <a:extLst>
                <a:ext uri="{FF2B5EF4-FFF2-40B4-BE49-F238E27FC236}">
                  <a16:creationId xmlns:a16="http://schemas.microsoft.com/office/drawing/2014/main" id="{72689F74-5A58-4F1A-9055-9CC2B18A8D53}"/>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60" name="Freeform: Shape 59">
              <a:extLst>
                <a:ext uri="{FF2B5EF4-FFF2-40B4-BE49-F238E27FC236}">
                  <a16:creationId xmlns:a16="http://schemas.microsoft.com/office/drawing/2014/main" id="{9F8E2241-461A-4DF1-A86E-18ADF3585165}"/>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61" name="Freeform: Shape 60">
              <a:extLst>
                <a:ext uri="{FF2B5EF4-FFF2-40B4-BE49-F238E27FC236}">
                  <a16:creationId xmlns:a16="http://schemas.microsoft.com/office/drawing/2014/main" id="{928DABD5-4275-4E54-B021-D2CE6DC42B86}"/>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62" name="Freeform: Shape 61">
              <a:extLst>
                <a:ext uri="{FF2B5EF4-FFF2-40B4-BE49-F238E27FC236}">
                  <a16:creationId xmlns:a16="http://schemas.microsoft.com/office/drawing/2014/main" id="{54667914-3C2F-4C6F-94AE-2E2EEE7F9371}"/>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sp>
        <p:nvSpPr>
          <p:cNvPr id="63" name="Freeform: Shape 62">
            <a:extLst>
              <a:ext uri="{FF2B5EF4-FFF2-40B4-BE49-F238E27FC236}">
                <a16:creationId xmlns:a16="http://schemas.microsoft.com/office/drawing/2014/main" id="{E60A47CD-9857-4E47-A205-F1F58261210C}"/>
              </a:ext>
            </a:extLst>
          </p:cNvPr>
          <p:cNvSpPr/>
          <p:nvPr/>
        </p:nvSpPr>
        <p:spPr>
          <a:xfrm>
            <a:off x="10028527" y="7570142"/>
            <a:ext cx="440038" cy="580886"/>
          </a:xfrm>
          <a:custGeom>
            <a:avLst/>
            <a:gdLst>
              <a:gd name="connsiteX0" fmla="*/ 467477 w 934869"/>
              <a:gd name="connsiteY0" fmla="*/ 0 h 1234105"/>
              <a:gd name="connsiteX1" fmla="*/ 0 w 934869"/>
              <a:gd name="connsiteY1" fmla="*/ 467477 h 1234105"/>
              <a:gd name="connsiteX2" fmla="*/ 135430 w 934869"/>
              <a:gd name="connsiteY2" fmla="*/ 796343 h 1234105"/>
              <a:gd name="connsiteX3" fmla="*/ 201304 w 934869"/>
              <a:gd name="connsiteY3" fmla="*/ 957469 h 1234105"/>
              <a:gd name="connsiteX4" fmla="*/ 201304 w 934869"/>
              <a:gd name="connsiteY4" fmla="*/ 1086287 h 1234105"/>
              <a:gd name="connsiteX5" fmla="*/ 244913 w 934869"/>
              <a:gd name="connsiteY5" fmla="*/ 1129896 h 1234105"/>
              <a:gd name="connsiteX6" fmla="*/ 251190 w 934869"/>
              <a:gd name="connsiteY6" fmla="*/ 1129896 h 1234105"/>
              <a:gd name="connsiteX7" fmla="*/ 251190 w 934869"/>
              <a:gd name="connsiteY7" fmla="*/ 1190497 h 1234105"/>
              <a:gd name="connsiteX8" fmla="*/ 294799 w 934869"/>
              <a:gd name="connsiteY8" fmla="*/ 1234105 h 1234105"/>
              <a:gd name="connsiteX9" fmla="*/ 643837 w 934869"/>
              <a:gd name="connsiteY9" fmla="*/ 1234105 h 1234105"/>
              <a:gd name="connsiteX10" fmla="*/ 687446 w 934869"/>
              <a:gd name="connsiteY10" fmla="*/ 1190497 h 1234105"/>
              <a:gd name="connsiteX11" fmla="*/ 687446 w 934869"/>
              <a:gd name="connsiteY11" fmla="*/ 1129896 h 1234105"/>
              <a:gd name="connsiteX12" fmla="*/ 693724 w 934869"/>
              <a:gd name="connsiteY12" fmla="*/ 1129896 h 1234105"/>
              <a:gd name="connsiteX13" fmla="*/ 737333 w 934869"/>
              <a:gd name="connsiteY13" fmla="*/ 1086287 h 1234105"/>
              <a:gd name="connsiteX14" fmla="*/ 737333 w 934869"/>
              <a:gd name="connsiteY14" fmla="*/ 953787 h 1234105"/>
              <a:gd name="connsiteX15" fmla="*/ 801951 w 934869"/>
              <a:gd name="connsiteY15" fmla="*/ 793999 h 1234105"/>
              <a:gd name="connsiteX16" fmla="*/ 934870 w 934869"/>
              <a:gd name="connsiteY16" fmla="*/ 467393 h 1234105"/>
              <a:gd name="connsiteX17" fmla="*/ 467477 w 934869"/>
              <a:gd name="connsiteY17" fmla="*/ 0 h 1234105"/>
              <a:gd name="connsiteX18" fmla="*/ 161964 w 934869"/>
              <a:gd name="connsiteY18" fmla="*/ 769977 h 1234105"/>
              <a:gd name="connsiteX19" fmla="*/ 140620 w 934869"/>
              <a:gd name="connsiteY19" fmla="*/ 746205 h 1234105"/>
              <a:gd name="connsiteX20" fmla="*/ 140620 w 934869"/>
              <a:gd name="connsiteY20" fmla="*/ 732562 h 1234105"/>
              <a:gd name="connsiteX21" fmla="*/ 194608 w 934869"/>
              <a:gd name="connsiteY21" fmla="*/ 652877 h 1234105"/>
              <a:gd name="connsiteX22" fmla="*/ 272451 w 934869"/>
              <a:gd name="connsiteY22" fmla="*/ 623581 h 1234105"/>
              <a:gd name="connsiteX23" fmla="*/ 307857 w 934869"/>
              <a:gd name="connsiteY23" fmla="*/ 613956 h 1234105"/>
              <a:gd name="connsiteX24" fmla="*/ 312125 w 934869"/>
              <a:gd name="connsiteY24" fmla="*/ 612616 h 1234105"/>
              <a:gd name="connsiteX25" fmla="*/ 448895 w 934869"/>
              <a:gd name="connsiteY25" fmla="*/ 726954 h 1234105"/>
              <a:gd name="connsiteX26" fmla="*/ 448895 w 934869"/>
              <a:gd name="connsiteY26" fmla="*/ 888834 h 1234105"/>
              <a:gd name="connsiteX27" fmla="*/ 229763 w 934869"/>
              <a:gd name="connsiteY27" fmla="*/ 888834 h 1234105"/>
              <a:gd name="connsiteX28" fmla="*/ 161964 w 934869"/>
              <a:gd name="connsiteY28" fmla="*/ 769977 h 1234105"/>
              <a:gd name="connsiteX29" fmla="*/ 393317 w 934869"/>
              <a:gd name="connsiteY29" fmla="*/ 337404 h 1234105"/>
              <a:gd name="connsiteX30" fmla="*/ 471662 w 934869"/>
              <a:gd name="connsiteY30" fmla="*/ 346862 h 1234105"/>
              <a:gd name="connsiteX31" fmla="*/ 596462 w 934869"/>
              <a:gd name="connsiteY31" fmla="*/ 325267 h 1234105"/>
              <a:gd name="connsiteX32" fmla="*/ 598471 w 934869"/>
              <a:gd name="connsiteY32" fmla="*/ 350294 h 1234105"/>
              <a:gd name="connsiteX33" fmla="*/ 467393 w 934869"/>
              <a:gd name="connsiteY33" fmla="*/ 511839 h 1234105"/>
              <a:gd name="connsiteX34" fmla="*/ 336315 w 934869"/>
              <a:gd name="connsiteY34" fmla="*/ 350294 h 1234105"/>
              <a:gd name="connsiteX35" fmla="*/ 467393 w 934869"/>
              <a:gd name="connsiteY35" fmla="*/ 212771 h 1234105"/>
              <a:gd name="connsiteX36" fmla="*/ 586585 w 934869"/>
              <a:gd name="connsiteY36" fmla="*/ 289024 h 1234105"/>
              <a:gd name="connsiteX37" fmla="*/ 402356 w 934869"/>
              <a:gd name="connsiteY37" fmla="*/ 301161 h 1234105"/>
              <a:gd name="connsiteX38" fmla="*/ 379673 w 934869"/>
              <a:gd name="connsiteY38" fmla="*/ 314804 h 1234105"/>
              <a:gd name="connsiteX39" fmla="*/ 393317 w 934869"/>
              <a:gd name="connsiteY39" fmla="*/ 337404 h 1234105"/>
              <a:gd name="connsiteX40" fmla="*/ 398757 w 934869"/>
              <a:gd name="connsiteY40" fmla="*/ 531593 h 1234105"/>
              <a:gd name="connsiteX41" fmla="*/ 467477 w 934869"/>
              <a:gd name="connsiteY41" fmla="*/ 549086 h 1234105"/>
              <a:gd name="connsiteX42" fmla="*/ 536196 w 934869"/>
              <a:gd name="connsiteY42" fmla="*/ 531593 h 1234105"/>
              <a:gd name="connsiteX43" fmla="*/ 589431 w 934869"/>
              <a:gd name="connsiteY43" fmla="*/ 597634 h 1234105"/>
              <a:gd name="connsiteX44" fmla="*/ 467393 w 934869"/>
              <a:gd name="connsiteY44" fmla="*/ 694561 h 1234105"/>
              <a:gd name="connsiteX45" fmla="*/ 345523 w 934869"/>
              <a:gd name="connsiteY45" fmla="*/ 598220 h 1234105"/>
              <a:gd name="connsiteX46" fmla="*/ 398757 w 934869"/>
              <a:gd name="connsiteY46" fmla="*/ 531593 h 1234105"/>
              <a:gd name="connsiteX47" fmla="*/ 650115 w 934869"/>
              <a:gd name="connsiteY47" fmla="*/ 1190580 h 1234105"/>
              <a:gd name="connsiteX48" fmla="*/ 643921 w 934869"/>
              <a:gd name="connsiteY48" fmla="*/ 1196774 h 1234105"/>
              <a:gd name="connsiteX49" fmla="*/ 294883 w 934869"/>
              <a:gd name="connsiteY49" fmla="*/ 1196774 h 1234105"/>
              <a:gd name="connsiteX50" fmla="*/ 288605 w 934869"/>
              <a:gd name="connsiteY50" fmla="*/ 1190580 h 1234105"/>
              <a:gd name="connsiteX51" fmla="*/ 288605 w 934869"/>
              <a:gd name="connsiteY51" fmla="*/ 1129980 h 1234105"/>
              <a:gd name="connsiteX52" fmla="*/ 650115 w 934869"/>
              <a:gd name="connsiteY52" fmla="*/ 1129980 h 1234105"/>
              <a:gd name="connsiteX53" fmla="*/ 650115 w 934869"/>
              <a:gd name="connsiteY53" fmla="*/ 1190580 h 1234105"/>
              <a:gd name="connsiteX54" fmla="*/ 700001 w 934869"/>
              <a:gd name="connsiteY54" fmla="*/ 953870 h 1234105"/>
              <a:gd name="connsiteX55" fmla="*/ 700001 w 934869"/>
              <a:gd name="connsiteY55" fmla="*/ 991536 h 1234105"/>
              <a:gd name="connsiteX56" fmla="*/ 439688 w 934869"/>
              <a:gd name="connsiteY56" fmla="*/ 991536 h 1234105"/>
              <a:gd name="connsiteX57" fmla="*/ 421022 w 934869"/>
              <a:gd name="connsiteY57" fmla="*/ 1010286 h 1234105"/>
              <a:gd name="connsiteX58" fmla="*/ 439688 w 934869"/>
              <a:gd name="connsiteY58" fmla="*/ 1028951 h 1234105"/>
              <a:gd name="connsiteX59" fmla="*/ 700001 w 934869"/>
              <a:gd name="connsiteY59" fmla="*/ 1028951 h 1234105"/>
              <a:gd name="connsiteX60" fmla="*/ 700001 w 934869"/>
              <a:gd name="connsiteY60" fmla="*/ 1086287 h 1234105"/>
              <a:gd name="connsiteX61" fmla="*/ 693808 w 934869"/>
              <a:gd name="connsiteY61" fmla="*/ 1092565 h 1234105"/>
              <a:gd name="connsiteX62" fmla="*/ 244996 w 934869"/>
              <a:gd name="connsiteY62" fmla="*/ 1092565 h 1234105"/>
              <a:gd name="connsiteX63" fmla="*/ 238802 w 934869"/>
              <a:gd name="connsiteY63" fmla="*/ 1086287 h 1234105"/>
              <a:gd name="connsiteX64" fmla="*/ 238802 w 934869"/>
              <a:gd name="connsiteY64" fmla="*/ 1028951 h 1234105"/>
              <a:gd name="connsiteX65" fmla="*/ 339998 w 934869"/>
              <a:gd name="connsiteY65" fmla="*/ 1028951 h 1234105"/>
              <a:gd name="connsiteX66" fmla="*/ 358664 w 934869"/>
              <a:gd name="connsiteY66" fmla="*/ 1010286 h 1234105"/>
              <a:gd name="connsiteX67" fmla="*/ 339998 w 934869"/>
              <a:gd name="connsiteY67" fmla="*/ 991536 h 1234105"/>
              <a:gd name="connsiteX68" fmla="*/ 238802 w 934869"/>
              <a:gd name="connsiteY68" fmla="*/ 991536 h 1234105"/>
              <a:gd name="connsiteX69" fmla="*/ 238802 w 934869"/>
              <a:gd name="connsiteY69" fmla="*/ 957469 h 1234105"/>
              <a:gd name="connsiteX70" fmla="*/ 236793 w 934869"/>
              <a:gd name="connsiteY70" fmla="*/ 926332 h 1234105"/>
              <a:gd name="connsiteX71" fmla="*/ 701508 w 934869"/>
              <a:gd name="connsiteY71" fmla="*/ 926332 h 1234105"/>
              <a:gd name="connsiteX72" fmla="*/ 700001 w 934869"/>
              <a:gd name="connsiteY72" fmla="*/ 953870 h 1234105"/>
              <a:gd name="connsiteX73" fmla="*/ 794417 w 934869"/>
              <a:gd name="connsiteY73" fmla="*/ 746373 h 1234105"/>
              <a:gd name="connsiteX74" fmla="*/ 775333 w 934869"/>
              <a:gd name="connsiteY74" fmla="*/ 767884 h 1234105"/>
              <a:gd name="connsiteX75" fmla="*/ 708204 w 934869"/>
              <a:gd name="connsiteY75" fmla="*/ 888917 h 1234105"/>
              <a:gd name="connsiteX76" fmla="*/ 486226 w 934869"/>
              <a:gd name="connsiteY76" fmla="*/ 888917 h 1234105"/>
              <a:gd name="connsiteX77" fmla="*/ 486226 w 934869"/>
              <a:gd name="connsiteY77" fmla="*/ 726954 h 1234105"/>
              <a:gd name="connsiteX78" fmla="*/ 622828 w 934869"/>
              <a:gd name="connsiteY78" fmla="*/ 612533 h 1234105"/>
              <a:gd name="connsiteX79" fmla="*/ 627097 w 934869"/>
              <a:gd name="connsiteY79" fmla="*/ 613956 h 1234105"/>
              <a:gd name="connsiteX80" fmla="*/ 662419 w 934869"/>
              <a:gd name="connsiteY80" fmla="*/ 623498 h 1234105"/>
              <a:gd name="connsiteX81" fmla="*/ 740430 w 934869"/>
              <a:gd name="connsiteY81" fmla="*/ 652794 h 1234105"/>
              <a:gd name="connsiteX82" fmla="*/ 794417 w 934869"/>
              <a:gd name="connsiteY82" fmla="*/ 732645 h 1234105"/>
              <a:gd name="connsiteX83" fmla="*/ 794417 w 934869"/>
              <a:gd name="connsiteY83" fmla="*/ 746373 h 1234105"/>
              <a:gd name="connsiteX84" fmla="*/ 756333 w 934869"/>
              <a:gd name="connsiteY84" fmla="*/ 619062 h 1234105"/>
              <a:gd name="connsiteX85" fmla="*/ 672966 w 934869"/>
              <a:gd name="connsiteY85" fmla="*/ 587673 h 1234105"/>
              <a:gd name="connsiteX86" fmla="*/ 635802 w 934869"/>
              <a:gd name="connsiteY86" fmla="*/ 577629 h 1234105"/>
              <a:gd name="connsiteX87" fmla="*/ 569845 w 934869"/>
              <a:gd name="connsiteY87" fmla="*/ 513429 h 1234105"/>
              <a:gd name="connsiteX88" fmla="*/ 569175 w 934869"/>
              <a:gd name="connsiteY88" fmla="*/ 508407 h 1234105"/>
              <a:gd name="connsiteX89" fmla="*/ 635969 w 934869"/>
              <a:gd name="connsiteY89" fmla="*/ 350210 h 1234105"/>
              <a:gd name="connsiteX90" fmla="*/ 467477 w 934869"/>
              <a:gd name="connsiteY90" fmla="*/ 175272 h 1234105"/>
              <a:gd name="connsiteX91" fmla="*/ 298984 w 934869"/>
              <a:gd name="connsiteY91" fmla="*/ 350210 h 1234105"/>
              <a:gd name="connsiteX92" fmla="*/ 365527 w 934869"/>
              <a:gd name="connsiteY92" fmla="*/ 508240 h 1234105"/>
              <a:gd name="connsiteX93" fmla="*/ 364523 w 934869"/>
              <a:gd name="connsiteY93" fmla="*/ 515606 h 1234105"/>
              <a:gd name="connsiteX94" fmla="*/ 298984 w 934869"/>
              <a:gd name="connsiteY94" fmla="*/ 577629 h 1234105"/>
              <a:gd name="connsiteX95" fmla="*/ 261653 w 934869"/>
              <a:gd name="connsiteY95" fmla="*/ 587757 h 1234105"/>
              <a:gd name="connsiteX96" fmla="*/ 178453 w 934869"/>
              <a:gd name="connsiteY96" fmla="*/ 619062 h 1234105"/>
              <a:gd name="connsiteX97" fmla="*/ 107306 w 934869"/>
              <a:gd name="connsiteY97" fmla="*/ 702513 h 1234105"/>
              <a:gd name="connsiteX98" fmla="*/ 37331 w 934869"/>
              <a:gd name="connsiteY98" fmla="*/ 467477 h 1234105"/>
              <a:gd name="connsiteX99" fmla="*/ 467477 w 934869"/>
              <a:gd name="connsiteY99" fmla="*/ 37415 h 1234105"/>
              <a:gd name="connsiteX100" fmla="*/ 897622 w 934869"/>
              <a:gd name="connsiteY100" fmla="*/ 467477 h 1234105"/>
              <a:gd name="connsiteX101" fmla="*/ 827731 w 934869"/>
              <a:gd name="connsiteY101" fmla="*/ 702680 h 1234105"/>
              <a:gd name="connsiteX102" fmla="*/ 756333 w 934869"/>
              <a:gd name="connsiteY102" fmla="*/ 619062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34869" h="1234105">
                <a:moveTo>
                  <a:pt x="467477" y="0"/>
                </a:moveTo>
                <a:cubicBezTo>
                  <a:pt x="209674" y="0"/>
                  <a:pt x="0" y="209758"/>
                  <a:pt x="0" y="467477"/>
                </a:cubicBezTo>
                <a:cubicBezTo>
                  <a:pt x="0" y="591440"/>
                  <a:pt x="48045" y="708204"/>
                  <a:pt x="135430" y="796343"/>
                </a:cubicBezTo>
                <a:cubicBezTo>
                  <a:pt x="177951" y="839198"/>
                  <a:pt x="201304" y="896451"/>
                  <a:pt x="201304" y="957469"/>
                </a:cubicBezTo>
                <a:lnTo>
                  <a:pt x="201304" y="1086287"/>
                </a:lnTo>
                <a:cubicBezTo>
                  <a:pt x="201304" y="1110310"/>
                  <a:pt x="220890" y="1129896"/>
                  <a:pt x="244913" y="1129896"/>
                </a:cubicBezTo>
                <a:lnTo>
                  <a:pt x="251190" y="1129896"/>
                </a:lnTo>
                <a:lnTo>
                  <a:pt x="251190" y="1190497"/>
                </a:lnTo>
                <a:cubicBezTo>
                  <a:pt x="251190" y="1214519"/>
                  <a:pt x="270777" y="1234105"/>
                  <a:pt x="294799" y="1234105"/>
                </a:cubicBezTo>
                <a:lnTo>
                  <a:pt x="643837" y="1234105"/>
                </a:lnTo>
                <a:cubicBezTo>
                  <a:pt x="667860" y="1234105"/>
                  <a:pt x="687446" y="1214519"/>
                  <a:pt x="687446" y="1190497"/>
                </a:cubicBezTo>
                <a:lnTo>
                  <a:pt x="687446" y="1129896"/>
                </a:lnTo>
                <a:lnTo>
                  <a:pt x="693724" y="1129896"/>
                </a:lnTo>
                <a:cubicBezTo>
                  <a:pt x="717746" y="1129896"/>
                  <a:pt x="737333" y="1110310"/>
                  <a:pt x="737333" y="1086287"/>
                </a:cubicBezTo>
                <a:lnTo>
                  <a:pt x="737333" y="953787"/>
                </a:lnTo>
                <a:cubicBezTo>
                  <a:pt x="737333" y="893437"/>
                  <a:pt x="760267" y="836687"/>
                  <a:pt x="801951" y="793999"/>
                </a:cubicBezTo>
                <a:cubicBezTo>
                  <a:pt x="887662" y="706196"/>
                  <a:pt x="934870" y="590184"/>
                  <a:pt x="934870" y="467393"/>
                </a:cubicBezTo>
                <a:cubicBezTo>
                  <a:pt x="935037" y="209674"/>
                  <a:pt x="725279" y="0"/>
                  <a:pt x="467477" y="0"/>
                </a:cubicBezTo>
                <a:close/>
                <a:moveTo>
                  <a:pt x="161964" y="769977"/>
                </a:moveTo>
                <a:cubicBezTo>
                  <a:pt x="154431" y="762360"/>
                  <a:pt x="147483" y="754324"/>
                  <a:pt x="140620" y="746205"/>
                </a:cubicBezTo>
                <a:lnTo>
                  <a:pt x="140620" y="732562"/>
                </a:lnTo>
                <a:cubicBezTo>
                  <a:pt x="140620" y="699164"/>
                  <a:pt x="161294" y="668613"/>
                  <a:pt x="194608" y="652877"/>
                </a:cubicBezTo>
                <a:cubicBezTo>
                  <a:pt x="218128" y="641745"/>
                  <a:pt x="243573" y="632203"/>
                  <a:pt x="272451" y="623581"/>
                </a:cubicBezTo>
                <a:cubicBezTo>
                  <a:pt x="284169" y="620066"/>
                  <a:pt x="295720" y="616885"/>
                  <a:pt x="307857" y="613956"/>
                </a:cubicBezTo>
                <a:cubicBezTo>
                  <a:pt x="309363" y="613621"/>
                  <a:pt x="310703" y="613035"/>
                  <a:pt x="312125" y="612616"/>
                </a:cubicBezTo>
                <a:cubicBezTo>
                  <a:pt x="334641" y="660829"/>
                  <a:pt x="415581" y="708790"/>
                  <a:pt x="448895" y="726954"/>
                </a:cubicBezTo>
                <a:lnTo>
                  <a:pt x="448895" y="888834"/>
                </a:lnTo>
                <a:lnTo>
                  <a:pt x="229763" y="888834"/>
                </a:lnTo>
                <a:cubicBezTo>
                  <a:pt x="217960" y="844304"/>
                  <a:pt x="195110" y="803374"/>
                  <a:pt x="161964" y="769977"/>
                </a:cubicBezTo>
                <a:close/>
                <a:moveTo>
                  <a:pt x="393317" y="337404"/>
                </a:moveTo>
                <a:cubicBezTo>
                  <a:pt x="420520" y="344184"/>
                  <a:pt x="446970" y="346862"/>
                  <a:pt x="471662" y="346862"/>
                </a:cubicBezTo>
                <a:cubicBezTo>
                  <a:pt x="525985" y="346862"/>
                  <a:pt x="571100" y="334223"/>
                  <a:pt x="596462" y="325267"/>
                </a:cubicBezTo>
                <a:cubicBezTo>
                  <a:pt x="597634" y="333386"/>
                  <a:pt x="598471" y="341589"/>
                  <a:pt x="598471" y="350294"/>
                </a:cubicBezTo>
                <a:cubicBezTo>
                  <a:pt x="598471" y="439353"/>
                  <a:pt x="539628" y="511839"/>
                  <a:pt x="467393" y="511839"/>
                </a:cubicBezTo>
                <a:cubicBezTo>
                  <a:pt x="395158" y="511839"/>
                  <a:pt x="336315" y="439353"/>
                  <a:pt x="336315" y="350294"/>
                </a:cubicBezTo>
                <a:cubicBezTo>
                  <a:pt x="336315" y="268014"/>
                  <a:pt x="388964" y="212771"/>
                  <a:pt x="467393" y="212771"/>
                </a:cubicBezTo>
                <a:cubicBezTo>
                  <a:pt x="524059" y="212771"/>
                  <a:pt x="566999" y="241983"/>
                  <a:pt x="586585" y="289024"/>
                </a:cubicBezTo>
                <a:cubicBezTo>
                  <a:pt x="555113" y="300324"/>
                  <a:pt x="481288" y="320914"/>
                  <a:pt x="402356" y="301161"/>
                </a:cubicBezTo>
                <a:cubicBezTo>
                  <a:pt x="392480" y="298650"/>
                  <a:pt x="382184" y="304760"/>
                  <a:pt x="379673" y="314804"/>
                </a:cubicBezTo>
                <a:cubicBezTo>
                  <a:pt x="377246" y="324681"/>
                  <a:pt x="383356" y="334893"/>
                  <a:pt x="393317" y="337404"/>
                </a:cubicBezTo>
                <a:close/>
                <a:moveTo>
                  <a:pt x="398757" y="531593"/>
                </a:moveTo>
                <a:cubicBezTo>
                  <a:pt x="419766" y="542725"/>
                  <a:pt x="442952" y="549086"/>
                  <a:pt x="467477" y="549086"/>
                </a:cubicBezTo>
                <a:cubicBezTo>
                  <a:pt x="492002" y="549086"/>
                  <a:pt x="515187" y="542725"/>
                  <a:pt x="536196" y="531593"/>
                </a:cubicBezTo>
                <a:cubicBezTo>
                  <a:pt x="544650" y="558712"/>
                  <a:pt x="563567" y="581814"/>
                  <a:pt x="589431" y="597634"/>
                </a:cubicBezTo>
                <a:cubicBezTo>
                  <a:pt x="577294" y="623749"/>
                  <a:pt x="521716" y="665014"/>
                  <a:pt x="467393" y="694561"/>
                </a:cubicBezTo>
                <a:cubicBezTo>
                  <a:pt x="413154" y="665265"/>
                  <a:pt x="357743" y="624335"/>
                  <a:pt x="345523" y="598220"/>
                </a:cubicBezTo>
                <a:cubicBezTo>
                  <a:pt x="371219" y="582735"/>
                  <a:pt x="390554" y="559131"/>
                  <a:pt x="398757" y="531593"/>
                </a:cubicBezTo>
                <a:close/>
                <a:moveTo>
                  <a:pt x="650115" y="1190580"/>
                </a:moveTo>
                <a:cubicBezTo>
                  <a:pt x="650115" y="1194012"/>
                  <a:pt x="647353" y="1196774"/>
                  <a:pt x="643921" y="1196774"/>
                </a:cubicBezTo>
                <a:lnTo>
                  <a:pt x="294883" y="1196774"/>
                </a:lnTo>
                <a:cubicBezTo>
                  <a:pt x="291451" y="1196774"/>
                  <a:pt x="288605" y="1194012"/>
                  <a:pt x="288605" y="1190580"/>
                </a:cubicBezTo>
                <a:lnTo>
                  <a:pt x="288605" y="1129980"/>
                </a:lnTo>
                <a:lnTo>
                  <a:pt x="650115" y="1129980"/>
                </a:lnTo>
                <a:lnTo>
                  <a:pt x="650115" y="1190580"/>
                </a:lnTo>
                <a:close/>
                <a:moveTo>
                  <a:pt x="700001" y="953870"/>
                </a:moveTo>
                <a:lnTo>
                  <a:pt x="700001" y="991536"/>
                </a:lnTo>
                <a:lnTo>
                  <a:pt x="439688" y="991536"/>
                </a:lnTo>
                <a:cubicBezTo>
                  <a:pt x="429392" y="991536"/>
                  <a:pt x="421022" y="999906"/>
                  <a:pt x="421022" y="1010286"/>
                </a:cubicBezTo>
                <a:cubicBezTo>
                  <a:pt x="421022" y="1020581"/>
                  <a:pt x="429392" y="1028951"/>
                  <a:pt x="439688" y="1028951"/>
                </a:cubicBezTo>
                <a:lnTo>
                  <a:pt x="700001" y="1028951"/>
                </a:lnTo>
                <a:lnTo>
                  <a:pt x="700001" y="1086287"/>
                </a:lnTo>
                <a:cubicBezTo>
                  <a:pt x="700001" y="1089719"/>
                  <a:pt x="697239" y="1092565"/>
                  <a:pt x="693808" y="1092565"/>
                </a:cubicBezTo>
                <a:lnTo>
                  <a:pt x="244996" y="1092565"/>
                </a:lnTo>
                <a:cubicBezTo>
                  <a:pt x="241565" y="1092565"/>
                  <a:pt x="238802" y="1089719"/>
                  <a:pt x="238802" y="1086287"/>
                </a:cubicBezTo>
                <a:lnTo>
                  <a:pt x="238802" y="1028951"/>
                </a:lnTo>
                <a:lnTo>
                  <a:pt x="339998" y="1028951"/>
                </a:lnTo>
                <a:cubicBezTo>
                  <a:pt x="350294" y="1028951"/>
                  <a:pt x="358664" y="1020581"/>
                  <a:pt x="358664" y="1010286"/>
                </a:cubicBezTo>
                <a:cubicBezTo>
                  <a:pt x="358664" y="999906"/>
                  <a:pt x="350294" y="991536"/>
                  <a:pt x="339998" y="991536"/>
                </a:cubicBezTo>
                <a:lnTo>
                  <a:pt x="238802" y="991536"/>
                </a:lnTo>
                <a:lnTo>
                  <a:pt x="238802" y="957469"/>
                </a:lnTo>
                <a:cubicBezTo>
                  <a:pt x="238802" y="947007"/>
                  <a:pt x="238049" y="936544"/>
                  <a:pt x="236793" y="926332"/>
                </a:cubicBezTo>
                <a:lnTo>
                  <a:pt x="701508" y="926332"/>
                </a:lnTo>
                <a:cubicBezTo>
                  <a:pt x="700504" y="935456"/>
                  <a:pt x="700001" y="944579"/>
                  <a:pt x="700001" y="953870"/>
                </a:cubicBezTo>
                <a:close/>
                <a:moveTo>
                  <a:pt x="794417" y="746373"/>
                </a:moveTo>
                <a:cubicBezTo>
                  <a:pt x="788224" y="753655"/>
                  <a:pt x="782030" y="761020"/>
                  <a:pt x="775333" y="767884"/>
                </a:cubicBezTo>
                <a:cubicBezTo>
                  <a:pt x="742187" y="801867"/>
                  <a:pt x="719420" y="843551"/>
                  <a:pt x="708204" y="888917"/>
                </a:cubicBezTo>
                <a:lnTo>
                  <a:pt x="486226" y="888917"/>
                </a:lnTo>
                <a:lnTo>
                  <a:pt x="486226" y="726954"/>
                </a:lnTo>
                <a:cubicBezTo>
                  <a:pt x="519372" y="708790"/>
                  <a:pt x="600061" y="660745"/>
                  <a:pt x="622828" y="612533"/>
                </a:cubicBezTo>
                <a:cubicBezTo>
                  <a:pt x="624251" y="612951"/>
                  <a:pt x="625590" y="613537"/>
                  <a:pt x="627097" y="613956"/>
                </a:cubicBezTo>
                <a:cubicBezTo>
                  <a:pt x="639066" y="616802"/>
                  <a:pt x="650785" y="620066"/>
                  <a:pt x="662419" y="623498"/>
                </a:cubicBezTo>
                <a:cubicBezTo>
                  <a:pt x="690962" y="631952"/>
                  <a:pt x="717244" y="641912"/>
                  <a:pt x="740430" y="652794"/>
                </a:cubicBezTo>
                <a:cubicBezTo>
                  <a:pt x="773743" y="668530"/>
                  <a:pt x="794417" y="699164"/>
                  <a:pt x="794417" y="732645"/>
                </a:cubicBezTo>
                <a:lnTo>
                  <a:pt x="794417" y="746373"/>
                </a:lnTo>
                <a:close/>
                <a:moveTo>
                  <a:pt x="756333" y="619062"/>
                </a:moveTo>
                <a:cubicBezTo>
                  <a:pt x="731055" y="607092"/>
                  <a:pt x="703768" y="596797"/>
                  <a:pt x="672966" y="587673"/>
                </a:cubicBezTo>
                <a:cubicBezTo>
                  <a:pt x="660661" y="584074"/>
                  <a:pt x="648273" y="580558"/>
                  <a:pt x="635802" y="577629"/>
                </a:cubicBezTo>
                <a:cubicBezTo>
                  <a:pt x="601233" y="568171"/>
                  <a:pt x="575955" y="543646"/>
                  <a:pt x="569845" y="513429"/>
                </a:cubicBezTo>
                <a:cubicBezTo>
                  <a:pt x="569593" y="512258"/>
                  <a:pt x="569426" y="510416"/>
                  <a:pt x="569175" y="508407"/>
                </a:cubicBezTo>
                <a:cubicBezTo>
                  <a:pt x="609687" y="472080"/>
                  <a:pt x="635969" y="414744"/>
                  <a:pt x="635969" y="350210"/>
                </a:cubicBezTo>
                <a:cubicBezTo>
                  <a:pt x="635969" y="247256"/>
                  <a:pt x="566664" y="175272"/>
                  <a:pt x="467477" y="175272"/>
                </a:cubicBezTo>
                <a:cubicBezTo>
                  <a:pt x="368290" y="175272"/>
                  <a:pt x="298984" y="247256"/>
                  <a:pt x="298984" y="350210"/>
                </a:cubicBezTo>
                <a:cubicBezTo>
                  <a:pt x="298984" y="414661"/>
                  <a:pt x="325183" y="471829"/>
                  <a:pt x="365527" y="508240"/>
                </a:cubicBezTo>
                <a:cubicBezTo>
                  <a:pt x="365193" y="511086"/>
                  <a:pt x="364942" y="513848"/>
                  <a:pt x="364523" y="515606"/>
                </a:cubicBezTo>
                <a:cubicBezTo>
                  <a:pt x="358245" y="545236"/>
                  <a:pt x="332549" y="569594"/>
                  <a:pt x="298984" y="577629"/>
                </a:cubicBezTo>
                <a:cubicBezTo>
                  <a:pt x="286261" y="580642"/>
                  <a:pt x="274041" y="584074"/>
                  <a:pt x="261653" y="587757"/>
                </a:cubicBezTo>
                <a:cubicBezTo>
                  <a:pt x="230934" y="596880"/>
                  <a:pt x="203731" y="607176"/>
                  <a:pt x="178453" y="619062"/>
                </a:cubicBezTo>
                <a:cubicBezTo>
                  <a:pt x="141959" y="636304"/>
                  <a:pt x="116597" y="666939"/>
                  <a:pt x="107306" y="702513"/>
                </a:cubicBezTo>
                <a:cubicBezTo>
                  <a:pt x="61856" y="633207"/>
                  <a:pt x="37331" y="552183"/>
                  <a:pt x="37331" y="467477"/>
                </a:cubicBezTo>
                <a:cubicBezTo>
                  <a:pt x="37331" y="230348"/>
                  <a:pt x="230265" y="37415"/>
                  <a:pt x="467477" y="37415"/>
                </a:cubicBezTo>
                <a:cubicBezTo>
                  <a:pt x="704605" y="37415"/>
                  <a:pt x="897622" y="230348"/>
                  <a:pt x="897622" y="467477"/>
                </a:cubicBezTo>
                <a:cubicBezTo>
                  <a:pt x="897622" y="552183"/>
                  <a:pt x="873181" y="633375"/>
                  <a:pt x="827731" y="702680"/>
                </a:cubicBezTo>
                <a:cubicBezTo>
                  <a:pt x="818440" y="667023"/>
                  <a:pt x="792995" y="636388"/>
                  <a:pt x="756333" y="619062"/>
                </a:cubicBezTo>
                <a:close/>
              </a:path>
            </a:pathLst>
          </a:custGeom>
          <a:solidFill>
            <a:schemeClr val="tx1"/>
          </a:solidFill>
          <a:ln w="8365" cap="flat">
            <a:noFill/>
            <a:prstDash val="solid"/>
            <a:miter/>
          </a:ln>
        </p:spPr>
        <p:txBody>
          <a:bodyPr rtlCol="0" anchor="ctr"/>
          <a:lstStyle/>
          <a:p>
            <a:endParaRPr lang="en-US" sz="1200"/>
          </a:p>
        </p:txBody>
      </p:sp>
      <p:grpSp>
        <p:nvGrpSpPr>
          <p:cNvPr id="64" name="Graphic 2">
            <a:extLst>
              <a:ext uri="{FF2B5EF4-FFF2-40B4-BE49-F238E27FC236}">
                <a16:creationId xmlns:a16="http://schemas.microsoft.com/office/drawing/2014/main" id="{1AA13DDA-9E84-43AF-AFA9-C1688A19811D}"/>
              </a:ext>
            </a:extLst>
          </p:cNvPr>
          <p:cNvGrpSpPr/>
          <p:nvPr/>
        </p:nvGrpSpPr>
        <p:grpSpPr>
          <a:xfrm>
            <a:off x="7758638" y="7548116"/>
            <a:ext cx="569710" cy="560566"/>
            <a:chOff x="13185684" y="3434558"/>
            <a:chExt cx="1234415" cy="1214603"/>
          </a:xfrm>
          <a:solidFill>
            <a:schemeClr val="tx1"/>
          </a:solidFill>
        </p:grpSpPr>
        <p:sp>
          <p:nvSpPr>
            <p:cNvPr id="65" name="Freeform: Shape 64">
              <a:extLst>
                <a:ext uri="{FF2B5EF4-FFF2-40B4-BE49-F238E27FC236}">
                  <a16:creationId xmlns:a16="http://schemas.microsoft.com/office/drawing/2014/main" id="{EFB73D06-177B-41CD-9085-1DB2CE57BEE5}"/>
                </a:ext>
              </a:extLst>
            </p:cNvPr>
            <p:cNvSpPr/>
            <p:nvPr/>
          </p:nvSpPr>
          <p:spPr>
            <a:xfrm>
              <a:off x="13185684" y="3434558"/>
              <a:ext cx="1234415" cy="1214603"/>
            </a:xfrm>
            <a:custGeom>
              <a:avLst/>
              <a:gdLst>
                <a:gd name="connsiteX0" fmla="*/ 1211180 w 1234415"/>
                <a:gd name="connsiteY0" fmla="*/ 896163 h 1214603"/>
                <a:gd name="connsiteX1" fmla="*/ 1158956 w 1234415"/>
                <a:gd name="connsiteY1" fmla="*/ 889141 h 1214603"/>
                <a:gd name="connsiteX2" fmla="*/ 1160711 w 1234415"/>
                <a:gd name="connsiteY2" fmla="*/ 873868 h 1214603"/>
                <a:gd name="connsiteX3" fmla="*/ 1135608 w 1234415"/>
                <a:gd name="connsiteY3" fmla="*/ 829719 h 1214603"/>
                <a:gd name="connsiteX4" fmla="*/ 1013253 w 1234415"/>
                <a:gd name="connsiteY4" fmla="*/ 852101 h 1214603"/>
                <a:gd name="connsiteX5" fmla="*/ 1171682 w 1234415"/>
                <a:gd name="connsiteY5" fmla="*/ 492495 h 1214603"/>
                <a:gd name="connsiteX6" fmla="*/ 679188 w 1234415"/>
                <a:gd name="connsiteY6" fmla="*/ 0 h 1214603"/>
                <a:gd name="connsiteX7" fmla="*/ 186693 w 1234415"/>
                <a:gd name="connsiteY7" fmla="*/ 492495 h 1214603"/>
                <a:gd name="connsiteX8" fmla="*/ 284385 w 1234415"/>
                <a:gd name="connsiteY8" fmla="*/ 785657 h 1214603"/>
                <a:gd name="connsiteX9" fmla="*/ 175985 w 1234415"/>
                <a:gd name="connsiteY9" fmla="*/ 783901 h 1214603"/>
                <a:gd name="connsiteX10" fmla="*/ 18696 w 1234415"/>
                <a:gd name="connsiteY10" fmla="*/ 783901 h 1214603"/>
                <a:gd name="connsiteX11" fmla="*/ 0 w 1234415"/>
                <a:gd name="connsiteY11" fmla="*/ 802597 h 1214603"/>
                <a:gd name="connsiteX12" fmla="*/ 0 w 1234415"/>
                <a:gd name="connsiteY12" fmla="*/ 1139031 h 1214603"/>
                <a:gd name="connsiteX13" fmla="*/ 18696 w 1234415"/>
                <a:gd name="connsiteY13" fmla="*/ 1157727 h 1214603"/>
                <a:gd name="connsiteX14" fmla="*/ 172914 w 1234415"/>
                <a:gd name="connsiteY14" fmla="*/ 1157727 h 1214603"/>
                <a:gd name="connsiteX15" fmla="*/ 562362 w 1234415"/>
                <a:gd name="connsiteY15" fmla="*/ 1214603 h 1214603"/>
                <a:gd name="connsiteX16" fmla="*/ 1188711 w 1234415"/>
                <a:gd name="connsiteY16" fmla="*/ 1012462 h 1214603"/>
                <a:gd name="connsiteX17" fmla="*/ 1234352 w 1234415"/>
                <a:gd name="connsiteY17" fmla="*/ 944087 h 1214603"/>
                <a:gd name="connsiteX18" fmla="*/ 1211180 w 1234415"/>
                <a:gd name="connsiteY18" fmla="*/ 896163 h 1214603"/>
                <a:gd name="connsiteX19" fmla="*/ 157290 w 1234415"/>
                <a:gd name="connsiteY19" fmla="*/ 1120335 h 1214603"/>
                <a:gd name="connsiteX20" fmla="*/ 37479 w 1234415"/>
                <a:gd name="connsiteY20" fmla="*/ 1120335 h 1214603"/>
                <a:gd name="connsiteX21" fmla="*/ 37479 w 1234415"/>
                <a:gd name="connsiteY21" fmla="*/ 821292 h 1214603"/>
                <a:gd name="connsiteX22" fmla="*/ 157290 w 1234415"/>
                <a:gd name="connsiteY22" fmla="*/ 821292 h 1214603"/>
                <a:gd name="connsiteX23" fmla="*/ 157290 w 1234415"/>
                <a:gd name="connsiteY23" fmla="*/ 1120335 h 1214603"/>
                <a:gd name="connsiteX24" fmla="*/ 1022819 w 1234415"/>
                <a:gd name="connsiteY24" fmla="*/ 888702 h 1214603"/>
                <a:gd name="connsiteX25" fmla="*/ 1112963 w 1234415"/>
                <a:gd name="connsiteY25" fmla="*/ 859386 h 1214603"/>
                <a:gd name="connsiteX26" fmla="*/ 1123407 w 1234415"/>
                <a:gd name="connsiteY26" fmla="*/ 875273 h 1214603"/>
                <a:gd name="connsiteX27" fmla="*/ 1102517 w 1234415"/>
                <a:gd name="connsiteY27" fmla="*/ 909855 h 1214603"/>
                <a:gd name="connsiteX28" fmla="*/ 1089966 w 1234415"/>
                <a:gd name="connsiteY28" fmla="*/ 915210 h 1214603"/>
                <a:gd name="connsiteX29" fmla="*/ 868251 w 1234415"/>
                <a:gd name="connsiteY29" fmla="*/ 991923 h 1214603"/>
                <a:gd name="connsiteX30" fmla="*/ 871762 w 1234415"/>
                <a:gd name="connsiteY30" fmla="*/ 974105 h 1214603"/>
                <a:gd name="connsiteX31" fmla="*/ 870446 w 1234415"/>
                <a:gd name="connsiteY31" fmla="*/ 945228 h 1214603"/>
                <a:gd name="connsiteX32" fmla="*/ 1022819 w 1234415"/>
                <a:gd name="connsiteY32" fmla="*/ 888702 h 1214603"/>
                <a:gd name="connsiteX33" fmla="*/ 1025365 w 1234415"/>
                <a:gd name="connsiteY33" fmla="*/ 787236 h 1214603"/>
                <a:gd name="connsiteX34" fmla="*/ 857806 w 1234415"/>
                <a:gd name="connsiteY34" fmla="*/ 908978 h 1214603"/>
                <a:gd name="connsiteX35" fmla="*/ 847361 w 1234415"/>
                <a:gd name="connsiteY35" fmla="*/ 895461 h 1214603"/>
                <a:gd name="connsiteX36" fmla="*/ 783989 w 1234415"/>
                <a:gd name="connsiteY36" fmla="*/ 871235 h 1214603"/>
                <a:gd name="connsiteX37" fmla="*/ 698059 w 1234415"/>
                <a:gd name="connsiteY37" fmla="*/ 870709 h 1214603"/>
                <a:gd name="connsiteX38" fmla="*/ 698059 w 1234415"/>
                <a:gd name="connsiteY38" fmla="*/ 765908 h 1214603"/>
                <a:gd name="connsiteX39" fmla="*/ 843236 w 1234415"/>
                <a:gd name="connsiteY39" fmla="*/ 644605 h 1214603"/>
                <a:gd name="connsiteX40" fmla="*/ 848063 w 1234415"/>
                <a:gd name="connsiteY40" fmla="*/ 646185 h 1214603"/>
                <a:gd name="connsiteX41" fmla="*/ 885367 w 1234415"/>
                <a:gd name="connsiteY41" fmla="*/ 656279 h 1214603"/>
                <a:gd name="connsiteX42" fmla="*/ 967873 w 1234415"/>
                <a:gd name="connsiteY42" fmla="*/ 687351 h 1214603"/>
                <a:gd name="connsiteX43" fmla="*/ 1025541 w 1234415"/>
                <a:gd name="connsiteY43" fmla="*/ 772578 h 1214603"/>
                <a:gd name="connsiteX44" fmla="*/ 1025541 w 1234415"/>
                <a:gd name="connsiteY44" fmla="*/ 787236 h 1214603"/>
                <a:gd name="connsiteX45" fmla="*/ 549197 w 1234415"/>
                <a:gd name="connsiteY45" fmla="*/ 630123 h 1214603"/>
                <a:gd name="connsiteX46" fmla="*/ 605985 w 1234415"/>
                <a:gd name="connsiteY46" fmla="*/ 558676 h 1214603"/>
                <a:gd name="connsiteX47" fmla="*/ 679188 w 1234415"/>
                <a:gd name="connsiteY47" fmla="*/ 577634 h 1214603"/>
                <a:gd name="connsiteX48" fmla="*/ 752390 w 1234415"/>
                <a:gd name="connsiteY48" fmla="*/ 558676 h 1214603"/>
                <a:gd name="connsiteX49" fmla="*/ 809268 w 1234415"/>
                <a:gd name="connsiteY49" fmla="*/ 629508 h 1214603"/>
                <a:gd name="connsiteX50" fmla="*/ 679188 w 1234415"/>
                <a:gd name="connsiteY50" fmla="*/ 733432 h 1214603"/>
                <a:gd name="connsiteX51" fmla="*/ 549197 w 1234415"/>
                <a:gd name="connsiteY51" fmla="*/ 630123 h 1214603"/>
                <a:gd name="connsiteX52" fmla="*/ 660492 w 1234415"/>
                <a:gd name="connsiteY52" fmla="*/ 765820 h 1214603"/>
                <a:gd name="connsiteX53" fmla="*/ 660492 w 1234415"/>
                <a:gd name="connsiteY53" fmla="*/ 868514 h 1214603"/>
                <a:gd name="connsiteX54" fmla="*/ 549021 w 1234415"/>
                <a:gd name="connsiteY54" fmla="*/ 837179 h 1214603"/>
                <a:gd name="connsiteX55" fmla="*/ 333713 w 1234415"/>
                <a:gd name="connsiteY55" fmla="*/ 787851 h 1214603"/>
                <a:gd name="connsiteX56" fmla="*/ 333011 w 1234415"/>
                <a:gd name="connsiteY56" fmla="*/ 787149 h 1214603"/>
                <a:gd name="connsiteX57" fmla="*/ 333011 w 1234415"/>
                <a:gd name="connsiteY57" fmla="*/ 772315 h 1214603"/>
                <a:gd name="connsiteX58" fmla="*/ 390590 w 1234415"/>
                <a:gd name="connsiteY58" fmla="*/ 687263 h 1214603"/>
                <a:gd name="connsiteX59" fmla="*/ 472921 w 1234415"/>
                <a:gd name="connsiteY59" fmla="*/ 656279 h 1214603"/>
                <a:gd name="connsiteX60" fmla="*/ 510313 w 1234415"/>
                <a:gd name="connsiteY60" fmla="*/ 646185 h 1214603"/>
                <a:gd name="connsiteX61" fmla="*/ 515141 w 1234415"/>
                <a:gd name="connsiteY61" fmla="*/ 644693 h 1214603"/>
                <a:gd name="connsiteX62" fmla="*/ 660492 w 1234415"/>
                <a:gd name="connsiteY62" fmla="*/ 765820 h 1214603"/>
                <a:gd name="connsiteX63" fmla="*/ 737118 w 1234415"/>
                <a:gd name="connsiteY63" fmla="*/ 317036 h 1214603"/>
                <a:gd name="connsiteX64" fmla="*/ 557798 w 1234415"/>
                <a:gd name="connsiteY64" fmla="*/ 292548 h 1214603"/>
                <a:gd name="connsiteX65" fmla="*/ 679188 w 1234415"/>
                <a:gd name="connsiteY65" fmla="*/ 222417 h 1214603"/>
                <a:gd name="connsiteX66" fmla="*/ 818571 w 1234415"/>
                <a:gd name="connsiteY66" fmla="*/ 368647 h 1214603"/>
                <a:gd name="connsiteX67" fmla="*/ 679188 w 1234415"/>
                <a:gd name="connsiteY67" fmla="*/ 540243 h 1214603"/>
                <a:gd name="connsiteX68" fmla="*/ 539804 w 1234415"/>
                <a:gd name="connsiteY68" fmla="*/ 368647 h 1214603"/>
                <a:gd name="connsiteX69" fmla="*/ 544896 w 1234415"/>
                <a:gd name="connsiteY69" fmla="*/ 327832 h 1214603"/>
                <a:gd name="connsiteX70" fmla="*/ 685157 w 1234415"/>
                <a:gd name="connsiteY70" fmla="*/ 358465 h 1214603"/>
                <a:gd name="connsiteX71" fmla="*/ 742823 w 1234415"/>
                <a:gd name="connsiteY71" fmla="*/ 353989 h 1214603"/>
                <a:gd name="connsiteX72" fmla="*/ 758447 w 1234415"/>
                <a:gd name="connsiteY72" fmla="*/ 332660 h 1214603"/>
                <a:gd name="connsiteX73" fmla="*/ 737118 w 1234415"/>
                <a:gd name="connsiteY73" fmla="*/ 317036 h 1214603"/>
                <a:gd name="connsiteX74" fmla="*/ 224085 w 1234415"/>
                <a:gd name="connsiteY74" fmla="*/ 492495 h 1214603"/>
                <a:gd name="connsiteX75" fmla="*/ 679188 w 1234415"/>
                <a:gd name="connsiteY75" fmla="*/ 37391 h 1214603"/>
                <a:gd name="connsiteX76" fmla="*/ 1134291 w 1234415"/>
                <a:gd name="connsiteY76" fmla="*/ 492495 h 1214603"/>
                <a:gd name="connsiteX77" fmla="*/ 1058806 w 1234415"/>
                <a:gd name="connsiteY77" fmla="*/ 742823 h 1214603"/>
                <a:gd name="connsiteX78" fmla="*/ 983673 w 1234415"/>
                <a:gd name="connsiteY78" fmla="*/ 653383 h 1214603"/>
                <a:gd name="connsiteX79" fmla="*/ 895812 w 1234415"/>
                <a:gd name="connsiteY79" fmla="*/ 620292 h 1214603"/>
                <a:gd name="connsiteX80" fmla="*/ 856578 w 1234415"/>
                <a:gd name="connsiteY80" fmla="*/ 609672 h 1214603"/>
                <a:gd name="connsiteX81" fmla="*/ 786184 w 1234415"/>
                <a:gd name="connsiteY81" fmla="*/ 541121 h 1214603"/>
                <a:gd name="connsiteX82" fmla="*/ 785481 w 1234415"/>
                <a:gd name="connsiteY82" fmla="*/ 535152 h 1214603"/>
                <a:gd name="connsiteX83" fmla="*/ 855963 w 1234415"/>
                <a:gd name="connsiteY83" fmla="*/ 368559 h 1214603"/>
                <a:gd name="connsiteX84" fmla="*/ 679188 w 1234415"/>
                <a:gd name="connsiteY84" fmla="*/ 184938 h 1214603"/>
                <a:gd name="connsiteX85" fmla="*/ 502413 w 1234415"/>
                <a:gd name="connsiteY85" fmla="*/ 368559 h 1214603"/>
                <a:gd name="connsiteX86" fmla="*/ 572719 w 1234415"/>
                <a:gd name="connsiteY86" fmla="*/ 534977 h 1214603"/>
                <a:gd name="connsiteX87" fmla="*/ 571578 w 1234415"/>
                <a:gd name="connsiteY87" fmla="*/ 543403 h 1214603"/>
                <a:gd name="connsiteX88" fmla="*/ 501623 w 1234415"/>
                <a:gd name="connsiteY88" fmla="*/ 609672 h 1214603"/>
                <a:gd name="connsiteX89" fmla="*/ 462301 w 1234415"/>
                <a:gd name="connsiteY89" fmla="*/ 620292 h 1214603"/>
                <a:gd name="connsiteX90" fmla="*/ 374616 w 1234415"/>
                <a:gd name="connsiteY90" fmla="*/ 653295 h 1214603"/>
                <a:gd name="connsiteX91" fmla="*/ 299569 w 1234415"/>
                <a:gd name="connsiteY91" fmla="*/ 742648 h 1214603"/>
                <a:gd name="connsiteX92" fmla="*/ 224085 w 1234415"/>
                <a:gd name="connsiteY92" fmla="*/ 492495 h 1214603"/>
                <a:gd name="connsiteX93" fmla="*/ 1166504 w 1234415"/>
                <a:gd name="connsiteY93" fmla="*/ 982356 h 1214603"/>
                <a:gd name="connsiteX94" fmla="*/ 194681 w 1234415"/>
                <a:gd name="connsiteY94" fmla="*/ 1125251 h 1214603"/>
                <a:gd name="connsiteX95" fmla="*/ 194681 w 1234415"/>
                <a:gd name="connsiteY95" fmla="*/ 821205 h 1214603"/>
                <a:gd name="connsiteX96" fmla="*/ 530149 w 1234415"/>
                <a:gd name="connsiteY96" fmla="*/ 869392 h 1214603"/>
                <a:gd name="connsiteX97" fmla="*/ 785218 w 1234415"/>
                <a:gd name="connsiteY97" fmla="*/ 908451 h 1214603"/>
                <a:gd name="connsiteX98" fmla="*/ 821117 w 1234415"/>
                <a:gd name="connsiteY98" fmla="*/ 921968 h 1214603"/>
                <a:gd name="connsiteX99" fmla="*/ 834459 w 1234415"/>
                <a:gd name="connsiteY99" fmla="*/ 971648 h 1214603"/>
                <a:gd name="connsiteX100" fmla="*/ 799964 w 1234415"/>
                <a:gd name="connsiteY100" fmla="*/ 1007108 h 1214603"/>
                <a:gd name="connsiteX101" fmla="*/ 799350 w 1234415"/>
                <a:gd name="connsiteY101" fmla="*/ 1007459 h 1214603"/>
                <a:gd name="connsiteX102" fmla="*/ 798910 w 1234415"/>
                <a:gd name="connsiteY102" fmla="*/ 1007547 h 1214603"/>
                <a:gd name="connsiteX103" fmla="*/ 518125 w 1234415"/>
                <a:gd name="connsiteY103" fmla="*/ 1010970 h 1214603"/>
                <a:gd name="connsiteX104" fmla="*/ 497147 w 1234415"/>
                <a:gd name="connsiteY104" fmla="*/ 1027120 h 1214603"/>
                <a:gd name="connsiteX105" fmla="*/ 513297 w 1234415"/>
                <a:gd name="connsiteY105" fmla="*/ 1048098 h 1214603"/>
                <a:gd name="connsiteX106" fmla="*/ 680329 w 1234415"/>
                <a:gd name="connsiteY106" fmla="*/ 1060562 h 1214603"/>
                <a:gd name="connsiteX107" fmla="*/ 810321 w 1234415"/>
                <a:gd name="connsiteY107" fmla="*/ 1043095 h 1214603"/>
                <a:gd name="connsiteX108" fmla="*/ 810497 w 1234415"/>
                <a:gd name="connsiteY108" fmla="*/ 1043095 h 1214603"/>
                <a:gd name="connsiteX109" fmla="*/ 1104537 w 1234415"/>
                <a:gd name="connsiteY109" fmla="*/ 949529 h 1214603"/>
                <a:gd name="connsiteX110" fmla="*/ 1187130 w 1234415"/>
                <a:gd name="connsiteY110" fmla="*/ 924689 h 1214603"/>
                <a:gd name="connsiteX111" fmla="*/ 1197049 w 1234415"/>
                <a:gd name="connsiteY111" fmla="*/ 942156 h 1214603"/>
                <a:gd name="connsiteX112" fmla="*/ 1166504 w 1234415"/>
                <a:gd name="connsiteY112" fmla="*/ 982356 h 1214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234415" h="1214603">
                  <a:moveTo>
                    <a:pt x="1211180" y="896163"/>
                  </a:moveTo>
                  <a:cubicBezTo>
                    <a:pt x="1197312" y="884489"/>
                    <a:pt x="1180811" y="883611"/>
                    <a:pt x="1158956" y="889141"/>
                  </a:cubicBezTo>
                  <a:cubicBezTo>
                    <a:pt x="1160185" y="884138"/>
                    <a:pt x="1160974" y="879135"/>
                    <a:pt x="1160711" y="873868"/>
                  </a:cubicBezTo>
                  <a:cubicBezTo>
                    <a:pt x="1160272" y="862107"/>
                    <a:pt x="1155532" y="844991"/>
                    <a:pt x="1135608" y="829719"/>
                  </a:cubicBezTo>
                  <a:cubicBezTo>
                    <a:pt x="1111032" y="811023"/>
                    <a:pt x="1073816" y="826120"/>
                    <a:pt x="1013253" y="852101"/>
                  </a:cubicBezTo>
                  <a:cubicBezTo>
                    <a:pt x="1110505" y="762660"/>
                    <a:pt x="1171682" y="634950"/>
                    <a:pt x="1171682" y="492495"/>
                  </a:cubicBezTo>
                  <a:cubicBezTo>
                    <a:pt x="1171682" y="220925"/>
                    <a:pt x="950758" y="0"/>
                    <a:pt x="679188" y="0"/>
                  </a:cubicBezTo>
                  <a:cubicBezTo>
                    <a:pt x="407619" y="0"/>
                    <a:pt x="186693" y="220925"/>
                    <a:pt x="186693" y="492495"/>
                  </a:cubicBezTo>
                  <a:cubicBezTo>
                    <a:pt x="186693" y="602386"/>
                    <a:pt x="223295" y="703677"/>
                    <a:pt x="284385" y="785657"/>
                  </a:cubicBezTo>
                  <a:cubicBezTo>
                    <a:pt x="252523" y="784515"/>
                    <a:pt x="216975" y="783901"/>
                    <a:pt x="175985" y="783901"/>
                  </a:cubicBezTo>
                  <a:lnTo>
                    <a:pt x="18696" y="783901"/>
                  </a:lnTo>
                  <a:cubicBezTo>
                    <a:pt x="8339" y="783901"/>
                    <a:pt x="0" y="792240"/>
                    <a:pt x="0" y="802597"/>
                  </a:cubicBezTo>
                  <a:lnTo>
                    <a:pt x="0" y="1139031"/>
                  </a:lnTo>
                  <a:cubicBezTo>
                    <a:pt x="0" y="1149388"/>
                    <a:pt x="8427" y="1157727"/>
                    <a:pt x="18696" y="1157727"/>
                  </a:cubicBezTo>
                  <a:lnTo>
                    <a:pt x="172914" y="1157727"/>
                  </a:lnTo>
                  <a:cubicBezTo>
                    <a:pt x="196612" y="1165451"/>
                    <a:pt x="356096" y="1214691"/>
                    <a:pt x="562362" y="1214603"/>
                  </a:cubicBezTo>
                  <a:cubicBezTo>
                    <a:pt x="754760" y="1214603"/>
                    <a:pt x="987710" y="1171770"/>
                    <a:pt x="1188711" y="1012462"/>
                  </a:cubicBezTo>
                  <a:cubicBezTo>
                    <a:pt x="1193187" y="1009390"/>
                    <a:pt x="1232597" y="981127"/>
                    <a:pt x="1234352" y="944087"/>
                  </a:cubicBezTo>
                  <a:cubicBezTo>
                    <a:pt x="1234967" y="931623"/>
                    <a:pt x="1231368" y="913191"/>
                    <a:pt x="1211180" y="896163"/>
                  </a:cubicBezTo>
                  <a:close/>
                  <a:moveTo>
                    <a:pt x="157290" y="1120335"/>
                  </a:moveTo>
                  <a:lnTo>
                    <a:pt x="37479" y="1120335"/>
                  </a:lnTo>
                  <a:lnTo>
                    <a:pt x="37479" y="821292"/>
                  </a:lnTo>
                  <a:lnTo>
                    <a:pt x="157290" y="821292"/>
                  </a:lnTo>
                  <a:lnTo>
                    <a:pt x="157290" y="1120335"/>
                  </a:lnTo>
                  <a:close/>
                  <a:moveTo>
                    <a:pt x="1022819" y="888702"/>
                  </a:moveTo>
                  <a:cubicBezTo>
                    <a:pt x="1057051" y="874044"/>
                    <a:pt x="1104010" y="853856"/>
                    <a:pt x="1112963" y="859386"/>
                  </a:cubicBezTo>
                  <a:cubicBezTo>
                    <a:pt x="1123057" y="867198"/>
                    <a:pt x="1123319" y="873342"/>
                    <a:pt x="1123407" y="875273"/>
                  </a:cubicBezTo>
                  <a:cubicBezTo>
                    <a:pt x="1123759" y="884313"/>
                    <a:pt x="1115683" y="897392"/>
                    <a:pt x="1102517" y="909855"/>
                  </a:cubicBezTo>
                  <a:cubicBezTo>
                    <a:pt x="1098392" y="911611"/>
                    <a:pt x="1094355" y="913279"/>
                    <a:pt x="1089966" y="915210"/>
                  </a:cubicBezTo>
                  <a:cubicBezTo>
                    <a:pt x="1039760" y="936538"/>
                    <a:pt x="968313" y="966908"/>
                    <a:pt x="868251" y="991923"/>
                  </a:cubicBezTo>
                  <a:cubicBezTo>
                    <a:pt x="870446" y="985691"/>
                    <a:pt x="871411" y="979635"/>
                    <a:pt x="871762" y="974105"/>
                  </a:cubicBezTo>
                  <a:cubicBezTo>
                    <a:pt x="872376" y="963660"/>
                    <a:pt x="871762" y="954269"/>
                    <a:pt x="870446" y="945228"/>
                  </a:cubicBezTo>
                  <a:cubicBezTo>
                    <a:pt x="929692" y="928288"/>
                    <a:pt x="981127" y="906608"/>
                    <a:pt x="1022819" y="888702"/>
                  </a:cubicBezTo>
                  <a:close/>
                  <a:moveTo>
                    <a:pt x="1025365" y="787236"/>
                  </a:moveTo>
                  <a:cubicBezTo>
                    <a:pt x="980162" y="840164"/>
                    <a:pt x="922758" y="881680"/>
                    <a:pt x="857806" y="908978"/>
                  </a:cubicBezTo>
                  <a:cubicBezTo>
                    <a:pt x="854734" y="904150"/>
                    <a:pt x="851398" y="899498"/>
                    <a:pt x="847361" y="895461"/>
                  </a:cubicBezTo>
                  <a:cubicBezTo>
                    <a:pt x="821205" y="869304"/>
                    <a:pt x="784779" y="871147"/>
                    <a:pt x="783989" y="871235"/>
                  </a:cubicBezTo>
                  <a:cubicBezTo>
                    <a:pt x="750109" y="871762"/>
                    <a:pt x="721933" y="871499"/>
                    <a:pt x="698059" y="870709"/>
                  </a:cubicBezTo>
                  <a:lnTo>
                    <a:pt x="698059" y="765908"/>
                  </a:lnTo>
                  <a:cubicBezTo>
                    <a:pt x="732905" y="746949"/>
                    <a:pt x="819713" y="695601"/>
                    <a:pt x="843236" y="644605"/>
                  </a:cubicBezTo>
                  <a:cubicBezTo>
                    <a:pt x="844903" y="645044"/>
                    <a:pt x="846396" y="645746"/>
                    <a:pt x="848063" y="646185"/>
                  </a:cubicBezTo>
                  <a:cubicBezTo>
                    <a:pt x="860703" y="649170"/>
                    <a:pt x="873078" y="652593"/>
                    <a:pt x="885367" y="656279"/>
                  </a:cubicBezTo>
                  <a:cubicBezTo>
                    <a:pt x="915561" y="665232"/>
                    <a:pt x="943297" y="675677"/>
                    <a:pt x="967873" y="687351"/>
                  </a:cubicBezTo>
                  <a:cubicBezTo>
                    <a:pt x="1003422" y="704115"/>
                    <a:pt x="1025541" y="736767"/>
                    <a:pt x="1025541" y="772578"/>
                  </a:cubicBezTo>
                  <a:lnTo>
                    <a:pt x="1025541" y="787236"/>
                  </a:lnTo>
                  <a:close/>
                  <a:moveTo>
                    <a:pt x="549197" y="630123"/>
                  </a:moveTo>
                  <a:cubicBezTo>
                    <a:pt x="576932" y="613621"/>
                    <a:pt x="597560" y="588255"/>
                    <a:pt x="605985" y="558676"/>
                  </a:cubicBezTo>
                  <a:cubicBezTo>
                    <a:pt x="628368" y="570788"/>
                    <a:pt x="653120" y="577634"/>
                    <a:pt x="679188" y="577634"/>
                  </a:cubicBezTo>
                  <a:cubicBezTo>
                    <a:pt x="705256" y="577634"/>
                    <a:pt x="730097" y="570700"/>
                    <a:pt x="752390" y="558676"/>
                  </a:cubicBezTo>
                  <a:cubicBezTo>
                    <a:pt x="761168" y="587904"/>
                    <a:pt x="781356" y="612656"/>
                    <a:pt x="809268" y="629508"/>
                  </a:cubicBezTo>
                  <a:cubicBezTo>
                    <a:pt x="796277" y="659527"/>
                    <a:pt x="729921" y="705783"/>
                    <a:pt x="679188" y="733432"/>
                  </a:cubicBezTo>
                  <a:cubicBezTo>
                    <a:pt x="628630" y="706046"/>
                    <a:pt x="562362" y="660141"/>
                    <a:pt x="549197" y="630123"/>
                  </a:cubicBezTo>
                  <a:close/>
                  <a:moveTo>
                    <a:pt x="660492" y="765820"/>
                  </a:moveTo>
                  <a:lnTo>
                    <a:pt x="660492" y="868514"/>
                  </a:lnTo>
                  <a:cubicBezTo>
                    <a:pt x="593346" y="863072"/>
                    <a:pt x="572281" y="850784"/>
                    <a:pt x="549021" y="837179"/>
                  </a:cubicBezTo>
                  <a:cubicBezTo>
                    <a:pt x="516106" y="817869"/>
                    <a:pt x="479241" y="796540"/>
                    <a:pt x="333713" y="787851"/>
                  </a:cubicBezTo>
                  <a:cubicBezTo>
                    <a:pt x="333538" y="787588"/>
                    <a:pt x="333274" y="787412"/>
                    <a:pt x="333011" y="787149"/>
                  </a:cubicBezTo>
                  <a:lnTo>
                    <a:pt x="333011" y="772315"/>
                  </a:lnTo>
                  <a:cubicBezTo>
                    <a:pt x="333011" y="736679"/>
                    <a:pt x="355043" y="704028"/>
                    <a:pt x="390590" y="687263"/>
                  </a:cubicBezTo>
                  <a:cubicBezTo>
                    <a:pt x="415430" y="675502"/>
                    <a:pt x="442376" y="665407"/>
                    <a:pt x="472921" y="656279"/>
                  </a:cubicBezTo>
                  <a:cubicBezTo>
                    <a:pt x="485297" y="652593"/>
                    <a:pt x="497498" y="649170"/>
                    <a:pt x="510313" y="646185"/>
                  </a:cubicBezTo>
                  <a:cubicBezTo>
                    <a:pt x="511981" y="645746"/>
                    <a:pt x="513472" y="645220"/>
                    <a:pt x="515141" y="644693"/>
                  </a:cubicBezTo>
                  <a:cubicBezTo>
                    <a:pt x="538487" y="695777"/>
                    <a:pt x="625559" y="746949"/>
                    <a:pt x="660492" y="765820"/>
                  </a:cubicBezTo>
                  <a:close/>
                  <a:moveTo>
                    <a:pt x="737118" y="317036"/>
                  </a:moveTo>
                  <a:cubicBezTo>
                    <a:pt x="648731" y="330729"/>
                    <a:pt x="584744" y="306065"/>
                    <a:pt x="557798" y="292548"/>
                  </a:cubicBezTo>
                  <a:cubicBezTo>
                    <a:pt x="580531" y="249100"/>
                    <a:pt x="623540" y="222417"/>
                    <a:pt x="679188" y="222417"/>
                  </a:cubicBezTo>
                  <a:cubicBezTo>
                    <a:pt x="762572" y="222417"/>
                    <a:pt x="818571" y="281225"/>
                    <a:pt x="818571" y="368647"/>
                  </a:cubicBezTo>
                  <a:cubicBezTo>
                    <a:pt x="818571" y="463266"/>
                    <a:pt x="756077" y="540243"/>
                    <a:pt x="679188" y="540243"/>
                  </a:cubicBezTo>
                  <a:cubicBezTo>
                    <a:pt x="602299" y="540243"/>
                    <a:pt x="539804" y="463266"/>
                    <a:pt x="539804" y="368647"/>
                  </a:cubicBezTo>
                  <a:cubicBezTo>
                    <a:pt x="539804" y="354077"/>
                    <a:pt x="541911" y="340735"/>
                    <a:pt x="544896" y="327832"/>
                  </a:cubicBezTo>
                  <a:cubicBezTo>
                    <a:pt x="570876" y="340560"/>
                    <a:pt x="618976" y="358465"/>
                    <a:pt x="685157" y="358465"/>
                  </a:cubicBezTo>
                  <a:cubicBezTo>
                    <a:pt x="703150" y="358465"/>
                    <a:pt x="722373" y="357149"/>
                    <a:pt x="742823" y="353989"/>
                  </a:cubicBezTo>
                  <a:cubicBezTo>
                    <a:pt x="753005" y="352409"/>
                    <a:pt x="760028" y="342929"/>
                    <a:pt x="758447" y="332660"/>
                  </a:cubicBezTo>
                  <a:cubicBezTo>
                    <a:pt x="756867" y="322390"/>
                    <a:pt x="747300" y="315456"/>
                    <a:pt x="737118" y="317036"/>
                  </a:cubicBezTo>
                  <a:close/>
                  <a:moveTo>
                    <a:pt x="224085" y="492495"/>
                  </a:moveTo>
                  <a:cubicBezTo>
                    <a:pt x="224085" y="241552"/>
                    <a:pt x="428245" y="37391"/>
                    <a:pt x="679188" y="37391"/>
                  </a:cubicBezTo>
                  <a:cubicBezTo>
                    <a:pt x="930131" y="37391"/>
                    <a:pt x="1134291" y="241552"/>
                    <a:pt x="1134291" y="492495"/>
                  </a:cubicBezTo>
                  <a:cubicBezTo>
                    <a:pt x="1134291" y="585008"/>
                    <a:pt x="1106380" y="670937"/>
                    <a:pt x="1058806" y="742823"/>
                  </a:cubicBezTo>
                  <a:cubicBezTo>
                    <a:pt x="1049503" y="704730"/>
                    <a:pt x="1022556" y="671815"/>
                    <a:pt x="983673" y="653383"/>
                  </a:cubicBezTo>
                  <a:cubicBezTo>
                    <a:pt x="957341" y="640919"/>
                    <a:pt x="927850" y="629859"/>
                    <a:pt x="895812" y="620292"/>
                  </a:cubicBezTo>
                  <a:cubicBezTo>
                    <a:pt x="882822" y="616430"/>
                    <a:pt x="869744" y="612831"/>
                    <a:pt x="856578" y="609672"/>
                  </a:cubicBezTo>
                  <a:cubicBezTo>
                    <a:pt x="819713" y="599665"/>
                    <a:pt x="792767" y="573334"/>
                    <a:pt x="786184" y="541121"/>
                  </a:cubicBezTo>
                  <a:cubicBezTo>
                    <a:pt x="785920" y="539717"/>
                    <a:pt x="785657" y="537522"/>
                    <a:pt x="785481" y="535152"/>
                  </a:cubicBezTo>
                  <a:cubicBezTo>
                    <a:pt x="828226" y="496971"/>
                    <a:pt x="855963" y="436583"/>
                    <a:pt x="855963" y="368559"/>
                  </a:cubicBezTo>
                  <a:cubicBezTo>
                    <a:pt x="855963" y="260423"/>
                    <a:pt x="783287" y="184938"/>
                    <a:pt x="679188" y="184938"/>
                  </a:cubicBezTo>
                  <a:cubicBezTo>
                    <a:pt x="575089" y="184938"/>
                    <a:pt x="502413" y="260423"/>
                    <a:pt x="502413" y="368559"/>
                  </a:cubicBezTo>
                  <a:cubicBezTo>
                    <a:pt x="502413" y="436495"/>
                    <a:pt x="530149" y="496795"/>
                    <a:pt x="572719" y="534977"/>
                  </a:cubicBezTo>
                  <a:cubicBezTo>
                    <a:pt x="572369" y="538137"/>
                    <a:pt x="572017" y="541296"/>
                    <a:pt x="571578" y="543403"/>
                  </a:cubicBezTo>
                  <a:cubicBezTo>
                    <a:pt x="564907" y="575089"/>
                    <a:pt x="537434" y="601070"/>
                    <a:pt x="501623" y="609672"/>
                  </a:cubicBezTo>
                  <a:cubicBezTo>
                    <a:pt x="488194" y="612831"/>
                    <a:pt x="475291" y="616430"/>
                    <a:pt x="462301" y="620292"/>
                  </a:cubicBezTo>
                  <a:cubicBezTo>
                    <a:pt x="429824" y="629947"/>
                    <a:pt x="401211" y="640743"/>
                    <a:pt x="374616" y="653295"/>
                  </a:cubicBezTo>
                  <a:cubicBezTo>
                    <a:pt x="335732" y="671727"/>
                    <a:pt x="308874" y="704554"/>
                    <a:pt x="299569" y="742648"/>
                  </a:cubicBezTo>
                  <a:cubicBezTo>
                    <a:pt x="251997" y="670937"/>
                    <a:pt x="224085" y="584920"/>
                    <a:pt x="224085" y="492495"/>
                  </a:cubicBezTo>
                  <a:close/>
                  <a:moveTo>
                    <a:pt x="1166504" y="982356"/>
                  </a:moveTo>
                  <a:cubicBezTo>
                    <a:pt x="783989" y="1285524"/>
                    <a:pt x="280172" y="1151319"/>
                    <a:pt x="194681" y="1125251"/>
                  </a:cubicBezTo>
                  <a:lnTo>
                    <a:pt x="194681" y="821205"/>
                  </a:lnTo>
                  <a:cubicBezTo>
                    <a:pt x="450100" y="822346"/>
                    <a:pt x="492582" y="847273"/>
                    <a:pt x="530149" y="869392"/>
                  </a:cubicBezTo>
                  <a:cubicBezTo>
                    <a:pt x="568770" y="892037"/>
                    <a:pt x="602036" y="911699"/>
                    <a:pt x="785218" y="908451"/>
                  </a:cubicBezTo>
                  <a:cubicBezTo>
                    <a:pt x="785393" y="908451"/>
                    <a:pt x="807074" y="907661"/>
                    <a:pt x="821117" y="921968"/>
                  </a:cubicBezTo>
                  <a:cubicBezTo>
                    <a:pt x="831386" y="932413"/>
                    <a:pt x="835862" y="949178"/>
                    <a:pt x="834459" y="971648"/>
                  </a:cubicBezTo>
                  <a:cubicBezTo>
                    <a:pt x="834107" y="977177"/>
                    <a:pt x="833054" y="993942"/>
                    <a:pt x="799964" y="1007108"/>
                  </a:cubicBezTo>
                  <a:cubicBezTo>
                    <a:pt x="799700" y="1007196"/>
                    <a:pt x="799525" y="1007371"/>
                    <a:pt x="799350" y="1007459"/>
                  </a:cubicBezTo>
                  <a:cubicBezTo>
                    <a:pt x="799174" y="1007547"/>
                    <a:pt x="799086" y="1007547"/>
                    <a:pt x="798910" y="1007547"/>
                  </a:cubicBezTo>
                  <a:cubicBezTo>
                    <a:pt x="763889" y="1021152"/>
                    <a:pt x="686824" y="1032825"/>
                    <a:pt x="518125" y="1010970"/>
                  </a:cubicBezTo>
                  <a:cubicBezTo>
                    <a:pt x="507943" y="1009478"/>
                    <a:pt x="498463" y="1016851"/>
                    <a:pt x="497147" y="1027120"/>
                  </a:cubicBezTo>
                  <a:cubicBezTo>
                    <a:pt x="495830" y="1037390"/>
                    <a:pt x="503028" y="1046781"/>
                    <a:pt x="513297" y="1048098"/>
                  </a:cubicBezTo>
                  <a:cubicBezTo>
                    <a:pt x="577547" y="1056436"/>
                    <a:pt x="633283" y="1060562"/>
                    <a:pt x="680329" y="1060562"/>
                  </a:cubicBezTo>
                  <a:cubicBezTo>
                    <a:pt x="736065" y="1060562"/>
                    <a:pt x="779425" y="1054681"/>
                    <a:pt x="810321" y="1043095"/>
                  </a:cubicBezTo>
                  <a:cubicBezTo>
                    <a:pt x="810409" y="1043095"/>
                    <a:pt x="810409" y="1043095"/>
                    <a:pt x="810497" y="1043095"/>
                  </a:cubicBezTo>
                  <a:cubicBezTo>
                    <a:pt x="949178" y="1015622"/>
                    <a:pt x="1042568" y="975861"/>
                    <a:pt x="1104537" y="949529"/>
                  </a:cubicBezTo>
                  <a:cubicBezTo>
                    <a:pt x="1142806" y="933291"/>
                    <a:pt x="1179144" y="917931"/>
                    <a:pt x="1187130" y="924689"/>
                  </a:cubicBezTo>
                  <a:cubicBezTo>
                    <a:pt x="1196347" y="932501"/>
                    <a:pt x="1197225" y="938382"/>
                    <a:pt x="1197049" y="942156"/>
                  </a:cubicBezTo>
                  <a:cubicBezTo>
                    <a:pt x="1196259" y="958131"/>
                    <a:pt x="1174930" y="976475"/>
                    <a:pt x="1166504" y="982356"/>
                  </a:cubicBezTo>
                  <a:close/>
                </a:path>
              </a:pathLst>
            </a:custGeom>
            <a:grpFill/>
            <a:ln w="8777" cap="flat">
              <a:noFill/>
              <a:prstDash val="solid"/>
              <a:miter/>
            </a:ln>
          </p:spPr>
          <p:txBody>
            <a:bodyPr rtlCol="0" anchor="ctr"/>
            <a:lstStyle/>
            <a:p>
              <a:endParaRPr lang="en-US" sz="1200"/>
            </a:p>
          </p:txBody>
        </p:sp>
        <p:sp>
          <p:nvSpPr>
            <p:cNvPr id="66" name="Freeform: Shape 65">
              <a:extLst>
                <a:ext uri="{FF2B5EF4-FFF2-40B4-BE49-F238E27FC236}">
                  <a16:creationId xmlns:a16="http://schemas.microsoft.com/office/drawing/2014/main" id="{F4858DA5-62B8-4032-AE67-20D2798AB830}"/>
                </a:ext>
              </a:extLst>
            </p:cNvPr>
            <p:cNvSpPr/>
            <p:nvPr/>
          </p:nvSpPr>
          <p:spPr>
            <a:xfrm>
              <a:off x="13264330" y="4298684"/>
              <a:ext cx="37390" cy="37391"/>
            </a:xfrm>
            <a:custGeom>
              <a:avLst/>
              <a:gdLst>
                <a:gd name="connsiteX0" fmla="*/ 18696 w 37390"/>
                <a:gd name="connsiteY0" fmla="*/ 37391 h 37391"/>
                <a:gd name="connsiteX1" fmla="*/ 37390 w 37390"/>
                <a:gd name="connsiteY1" fmla="*/ 18696 h 37391"/>
                <a:gd name="connsiteX2" fmla="*/ 18696 w 37390"/>
                <a:gd name="connsiteY2" fmla="*/ 0 h 37391"/>
                <a:gd name="connsiteX3" fmla="*/ 0 w 37390"/>
                <a:gd name="connsiteY3" fmla="*/ 18696 h 37391"/>
                <a:gd name="connsiteX4" fmla="*/ 18696 w 37390"/>
                <a:gd name="connsiteY4" fmla="*/ 37391 h 37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90" h="37391">
                  <a:moveTo>
                    <a:pt x="18696" y="37391"/>
                  </a:moveTo>
                  <a:cubicBezTo>
                    <a:pt x="29052" y="37391"/>
                    <a:pt x="37390" y="28965"/>
                    <a:pt x="37390" y="18696"/>
                  </a:cubicBezTo>
                  <a:cubicBezTo>
                    <a:pt x="37390" y="8339"/>
                    <a:pt x="29052" y="0"/>
                    <a:pt x="18696" y="0"/>
                  </a:cubicBezTo>
                  <a:cubicBezTo>
                    <a:pt x="8338" y="0"/>
                    <a:pt x="0" y="8426"/>
                    <a:pt x="0" y="18696"/>
                  </a:cubicBezTo>
                  <a:cubicBezTo>
                    <a:pt x="0" y="28965"/>
                    <a:pt x="8338" y="37391"/>
                    <a:pt x="18696" y="37391"/>
                  </a:cubicBezTo>
                  <a:close/>
                </a:path>
              </a:pathLst>
            </a:custGeom>
            <a:grpFill/>
            <a:ln w="8777" cap="flat">
              <a:noFill/>
              <a:prstDash val="solid"/>
              <a:miter/>
            </a:ln>
          </p:spPr>
          <p:txBody>
            <a:bodyPr rtlCol="0" anchor="ctr"/>
            <a:lstStyle/>
            <a:p>
              <a:endParaRPr lang="en-US" sz="1200"/>
            </a:p>
          </p:txBody>
        </p:sp>
      </p:grpSp>
      <p:sp>
        <p:nvSpPr>
          <p:cNvPr id="67" name="Freeform: Shape 66">
            <a:extLst>
              <a:ext uri="{FF2B5EF4-FFF2-40B4-BE49-F238E27FC236}">
                <a16:creationId xmlns:a16="http://schemas.microsoft.com/office/drawing/2014/main" id="{8489EE24-B228-4997-A6A0-56B6FE6D73AE}"/>
              </a:ext>
            </a:extLst>
          </p:cNvPr>
          <p:cNvSpPr/>
          <p:nvPr/>
        </p:nvSpPr>
        <p:spPr>
          <a:xfrm>
            <a:off x="9964515" y="3769960"/>
            <a:ext cx="580925" cy="580934"/>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tx1"/>
          </a:solidFill>
          <a:ln w="8365" cap="flat">
            <a:noFill/>
            <a:prstDash val="solid"/>
            <a:miter/>
          </a:ln>
        </p:spPr>
        <p:txBody>
          <a:bodyPr rtlCol="0" anchor="ctr"/>
          <a:lstStyle/>
          <a:p>
            <a:endParaRPr lang="en-US" sz="1200"/>
          </a:p>
        </p:txBody>
      </p:sp>
      <p:grpSp>
        <p:nvGrpSpPr>
          <p:cNvPr id="68" name="Graphic 4">
            <a:extLst>
              <a:ext uri="{FF2B5EF4-FFF2-40B4-BE49-F238E27FC236}">
                <a16:creationId xmlns:a16="http://schemas.microsoft.com/office/drawing/2014/main" id="{C168703D-0474-47B9-A479-49F26F57C25C}"/>
              </a:ext>
            </a:extLst>
          </p:cNvPr>
          <p:cNvGrpSpPr/>
          <p:nvPr/>
        </p:nvGrpSpPr>
        <p:grpSpPr>
          <a:xfrm>
            <a:off x="11043179" y="5638285"/>
            <a:ext cx="581014" cy="581043"/>
            <a:chOff x="10884230" y="3442838"/>
            <a:chExt cx="1234377" cy="1234439"/>
          </a:xfrm>
          <a:solidFill>
            <a:schemeClr val="tx1"/>
          </a:solidFill>
        </p:grpSpPr>
        <p:sp>
          <p:nvSpPr>
            <p:cNvPr id="69" name="Freeform: Shape 68">
              <a:extLst>
                <a:ext uri="{FF2B5EF4-FFF2-40B4-BE49-F238E27FC236}">
                  <a16:creationId xmlns:a16="http://schemas.microsoft.com/office/drawing/2014/main" id="{26C3CC12-2BD4-4846-9FA7-96AE9E14BB0D}"/>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70" name="Freeform: Shape 69">
              <a:extLst>
                <a:ext uri="{FF2B5EF4-FFF2-40B4-BE49-F238E27FC236}">
                  <a16:creationId xmlns:a16="http://schemas.microsoft.com/office/drawing/2014/main" id="{7CC903FE-53AF-492D-B7AB-63F1293A230C}"/>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71" name="Freeform: Shape 70">
              <a:extLst>
                <a:ext uri="{FF2B5EF4-FFF2-40B4-BE49-F238E27FC236}">
                  <a16:creationId xmlns:a16="http://schemas.microsoft.com/office/drawing/2014/main" id="{38055488-7AD6-4B47-8B1A-28B4851ED799}"/>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72" name="Freeform: Shape 71">
              <a:extLst>
                <a:ext uri="{FF2B5EF4-FFF2-40B4-BE49-F238E27FC236}">
                  <a16:creationId xmlns:a16="http://schemas.microsoft.com/office/drawing/2014/main" id="{58605AA4-3498-4633-916F-1273C6B7F5E2}"/>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73" name="Freeform: Shape 72">
              <a:extLst>
                <a:ext uri="{FF2B5EF4-FFF2-40B4-BE49-F238E27FC236}">
                  <a16:creationId xmlns:a16="http://schemas.microsoft.com/office/drawing/2014/main" id="{F90E8E83-7774-43F1-96D0-DEE503D7370F}"/>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74" name="Freeform: Shape 73">
              <a:extLst>
                <a:ext uri="{FF2B5EF4-FFF2-40B4-BE49-F238E27FC236}">
                  <a16:creationId xmlns:a16="http://schemas.microsoft.com/office/drawing/2014/main" id="{DC1DB339-3325-481A-A7EC-E869E81DB25B}"/>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75" name="Graphic 4">
            <a:extLst>
              <a:ext uri="{FF2B5EF4-FFF2-40B4-BE49-F238E27FC236}">
                <a16:creationId xmlns:a16="http://schemas.microsoft.com/office/drawing/2014/main" id="{2DB92169-3ECC-4374-95AC-6866041B289A}"/>
              </a:ext>
            </a:extLst>
          </p:cNvPr>
          <p:cNvGrpSpPr/>
          <p:nvPr/>
        </p:nvGrpSpPr>
        <p:grpSpPr>
          <a:xfrm>
            <a:off x="6674254" y="5669533"/>
            <a:ext cx="581060" cy="580974"/>
            <a:chOff x="13194714" y="5688212"/>
            <a:chExt cx="1234475" cy="1234293"/>
          </a:xfrm>
          <a:solidFill>
            <a:schemeClr val="tx1"/>
          </a:solidFill>
        </p:grpSpPr>
        <p:sp>
          <p:nvSpPr>
            <p:cNvPr id="76" name="Freeform: Shape 75">
              <a:extLst>
                <a:ext uri="{FF2B5EF4-FFF2-40B4-BE49-F238E27FC236}">
                  <a16:creationId xmlns:a16="http://schemas.microsoft.com/office/drawing/2014/main" id="{F96312F3-38D6-4D4B-AF3A-BF8580C84084}"/>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77" name="Freeform: Shape 76">
              <a:extLst>
                <a:ext uri="{FF2B5EF4-FFF2-40B4-BE49-F238E27FC236}">
                  <a16:creationId xmlns:a16="http://schemas.microsoft.com/office/drawing/2014/main" id="{F0A43F87-8830-4FEA-B825-526259F4FC98}"/>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grpSp>
        <p:nvGrpSpPr>
          <p:cNvPr id="78" name="Graphic 4">
            <a:extLst>
              <a:ext uri="{FF2B5EF4-FFF2-40B4-BE49-F238E27FC236}">
                <a16:creationId xmlns:a16="http://schemas.microsoft.com/office/drawing/2014/main" id="{7682E32E-0499-4C59-9D42-56F43A2A44FC}"/>
              </a:ext>
            </a:extLst>
          </p:cNvPr>
          <p:cNvGrpSpPr/>
          <p:nvPr/>
        </p:nvGrpSpPr>
        <p:grpSpPr>
          <a:xfrm>
            <a:off x="8633621" y="5437080"/>
            <a:ext cx="1020757" cy="1020752"/>
            <a:chOff x="10884251" y="7930615"/>
            <a:chExt cx="1234272" cy="1234272"/>
          </a:xfrm>
          <a:solidFill>
            <a:schemeClr val="tx1">
              <a:lumMod val="85000"/>
              <a:lumOff val="15000"/>
            </a:schemeClr>
          </a:solidFill>
        </p:grpSpPr>
        <p:sp>
          <p:nvSpPr>
            <p:cNvPr id="79" name="Freeform: Shape 78">
              <a:extLst>
                <a:ext uri="{FF2B5EF4-FFF2-40B4-BE49-F238E27FC236}">
                  <a16:creationId xmlns:a16="http://schemas.microsoft.com/office/drawing/2014/main" id="{DED5C46F-0F1D-4A25-9283-AF836EB4858A}"/>
                </a:ext>
              </a:extLst>
            </p:cNvPr>
            <p:cNvSpPr/>
            <p:nvPr/>
          </p:nvSpPr>
          <p:spPr>
            <a:xfrm>
              <a:off x="11834773" y="7930615"/>
              <a:ext cx="283583" cy="283666"/>
            </a:xfrm>
            <a:custGeom>
              <a:avLst/>
              <a:gdLst>
                <a:gd name="connsiteX0" fmla="*/ 265001 w 283583"/>
                <a:gd name="connsiteY0" fmla="*/ 0 h 283666"/>
                <a:gd name="connsiteX1" fmla="*/ 18749 w 283583"/>
                <a:gd name="connsiteY1" fmla="*/ 0 h 283666"/>
                <a:gd name="connsiteX2" fmla="*/ 0 w 283583"/>
                <a:gd name="connsiteY2" fmla="*/ 18666 h 283666"/>
                <a:gd name="connsiteX3" fmla="*/ 18749 w 283583"/>
                <a:gd name="connsiteY3" fmla="*/ 37415 h 283666"/>
                <a:gd name="connsiteX4" fmla="*/ 246252 w 283583"/>
                <a:gd name="connsiteY4" fmla="*/ 37415 h 283666"/>
                <a:gd name="connsiteX5" fmla="*/ 246252 w 283583"/>
                <a:gd name="connsiteY5" fmla="*/ 264918 h 283666"/>
                <a:gd name="connsiteX6" fmla="*/ 264918 w 283583"/>
                <a:gd name="connsiteY6" fmla="*/ 283667 h 283666"/>
                <a:gd name="connsiteX7" fmla="*/ 283583 w 283583"/>
                <a:gd name="connsiteY7" fmla="*/ 264918 h 283666"/>
                <a:gd name="connsiteX8" fmla="*/ 283583 w 283583"/>
                <a:gd name="connsiteY8" fmla="*/ 18749 h 283666"/>
                <a:gd name="connsiteX9" fmla="*/ 265001 w 283583"/>
                <a:gd name="connsiteY9" fmla="*/ 0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83" h="283666">
                  <a:moveTo>
                    <a:pt x="265001" y="0"/>
                  </a:moveTo>
                  <a:lnTo>
                    <a:pt x="18749" y="0"/>
                  </a:lnTo>
                  <a:cubicBezTo>
                    <a:pt x="8454" y="0"/>
                    <a:pt x="0" y="8370"/>
                    <a:pt x="0" y="18666"/>
                  </a:cubicBezTo>
                  <a:cubicBezTo>
                    <a:pt x="0" y="28961"/>
                    <a:pt x="8370" y="37415"/>
                    <a:pt x="18749" y="37415"/>
                  </a:cubicBezTo>
                  <a:lnTo>
                    <a:pt x="246252" y="37415"/>
                  </a:lnTo>
                  <a:lnTo>
                    <a:pt x="246252" y="264918"/>
                  </a:lnTo>
                  <a:cubicBezTo>
                    <a:pt x="246252" y="275297"/>
                    <a:pt x="254622" y="283667"/>
                    <a:pt x="264918" y="283667"/>
                  </a:cubicBezTo>
                  <a:cubicBezTo>
                    <a:pt x="275213" y="283667"/>
                    <a:pt x="283583" y="275297"/>
                    <a:pt x="283583" y="264918"/>
                  </a:cubicBezTo>
                  <a:lnTo>
                    <a:pt x="283583" y="18749"/>
                  </a:lnTo>
                  <a:cubicBezTo>
                    <a:pt x="283667" y="8370"/>
                    <a:pt x="275297" y="0"/>
                    <a:pt x="265001" y="0"/>
                  </a:cubicBezTo>
                  <a:close/>
                </a:path>
              </a:pathLst>
            </a:custGeom>
            <a:grpFill/>
            <a:ln w="8365" cap="flat">
              <a:noFill/>
              <a:prstDash val="solid"/>
              <a:miter/>
            </a:ln>
          </p:spPr>
          <p:txBody>
            <a:bodyPr rtlCol="0" anchor="ctr"/>
            <a:lstStyle/>
            <a:p>
              <a:endParaRPr lang="en-US" sz="1200"/>
            </a:p>
          </p:txBody>
        </p:sp>
        <p:sp>
          <p:nvSpPr>
            <p:cNvPr id="80" name="Freeform: Shape 79">
              <a:extLst>
                <a:ext uri="{FF2B5EF4-FFF2-40B4-BE49-F238E27FC236}">
                  <a16:creationId xmlns:a16="http://schemas.microsoft.com/office/drawing/2014/main" id="{DD589773-A994-4F02-ABDA-16D55F411760}"/>
                </a:ext>
              </a:extLst>
            </p:cNvPr>
            <p:cNvSpPr/>
            <p:nvPr/>
          </p:nvSpPr>
          <p:spPr>
            <a:xfrm>
              <a:off x="11834857" y="8881222"/>
              <a:ext cx="283666" cy="283499"/>
            </a:xfrm>
            <a:custGeom>
              <a:avLst/>
              <a:gdLst>
                <a:gd name="connsiteX0" fmla="*/ 264918 w 283666"/>
                <a:gd name="connsiteY0" fmla="*/ 0 h 283499"/>
                <a:gd name="connsiteX1" fmla="*/ 246252 w 283666"/>
                <a:gd name="connsiteY1" fmla="*/ 18665 h 283499"/>
                <a:gd name="connsiteX2" fmla="*/ 246252 w 283666"/>
                <a:gd name="connsiteY2" fmla="*/ 246167 h 283499"/>
                <a:gd name="connsiteX3" fmla="*/ 18749 w 283666"/>
                <a:gd name="connsiteY3" fmla="*/ 246167 h 283499"/>
                <a:gd name="connsiteX4" fmla="*/ 0 w 283666"/>
                <a:gd name="connsiteY4" fmla="*/ 264833 h 283499"/>
                <a:gd name="connsiteX5" fmla="*/ 18749 w 283666"/>
                <a:gd name="connsiteY5" fmla="*/ 283499 h 283499"/>
                <a:gd name="connsiteX6" fmla="*/ 265001 w 283666"/>
                <a:gd name="connsiteY6" fmla="*/ 283499 h 283499"/>
                <a:gd name="connsiteX7" fmla="*/ 283667 w 283666"/>
                <a:gd name="connsiteY7" fmla="*/ 264833 h 283499"/>
                <a:gd name="connsiteX8" fmla="*/ 283667 w 283666"/>
                <a:gd name="connsiteY8" fmla="*/ 18582 h 283499"/>
                <a:gd name="connsiteX9" fmla="*/ 264918 w 283666"/>
                <a:gd name="connsiteY9" fmla="*/ 0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499">
                  <a:moveTo>
                    <a:pt x="264918" y="0"/>
                  </a:moveTo>
                  <a:cubicBezTo>
                    <a:pt x="254539" y="0"/>
                    <a:pt x="246252" y="8370"/>
                    <a:pt x="246252" y="18665"/>
                  </a:cubicBezTo>
                  <a:lnTo>
                    <a:pt x="246252" y="246167"/>
                  </a:lnTo>
                  <a:lnTo>
                    <a:pt x="18749" y="246167"/>
                  </a:lnTo>
                  <a:cubicBezTo>
                    <a:pt x="8454" y="246167"/>
                    <a:pt x="0" y="254538"/>
                    <a:pt x="0" y="264833"/>
                  </a:cubicBezTo>
                  <a:cubicBezTo>
                    <a:pt x="0" y="275213"/>
                    <a:pt x="8370" y="283499"/>
                    <a:pt x="18749" y="283499"/>
                  </a:cubicBezTo>
                  <a:lnTo>
                    <a:pt x="265001" y="283499"/>
                  </a:lnTo>
                  <a:cubicBezTo>
                    <a:pt x="275297" y="283499"/>
                    <a:pt x="283667" y="275129"/>
                    <a:pt x="283667" y="264833"/>
                  </a:cubicBezTo>
                  <a:lnTo>
                    <a:pt x="283667" y="18582"/>
                  </a:lnTo>
                  <a:cubicBezTo>
                    <a:pt x="283583" y="8370"/>
                    <a:pt x="275213" y="0"/>
                    <a:pt x="264918" y="0"/>
                  </a:cubicBezTo>
                  <a:close/>
                </a:path>
              </a:pathLst>
            </a:custGeom>
            <a:grpFill/>
            <a:ln w="8365" cap="flat">
              <a:noFill/>
              <a:prstDash val="solid"/>
              <a:miter/>
            </a:ln>
          </p:spPr>
          <p:txBody>
            <a:bodyPr rtlCol="0" anchor="ctr"/>
            <a:lstStyle/>
            <a:p>
              <a:endParaRPr lang="en-US" sz="1200"/>
            </a:p>
          </p:txBody>
        </p:sp>
        <p:sp>
          <p:nvSpPr>
            <p:cNvPr id="81" name="Freeform: Shape 80">
              <a:extLst>
                <a:ext uri="{FF2B5EF4-FFF2-40B4-BE49-F238E27FC236}">
                  <a16:creationId xmlns:a16="http://schemas.microsoft.com/office/drawing/2014/main" id="{9DAA3E19-C666-49CC-8375-25E777A6D97A}"/>
                </a:ext>
              </a:extLst>
            </p:cNvPr>
            <p:cNvSpPr/>
            <p:nvPr/>
          </p:nvSpPr>
          <p:spPr>
            <a:xfrm>
              <a:off x="10884251" y="8881305"/>
              <a:ext cx="283666" cy="283582"/>
            </a:xfrm>
            <a:custGeom>
              <a:avLst/>
              <a:gdLst>
                <a:gd name="connsiteX0" fmla="*/ 264918 w 283666"/>
                <a:gd name="connsiteY0" fmla="*/ 246167 h 283582"/>
                <a:gd name="connsiteX1" fmla="*/ 37415 w 283666"/>
                <a:gd name="connsiteY1" fmla="*/ 246167 h 283582"/>
                <a:gd name="connsiteX2" fmla="*/ 37415 w 283666"/>
                <a:gd name="connsiteY2" fmla="*/ 18665 h 283582"/>
                <a:gd name="connsiteX3" fmla="*/ 18666 w 283666"/>
                <a:gd name="connsiteY3" fmla="*/ 0 h 283582"/>
                <a:gd name="connsiteX4" fmla="*/ 0 w 283666"/>
                <a:gd name="connsiteY4" fmla="*/ 18665 h 283582"/>
                <a:gd name="connsiteX5" fmla="*/ 0 w 283666"/>
                <a:gd name="connsiteY5" fmla="*/ 264917 h 283582"/>
                <a:gd name="connsiteX6" fmla="*/ 18666 w 283666"/>
                <a:gd name="connsiteY6" fmla="*/ 283582 h 283582"/>
                <a:gd name="connsiteX7" fmla="*/ 264918 w 283666"/>
                <a:gd name="connsiteY7" fmla="*/ 283582 h 283582"/>
                <a:gd name="connsiteX8" fmla="*/ 283667 w 283666"/>
                <a:gd name="connsiteY8" fmla="*/ 264917 h 283582"/>
                <a:gd name="connsiteX9" fmla="*/ 264918 w 283666"/>
                <a:gd name="connsiteY9" fmla="*/ 246167 h 28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582">
                  <a:moveTo>
                    <a:pt x="264918" y="246167"/>
                  </a:moveTo>
                  <a:lnTo>
                    <a:pt x="37415" y="246167"/>
                  </a:lnTo>
                  <a:lnTo>
                    <a:pt x="37415" y="18665"/>
                  </a:lnTo>
                  <a:cubicBezTo>
                    <a:pt x="37415" y="8370"/>
                    <a:pt x="29045" y="0"/>
                    <a:pt x="18666" y="0"/>
                  </a:cubicBezTo>
                  <a:cubicBezTo>
                    <a:pt x="8370" y="0"/>
                    <a:pt x="0" y="8370"/>
                    <a:pt x="0" y="18665"/>
                  </a:cubicBezTo>
                  <a:lnTo>
                    <a:pt x="0" y="264917"/>
                  </a:lnTo>
                  <a:cubicBezTo>
                    <a:pt x="0" y="275296"/>
                    <a:pt x="8370" y="283582"/>
                    <a:pt x="18666" y="283582"/>
                  </a:cubicBezTo>
                  <a:lnTo>
                    <a:pt x="264918" y="283582"/>
                  </a:lnTo>
                  <a:cubicBezTo>
                    <a:pt x="275213" y="283582"/>
                    <a:pt x="283667" y="275212"/>
                    <a:pt x="283667" y="264917"/>
                  </a:cubicBezTo>
                  <a:cubicBezTo>
                    <a:pt x="283583" y="254538"/>
                    <a:pt x="275213" y="246167"/>
                    <a:pt x="264918" y="246167"/>
                  </a:cubicBezTo>
                  <a:close/>
                </a:path>
              </a:pathLst>
            </a:custGeom>
            <a:grpFill/>
            <a:ln w="8365" cap="flat">
              <a:noFill/>
              <a:prstDash val="solid"/>
              <a:miter/>
            </a:ln>
          </p:spPr>
          <p:txBody>
            <a:bodyPr rtlCol="0" anchor="ctr"/>
            <a:lstStyle/>
            <a:p>
              <a:endParaRPr lang="en-US" sz="1200"/>
            </a:p>
          </p:txBody>
        </p:sp>
        <p:sp>
          <p:nvSpPr>
            <p:cNvPr id="82" name="Freeform: Shape 81">
              <a:extLst>
                <a:ext uri="{FF2B5EF4-FFF2-40B4-BE49-F238E27FC236}">
                  <a16:creationId xmlns:a16="http://schemas.microsoft.com/office/drawing/2014/main" id="{F8717D78-55D4-401F-AF3C-48F44493F1D1}"/>
                </a:ext>
              </a:extLst>
            </p:cNvPr>
            <p:cNvSpPr/>
            <p:nvPr/>
          </p:nvSpPr>
          <p:spPr>
            <a:xfrm>
              <a:off x="10884251" y="7930615"/>
              <a:ext cx="283666" cy="283666"/>
            </a:xfrm>
            <a:custGeom>
              <a:avLst/>
              <a:gdLst>
                <a:gd name="connsiteX0" fmla="*/ 18666 w 283666"/>
                <a:gd name="connsiteY0" fmla="*/ 283667 h 283666"/>
                <a:gd name="connsiteX1" fmla="*/ 37415 w 283666"/>
                <a:gd name="connsiteY1" fmla="*/ 264918 h 283666"/>
                <a:gd name="connsiteX2" fmla="*/ 37415 w 283666"/>
                <a:gd name="connsiteY2" fmla="*/ 37415 h 283666"/>
                <a:gd name="connsiteX3" fmla="*/ 264918 w 283666"/>
                <a:gd name="connsiteY3" fmla="*/ 37415 h 283666"/>
                <a:gd name="connsiteX4" fmla="*/ 283667 w 283666"/>
                <a:gd name="connsiteY4" fmla="*/ 18666 h 283666"/>
                <a:gd name="connsiteX5" fmla="*/ 264918 w 283666"/>
                <a:gd name="connsiteY5" fmla="*/ 0 h 283666"/>
                <a:gd name="connsiteX6" fmla="*/ 18666 w 283666"/>
                <a:gd name="connsiteY6" fmla="*/ 0 h 283666"/>
                <a:gd name="connsiteX7" fmla="*/ 0 w 283666"/>
                <a:gd name="connsiteY7" fmla="*/ 18666 h 283666"/>
                <a:gd name="connsiteX8" fmla="*/ 0 w 283666"/>
                <a:gd name="connsiteY8" fmla="*/ 264834 h 283666"/>
                <a:gd name="connsiteX9" fmla="*/ 18666 w 283666"/>
                <a:gd name="connsiteY9" fmla="*/ 283667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666">
                  <a:moveTo>
                    <a:pt x="18666" y="283667"/>
                  </a:moveTo>
                  <a:cubicBezTo>
                    <a:pt x="28961" y="283667"/>
                    <a:pt x="37415" y="275297"/>
                    <a:pt x="37415" y="264918"/>
                  </a:cubicBezTo>
                  <a:lnTo>
                    <a:pt x="37415" y="37415"/>
                  </a:lnTo>
                  <a:lnTo>
                    <a:pt x="264918" y="37415"/>
                  </a:lnTo>
                  <a:cubicBezTo>
                    <a:pt x="275213" y="37415"/>
                    <a:pt x="283667" y="29045"/>
                    <a:pt x="283667" y="18666"/>
                  </a:cubicBezTo>
                  <a:cubicBezTo>
                    <a:pt x="283667" y="8370"/>
                    <a:pt x="275297" y="0"/>
                    <a:pt x="264918" y="0"/>
                  </a:cubicBezTo>
                  <a:lnTo>
                    <a:pt x="18666" y="0"/>
                  </a:lnTo>
                  <a:cubicBezTo>
                    <a:pt x="8370" y="0"/>
                    <a:pt x="0" y="8370"/>
                    <a:pt x="0" y="18666"/>
                  </a:cubicBezTo>
                  <a:lnTo>
                    <a:pt x="0" y="264834"/>
                  </a:lnTo>
                  <a:cubicBezTo>
                    <a:pt x="0" y="275297"/>
                    <a:pt x="8370" y="283667"/>
                    <a:pt x="18666" y="283667"/>
                  </a:cubicBezTo>
                  <a:close/>
                </a:path>
              </a:pathLst>
            </a:custGeom>
            <a:grpFill/>
            <a:ln w="8365" cap="flat">
              <a:noFill/>
              <a:prstDash val="solid"/>
              <a:miter/>
            </a:ln>
          </p:spPr>
          <p:txBody>
            <a:bodyPr rtlCol="0" anchor="ctr"/>
            <a:lstStyle/>
            <a:p>
              <a:endParaRPr lang="en-US" sz="1200"/>
            </a:p>
          </p:txBody>
        </p:sp>
        <p:sp>
          <p:nvSpPr>
            <p:cNvPr id="83" name="Freeform: Shape 82">
              <a:extLst>
                <a:ext uri="{FF2B5EF4-FFF2-40B4-BE49-F238E27FC236}">
                  <a16:creationId xmlns:a16="http://schemas.microsoft.com/office/drawing/2014/main" id="{2A54BA6D-0073-4D67-B5E0-E02746DBDBE1}"/>
                </a:ext>
              </a:extLst>
            </p:cNvPr>
            <p:cNvSpPr/>
            <p:nvPr/>
          </p:nvSpPr>
          <p:spPr>
            <a:xfrm>
              <a:off x="11407808" y="8454256"/>
              <a:ext cx="112161" cy="186990"/>
            </a:xfrm>
            <a:custGeom>
              <a:avLst/>
              <a:gdLst>
                <a:gd name="connsiteX0" fmla="*/ 93496 w 112161"/>
                <a:gd name="connsiteY0" fmla="*/ 37415 h 186990"/>
                <a:gd name="connsiteX1" fmla="*/ 112161 w 112161"/>
                <a:gd name="connsiteY1" fmla="*/ 18666 h 186990"/>
                <a:gd name="connsiteX2" fmla="*/ 93496 w 112161"/>
                <a:gd name="connsiteY2" fmla="*/ 0 h 186990"/>
                <a:gd name="connsiteX3" fmla="*/ 0 w 112161"/>
                <a:gd name="connsiteY3" fmla="*/ 93496 h 186990"/>
                <a:gd name="connsiteX4" fmla="*/ 93496 w 112161"/>
                <a:gd name="connsiteY4" fmla="*/ 186991 h 186990"/>
                <a:gd name="connsiteX5" fmla="*/ 112161 w 112161"/>
                <a:gd name="connsiteY5" fmla="*/ 168326 h 186990"/>
                <a:gd name="connsiteX6" fmla="*/ 93496 w 112161"/>
                <a:gd name="connsiteY6" fmla="*/ 149576 h 186990"/>
                <a:gd name="connsiteX7" fmla="*/ 37416 w 112161"/>
                <a:gd name="connsiteY7" fmla="*/ 93496 h 186990"/>
                <a:gd name="connsiteX8" fmla="*/ 93496 w 112161"/>
                <a:gd name="connsiteY8" fmla="*/ 37415 h 1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161" h="186990">
                  <a:moveTo>
                    <a:pt x="93496" y="37415"/>
                  </a:moveTo>
                  <a:cubicBezTo>
                    <a:pt x="103791" y="37415"/>
                    <a:pt x="112161" y="29045"/>
                    <a:pt x="112161" y="18666"/>
                  </a:cubicBezTo>
                  <a:cubicBezTo>
                    <a:pt x="112161" y="8287"/>
                    <a:pt x="103791" y="0"/>
                    <a:pt x="93496" y="0"/>
                  </a:cubicBezTo>
                  <a:cubicBezTo>
                    <a:pt x="41935" y="0"/>
                    <a:pt x="0" y="41935"/>
                    <a:pt x="0" y="93496"/>
                  </a:cubicBezTo>
                  <a:cubicBezTo>
                    <a:pt x="0" y="145056"/>
                    <a:pt x="41935" y="186991"/>
                    <a:pt x="93496" y="186991"/>
                  </a:cubicBezTo>
                  <a:cubicBezTo>
                    <a:pt x="103791" y="186991"/>
                    <a:pt x="112161" y="178621"/>
                    <a:pt x="112161" y="168326"/>
                  </a:cubicBezTo>
                  <a:cubicBezTo>
                    <a:pt x="112161" y="158030"/>
                    <a:pt x="103791" y="149576"/>
                    <a:pt x="93496" y="149576"/>
                  </a:cubicBezTo>
                  <a:cubicBezTo>
                    <a:pt x="62526" y="149576"/>
                    <a:pt x="37416" y="124382"/>
                    <a:pt x="37416" y="93496"/>
                  </a:cubicBezTo>
                  <a:cubicBezTo>
                    <a:pt x="37416" y="62610"/>
                    <a:pt x="62609" y="37415"/>
                    <a:pt x="93496" y="37415"/>
                  </a:cubicBezTo>
                  <a:close/>
                </a:path>
              </a:pathLst>
            </a:custGeom>
            <a:grpFill/>
            <a:ln w="8365" cap="flat">
              <a:noFill/>
              <a:prstDash val="solid"/>
              <a:miter/>
            </a:ln>
          </p:spPr>
          <p:txBody>
            <a:bodyPr rtlCol="0" anchor="ctr"/>
            <a:lstStyle/>
            <a:p>
              <a:endParaRPr lang="en-US" sz="1200"/>
            </a:p>
          </p:txBody>
        </p:sp>
        <p:sp>
          <p:nvSpPr>
            <p:cNvPr id="84" name="Freeform: Shape 83">
              <a:extLst>
                <a:ext uri="{FF2B5EF4-FFF2-40B4-BE49-F238E27FC236}">
                  <a16:creationId xmlns:a16="http://schemas.microsoft.com/office/drawing/2014/main" id="{F812A8D5-F73B-4D6B-BA65-087BD1E04F0B}"/>
                </a:ext>
              </a:extLst>
            </p:cNvPr>
            <p:cNvSpPr/>
            <p:nvPr/>
          </p:nvSpPr>
          <p:spPr>
            <a:xfrm>
              <a:off x="10884335" y="7930699"/>
              <a:ext cx="1234105" cy="1234105"/>
            </a:xfrm>
            <a:custGeom>
              <a:avLst/>
              <a:gdLst>
                <a:gd name="connsiteX0" fmla="*/ 1215440 w 1234105"/>
                <a:gd name="connsiteY0" fmla="*/ 598303 h 1234105"/>
                <a:gd name="connsiteX1" fmla="*/ 1148394 w 1234105"/>
                <a:gd name="connsiteY1" fmla="*/ 598303 h 1234105"/>
                <a:gd name="connsiteX2" fmla="*/ 1222219 w 1234105"/>
                <a:gd name="connsiteY2" fmla="*/ 524478 h 1234105"/>
                <a:gd name="connsiteX3" fmla="*/ 1226321 w 1234105"/>
                <a:gd name="connsiteY3" fmla="*/ 504138 h 1234105"/>
                <a:gd name="connsiteX4" fmla="*/ 1209078 w 1234105"/>
                <a:gd name="connsiteY4" fmla="*/ 492588 h 1234105"/>
                <a:gd name="connsiteX5" fmla="*/ 1144544 w 1234105"/>
                <a:gd name="connsiteY5" fmla="*/ 492588 h 1234105"/>
                <a:gd name="connsiteX6" fmla="*/ 635718 w 1234105"/>
                <a:gd name="connsiteY6" fmla="*/ 75583 h 1234105"/>
                <a:gd name="connsiteX7" fmla="*/ 635718 w 1234105"/>
                <a:gd name="connsiteY7" fmla="*/ 18665 h 1234105"/>
                <a:gd name="connsiteX8" fmla="*/ 617053 w 1234105"/>
                <a:gd name="connsiteY8" fmla="*/ 0 h 1234105"/>
                <a:gd name="connsiteX9" fmla="*/ 598387 w 1234105"/>
                <a:gd name="connsiteY9" fmla="*/ 18665 h 1234105"/>
                <a:gd name="connsiteX10" fmla="*/ 598387 w 1234105"/>
                <a:gd name="connsiteY10" fmla="*/ 75248 h 1234105"/>
                <a:gd name="connsiteX11" fmla="*/ 75248 w 1234105"/>
                <a:gd name="connsiteY11" fmla="*/ 598387 h 1234105"/>
                <a:gd name="connsiteX12" fmla="*/ 18666 w 1234105"/>
                <a:gd name="connsiteY12" fmla="*/ 598387 h 1234105"/>
                <a:gd name="connsiteX13" fmla="*/ 0 w 1234105"/>
                <a:gd name="connsiteY13" fmla="*/ 617053 h 1234105"/>
                <a:gd name="connsiteX14" fmla="*/ 18666 w 1234105"/>
                <a:gd name="connsiteY14" fmla="*/ 635718 h 1234105"/>
                <a:gd name="connsiteX15" fmla="*/ 75248 w 1234105"/>
                <a:gd name="connsiteY15" fmla="*/ 635718 h 1234105"/>
                <a:gd name="connsiteX16" fmla="*/ 598387 w 1234105"/>
                <a:gd name="connsiteY16" fmla="*/ 1158857 h 1234105"/>
                <a:gd name="connsiteX17" fmla="*/ 598387 w 1234105"/>
                <a:gd name="connsiteY17" fmla="*/ 1215439 h 1234105"/>
                <a:gd name="connsiteX18" fmla="*/ 617053 w 1234105"/>
                <a:gd name="connsiteY18" fmla="*/ 1234106 h 1234105"/>
                <a:gd name="connsiteX19" fmla="*/ 635718 w 1234105"/>
                <a:gd name="connsiteY19" fmla="*/ 1215439 h 1234105"/>
                <a:gd name="connsiteX20" fmla="*/ 635718 w 1234105"/>
                <a:gd name="connsiteY20" fmla="*/ 1158522 h 1234105"/>
                <a:gd name="connsiteX21" fmla="*/ 1144544 w 1234105"/>
                <a:gd name="connsiteY21" fmla="*/ 741518 h 1234105"/>
                <a:gd name="connsiteX22" fmla="*/ 1209078 w 1234105"/>
                <a:gd name="connsiteY22" fmla="*/ 741518 h 1234105"/>
                <a:gd name="connsiteX23" fmla="*/ 1226321 w 1234105"/>
                <a:gd name="connsiteY23" fmla="*/ 729967 h 1234105"/>
                <a:gd name="connsiteX24" fmla="*/ 1222219 w 1234105"/>
                <a:gd name="connsiteY24" fmla="*/ 709544 h 1234105"/>
                <a:gd name="connsiteX25" fmla="*/ 1148394 w 1234105"/>
                <a:gd name="connsiteY25" fmla="*/ 635718 h 1234105"/>
                <a:gd name="connsiteX26" fmla="*/ 1215440 w 1234105"/>
                <a:gd name="connsiteY26" fmla="*/ 635718 h 1234105"/>
                <a:gd name="connsiteX27" fmla="*/ 1234105 w 1234105"/>
                <a:gd name="connsiteY27" fmla="*/ 617053 h 1234105"/>
                <a:gd name="connsiteX28" fmla="*/ 1215440 w 1234105"/>
                <a:gd name="connsiteY28" fmla="*/ 598303 h 1234105"/>
                <a:gd name="connsiteX29" fmla="*/ 635718 w 1234105"/>
                <a:gd name="connsiteY29" fmla="*/ 112914 h 1234105"/>
                <a:gd name="connsiteX30" fmla="*/ 1105874 w 1234105"/>
                <a:gd name="connsiteY30" fmla="*/ 492504 h 1234105"/>
                <a:gd name="connsiteX31" fmla="*/ 988858 w 1234105"/>
                <a:gd name="connsiteY31" fmla="*/ 492504 h 1234105"/>
                <a:gd name="connsiteX32" fmla="*/ 635718 w 1234105"/>
                <a:gd name="connsiteY32" fmla="*/ 225243 h 1234105"/>
                <a:gd name="connsiteX33" fmla="*/ 635718 w 1234105"/>
                <a:gd name="connsiteY33" fmla="*/ 112914 h 1234105"/>
                <a:gd name="connsiteX34" fmla="*/ 598304 w 1234105"/>
                <a:gd name="connsiteY34" fmla="*/ 113082 h 1234105"/>
                <a:gd name="connsiteX35" fmla="*/ 598304 w 1234105"/>
                <a:gd name="connsiteY35" fmla="*/ 225326 h 1234105"/>
                <a:gd name="connsiteX36" fmla="*/ 225243 w 1234105"/>
                <a:gd name="connsiteY36" fmla="*/ 598387 h 1234105"/>
                <a:gd name="connsiteX37" fmla="*/ 112998 w 1234105"/>
                <a:gd name="connsiteY37" fmla="*/ 598387 h 1234105"/>
                <a:gd name="connsiteX38" fmla="*/ 598304 w 1234105"/>
                <a:gd name="connsiteY38" fmla="*/ 113082 h 1234105"/>
                <a:gd name="connsiteX39" fmla="*/ 598304 w 1234105"/>
                <a:gd name="connsiteY39" fmla="*/ 1121024 h 1234105"/>
                <a:gd name="connsiteX40" fmla="*/ 112998 w 1234105"/>
                <a:gd name="connsiteY40" fmla="*/ 635718 h 1234105"/>
                <a:gd name="connsiteX41" fmla="*/ 225243 w 1234105"/>
                <a:gd name="connsiteY41" fmla="*/ 635718 h 1234105"/>
                <a:gd name="connsiteX42" fmla="*/ 598304 w 1234105"/>
                <a:gd name="connsiteY42" fmla="*/ 1008779 h 1234105"/>
                <a:gd name="connsiteX43" fmla="*/ 598304 w 1234105"/>
                <a:gd name="connsiteY43" fmla="*/ 1121024 h 1234105"/>
                <a:gd name="connsiteX44" fmla="*/ 616969 w 1234105"/>
                <a:gd name="connsiteY44" fmla="*/ 922482 h 1234105"/>
                <a:gd name="connsiteX45" fmla="*/ 598304 w 1234105"/>
                <a:gd name="connsiteY45" fmla="*/ 941148 h 1234105"/>
                <a:gd name="connsiteX46" fmla="*/ 598304 w 1234105"/>
                <a:gd name="connsiteY46" fmla="*/ 971364 h 1234105"/>
                <a:gd name="connsiteX47" fmla="*/ 262658 w 1234105"/>
                <a:gd name="connsiteY47" fmla="*/ 635718 h 1234105"/>
                <a:gd name="connsiteX48" fmla="*/ 292874 w 1234105"/>
                <a:gd name="connsiteY48" fmla="*/ 635718 h 1234105"/>
                <a:gd name="connsiteX49" fmla="*/ 311624 w 1234105"/>
                <a:gd name="connsiteY49" fmla="*/ 617053 h 1234105"/>
                <a:gd name="connsiteX50" fmla="*/ 292874 w 1234105"/>
                <a:gd name="connsiteY50" fmla="*/ 598387 h 1234105"/>
                <a:gd name="connsiteX51" fmla="*/ 262658 w 1234105"/>
                <a:gd name="connsiteY51" fmla="*/ 598387 h 1234105"/>
                <a:gd name="connsiteX52" fmla="*/ 598304 w 1234105"/>
                <a:gd name="connsiteY52" fmla="*/ 262741 h 1234105"/>
                <a:gd name="connsiteX53" fmla="*/ 598304 w 1234105"/>
                <a:gd name="connsiteY53" fmla="*/ 292958 h 1234105"/>
                <a:gd name="connsiteX54" fmla="*/ 616969 w 1234105"/>
                <a:gd name="connsiteY54" fmla="*/ 311707 h 1234105"/>
                <a:gd name="connsiteX55" fmla="*/ 635635 w 1234105"/>
                <a:gd name="connsiteY55" fmla="*/ 292958 h 1234105"/>
                <a:gd name="connsiteX56" fmla="*/ 635635 w 1234105"/>
                <a:gd name="connsiteY56" fmla="*/ 262741 h 1234105"/>
                <a:gd name="connsiteX57" fmla="*/ 949183 w 1234105"/>
                <a:gd name="connsiteY57" fmla="*/ 492671 h 1234105"/>
                <a:gd name="connsiteX58" fmla="*/ 913693 w 1234105"/>
                <a:gd name="connsiteY58" fmla="*/ 492671 h 1234105"/>
                <a:gd name="connsiteX59" fmla="*/ 900468 w 1234105"/>
                <a:gd name="connsiteY59" fmla="*/ 498112 h 1234105"/>
                <a:gd name="connsiteX60" fmla="*/ 850079 w 1234105"/>
                <a:gd name="connsiteY60" fmla="*/ 548501 h 1234105"/>
                <a:gd name="connsiteX61" fmla="*/ 617053 w 1234105"/>
                <a:gd name="connsiteY61" fmla="*/ 373981 h 1234105"/>
                <a:gd name="connsiteX62" fmla="*/ 373981 w 1234105"/>
                <a:gd name="connsiteY62" fmla="*/ 617053 h 1234105"/>
                <a:gd name="connsiteX63" fmla="*/ 617053 w 1234105"/>
                <a:gd name="connsiteY63" fmla="*/ 860208 h 1234105"/>
                <a:gd name="connsiteX64" fmla="*/ 850079 w 1234105"/>
                <a:gd name="connsiteY64" fmla="*/ 685689 h 1234105"/>
                <a:gd name="connsiteX65" fmla="*/ 900468 w 1234105"/>
                <a:gd name="connsiteY65" fmla="*/ 736078 h 1234105"/>
                <a:gd name="connsiteX66" fmla="*/ 913693 w 1234105"/>
                <a:gd name="connsiteY66" fmla="*/ 741518 h 1234105"/>
                <a:gd name="connsiteX67" fmla="*/ 949602 w 1234105"/>
                <a:gd name="connsiteY67" fmla="*/ 741518 h 1234105"/>
                <a:gd name="connsiteX68" fmla="*/ 635718 w 1234105"/>
                <a:gd name="connsiteY68" fmla="*/ 971364 h 1234105"/>
                <a:gd name="connsiteX69" fmla="*/ 635718 w 1234105"/>
                <a:gd name="connsiteY69" fmla="*/ 941148 h 1234105"/>
                <a:gd name="connsiteX70" fmla="*/ 616969 w 1234105"/>
                <a:gd name="connsiteY70" fmla="*/ 922482 h 1234105"/>
                <a:gd name="connsiteX71" fmla="*/ 616969 w 1234105"/>
                <a:gd name="connsiteY71" fmla="*/ 635718 h 1234105"/>
                <a:gd name="connsiteX72" fmla="*/ 800110 w 1234105"/>
                <a:gd name="connsiteY72" fmla="*/ 635718 h 1234105"/>
                <a:gd name="connsiteX73" fmla="*/ 819026 w 1234105"/>
                <a:gd name="connsiteY73" fmla="*/ 654635 h 1234105"/>
                <a:gd name="connsiteX74" fmla="*/ 616969 w 1234105"/>
                <a:gd name="connsiteY74" fmla="*/ 822709 h 1234105"/>
                <a:gd name="connsiteX75" fmla="*/ 411229 w 1234105"/>
                <a:gd name="connsiteY75" fmla="*/ 616969 h 1234105"/>
                <a:gd name="connsiteX76" fmla="*/ 616969 w 1234105"/>
                <a:gd name="connsiteY76" fmla="*/ 411229 h 1234105"/>
                <a:gd name="connsiteX77" fmla="*/ 819026 w 1234105"/>
                <a:gd name="connsiteY77" fmla="*/ 579303 h 1234105"/>
                <a:gd name="connsiteX78" fmla="*/ 800110 w 1234105"/>
                <a:gd name="connsiteY78" fmla="*/ 598220 h 1234105"/>
                <a:gd name="connsiteX79" fmla="*/ 616969 w 1234105"/>
                <a:gd name="connsiteY79" fmla="*/ 598220 h 1234105"/>
                <a:gd name="connsiteX80" fmla="*/ 598304 w 1234105"/>
                <a:gd name="connsiteY80" fmla="*/ 616885 h 1234105"/>
                <a:gd name="connsiteX81" fmla="*/ 616969 w 1234105"/>
                <a:gd name="connsiteY81" fmla="*/ 635718 h 1234105"/>
                <a:gd name="connsiteX82" fmla="*/ 635718 w 1234105"/>
                <a:gd name="connsiteY82" fmla="*/ 1121108 h 1234105"/>
                <a:gd name="connsiteX83" fmla="*/ 635718 w 1234105"/>
                <a:gd name="connsiteY83" fmla="*/ 1008779 h 1234105"/>
                <a:gd name="connsiteX84" fmla="*/ 988858 w 1234105"/>
                <a:gd name="connsiteY84" fmla="*/ 741518 h 1234105"/>
                <a:gd name="connsiteX85" fmla="*/ 1105874 w 1234105"/>
                <a:gd name="connsiteY85" fmla="*/ 741518 h 1234105"/>
                <a:gd name="connsiteX86" fmla="*/ 635718 w 1234105"/>
                <a:gd name="connsiteY86" fmla="*/ 1121108 h 1234105"/>
                <a:gd name="connsiteX87" fmla="*/ 1163879 w 1234105"/>
                <a:gd name="connsiteY87" fmla="*/ 704103 h 1234105"/>
                <a:gd name="connsiteX88" fmla="*/ 921394 w 1234105"/>
                <a:gd name="connsiteY88" fmla="*/ 704103 h 1234105"/>
                <a:gd name="connsiteX89" fmla="*/ 853009 w 1234105"/>
                <a:gd name="connsiteY89" fmla="*/ 635718 h 1234105"/>
                <a:gd name="connsiteX90" fmla="*/ 1095411 w 1234105"/>
                <a:gd name="connsiteY90" fmla="*/ 635718 h 1234105"/>
                <a:gd name="connsiteX91" fmla="*/ 1163879 w 1234105"/>
                <a:gd name="connsiteY91" fmla="*/ 704103 h 1234105"/>
                <a:gd name="connsiteX92" fmla="*/ 1095495 w 1234105"/>
                <a:gd name="connsiteY92" fmla="*/ 598303 h 1234105"/>
                <a:gd name="connsiteX93" fmla="*/ 853093 w 1234105"/>
                <a:gd name="connsiteY93" fmla="*/ 598303 h 1234105"/>
                <a:gd name="connsiteX94" fmla="*/ 921478 w 1234105"/>
                <a:gd name="connsiteY94" fmla="*/ 529919 h 1234105"/>
                <a:gd name="connsiteX95" fmla="*/ 1163879 w 1234105"/>
                <a:gd name="connsiteY95" fmla="*/ 529919 h 1234105"/>
                <a:gd name="connsiteX96" fmla="*/ 1095495 w 1234105"/>
                <a:gd name="connsiteY96" fmla="*/ 598303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234105" h="1234105">
                  <a:moveTo>
                    <a:pt x="1215440" y="598303"/>
                  </a:moveTo>
                  <a:lnTo>
                    <a:pt x="1148394" y="598303"/>
                  </a:lnTo>
                  <a:lnTo>
                    <a:pt x="1222219" y="524478"/>
                  </a:lnTo>
                  <a:cubicBezTo>
                    <a:pt x="1227576" y="519121"/>
                    <a:pt x="1229167" y="511086"/>
                    <a:pt x="1226321" y="504138"/>
                  </a:cubicBezTo>
                  <a:cubicBezTo>
                    <a:pt x="1223391" y="497107"/>
                    <a:pt x="1216612" y="492588"/>
                    <a:pt x="1209078" y="492588"/>
                  </a:cubicBezTo>
                  <a:lnTo>
                    <a:pt x="1144544" y="492588"/>
                  </a:lnTo>
                  <a:cubicBezTo>
                    <a:pt x="1088798" y="255794"/>
                    <a:pt x="879040" y="84037"/>
                    <a:pt x="635718" y="75583"/>
                  </a:cubicBezTo>
                  <a:lnTo>
                    <a:pt x="635718" y="18665"/>
                  </a:lnTo>
                  <a:cubicBezTo>
                    <a:pt x="635718" y="8370"/>
                    <a:pt x="627348" y="0"/>
                    <a:pt x="617053" y="0"/>
                  </a:cubicBezTo>
                  <a:cubicBezTo>
                    <a:pt x="606758" y="0"/>
                    <a:pt x="598387" y="8370"/>
                    <a:pt x="598387" y="18665"/>
                  </a:cubicBezTo>
                  <a:lnTo>
                    <a:pt x="598387" y="75248"/>
                  </a:lnTo>
                  <a:cubicBezTo>
                    <a:pt x="314218" y="84958"/>
                    <a:pt x="84958" y="314218"/>
                    <a:pt x="75248" y="598387"/>
                  </a:cubicBezTo>
                  <a:lnTo>
                    <a:pt x="18666" y="598387"/>
                  </a:lnTo>
                  <a:cubicBezTo>
                    <a:pt x="8370" y="598387"/>
                    <a:pt x="0" y="606757"/>
                    <a:pt x="0" y="617053"/>
                  </a:cubicBezTo>
                  <a:cubicBezTo>
                    <a:pt x="0" y="627348"/>
                    <a:pt x="8370" y="635718"/>
                    <a:pt x="18666" y="635718"/>
                  </a:cubicBezTo>
                  <a:lnTo>
                    <a:pt x="75248" y="635718"/>
                  </a:lnTo>
                  <a:cubicBezTo>
                    <a:pt x="84958" y="919887"/>
                    <a:pt x="314218" y="1149148"/>
                    <a:pt x="598387" y="1158857"/>
                  </a:cubicBezTo>
                  <a:lnTo>
                    <a:pt x="598387" y="1215439"/>
                  </a:lnTo>
                  <a:cubicBezTo>
                    <a:pt x="598387" y="1225818"/>
                    <a:pt x="606758" y="1234106"/>
                    <a:pt x="617053" y="1234106"/>
                  </a:cubicBezTo>
                  <a:cubicBezTo>
                    <a:pt x="627348" y="1234106"/>
                    <a:pt x="635718" y="1225736"/>
                    <a:pt x="635718" y="1215439"/>
                  </a:cubicBezTo>
                  <a:lnTo>
                    <a:pt x="635718" y="1158522"/>
                  </a:lnTo>
                  <a:cubicBezTo>
                    <a:pt x="879040" y="1150068"/>
                    <a:pt x="1088798" y="978311"/>
                    <a:pt x="1144544" y="741518"/>
                  </a:cubicBezTo>
                  <a:lnTo>
                    <a:pt x="1209078" y="741518"/>
                  </a:lnTo>
                  <a:cubicBezTo>
                    <a:pt x="1216612" y="741518"/>
                    <a:pt x="1223475" y="736914"/>
                    <a:pt x="1226321" y="729967"/>
                  </a:cubicBezTo>
                  <a:cubicBezTo>
                    <a:pt x="1229167" y="723020"/>
                    <a:pt x="1227576" y="714901"/>
                    <a:pt x="1222219" y="709544"/>
                  </a:cubicBezTo>
                  <a:lnTo>
                    <a:pt x="1148394" y="635718"/>
                  </a:lnTo>
                  <a:lnTo>
                    <a:pt x="1215440" y="635718"/>
                  </a:lnTo>
                  <a:cubicBezTo>
                    <a:pt x="1225735" y="635718"/>
                    <a:pt x="1234105" y="627348"/>
                    <a:pt x="1234105" y="617053"/>
                  </a:cubicBezTo>
                  <a:cubicBezTo>
                    <a:pt x="1234105" y="606757"/>
                    <a:pt x="1225735" y="598303"/>
                    <a:pt x="1215440" y="598303"/>
                  </a:cubicBezTo>
                  <a:close/>
                  <a:moveTo>
                    <a:pt x="635718" y="112914"/>
                  </a:moveTo>
                  <a:cubicBezTo>
                    <a:pt x="858701" y="121284"/>
                    <a:pt x="1051049" y="276971"/>
                    <a:pt x="1105874" y="492504"/>
                  </a:cubicBezTo>
                  <a:lnTo>
                    <a:pt x="988858" y="492504"/>
                  </a:lnTo>
                  <a:cubicBezTo>
                    <a:pt x="938470" y="342677"/>
                    <a:pt x="800445" y="233027"/>
                    <a:pt x="635718" y="225243"/>
                  </a:cubicBezTo>
                  <a:lnTo>
                    <a:pt x="635718" y="112914"/>
                  </a:lnTo>
                  <a:close/>
                  <a:moveTo>
                    <a:pt x="598304" y="113082"/>
                  </a:moveTo>
                  <a:lnTo>
                    <a:pt x="598304" y="225326"/>
                  </a:lnTo>
                  <a:cubicBezTo>
                    <a:pt x="396665" y="234868"/>
                    <a:pt x="234785" y="396749"/>
                    <a:pt x="225243" y="598387"/>
                  </a:cubicBezTo>
                  <a:lnTo>
                    <a:pt x="112998" y="598387"/>
                  </a:lnTo>
                  <a:cubicBezTo>
                    <a:pt x="122708" y="334893"/>
                    <a:pt x="334893" y="122791"/>
                    <a:pt x="598304" y="113082"/>
                  </a:cubicBezTo>
                  <a:close/>
                  <a:moveTo>
                    <a:pt x="598304" y="1121024"/>
                  </a:moveTo>
                  <a:cubicBezTo>
                    <a:pt x="334809" y="1111314"/>
                    <a:pt x="122708" y="899213"/>
                    <a:pt x="112998" y="635718"/>
                  </a:cubicBezTo>
                  <a:lnTo>
                    <a:pt x="225243" y="635718"/>
                  </a:lnTo>
                  <a:cubicBezTo>
                    <a:pt x="234785" y="837273"/>
                    <a:pt x="396665" y="999237"/>
                    <a:pt x="598304" y="1008779"/>
                  </a:cubicBezTo>
                  <a:lnTo>
                    <a:pt x="598304" y="1121024"/>
                  </a:lnTo>
                  <a:close/>
                  <a:moveTo>
                    <a:pt x="616969" y="922482"/>
                  </a:moveTo>
                  <a:cubicBezTo>
                    <a:pt x="606674" y="922482"/>
                    <a:pt x="598304" y="930852"/>
                    <a:pt x="598304" y="941148"/>
                  </a:cubicBezTo>
                  <a:lnTo>
                    <a:pt x="598304" y="971364"/>
                  </a:lnTo>
                  <a:cubicBezTo>
                    <a:pt x="417340" y="961906"/>
                    <a:pt x="272116" y="816683"/>
                    <a:pt x="262658" y="635718"/>
                  </a:cubicBezTo>
                  <a:lnTo>
                    <a:pt x="292874" y="635718"/>
                  </a:lnTo>
                  <a:cubicBezTo>
                    <a:pt x="303170" y="635718"/>
                    <a:pt x="311624" y="627348"/>
                    <a:pt x="311624" y="617053"/>
                  </a:cubicBezTo>
                  <a:cubicBezTo>
                    <a:pt x="311624" y="606757"/>
                    <a:pt x="303253" y="598387"/>
                    <a:pt x="292874" y="598387"/>
                  </a:cubicBezTo>
                  <a:lnTo>
                    <a:pt x="262658" y="598387"/>
                  </a:lnTo>
                  <a:cubicBezTo>
                    <a:pt x="272116" y="417423"/>
                    <a:pt x="417340" y="272200"/>
                    <a:pt x="598304" y="262741"/>
                  </a:cubicBezTo>
                  <a:lnTo>
                    <a:pt x="598304" y="292958"/>
                  </a:lnTo>
                  <a:cubicBezTo>
                    <a:pt x="598304" y="303253"/>
                    <a:pt x="606674" y="311707"/>
                    <a:pt x="616969" y="311707"/>
                  </a:cubicBezTo>
                  <a:cubicBezTo>
                    <a:pt x="627264" y="311707"/>
                    <a:pt x="635635" y="303337"/>
                    <a:pt x="635635" y="292958"/>
                  </a:cubicBezTo>
                  <a:lnTo>
                    <a:pt x="635635" y="262741"/>
                  </a:lnTo>
                  <a:cubicBezTo>
                    <a:pt x="779519" y="270275"/>
                    <a:pt x="900636" y="363770"/>
                    <a:pt x="949183" y="492671"/>
                  </a:cubicBezTo>
                  <a:lnTo>
                    <a:pt x="913693" y="492671"/>
                  </a:lnTo>
                  <a:cubicBezTo>
                    <a:pt x="908755" y="492671"/>
                    <a:pt x="903984" y="494680"/>
                    <a:pt x="900468" y="498112"/>
                  </a:cubicBezTo>
                  <a:lnTo>
                    <a:pt x="850079" y="548501"/>
                  </a:lnTo>
                  <a:cubicBezTo>
                    <a:pt x="820366" y="447807"/>
                    <a:pt x="727205" y="373981"/>
                    <a:pt x="617053" y="373981"/>
                  </a:cubicBezTo>
                  <a:cubicBezTo>
                    <a:pt x="483046" y="373981"/>
                    <a:pt x="373981" y="483046"/>
                    <a:pt x="373981" y="617053"/>
                  </a:cubicBezTo>
                  <a:cubicBezTo>
                    <a:pt x="373981" y="751060"/>
                    <a:pt x="483046" y="860208"/>
                    <a:pt x="617053" y="860208"/>
                  </a:cubicBezTo>
                  <a:cubicBezTo>
                    <a:pt x="727289" y="860208"/>
                    <a:pt x="820449" y="786382"/>
                    <a:pt x="850079" y="685689"/>
                  </a:cubicBezTo>
                  <a:lnTo>
                    <a:pt x="900468" y="736078"/>
                  </a:lnTo>
                  <a:cubicBezTo>
                    <a:pt x="903984" y="739593"/>
                    <a:pt x="908755" y="741518"/>
                    <a:pt x="913693" y="741518"/>
                  </a:cubicBezTo>
                  <a:lnTo>
                    <a:pt x="949602" y="741518"/>
                  </a:lnTo>
                  <a:cubicBezTo>
                    <a:pt x="901054" y="870419"/>
                    <a:pt x="779603" y="963831"/>
                    <a:pt x="635718" y="971364"/>
                  </a:cubicBezTo>
                  <a:lnTo>
                    <a:pt x="635718" y="941148"/>
                  </a:lnTo>
                  <a:cubicBezTo>
                    <a:pt x="635718" y="930852"/>
                    <a:pt x="627348" y="922482"/>
                    <a:pt x="616969" y="922482"/>
                  </a:cubicBezTo>
                  <a:close/>
                  <a:moveTo>
                    <a:pt x="616969" y="635718"/>
                  </a:moveTo>
                  <a:lnTo>
                    <a:pt x="800110" y="635718"/>
                  </a:lnTo>
                  <a:lnTo>
                    <a:pt x="819026" y="654635"/>
                  </a:lnTo>
                  <a:cubicBezTo>
                    <a:pt x="801281" y="750139"/>
                    <a:pt x="717496" y="822709"/>
                    <a:pt x="616969" y="822709"/>
                  </a:cubicBezTo>
                  <a:cubicBezTo>
                    <a:pt x="503552" y="822709"/>
                    <a:pt x="411229" y="730385"/>
                    <a:pt x="411229" y="616969"/>
                  </a:cubicBezTo>
                  <a:cubicBezTo>
                    <a:pt x="411229" y="503553"/>
                    <a:pt x="503552" y="411229"/>
                    <a:pt x="616969" y="411229"/>
                  </a:cubicBezTo>
                  <a:cubicBezTo>
                    <a:pt x="717496" y="411229"/>
                    <a:pt x="801281" y="483799"/>
                    <a:pt x="819026" y="579303"/>
                  </a:cubicBezTo>
                  <a:lnTo>
                    <a:pt x="800110" y="598220"/>
                  </a:lnTo>
                  <a:lnTo>
                    <a:pt x="616969" y="598220"/>
                  </a:lnTo>
                  <a:cubicBezTo>
                    <a:pt x="606674" y="598220"/>
                    <a:pt x="598304" y="606590"/>
                    <a:pt x="598304" y="616885"/>
                  </a:cubicBezTo>
                  <a:cubicBezTo>
                    <a:pt x="598304" y="627181"/>
                    <a:pt x="606674" y="635718"/>
                    <a:pt x="616969" y="635718"/>
                  </a:cubicBezTo>
                  <a:close/>
                  <a:moveTo>
                    <a:pt x="635718" y="1121108"/>
                  </a:moveTo>
                  <a:lnTo>
                    <a:pt x="635718" y="1008779"/>
                  </a:lnTo>
                  <a:cubicBezTo>
                    <a:pt x="800445" y="1000911"/>
                    <a:pt x="938470" y="891261"/>
                    <a:pt x="988858" y="741518"/>
                  </a:cubicBezTo>
                  <a:lnTo>
                    <a:pt x="1105874" y="741518"/>
                  </a:lnTo>
                  <a:cubicBezTo>
                    <a:pt x="1051049" y="957134"/>
                    <a:pt x="858785" y="1112820"/>
                    <a:pt x="635718" y="1121108"/>
                  </a:cubicBezTo>
                  <a:close/>
                  <a:moveTo>
                    <a:pt x="1163879" y="704103"/>
                  </a:moveTo>
                  <a:lnTo>
                    <a:pt x="921394" y="704103"/>
                  </a:lnTo>
                  <a:lnTo>
                    <a:pt x="853009" y="635718"/>
                  </a:lnTo>
                  <a:lnTo>
                    <a:pt x="1095411" y="635718"/>
                  </a:lnTo>
                  <a:lnTo>
                    <a:pt x="1163879" y="704103"/>
                  </a:lnTo>
                  <a:close/>
                  <a:moveTo>
                    <a:pt x="1095495" y="598303"/>
                  </a:moveTo>
                  <a:lnTo>
                    <a:pt x="853093" y="598303"/>
                  </a:lnTo>
                  <a:lnTo>
                    <a:pt x="921478" y="529919"/>
                  </a:lnTo>
                  <a:lnTo>
                    <a:pt x="1163879" y="529919"/>
                  </a:lnTo>
                  <a:lnTo>
                    <a:pt x="1095495" y="598303"/>
                  </a:lnTo>
                  <a:close/>
                </a:path>
              </a:pathLst>
            </a:custGeom>
            <a:grpFill/>
            <a:ln w="8365" cap="flat">
              <a:noFill/>
              <a:prstDash val="solid"/>
              <a:miter/>
            </a:ln>
          </p:spPr>
          <p:txBody>
            <a:bodyPr rtlCol="0" anchor="ctr"/>
            <a:lstStyle/>
            <a:p>
              <a:endParaRPr lang="en-US" sz="1200"/>
            </a:p>
          </p:txBody>
        </p:sp>
      </p:grpSp>
      <p:sp>
        <p:nvSpPr>
          <p:cNvPr id="88" name="Rectangle 87"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D518816A-06AD-4CB9-85EE-16BC05CE2F63}"/>
              </a:ext>
            </a:extLst>
          </p:cNvPr>
          <p:cNvSpPr/>
          <p:nvPr/>
        </p:nvSpPr>
        <p:spPr>
          <a:xfrm>
            <a:off x="12157634" y="5370978"/>
            <a:ext cx="4956048"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89" name="Rectangle 88"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46B16A69-0BCC-46D3-AD31-779752DA370B}"/>
              </a:ext>
            </a:extLst>
          </p:cNvPr>
          <p:cNvSpPr/>
          <p:nvPr/>
        </p:nvSpPr>
        <p:spPr>
          <a:xfrm>
            <a:off x="12157634" y="3525078"/>
            <a:ext cx="4956048"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Useful </a:t>
            </a: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90" name="Rectangle 89"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C1168069-226F-42AC-BF00-18B9C7C27BDF}"/>
              </a:ext>
            </a:extLst>
          </p:cNvPr>
          <p:cNvSpPr/>
          <p:nvPr/>
        </p:nvSpPr>
        <p:spPr>
          <a:xfrm>
            <a:off x="12157634" y="7216878"/>
            <a:ext cx="4956048"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Professional</a:t>
            </a:r>
            <a:endParaRPr lang="es-ES" altLang="zh-CN" sz="2000" b="1">
              <a:solidFill>
                <a:schemeClr val="tx1">
                  <a:lumMod val="85000"/>
                  <a:lumOff val="15000"/>
                </a:schemeClr>
              </a:solidFill>
              <a:latin typeface="+mj-lt"/>
              <a:ea typeface="Lato Light" panose="020F0502020204030203" pitchFamily="34" charset="0"/>
              <a:cs typeface="Lato Light" panose="020F0502020204030203" pitchFamily="34" charset="0"/>
            </a:endParaRPr>
          </a:p>
          <a:p>
            <a:pPr>
              <a:lnSpc>
                <a:spcPct val="150000"/>
              </a:lnSpc>
              <a:spcBef>
                <a:spcPts val="600"/>
              </a:spcBef>
              <a:tabLst>
                <a:tab pos="579438" algn="l"/>
              </a:tabLst>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91" name="Rectangle 90"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12CB7C04-D877-4440-B115-AE89D3CECB87}"/>
              </a:ext>
            </a:extLst>
          </p:cNvPr>
          <p:cNvSpPr/>
          <p:nvPr/>
        </p:nvSpPr>
        <p:spPr>
          <a:xfrm>
            <a:off x="1169043" y="5370978"/>
            <a:ext cx="4959558"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 </a:t>
            </a: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a:t>
            </a:r>
            <a:r>
              <a:rPr lang="es-ES" altLang="zh-CN" sz="1000">
                <a:solidFill>
                  <a:schemeClr val="tx1">
                    <a:lumMod val="65000"/>
                  </a:schemeClr>
                </a:solidFill>
                <a:ea typeface="Lato Light" panose="020F0502020204030203" pitchFamily="34" charset="0"/>
                <a:cs typeface="Lato Light" panose="020F0502020204030203" pitchFamily="34" charset="0"/>
              </a:rPr>
              <a:t>mea. cum et atqui placerat petentium.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92" name="Rectangle 91"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EF7B5AC6-4396-41F7-86F3-5CB93BF32A68}"/>
              </a:ext>
            </a:extLst>
          </p:cNvPr>
          <p:cNvSpPr/>
          <p:nvPr/>
        </p:nvSpPr>
        <p:spPr>
          <a:xfrm>
            <a:off x="1169043" y="3525078"/>
            <a:ext cx="4959558"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 </a:t>
            </a: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93" name="Rectangle 92"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CD1EABE3-D3CF-4D1F-8C56-CB6C689FC077}"/>
              </a:ext>
            </a:extLst>
          </p:cNvPr>
          <p:cNvSpPr/>
          <p:nvPr/>
        </p:nvSpPr>
        <p:spPr>
          <a:xfrm>
            <a:off x="1169043" y="7216878"/>
            <a:ext cx="4959558"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Flexible</a:t>
            </a:r>
            <a:r>
              <a:rPr lang="es-ES" altLang="zh-CN" sz="2000" b="1">
                <a:solidFill>
                  <a:schemeClr val="tx1">
                    <a:lumMod val="85000"/>
                    <a:lumOff val="15000"/>
                  </a:schemeClr>
                </a:solidFill>
                <a:latin typeface="+mj-lt"/>
                <a:ea typeface="Lato Light" panose="020F0502020204030203" pitchFamily="34" charset="0"/>
                <a:cs typeface="Lato Light" panose="020F0502020204030203" pitchFamily="34" charset="0"/>
              </a:rPr>
              <a:t> </a:t>
            </a: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1946634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47"/>
                                        </p:tgtEl>
                                        <p:attrNameLst>
                                          <p:attrName>style.visibility</p:attrName>
                                        </p:attrNameLst>
                                      </p:cBhvr>
                                      <p:to>
                                        <p:strVal val="visible"/>
                                      </p:to>
                                    </p:set>
                                    <p:anim to="" calcmode="lin" valueType="num">
                                      <p:cBhvr>
                                        <p:cTn id="7" dur="750" fill="hold">
                                          <p:stCondLst>
                                            <p:cond delay="0"/>
                                          </p:stCondLst>
                                        </p:cTn>
                                        <p:tgtEl>
                                          <p:spTgt spid="47"/>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47"/>
                                        </p:tgtEl>
                                      </p:cBhvr>
                                    </p:animEffect>
                                  </p:childTnLst>
                                </p:cTn>
                              </p:par>
                            </p:childTnLst>
                          </p:cTn>
                        </p:par>
                        <p:par>
                          <p:cTn id="9" fill="hold">
                            <p:stCondLst>
                              <p:cond delay="1155"/>
                            </p:stCondLst>
                            <p:childTnLst>
                              <p:par>
                                <p:cTn id="10" presetID="31" presetClass="entr" presetSubtype="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48"/>
                                        </p:tgtEl>
                                        <p:attrNameLst>
                                          <p:attrName>style.visibility</p:attrName>
                                        </p:attrNameLst>
                                      </p:cBhvr>
                                      <p:to>
                                        <p:strVal val="visible"/>
                                      </p:to>
                                    </p:set>
                                    <p:anim calcmode="lin" valueType="num">
                                      <p:cBhvr>
                                        <p:cTn id="18" dur="1000" fill="hold"/>
                                        <p:tgtEl>
                                          <p:spTgt spid="48"/>
                                        </p:tgtEl>
                                        <p:attrNameLst>
                                          <p:attrName>ppt_w</p:attrName>
                                        </p:attrNameLst>
                                      </p:cBhvr>
                                      <p:tavLst>
                                        <p:tav tm="0">
                                          <p:val>
                                            <p:fltVal val="0"/>
                                          </p:val>
                                        </p:tav>
                                        <p:tav tm="100000">
                                          <p:val>
                                            <p:strVal val="#ppt_w"/>
                                          </p:val>
                                        </p:tav>
                                      </p:tavLst>
                                    </p:anim>
                                    <p:anim calcmode="lin" valueType="num">
                                      <p:cBhvr>
                                        <p:cTn id="19" dur="1000" fill="hold"/>
                                        <p:tgtEl>
                                          <p:spTgt spid="48"/>
                                        </p:tgtEl>
                                        <p:attrNameLst>
                                          <p:attrName>ppt_h</p:attrName>
                                        </p:attrNameLst>
                                      </p:cBhvr>
                                      <p:tavLst>
                                        <p:tav tm="0">
                                          <p:val>
                                            <p:fltVal val="0"/>
                                          </p:val>
                                        </p:tav>
                                        <p:tav tm="100000">
                                          <p:val>
                                            <p:strVal val="#ppt_h"/>
                                          </p:val>
                                        </p:tav>
                                      </p:tavLst>
                                    </p:anim>
                                    <p:animEffect transition="in" filter="fade">
                                      <p:cBhvr>
                                        <p:cTn id="20" dur="1000"/>
                                        <p:tgtEl>
                                          <p:spTgt spid="48"/>
                                        </p:tgtEl>
                                      </p:cBhvr>
                                    </p:animEffect>
                                  </p:childTnLst>
                                </p:cTn>
                              </p:par>
                              <p:par>
                                <p:cTn id="21" presetID="53" presetClass="entr" presetSubtype="16" fill="hold" nodeType="withEffect">
                                  <p:stCondLst>
                                    <p:cond delay="0"/>
                                  </p:stCondLst>
                                  <p:childTnLst>
                                    <p:set>
                                      <p:cBhvr>
                                        <p:cTn id="22" dur="1" fill="hold">
                                          <p:stCondLst>
                                            <p:cond delay="0"/>
                                          </p:stCondLst>
                                        </p:cTn>
                                        <p:tgtEl>
                                          <p:spTgt spid="78"/>
                                        </p:tgtEl>
                                        <p:attrNameLst>
                                          <p:attrName>style.visibility</p:attrName>
                                        </p:attrNameLst>
                                      </p:cBhvr>
                                      <p:to>
                                        <p:strVal val="visible"/>
                                      </p:to>
                                    </p:set>
                                    <p:anim calcmode="lin" valueType="num">
                                      <p:cBhvr>
                                        <p:cTn id="23" dur="1000" fill="hold"/>
                                        <p:tgtEl>
                                          <p:spTgt spid="78"/>
                                        </p:tgtEl>
                                        <p:attrNameLst>
                                          <p:attrName>ppt_w</p:attrName>
                                        </p:attrNameLst>
                                      </p:cBhvr>
                                      <p:tavLst>
                                        <p:tav tm="0">
                                          <p:val>
                                            <p:fltVal val="0"/>
                                          </p:val>
                                        </p:tav>
                                        <p:tav tm="100000">
                                          <p:val>
                                            <p:strVal val="#ppt_w"/>
                                          </p:val>
                                        </p:tav>
                                      </p:tavLst>
                                    </p:anim>
                                    <p:anim calcmode="lin" valueType="num">
                                      <p:cBhvr>
                                        <p:cTn id="24" dur="1000" fill="hold"/>
                                        <p:tgtEl>
                                          <p:spTgt spid="78"/>
                                        </p:tgtEl>
                                        <p:attrNameLst>
                                          <p:attrName>ppt_h</p:attrName>
                                        </p:attrNameLst>
                                      </p:cBhvr>
                                      <p:tavLst>
                                        <p:tav tm="0">
                                          <p:val>
                                            <p:fltVal val="0"/>
                                          </p:val>
                                        </p:tav>
                                        <p:tav tm="100000">
                                          <p:val>
                                            <p:strVal val="#ppt_h"/>
                                          </p:val>
                                        </p:tav>
                                      </p:tavLst>
                                    </p:anim>
                                    <p:animEffect transition="in" filter="fade">
                                      <p:cBhvr>
                                        <p:cTn id="25" dur="1000"/>
                                        <p:tgtEl>
                                          <p:spTgt spid="78"/>
                                        </p:tgtEl>
                                      </p:cBhvr>
                                    </p:animEffect>
                                  </p:childTnLst>
                                </p:cTn>
                              </p:par>
                            </p:childTnLst>
                          </p:cTn>
                        </p:par>
                        <p:par>
                          <p:cTn id="26" fill="hold">
                            <p:stCondLst>
                              <p:cond delay="2155"/>
                            </p:stCondLst>
                            <p:childTnLst>
                              <p:par>
                                <p:cTn id="27" presetID="0" presetClass="entr" presetSubtype="0" fill="hold" nodeType="afterEffect">
                                  <p:stCondLst>
                                    <p:cond delay="0"/>
                                  </p:stCondLst>
                                  <p:childTnLst>
                                    <p:set>
                                      <p:cBhvr>
                                        <p:cTn id="28" dur="700" fill="hold">
                                          <p:stCondLst>
                                            <p:cond delay="0"/>
                                          </p:stCondLst>
                                        </p:cTn>
                                        <p:tgtEl>
                                          <p:spTgt spid="75"/>
                                        </p:tgtEl>
                                        <p:attrNameLst>
                                          <p:attrName>style.visibility</p:attrName>
                                        </p:attrNameLst>
                                      </p:cBhvr>
                                      <p:to>
                                        <p:strVal val="visible"/>
                                      </p:to>
                                    </p:set>
                                    <p:anim to="" calcmode="lin" valueType="num">
                                      <p:cBhvr>
                                        <p:cTn id="29" dur="700" fill="hold">
                                          <p:stCondLst>
                                            <p:cond delay="0"/>
                                          </p:stCondLst>
                                        </p:cTn>
                                        <p:tgtEl>
                                          <p:spTgt spid="75"/>
                                        </p:tgtEl>
                                        <p:attrNameLst>
                                          <p:attrName>ppt_h</p:attrName>
                                        </p:attrNameLst>
                                      </p:cBhvr>
                                      <p:tavLst>
                                        <p:tav tm="0" fmla="#ppt_h-#ppt_h*((1.5-1.5*$)^3-(1.5-1.5*$)^2)">
                                          <p:val>
                                            <p:strVal val="0"/>
                                          </p:val>
                                        </p:tav>
                                        <p:tav tm="100000">
                                          <p:val>
                                            <p:strVal val="1"/>
                                          </p:val>
                                        </p:tav>
                                      </p:tavLst>
                                    </p:anim>
                                    <p:anim to="" calcmode="lin" valueType="num">
                                      <p:cBhvr>
                                        <p:cTn id="30" dur="700" fill="hold">
                                          <p:stCondLst>
                                            <p:cond delay="0"/>
                                          </p:stCondLst>
                                        </p:cTn>
                                        <p:tgtEl>
                                          <p:spTgt spid="75"/>
                                        </p:tgtEl>
                                        <p:attrNameLst>
                                          <p:attrName>ppt_w</p:attrName>
                                        </p:attrNameLst>
                                      </p:cBhvr>
                                      <p:tavLst>
                                        <p:tav tm="0" fmla="#ppt_w-#ppt_w*((1.5-1.5*$)^3-(1.5-1.5*$)^2)">
                                          <p:val>
                                            <p:strVal val="0"/>
                                          </p:val>
                                        </p:tav>
                                        <p:tav tm="100000">
                                          <p:val>
                                            <p:strVal val="1"/>
                                          </p:val>
                                        </p:tav>
                                      </p:tavLst>
                                    </p:anim>
                                  </p:childTnLst>
                                </p:cTn>
                              </p:par>
                              <p:par>
                                <p:cTn id="31" presetID="2" presetClass="entr" presetSubtype="8" decel="100000" fill="hold" grpId="0" nodeType="withEffect">
                                  <p:stCondLst>
                                    <p:cond delay="0"/>
                                  </p:stCondLst>
                                  <p:childTnLst>
                                    <p:set>
                                      <p:cBhvr>
                                        <p:cTn id="32" dur="1" fill="hold">
                                          <p:stCondLst>
                                            <p:cond delay="0"/>
                                          </p:stCondLst>
                                        </p:cTn>
                                        <p:tgtEl>
                                          <p:spTgt spid="91"/>
                                        </p:tgtEl>
                                        <p:attrNameLst>
                                          <p:attrName>style.visibility</p:attrName>
                                        </p:attrNameLst>
                                      </p:cBhvr>
                                      <p:to>
                                        <p:strVal val="visible"/>
                                      </p:to>
                                    </p:set>
                                    <p:anim calcmode="lin" valueType="num">
                                      <p:cBhvr additive="base">
                                        <p:cTn id="33" dur="700" fill="hold"/>
                                        <p:tgtEl>
                                          <p:spTgt spid="91"/>
                                        </p:tgtEl>
                                        <p:attrNameLst>
                                          <p:attrName>ppt_x</p:attrName>
                                        </p:attrNameLst>
                                      </p:cBhvr>
                                      <p:tavLst>
                                        <p:tav tm="0">
                                          <p:val>
                                            <p:strVal val="0-#ppt_w/2"/>
                                          </p:val>
                                        </p:tav>
                                        <p:tav tm="100000">
                                          <p:val>
                                            <p:strVal val="#ppt_x"/>
                                          </p:val>
                                        </p:tav>
                                      </p:tavLst>
                                    </p:anim>
                                    <p:anim calcmode="lin" valueType="num">
                                      <p:cBhvr additive="base">
                                        <p:cTn id="34" dur="700" fill="hold"/>
                                        <p:tgtEl>
                                          <p:spTgt spid="91"/>
                                        </p:tgtEl>
                                        <p:attrNameLst>
                                          <p:attrName>ppt_y</p:attrName>
                                        </p:attrNameLst>
                                      </p:cBhvr>
                                      <p:tavLst>
                                        <p:tav tm="0">
                                          <p:val>
                                            <p:strVal val="#ppt_y"/>
                                          </p:val>
                                        </p:tav>
                                        <p:tav tm="100000">
                                          <p:val>
                                            <p:strVal val="#ppt_y"/>
                                          </p:val>
                                        </p:tav>
                                      </p:tavLst>
                                    </p:anim>
                                  </p:childTnLst>
                                </p:cTn>
                              </p:par>
                            </p:childTnLst>
                          </p:cTn>
                        </p:par>
                        <p:par>
                          <p:cTn id="35" fill="hold">
                            <p:stCondLst>
                              <p:cond delay="2855"/>
                            </p:stCondLst>
                            <p:childTnLst>
                              <p:par>
                                <p:cTn id="36" presetID="0" presetClass="entr" presetSubtype="0" fill="hold" nodeType="afterEffect">
                                  <p:stCondLst>
                                    <p:cond delay="0"/>
                                  </p:stCondLst>
                                  <p:childTnLst>
                                    <p:set>
                                      <p:cBhvr>
                                        <p:cTn id="37" dur="700" fill="hold">
                                          <p:stCondLst>
                                            <p:cond delay="0"/>
                                          </p:stCondLst>
                                        </p:cTn>
                                        <p:tgtEl>
                                          <p:spTgt spid="56"/>
                                        </p:tgtEl>
                                        <p:attrNameLst>
                                          <p:attrName>style.visibility</p:attrName>
                                        </p:attrNameLst>
                                      </p:cBhvr>
                                      <p:to>
                                        <p:strVal val="visible"/>
                                      </p:to>
                                    </p:set>
                                    <p:anim to="" calcmode="lin" valueType="num">
                                      <p:cBhvr>
                                        <p:cTn id="38" dur="700" fill="hold">
                                          <p:stCondLst>
                                            <p:cond delay="0"/>
                                          </p:stCondLst>
                                        </p:cTn>
                                        <p:tgtEl>
                                          <p:spTgt spid="56"/>
                                        </p:tgtEl>
                                        <p:attrNameLst>
                                          <p:attrName>ppt_h</p:attrName>
                                        </p:attrNameLst>
                                      </p:cBhvr>
                                      <p:tavLst>
                                        <p:tav tm="0" fmla="#ppt_h-#ppt_h*((1.5-1.5*$)^3-(1.5-1.5*$)^2)">
                                          <p:val>
                                            <p:strVal val="0"/>
                                          </p:val>
                                        </p:tav>
                                        <p:tav tm="100000">
                                          <p:val>
                                            <p:strVal val="1"/>
                                          </p:val>
                                        </p:tav>
                                      </p:tavLst>
                                    </p:anim>
                                    <p:anim to="" calcmode="lin" valueType="num">
                                      <p:cBhvr>
                                        <p:cTn id="39" dur="700" fill="hold">
                                          <p:stCondLst>
                                            <p:cond delay="0"/>
                                          </p:stCondLst>
                                        </p:cTn>
                                        <p:tgtEl>
                                          <p:spTgt spid="56"/>
                                        </p:tgtEl>
                                        <p:attrNameLst>
                                          <p:attrName>ppt_w</p:attrName>
                                        </p:attrNameLst>
                                      </p:cBhvr>
                                      <p:tavLst>
                                        <p:tav tm="0" fmla="#ppt_w-#ppt_w*((1.5-1.5*$)^3-(1.5-1.5*$)^2)">
                                          <p:val>
                                            <p:strVal val="0"/>
                                          </p:val>
                                        </p:tav>
                                        <p:tav tm="100000">
                                          <p:val>
                                            <p:strVal val="1"/>
                                          </p:val>
                                        </p:tav>
                                      </p:tavLst>
                                    </p:anim>
                                  </p:childTnLst>
                                </p:cTn>
                              </p:par>
                              <p:par>
                                <p:cTn id="40" presetID="2" presetClass="entr" presetSubtype="8" decel="100000" fill="hold" grpId="0" nodeType="withEffect">
                                  <p:stCondLst>
                                    <p:cond delay="0"/>
                                  </p:stCondLst>
                                  <p:childTnLst>
                                    <p:set>
                                      <p:cBhvr>
                                        <p:cTn id="41" dur="1" fill="hold">
                                          <p:stCondLst>
                                            <p:cond delay="0"/>
                                          </p:stCondLst>
                                        </p:cTn>
                                        <p:tgtEl>
                                          <p:spTgt spid="92"/>
                                        </p:tgtEl>
                                        <p:attrNameLst>
                                          <p:attrName>style.visibility</p:attrName>
                                        </p:attrNameLst>
                                      </p:cBhvr>
                                      <p:to>
                                        <p:strVal val="visible"/>
                                      </p:to>
                                    </p:set>
                                    <p:anim calcmode="lin" valueType="num">
                                      <p:cBhvr additive="base">
                                        <p:cTn id="42" dur="700" fill="hold"/>
                                        <p:tgtEl>
                                          <p:spTgt spid="92"/>
                                        </p:tgtEl>
                                        <p:attrNameLst>
                                          <p:attrName>ppt_x</p:attrName>
                                        </p:attrNameLst>
                                      </p:cBhvr>
                                      <p:tavLst>
                                        <p:tav tm="0">
                                          <p:val>
                                            <p:strVal val="0-#ppt_w/2"/>
                                          </p:val>
                                        </p:tav>
                                        <p:tav tm="100000">
                                          <p:val>
                                            <p:strVal val="#ppt_x"/>
                                          </p:val>
                                        </p:tav>
                                      </p:tavLst>
                                    </p:anim>
                                    <p:anim calcmode="lin" valueType="num">
                                      <p:cBhvr additive="base">
                                        <p:cTn id="43" dur="700" fill="hold"/>
                                        <p:tgtEl>
                                          <p:spTgt spid="92"/>
                                        </p:tgtEl>
                                        <p:attrNameLst>
                                          <p:attrName>ppt_y</p:attrName>
                                        </p:attrNameLst>
                                      </p:cBhvr>
                                      <p:tavLst>
                                        <p:tav tm="0">
                                          <p:val>
                                            <p:strVal val="#ppt_y"/>
                                          </p:val>
                                        </p:tav>
                                        <p:tav tm="100000">
                                          <p:val>
                                            <p:strVal val="#ppt_y"/>
                                          </p:val>
                                        </p:tav>
                                      </p:tavLst>
                                    </p:anim>
                                  </p:childTnLst>
                                </p:cTn>
                              </p:par>
                            </p:childTnLst>
                          </p:cTn>
                        </p:par>
                        <p:par>
                          <p:cTn id="44" fill="hold">
                            <p:stCondLst>
                              <p:cond delay="3555"/>
                            </p:stCondLst>
                            <p:childTnLst>
                              <p:par>
                                <p:cTn id="45" presetID="0" presetClass="entr" presetSubtype="0" fill="hold" grpId="0" nodeType="afterEffect">
                                  <p:stCondLst>
                                    <p:cond delay="0"/>
                                  </p:stCondLst>
                                  <p:childTnLst>
                                    <p:set>
                                      <p:cBhvr>
                                        <p:cTn id="46" dur="700" fill="hold">
                                          <p:stCondLst>
                                            <p:cond delay="0"/>
                                          </p:stCondLst>
                                        </p:cTn>
                                        <p:tgtEl>
                                          <p:spTgt spid="67"/>
                                        </p:tgtEl>
                                        <p:attrNameLst>
                                          <p:attrName>style.visibility</p:attrName>
                                        </p:attrNameLst>
                                      </p:cBhvr>
                                      <p:to>
                                        <p:strVal val="visible"/>
                                      </p:to>
                                    </p:set>
                                    <p:anim to="" calcmode="lin" valueType="num">
                                      <p:cBhvr>
                                        <p:cTn id="47" dur="700" fill="hold">
                                          <p:stCondLst>
                                            <p:cond delay="0"/>
                                          </p:stCondLst>
                                        </p:cTn>
                                        <p:tgtEl>
                                          <p:spTgt spid="67"/>
                                        </p:tgtEl>
                                        <p:attrNameLst>
                                          <p:attrName>ppt_h</p:attrName>
                                        </p:attrNameLst>
                                      </p:cBhvr>
                                      <p:tavLst>
                                        <p:tav tm="0" fmla="#ppt_h-#ppt_h*((1.5-1.5*$)^3-(1.5-1.5*$)^2)">
                                          <p:val>
                                            <p:strVal val="0"/>
                                          </p:val>
                                        </p:tav>
                                        <p:tav tm="100000">
                                          <p:val>
                                            <p:strVal val="1"/>
                                          </p:val>
                                        </p:tav>
                                      </p:tavLst>
                                    </p:anim>
                                    <p:anim to="" calcmode="lin" valueType="num">
                                      <p:cBhvr>
                                        <p:cTn id="48" dur="700" fill="hold">
                                          <p:stCondLst>
                                            <p:cond delay="0"/>
                                          </p:stCondLst>
                                        </p:cTn>
                                        <p:tgtEl>
                                          <p:spTgt spid="67"/>
                                        </p:tgtEl>
                                        <p:attrNameLst>
                                          <p:attrName>ppt_w</p:attrName>
                                        </p:attrNameLst>
                                      </p:cBhvr>
                                      <p:tavLst>
                                        <p:tav tm="0" fmla="#ppt_w-#ppt_w*((1.5-1.5*$)^3-(1.5-1.5*$)^2)">
                                          <p:val>
                                            <p:strVal val="0"/>
                                          </p:val>
                                        </p:tav>
                                        <p:tav tm="100000">
                                          <p:val>
                                            <p:strVal val="1"/>
                                          </p:val>
                                        </p:tav>
                                      </p:tavLst>
                                    </p:anim>
                                  </p:childTnLst>
                                </p:cTn>
                              </p:par>
                              <p:par>
                                <p:cTn id="49" presetID="2" presetClass="entr" presetSubtype="2" decel="100000" fill="hold" grpId="0" nodeType="withEffect">
                                  <p:stCondLst>
                                    <p:cond delay="0"/>
                                  </p:stCondLst>
                                  <p:childTnLst>
                                    <p:set>
                                      <p:cBhvr>
                                        <p:cTn id="50" dur="1" fill="hold">
                                          <p:stCondLst>
                                            <p:cond delay="0"/>
                                          </p:stCondLst>
                                        </p:cTn>
                                        <p:tgtEl>
                                          <p:spTgt spid="89"/>
                                        </p:tgtEl>
                                        <p:attrNameLst>
                                          <p:attrName>style.visibility</p:attrName>
                                        </p:attrNameLst>
                                      </p:cBhvr>
                                      <p:to>
                                        <p:strVal val="visible"/>
                                      </p:to>
                                    </p:set>
                                    <p:anim calcmode="lin" valueType="num">
                                      <p:cBhvr additive="base">
                                        <p:cTn id="51" dur="700" fill="hold"/>
                                        <p:tgtEl>
                                          <p:spTgt spid="89"/>
                                        </p:tgtEl>
                                        <p:attrNameLst>
                                          <p:attrName>ppt_x</p:attrName>
                                        </p:attrNameLst>
                                      </p:cBhvr>
                                      <p:tavLst>
                                        <p:tav tm="0">
                                          <p:val>
                                            <p:strVal val="1+#ppt_w/2"/>
                                          </p:val>
                                        </p:tav>
                                        <p:tav tm="100000">
                                          <p:val>
                                            <p:strVal val="#ppt_x"/>
                                          </p:val>
                                        </p:tav>
                                      </p:tavLst>
                                    </p:anim>
                                    <p:anim calcmode="lin" valueType="num">
                                      <p:cBhvr additive="base">
                                        <p:cTn id="52" dur="700" fill="hold"/>
                                        <p:tgtEl>
                                          <p:spTgt spid="89"/>
                                        </p:tgtEl>
                                        <p:attrNameLst>
                                          <p:attrName>ppt_y</p:attrName>
                                        </p:attrNameLst>
                                      </p:cBhvr>
                                      <p:tavLst>
                                        <p:tav tm="0">
                                          <p:val>
                                            <p:strVal val="#ppt_y"/>
                                          </p:val>
                                        </p:tav>
                                        <p:tav tm="100000">
                                          <p:val>
                                            <p:strVal val="#ppt_y"/>
                                          </p:val>
                                        </p:tav>
                                      </p:tavLst>
                                    </p:anim>
                                  </p:childTnLst>
                                </p:cTn>
                              </p:par>
                            </p:childTnLst>
                          </p:cTn>
                        </p:par>
                        <p:par>
                          <p:cTn id="53" fill="hold">
                            <p:stCondLst>
                              <p:cond delay="4255"/>
                            </p:stCondLst>
                            <p:childTnLst>
                              <p:par>
                                <p:cTn id="54" presetID="0" presetClass="entr" presetSubtype="0" fill="hold" nodeType="afterEffect">
                                  <p:stCondLst>
                                    <p:cond delay="0"/>
                                  </p:stCondLst>
                                  <p:childTnLst>
                                    <p:set>
                                      <p:cBhvr>
                                        <p:cTn id="55" dur="700" fill="hold">
                                          <p:stCondLst>
                                            <p:cond delay="0"/>
                                          </p:stCondLst>
                                        </p:cTn>
                                        <p:tgtEl>
                                          <p:spTgt spid="68"/>
                                        </p:tgtEl>
                                        <p:attrNameLst>
                                          <p:attrName>style.visibility</p:attrName>
                                        </p:attrNameLst>
                                      </p:cBhvr>
                                      <p:to>
                                        <p:strVal val="visible"/>
                                      </p:to>
                                    </p:set>
                                    <p:anim to="" calcmode="lin" valueType="num">
                                      <p:cBhvr>
                                        <p:cTn id="56" dur="700" fill="hold">
                                          <p:stCondLst>
                                            <p:cond delay="0"/>
                                          </p:stCondLst>
                                        </p:cTn>
                                        <p:tgtEl>
                                          <p:spTgt spid="68"/>
                                        </p:tgtEl>
                                        <p:attrNameLst>
                                          <p:attrName>ppt_h</p:attrName>
                                        </p:attrNameLst>
                                      </p:cBhvr>
                                      <p:tavLst>
                                        <p:tav tm="0" fmla="#ppt_h-#ppt_h*((1.5-1.5*$)^3-(1.5-1.5*$)^2)">
                                          <p:val>
                                            <p:strVal val="0"/>
                                          </p:val>
                                        </p:tav>
                                        <p:tav tm="100000">
                                          <p:val>
                                            <p:strVal val="1"/>
                                          </p:val>
                                        </p:tav>
                                      </p:tavLst>
                                    </p:anim>
                                    <p:anim to="" calcmode="lin" valueType="num">
                                      <p:cBhvr>
                                        <p:cTn id="57" dur="700" fill="hold">
                                          <p:stCondLst>
                                            <p:cond delay="0"/>
                                          </p:stCondLst>
                                        </p:cTn>
                                        <p:tgtEl>
                                          <p:spTgt spid="68"/>
                                        </p:tgtEl>
                                        <p:attrNameLst>
                                          <p:attrName>ppt_w</p:attrName>
                                        </p:attrNameLst>
                                      </p:cBhvr>
                                      <p:tavLst>
                                        <p:tav tm="0" fmla="#ppt_w-#ppt_w*((1.5-1.5*$)^3-(1.5-1.5*$)^2)">
                                          <p:val>
                                            <p:strVal val="0"/>
                                          </p:val>
                                        </p:tav>
                                        <p:tav tm="100000">
                                          <p:val>
                                            <p:strVal val="1"/>
                                          </p:val>
                                        </p:tav>
                                      </p:tavLst>
                                    </p:anim>
                                  </p:childTnLst>
                                </p:cTn>
                              </p:par>
                              <p:par>
                                <p:cTn id="58" presetID="2" presetClass="entr" presetSubtype="2" decel="100000" fill="hold" grpId="0" nodeType="withEffect">
                                  <p:stCondLst>
                                    <p:cond delay="0"/>
                                  </p:stCondLst>
                                  <p:childTnLst>
                                    <p:set>
                                      <p:cBhvr>
                                        <p:cTn id="59" dur="1" fill="hold">
                                          <p:stCondLst>
                                            <p:cond delay="0"/>
                                          </p:stCondLst>
                                        </p:cTn>
                                        <p:tgtEl>
                                          <p:spTgt spid="88"/>
                                        </p:tgtEl>
                                        <p:attrNameLst>
                                          <p:attrName>style.visibility</p:attrName>
                                        </p:attrNameLst>
                                      </p:cBhvr>
                                      <p:to>
                                        <p:strVal val="visible"/>
                                      </p:to>
                                    </p:set>
                                    <p:anim calcmode="lin" valueType="num">
                                      <p:cBhvr additive="base">
                                        <p:cTn id="60" dur="700" fill="hold"/>
                                        <p:tgtEl>
                                          <p:spTgt spid="88"/>
                                        </p:tgtEl>
                                        <p:attrNameLst>
                                          <p:attrName>ppt_x</p:attrName>
                                        </p:attrNameLst>
                                      </p:cBhvr>
                                      <p:tavLst>
                                        <p:tav tm="0">
                                          <p:val>
                                            <p:strVal val="1+#ppt_w/2"/>
                                          </p:val>
                                        </p:tav>
                                        <p:tav tm="100000">
                                          <p:val>
                                            <p:strVal val="#ppt_x"/>
                                          </p:val>
                                        </p:tav>
                                      </p:tavLst>
                                    </p:anim>
                                    <p:anim calcmode="lin" valueType="num">
                                      <p:cBhvr additive="base">
                                        <p:cTn id="61" dur="700" fill="hold"/>
                                        <p:tgtEl>
                                          <p:spTgt spid="88"/>
                                        </p:tgtEl>
                                        <p:attrNameLst>
                                          <p:attrName>ppt_y</p:attrName>
                                        </p:attrNameLst>
                                      </p:cBhvr>
                                      <p:tavLst>
                                        <p:tav tm="0">
                                          <p:val>
                                            <p:strVal val="#ppt_y"/>
                                          </p:val>
                                        </p:tav>
                                        <p:tav tm="100000">
                                          <p:val>
                                            <p:strVal val="#ppt_y"/>
                                          </p:val>
                                        </p:tav>
                                      </p:tavLst>
                                    </p:anim>
                                  </p:childTnLst>
                                </p:cTn>
                              </p:par>
                            </p:childTnLst>
                          </p:cTn>
                        </p:par>
                        <p:par>
                          <p:cTn id="62" fill="hold">
                            <p:stCondLst>
                              <p:cond delay="4955"/>
                            </p:stCondLst>
                            <p:childTnLst>
                              <p:par>
                                <p:cTn id="63" presetID="0" presetClass="entr" presetSubtype="0" fill="hold" grpId="0" nodeType="afterEffect">
                                  <p:stCondLst>
                                    <p:cond delay="0"/>
                                  </p:stCondLst>
                                  <p:childTnLst>
                                    <p:set>
                                      <p:cBhvr>
                                        <p:cTn id="64" dur="700" fill="hold">
                                          <p:stCondLst>
                                            <p:cond delay="0"/>
                                          </p:stCondLst>
                                        </p:cTn>
                                        <p:tgtEl>
                                          <p:spTgt spid="63"/>
                                        </p:tgtEl>
                                        <p:attrNameLst>
                                          <p:attrName>style.visibility</p:attrName>
                                        </p:attrNameLst>
                                      </p:cBhvr>
                                      <p:to>
                                        <p:strVal val="visible"/>
                                      </p:to>
                                    </p:set>
                                    <p:anim to="" calcmode="lin" valueType="num">
                                      <p:cBhvr>
                                        <p:cTn id="65" dur="700" fill="hold">
                                          <p:stCondLst>
                                            <p:cond delay="0"/>
                                          </p:stCondLst>
                                        </p:cTn>
                                        <p:tgtEl>
                                          <p:spTgt spid="63"/>
                                        </p:tgtEl>
                                        <p:attrNameLst>
                                          <p:attrName>ppt_h</p:attrName>
                                        </p:attrNameLst>
                                      </p:cBhvr>
                                      <p:tavLst>
                                        <p:tav tm="0" fmla="#ppt_h-#ppt_h*((1.5-1.5*$)^3-(1.5-1.5*$)^2)">
                                          <p:val>
                                            <p:strVal val="0"/>
                                          </p:val>
                                        </p:tav>
                                        <p:tav tm="100000">
                                          <p:val>
                                            <p:strVal val="1"/>
                                          </p:val>
                                        </p:tav>
                                      </p:tavLst>
                                    </p:anim>
                                    <p:anim to="" calcmode="lin" valueType="num">
                                      <p:cBhvr>
                                        <p:cTn id="66" dur="700" fill="hold">
                                          <p:stCondLst>
                                            <p:cond delay="0"/>
                                          </p:stCondLst>
                                        </p:cTn>
                                        <p:tgtEl>
                                          <p:spTgt spid="63"/>
                                        </p:tgtEl>
                                        <p:attrNameLst>
                                          <p:attrName>ppt_w</p:attrName>
                                        </p:attrNameLst>
                                      </p:cBhvr>
                                      <p:tavLst>
                                        <p:tav tm="0" fmla="#ppt_w-#ppt_w*((1.5-1.5*$)^3-(1.5-1.5*$)^2)">
                                          <p:val>
                                            <p:strVal val="0"/>
                                          </p:val>
                                        </p:tav>
                                        <p:tav tm="100000">
                                          <p:val>
                                            <p:strVal val="1"/>
                                          </p:val>
                                        </p:tav>
                                      </p:tavLst>
                                    </p:anim>
                                  </p:childTnLst>
                                </p:cTn>
                              </p:par>
                              <p:par>
                                <p:cTn id="67" presetID="2" presetClass="entr" presetSubtype="2" decel="100000" fill="hold" grpId="0" nodeType="withEffect">
                                  <p:stCondLst>
                                    <p:cond delay="0"/>
                                  </p:stCondLst>
                                  <p:childTnLst>
                                    <p:set>
                                      <p:cBhvr>
                                        <p:cTn id="68" dur="1" fill="hold">
                                          <p:stCondLst>
                                            <p:cond delay="0"/>
                                          </p:stCondLst>
                                        </p:cTn>
                                        <p:tgtEl>
                                          <p:spTgt spid="90"/>
                                        </p:tgtEl>
                                        <p:attrNameLst>
                                          <p:attrName>style.visibility</p:attrName>
                                        </p:attrNameLst>
                                      </p:cBhvr>
                                      <p:to>
                                        <p:strVal val="visible"/>
                                      </p:to>
                                    </p:set>
                                    <p:anim calcmode="lin" valueType="num">
                                      <p:cBhvr additive="base">
                                        <p:cTn id="69" dur="700" fill="hold"/>
                                        <p:tgtEl>
                                          <p:spTgt spid="90"/>
                                        </p:tgtEl>
                                        <p:attrNameLst>
                                          <p:attrName>ppt_x</p:attrName>
                                        </p:attrNameLst>
                                      </p:cBhvr>
                                      <p:tavLst>
                                        <p:tav tm="0">
                                          <p:val>
                                            <p:strVal val="1+#ppt_w/2"/>
                                          </p:val>
                                        </p:tav>
                                        <p:tav tm="100000">
                                          <p:val>
                                            <p:strVal val="#ppt_x"/>
                                          </p:val>
                                        </p:tav>
                                      </p:tavLst>
                                    </p:anim>
                                    <p:anim calcmode="lin" valueType="num">
                                      <p:cBhvr additive="base">
                                        <p:cTn id="70" dur="700" fill="hold"/>
                                        <p:tgtEl>
                                          <p:spTgt spid="90"/>
                                        </p:tgtEl>
                                        <p:attrNameLst>
                                          <p:attrName>ppt_y</p:attrName>
                                        </p:attrNameLst>
                                      </p:cBhvr>
                                      <p:tavLst>
                                        <p:tav tm="0">
                                          <p:val>
                                            <p:strVal val="#ppt_y"/>
                                          </p:val>
                                        </p:tav>
                                        <p:tav tm="100000">
                                          <p:val>
                                            <p:strVal val="#ppt_y"/>
                                          </p:val>
                                        </p:tav>
                                      </p:tavLst>
                                    </p:anim>
                                  </p:childTnLst>
                                </p:cTn>
                              </p:par>
                            </p:childTnLst>
                          </p:cTn>
                        </p:par>
                        <p:par>
                          <p:cTn id="71" fill="hold">
                            <p:stCondLst>
                              <p:cond delay="5655"/>
                            </p:stCondLst>
                            <p:childTnLst>
                              <p:par>
                                <p:cTn id="72" presetID="0" presetClass="entr" presetSubtype="0" fill="hold" nodeType="afterEffect">
                                  <p:stCondLst>
                                    <p:cond delay="0"/>
                                  </p:stCondLst>
                                  <p:childTnLst>
                                    <p:set>
                                      <p:cBhvr>
                                        <p:cTn id="73" dur="700" fill="hold">
                                          <p:stCondLst>
                                            <p:cond delay="0"/>
                                          </p:stCondLst>
                                        </p:cTn>
                                        <p:tgtEl>
                                          <p:spTgt spid="64"/>
                                        </p:tgtEl>
                                        <p:attrNameLst>
                                          <p:attrName>style.visibility</p:attrName>
                                        </p:attrNameLst>
                                      </p:cBhvr>
                                      <p:to>
                                        <p:strVal val="visible"/>
                                      </p:to>
                                    </p:set>
                                    <p:anim to="" calcmode="lin" valueType="num">
                                      <p:cBhvr>
                                        <p:cTn id="74" dur="700" fill="hold">
                                          <p:stCondLst>
                                            <p:cond delay="0"/>
                                          </p:stCondLst>
                                        </p:cTn>
                                        <p:tgtEl>
                                          <p:spTgt spid="64"/>
                                        </p:tgtEl>
                                        <p:attrNameLst>
                                          <p:attrName>ppt_h</p:attrName>
                                        </p:attrNameLst>
                                      </p:cBhvr>
                                      <p:tavLst>
                                        <p:tav tm="0" fmla="#ppt_h-#ppt_h*((1.5-1.5*$)^3-(1.5-1.5*$)^2)">
                                          <p:val>
                                            <p:strVal val="0"/>
                                          </p:val>
                                        </p:tav>
                                        <p:tav tm="100000">
                                          <p:val>
                                            <p:strVal val="1"/>
                                          </p:val>
                                        </p:tav>
                                      </p:tavLst>
                                    </p:anim>
                                    <p:anim to="" calcmode="lin" valueType="num">
                                      <p:cBhvr>
                                        <p:cTn id="75" dur="700" fill="hold">
                                          <p:stCondLst>
                                            <p:cond delay="0"/>
                                          </p:stCondLst>
                                        </p:cTn>
                                        <p:tgtEl>
                                          <p:spTgt spid="64"/>
                                        </p:tgtEl>
                                        <p:attrNameLst>
                                          <p:attrName>ppt_w</p:attrName>
                                        </p:attrNameLst>
                                      </p:cBhvr>
                                      <p:tavLst>
                                        <p:tav tm="0" fmla="#ppt_w-#ppt_w*((1.5-1.5*$)^3-(1.5-1.5*$)^2)">
                                          <p:val>
                                            <p:strVal val="0"/>
                                          </p:val>
                                        </p:tav>
                                        <p:tav tm="100000">
                                          <p:val>
                                            <p:strVal val="1"/>
                                          </p:val>
                                        </p:tav>
                                      </p:tavLst>
                                    </p:anim>
                                  </p:childTnLst>
                                </p:cTn>
                              </p:par>
                              <p:par>
                                <p:cTn id="76" presetID="2" presetClass="entr" presetSubtype="8" decel="100000" fill="hold" grpId="0" nodeType="withEffect">
                                  <p:stCondLst>
                                    <p:cond delay="0"/>
                                  </p:stCondLst>
                                  <p:childTnLst>
                                    <p:set>
                                      <p:cBhvr>
                                        <p:cTn id="77" dur="1" fill="hold">
                                          <p:stCondLst>
                                            <p:cond delay="0"/>
                                          </p:stCondLst>
                                        </p:cTn>
                                        <p:tgtEl>
                                          <p:spTgt spid="93"/>
                                        </p:tgtEl>
                                        <p:attrNameLst>
                                          <p:attrName>style.visibility</p:attrName>
                                        </p:attrNameLst>
                                      </p:cBhvr>
                                      <p:to>
                                        <p:strVal val="visible"/>
                                      </p:to>
                                    </p:set>
                                    <p:anim calcmode="lin" valueType="num">
                                      <p:cBhvr additive="base">
                                        <p:cTn id="78" dur="700" fill="hold"/>
                                        <p:tgtEl>
                                          <p:spTgt spid="93"/>
                                        </p:tgtEl>
                                        <p:attrNameLst>
                                          <p:attrName>ppt_x</p:attrName>
                                        </p:attrNameLst>
                                      </p:cBhvr>
                                      <p:tavLst>
                                        <p:tav tm="0">
                                          <p:val>
                                            <p:strVal val="0-#ppt_w/2"/>
                                          </p:val>
                                        </p:tav>
                                        <p:tav tm="100000">
                                          <p:val>
                                            <p:strVal val="#ppt_x"/>
                                          </p:val>
                                        </p:tav>
                                      </p:tavLst>
                                    </p:anim>
                                    <p:anim calcmode="lin" valueType="num">
                                      <p:cBhvr additive="base">
                                        <p:cTn id="79" dur="700" fill="hold"/>
                                        <p:tgtEl>
                                          <p:spTgt spid="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animBg="1"/>
      <p:bldP spid="63" grpId="0" animBg="1"/>
      <p:bldP spid="67" grpId="0" animBg="1"/>
      <p:bldP spid="88" grpId="0"/>
      <p:bldP spid="89" grpId="0"/>
      <p:bldP spid="90" grpId="0"/>
      <p:bldP spid="91" grpId="0"/>
      <p:bldP spid="92" grpId="0"/>
      <p:bldP spid="9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61DB17B-D451-4207-B14F-127D6564C98B}"/>
              </a:ext>
            </a:extLst>
          </p:cNvPr>
          <p:cNvSpPr/>
          <p:nvPr/>
        </p:nvSpPr>
        <p:spPr>
          <a:xfrm>
            <a:off x="1752600" y="7638657"/>
            <a:ext cx="9002332" cy="276999"/>
          </a:xfrm>
          <a:prstGeom prst="rect">
            <a:avLst/>
          </a:prstGeom>
        </p:spPr>
        <p:txBody>
          <a:bodyPr wrap="square">
            <a:spAutoFit/>
          </a:bodyPr>
          <a:lstStyle/>
          <a:p>
            <a:r>
              <a:rPr lang="en-US" altLang="zh-CN" sz="1200">
                <a:solidFill>
                  <a:schemeClr val="tx1">
                    <a:lumMod val="65000"/>
                  </a:schemeClr>
                </a:solidFill>
              </a:rPr>
              <a:t>All fonts used in this template can be used for personal or commercial use.</a:t>
            </a:r>
          </a:p>
        </p:txBody>
      </p:sp>
      <p:sp>
        <p:nvSpPr>
          <p:cNvPr id="13" name="Rectangle 12">
            <a:extLst>
              <a:ext uri="{FF2B5EF4-FFF2-40B4-BE49-F238E27FC236}">
                <a16:creationId xmlns:a16="http://schemas.microsoft.com/office/drawing/2014/main" id="{35B0FDF2-341D-4778-B64A-C9EC7D3B2A40}"/>
              </a:ext>
            </a:extLst>
          </p:cNvPr>
          <p:cNvSpPr/>
          <p:nvPr/>
        </p:nvSpPr>
        <p:spPr>
          <a:xfrm>
            <a:off x="1752600" y="5033112"/>
            <a:ext cx="6248400" cy="769441"/>
          </a:xfrm>
          <a:prstGeom prst="rect">
            <a:avLst/>
          </a:prstGeom>
        </p:spPr>
        <p:txBody>
          <a:bodyPr wrap="square">
            <a:spAutoFit/>
          </a:bodyPr>
          <a:lstStyle/>
          <a:p>
            <a:pPr>
              <a:spcBef>
                <a:spcPts val="600"/>
              </a:spcBef>
            </a:pPr>
            <a:r>
              <a:rPr lang="en-US" altLang="zh-CN" sz="2000" cap="all">
                <a:solidFill>
                  <a:schemeClr val="tx1">
                    <a:lumMod val="85000"/>
                    <a:lumOff val="15000"/>
                  </a:schemeClr>
                </a:solidFill>
                <a:latin typeface="+mj-lt"/>
              </a:rPr>
              <a:t>MONTSERRAT</a:t>
            </a:r>
          </a:p>
          <a:p>
            <a:pPr>
              <a:spcBef>
                <a:spcPts val="1200"/>
              </a:spcBef>
            </a:pPr>
            <a:r>
              <a:rPr lang="en-US" altLang="zh-CN" sz="1400" i="1">
                <a:solidFill>
                  <a:schemeClr val="tx1">
                    <a:lumMod val="65000"/>
                  </a:schemeClr>
                </a:solidFill>
              </a:rPr>
              <a:t>https://www.fontsquirrel.com/fonts/montserrat</a:t>
            </a:r>
          </a:p>
        </p:txBody>
      </p:sp>
      <p:sp>
        <p:nvSpPr>
          <p:cNvPr id="14" name="TextBox 13">
            <a:extLst>
              <a:ext uri="{FF2B5EF4-FFF2-40B4-BE49-F238E27FC236}">
                <a16:creationId xmlns:a16="http://schemas.microsoft.com/office/drawing/2014/main" id="{43E4EB83-672E-4E43-BD56-6EB7DCA083AC}"/>
              </a:ext>
            </a:extLst>
          </p:cNvPr>
          <p:cNvSpPr txBox="1"/>
          <p:nvPr/>
        </p:nvSpPr>
        <p:spPr>
          <a:xfrm>
            <a:off x="1685490" y="2543223"/>
            <a:ext cx="7458510" cy="2215991"/>
          </a:xfrm>
          <a:prstGeom prst="rect">
            <a:avLst/>
          </a:prstGeom>
          <a:noFill/>
        </p:spPr>
        <p:txBody>
          <a:bodyPr wrap="square" rtlCol="0">
            <a:spAutoFit/>
          </a:bodyPr>
          <a:lstStyle/>
          <a:p>
            <a:r>
              <a:rPr lang="en-US" altLang="zh-CN" sz="13800">
                <a:solidFill>
                  <a:schemeClr val="tx1">
                    <a:lumMod val="85000"/>
                    <a:lumOff val="15000"/>
                  </a:schemeClr>
                </a:solidFill>
                <a:latin typeface="Montserrat ExtraBold" panose="00000900000000000000" pitchFamily="50" charset="0"/>
              </a:rPr>
              <a:t>Aa</a:t>
            </a:r>
            <a:r>
              <a:rPr lang="en-US" altLang="zh-CN" sz="13800">
                <a:solidFill>
                  <a:schemeClr val="tx1">
                    <a:lumMod val="85000"/>
                    <a:lumOff val="15000"/>
                  </a:schemeClr>
                </a:solidFill>
                <a:latin typeface="Montserrat Light" panose="00000400000000000000" pitchFamily="50" charset="0"/>
              </a:rPr>
              <a:t>Bb</a:t>
            </a:r>
            <a:endParaRPr lang="zh-CN" altLang="en-US" sz="13800">
              <a:solidFill>
                <a:schemeClr val="tx1">
                  <a:lumMod val="85000"/>
                  <a:lumOff val="15000"/>
                </a:schemeClr>
              </a:solidFill>
              <a:latin typeface="Montserrat Light" panose="00000400000000000000" pitchFamily="50" charset="0"/>
            </a:endParaRPr>
          </a:p>
        </p:txBody>
      </p:sp>
    </p:spTree>
    <p:extLst>
      <p:ext uri="{BB962C8B-B14F-4D97-AF65-F5344CB8AC3E}">
        <p14:creationId xmlns:p14="http://schemas.microsoft.com/office/powerpoint/2010/main" val="51382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10CC7ED-F21A-4890-8D26-D3A4086460D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94264" y="2033751"/>
            <a:ext cx="4749196" cy="1249788"/>
          </a:xfrm>
          <a:prstGeom prst="rect">
            <a:avLst/>
          </a:prstGeom>
        </p:spPr>
      </p:pic>
      <p:sp>
        <p:nvSpPr>
          <p:cNvPr id="11" name="TextBox 10">
            <a:extLst>
              <a:ext uri="{FF2B5EF4-FFF2-40B4-BE49-F238E27FC236}">
                <a16:creationId xmlns:a16="http://schemas.microsoft.com/office/drawing/2014/main" id="{12850873-91D9-4840-A3C6-9287C705944A}"/>
              </a:ext>
            </a:extLst>
          </p:cNvPr>
          <p:cNvSpPr txBox="1"/>
          <p:nvPr/>
        </p:nvSpPr>
        <p:spPr>
          <a:xfrm>
            <a:off x="1866900" y="6624154"/>
            <a:ext cx="10184423" cy="646331"/>
          </a:xfrm>
          <a:prstGeom prst="rect">
            <a:avLst/>
          </a:prstGeom>
          <a:noFill/>
        </p:spPr>
        <p:txBody>
          <a:bodyPr wrap="square" rtlCol="0">
            <a:spAutoFit/>
          </a:bodyPr>
          <a:lstStyle/>
          <a:p>
            <a:r>
              <a:rPr lang="en-US" sz="3600">
                <a:solidFill>
                  <a:schemeClr val="accent1"/>
                </a:solidFill>
                <a:latin typeface="Montserrat Black" panose="00000A00000000000000" pitchFamily="50" charset="0"/>
              </a:rPr>
              <a:t>NOT to be sold as is or modified!</a:t>
            </a:r>
          </a:p>
        </p:txBody>
      </p:sp>
      <p:sp>
        <p:nvSpPr>
          <p:cNvPr id="12" name="TextBox 11">
            <a:extLst>
              <a:ext uri="{FF2B5EF4-FFF2-40B4-BE49-F238E27FC236}">
                <a16:creationId xmlns:a16="http://schemas.microsoft.com/office/drawing/2014/main" id="{C19DD76B-9B7D-43E9-96B4-3CFBDE110589}"/>
              </a:ext>
            </a:extLst>
          </p:cNvPr>
          <p:cNvSpPr txBox="1"/>
          <p:nvPr/>
        </p:nvSpPr>
        <p:spPr>
          <a:xfrm>
            <a:off x="1866900" y="7604760"/>
            <a:ext cx="12458700" cy="1443087"/>
          </a:xfrm>
          <a:prstGeom prst="rect">
            <a:avLst/>
          </a:prstGeom>
          <a:noFill/>
        </p:spPr>
        <p:txBody>
          <a:bodyPr wrap="square" rtlCol="0">
            <a:spAutoFit/>
          </a:bodyPr>
          <a:lstStyle/>
          <a:p>
            <a:pPr>
              <a:lnSpc>
                <a:spcPct val="150000"/>
              </a:lnSpc>
              <a:spcBef>
                <a:spcPts val="1200"/>
              </a:spcBef>
            </a:pPr>
            <a:r>
              <a:rPr lang="en-US" sz="1800">
                <a:solidFill>
                  <a:schemeClr val="tx1">
                    <a:lumMod val="65000"/>
                  </a:schemeClr>
                </a:solidFill>
              </a:rPr>
              <a:t>Thanks for downloading! </a:t>
            </a:r>
          </a:p>
          <a:p>
            <a:pPr>
              <a:lnSpc>
                <a:spcPct val="150000"/>
              </a:lnSpc>
              <a:spcBef>
                <a:spcPts val="1200"/>
              </a:spcBef>
            </a:pPr>
            <a:r>
              <a:rPr lang="en-US" sz="1800">
                <a:solidFill>
                  <a:schemeClr val="tx1">
                    <a:lumMod val="65000"/>
                  </a:schemeClr>
                </a:solidFill>
              </a:rPr>
              <a:t>You can read our terms of use to learn more. If you have any questions, you can go to </a:t>
            </a:r>
            <a:r>
              <a:rPr lang="en-US" sz="1800">
                <a:solidFill>
                  <a:schemeClr val="tx1">
                    <a:lumMod val="65000"/>
                  </a:schemeClr>
                </a:solidFill>
                <a:hlinkClick r:id="rId3" action="ppaction://hlinkfile">
                  <a:extLst>
                    <a:ext uri="{A12FA001-AC4F-418D-AE19-62706E023703}">
                      <ahyp:hlinkClr xmlns:ahyp="http://schemas.microsoft.com/office/drawing/2018/hyperlinkcolor" val="tx"/>
                    </a:ext>
                  </a:extLst>
                </a:hlinkClick>
              </a:rPr>
              <a:t>mslides.com </a:t>
            </a:r>
            <a:r>
              <a:rPr lang="en-US" sz="1800">
                <a:solidFill>
                  <a:schemeClr val="tx1">
                    <a:lumMod val="65000"/>
                  </a:schemeClr>
                </a:solidFill>
              </a:rPr>
              <a:t>to leave a comment or sent message to us. </a:t>
            </a:r>
          </a:p>
        </p:txBody>
      </p:sp>
      <p:sp>
        <p:nvSpPr>
          <p:cNvPr id="15" name="TextBox 14">
            <a:extLst>
              <a:ext uri="{FF2B5EF4-FFF2-40B4-BE49-F238E27FC236}">
                <a16:creationId xmlns:a16="http://schemas.microsoft.com/office/drawing/2014/main" id="{540BBD61-1172-4E11-9C00-EEAEDAC261AB}"/>
              </a:ext>
            </a:extLst>
          </p:cNvPr>
          <p:cNvSpPr txBox="1"/>
          <p:nvPr/>
        </p:nvSpPr>
        <p:spPr>
          <a:xfrm>
            <a:off x="1866900" y="3825693"/>
            <a:ext cx="13479780" cy="683264"/>
          </a:xfrm>
          <a:prstGeom prst="rect">
            <a:avLst/>
          </a:prstGeom>
          <a:noFill/>
        </p:spPr>
        <p:txBody>
          <a:bodyPr wrap="square" rtlCol="0">
            <a:spAutoFit/>
          </a:bodyPr>
          <a:lstStyle/>
          <a:p>
            <a:pPr>
              <a:lnSpc>
                <a:spcPct val="120000"/>
              </a:lnSpc>
            </a:pPr>
            <a:r>
              <a:rPr lang="en-US" sz="3200">
                <a:latin typeface="Poppins ExtraBold" panose="00000900000000000000" pitchFamily="50" charset="0"/>
                <a:cs typeface="Poppins ExtraBold" panose="00000900000000000000" pitchFamily="50" charset="0"/>
              </a:rPr>
              <a:t>Free </a:t>
            </a:r>
            <a:r>
              <a:rPr lang="en-US" altLang="zh-CN" sz="3200">
                <a:latin typeface="Poppins ExtraBold" panose="00000900000000000000" pitchFamily="50" charset="0"/>
                <a:cs typeface="Poppins ExtraBold" panose="00000900000000000000" pitchFamily="50" charset="0"/>
              </a:rPr>
              <a:t>PowerPoint Templates and Google Slides Themes</a:t>
            </a:r>
            <a:r>
              <a:rPr lang="en-US" sz="3200">
                <a:latin typeface="Poppins ExtraBold" panose="00000900000000000000" pitchFamily="50" charset="0"/>
                <a:cs typeface="Poppins ExtraBold" panose="00000900000000000000" pitchFamily="50" charset="0"/>
              </a:rPr>
              <a:t>.</a:t>
            </a:r>
          </a:p>
        </p:txBody>
      </p:sp>
    </p:spTree>
    <p:extLst>
      <p:ext uri="{BB962C8B-B14F-4D97-AF65-F5344CB8AC3E}">
        <p14:creationId xmlns:p14="http://schemas.microsoft.com/office/powerpoint/2010/main" val="1709089995"/>
      </p:ext>
    </p:extLst>
  </p:cSld>
  <p:clrMapOvr>
    <a:masterClrMapping/>
  </p:clrMapOvr>
</p:sld>
</file>

<file path=ppt/theme/theme1.xml><?xml version="1.0" encoding="utf-8"?>
<a:theme xmlns:a="http://schemas.openxmlformats.org/drawingml/2006/main" name="Simplicity theme">
  <a:themeElements>
    <a:clrScheme name="Custom 38">
      <a:dk1>
        <a:srgbClr val="FFFFFF"/>
      </a:dk1>
      <a:lt1>
        <a:srgbClr val="1A1A1A"/>
      </a:lt1>
      <a:dk2>
        <a:srgbClr val="FFFFFF"/>
      </a:dk2>
      <a:lt2>
        <a:srgbClr val="000000"/>
      </a:lt2>
      <a:accent1>
        <a:srgbClr val="FFD229"/>
      </a:accent1>
      <a:accent2>
        <a:srgbClr val="FF4C38"/>
      </a:accent2>
      <a:accent3>
        <a:srgbClr val="FF388A"/>
      </a:accent3>
      <a:accent4>
        <a:srgbClr val="8F38FF"/>
      </a:accent4>
      <a:accent5>
        <a:srgbClr val="00D99B"/>
      </a:accent5>
      <a:accent6>
        <a:srgbClr val="385FFF"/>
      </a:accent6>
      <a:hlink>
        <a:srgbClr val="4472C4"/>
      </a:hlink>
      <a:folHlink>
        <a:srgbClr val="BFBFBF"/>
      </a:folHlink>
    </a:clrScheme>
    <a:fontScheme name="Custom 1">
      <a:majorFont>
        <a:latin typeface="Montserrat Medium"/>
        <a:ea typeface="Microsoft YaHei UI"/>
        <a:cs typeface=""/>
      </a:majorFont>
      <a:minorFont>
        <a:latin typeface="Montserrat Light"/>
        <a:ea typeface="Microsoft YaHei UI Light"/>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7d195523061f1c0 xmlns="http://e7d195523061f1c0/custom/data/def">
  <_7b1dac89e7d195523061f1c0316ecb71 xmlns="">e7d195523061f1c0cef09ac28eaae964ec9988a5cce77c8b8C1E4685C6E6B40CD7615480512384A61EE159C6FE0045D14B61E85D0A95589D558B81FFC809322ACC20DC2254D928200A3EA0841B8B1814961BE795024DFDEF45878460D5EEC04B3DB4C246007153409DEDE37CA726A66AF19B77CE744E11CADCFB09B3408DEC1F688348922E38CCEE</_7b1dac89e7d195523061f1c0316ecb71>
  <_7b1dac89e7d195523061f1c0316ecb71 xmlns="">e7d195523061f1c0cef09ac28eaae964ec9988a5cce77c8b8C1E4685C6E6B40CD7615480512384A61EE159C6FE0045D14B61E85D0A95589D558B81FFC809322ACC20DC2254D928200A3EA0841B8B1814961BE795024DFDEFCC1129033FEC21F5C5BDE68E2B7A1F8E41338FB0DD71548A78ADD1F5722F5FD965480A64BD076FD2328431DAE9622527</_7b1dac89e7d195523061f1c0316ecb71>
  <_7b1dac89e7d195523061f1c0316ecb71 xmlns="">e7d195523061f1c0cef09ac28eaae964ec9988a5cce77c8b8C1E4685C6E6B40CD7615480512384A61EE159C6FE0045D14B61E85D0A95589D558B81FFC809322ACC20DC2254D928200A3EA0841B8B18144DC47CBD04FCA384408AF03A26AFFDF192346722787A389DB6D6BE826066A063ECDC78A932AD2721B5CFDE870F76DE7C3CCE2B9A07730B5F</_7b1dac89e7d195523061f1c0316ecb71>
  <_7b1dac89e7d195523061f1c0316ecb71 xmlns="">e7d195523061f1c0cef09ac28eaae964ec9988a5cce77c8b8C1E4685C6E6B40CD7615480512384A61EE159C6FE0045D14B61E85D0A95589D558B81FFC809322ACC20DC2254D928200A3EA0841B8B18146B5918F8DA8F2BB8EBBD78811AB79BAD25B3D3572375DC872E76B122646A4CFEC757C0C5DC45C58AA1C19C5F82E1244272D3D963277B72E4</_7b1dac89e7d195523061f1c0316ecb71>
  <_7b1dac89e7d195523061f1c0316ecb71 xmlns="">e7d195523061f1c0cef09ac28eaae964ec9988a5cce77c8b8C1E4685C6E6B40CD7615480512384A61EE159C6FE0045D14B61E85D0A95589D558B81FFC809322ACC20DC2254D928200A3EA0841B8B1814D46540F92FDE0CC7D2E4FED8FEEFC6C9A68F4EFD8E967F607C3A4874F08B710D4B9EDAF2198A37174DB562817F68A467C4A8AF4E469EC69C</_7b1dac89e7d195523061f1c0316ecb71>
  <_7b1dac89e7d195523061f1c0316ecb71 xmlns="">e7d195523061f1c0cef09ac28eaae964ec9988a5cce77c8b8C1E4685C6E6B40CD7615480512384A61EE159C6FE0045D14B61E85D0A95589D558B81FFC809322ACC20DC2254D928200A3EA0841B8B1814D46540F92FDE0CC7F1A0A352A74694BDC8D7E096E6A67150D06CE09000740E4468C0E429E53B576B791DC034A987477FBCAC6FCDEEA8FDF8</_7b1dac89e7d195523061f1c0316ecb71>
  <_7b1dac89e7d195523061f1c0316ecb71 xmlns="">e7d195523061f1c0cef09ac28eaae964ec9988a5cce77c8b8C1E4685C6E6B40CD7615480512384A61EE159C6FE0045D14B61E85D0A95589D558B81FFC809322ACC20DC2254D928200A3EA0841B8B18142FBE450CA6476861A085A53B0B0F3C0501F176467351CFE8A50B523E8722B0960368A29699C716E5560DC472CD7028D123F7EF4AA3569329</_7b1dac89e7d195523061f1c0316ecb71>
  <_7b1dac89e7d195523061f1c0316ecb71 xmlns="">e7d195523061f1c0cef09ac28eaae964ec9988a5cce77c8b8C1E4685C6E6B40CD7615480512384A61EE159C6FE0045D14B61E85D0A95589D558B81FFC809322ACC20DC2254D928200A3EA0841B8B181497967B5C7141FB2B73FA35BB466BBE4B7AEDFC2ECE8ED32C637BBE79C8274B940C4D097F2D520BB92E21F9B7E46A13F753F53D832A761DC01D64101EEDBAA6DE</_7b1dac89e7d195523061f1c0316ecb71>
  <_7b1dac89e7d195523061f1c0316ecb71 xmlns="">e7d195523061f1c0cef09ac28eaae964ec9988a5cce77c8b8C1E4685C6E6B40CD7615480512384A61EE159C6FE0045D14B61E85D0A95589D558B81FFC809322ACC20DC2254D928200A3EA0841B8B1814CCEAFA1407BA82CF1A1F8602E4545942575339612F352FC1C793AA89CE956E3FED3286C44BBFE36EF33792E4E3AF4980969F2A19EBE68C21</_7b1dac89e7d195523061f1c0316ecb71>
  <_7b1dac89e7d195523061f1c0316ecb71 xmlns="">e7d195523061f1c0cef09ac28eaae964ec9988a5cce77c8b8C1E4685C6E6B40CD7615480512384A61EE159C6FE0045D14B61E85D0A95589D558B81FFC809322ACC20DC2254D928200A3EA0841B8B18141B9F7DD698B7CCF44C9216763E8A16F8F569E8958EDB0333C8BFA7609389EEC4801C7DDBD37B372814389AA2C39DB34C7B07EB3752B9F665</_7b1dac89e7d195523061f1c0316ecb71>
  <_7b1dac89e7d195523061f1c0316ecb71 xmlns="">e7d195523061f1c0cef09ac28eaae964ec9988a5cce77c8b8C1E4685C6E6B40CD7615480512384A61EE159C6FE0045D14B61E85D0A95589D558B81FFC809322ACC20DC2254D928200A3EA0841B8B1814698A4C960560469CA8A8F3F9287BE9713BB2BEEFF16769B86F03514EDC2D637C22BECE1BFABBC94AC3116D8CD2ACAFD5170249B213C49E4D</_7b1dac89e7d195523061f1c0316ecb71>
  <_7b1dac89e7d195523061f1c0316ecb71 xmlns="">e7d195523061f1c0cef09ac28eaae964ec9988a5cce77c8b8C1E4685C6E6B40CD7615480512384A61EE159C6FE0045D14B61E85D0A95589D558B81FFC809322ACC20DC2254D928200A3EA0841B8B181425E75F621A0737AE1BF7D07EA7969786D68EDEADF71E79D44BC2C687233A866F34D79438FD6F1D02587CB78DE60651920A5F539071126543</_7b1dac89e7d195523061f1c0316ecb71>
  <_7b1dac89e7d195523061f1c0316ecb71 xmlns="">e7d195523061f1c0cef09ac28eaae964ec9988a5cce77c8b8C1E4685C6E6B40CD7615480512384A61EE159C6FE0045D14B61E85D0A95589D558B81FFC809322ACC20DC2254D928200A3EA0841B8B18145D7DC62DE5AA0F7A4D8411BCF39BBBCEC08D09261D6A1BBC7EE625E59B150391F5232318D27653B00040D334DDB89C325FA32DA05BD12AB5</_7b1dac89e7d195523061f1c0316ecb71>
</e7d195523061f1c0>
</file>

<file path=customXml/itemProps1.xml><?xml version="1.0" encoding="utf-8"?>
<ds:datastoreItem xmlns:ds="http://schemas.openxmlformats.org/officeDocument/2006/customXml" ds:itemID="{01BAF993-C85B-4CE1-B9E0-C79EAD7A96BF}">
  <ds:schemaRefs>
    <ds:schemaRef ds:uri="http://e7d195523061f1c0/custom/data/def"/>
    <ds:schemaRef ds:uri=""/>
  </ds:schemaRefs>
</ds:datastoreItem>
</file>

<file path=docProps/app.xml><?xml version="1.0" encoding="utf-8"?>
<Properties xmlns="http://schemas.openxmlformats.org/officeDocument/2006/extended-properties" xmlns:vt="http://schemas.openxmlformats.org/officeDocument/2006/docPropsVTypes">
  <Template/>
  <TotalTime>409132</TotalTime>
  <Words>736</Words>
  <Application>Microsoft Office PowerPoint</Application>
  <PresentationFormat>Custom</PresentationFormat>
  <Paragraphs>46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Montserrat Black</vt:lpstr>
      <vt:lpstr>Montserrat ExtraBold</vt:lpstr>
      <vt:lpstr>Montserrat Light</vt:lpstr>
      <vt:lpstr>Montserrat Medium</vt:lpstr>
      <vt:lpstr>Poppins ExtraBold</vt:lpstr>
      <vt:lpstr>Simplicity theme</vt:lpstr>
      <vt:lpstr>PowerPoint Presentation</vt:lpstr>
      <vt:lpstr>PowerPoint Presentation</vt:lpstr>
      <vt:lpstr>PowerPoint Presentation</vt:lpstr>
      <vt:lpstr>PowerPoint Presentation</vt:lpstr>
      <vt:lpstr>PowerPoint Presentation</vt:lpstr>
      <vt:lpstr>PowerPoint Presentation</vt:lpstr>
    </vt:vector>
  </TitlesOfParts>
  <Company>©PPTSTORE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©PPTSTORE</dc:creator>
  <dc:description>©PPTSTORE 版权所有</dc:description>
  <cp:lastModifiedBy>yang x</cp:lastModifiedBy>
  <cp:revision>6005</cp:revision>
  <dcterms:created xsi:type="dcterms:W3CDTF">2015-11-23T02:03:38Z</dcterms:created>
  <dcterms:modified xsi:type="dcterms:W3CDTF">2021-11-07T07:30:06Z</dcterms:modified>
</cp:coreProperties>
</file>