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2"/>
  </p:sldMasterIdLst>
  <p:notesMasterIdLst>
    <p:notesMasterId r:id="rId17"/>
  </p:notesMasterIdLst>
  <p:handoutMasterIdLst>
    <p:handoutMasterId r:id="rId18"/>
  </p:handoutMasterIdLst>
  <p:sldIdLst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6768" r:id="rId15"/>
    <p:sldId id="6816" r:id="rId16"/>
  </p:sldIdLst>
  <p:sldSz cx="18288000" cy="10287000"/>
  <p:notesSz cx="6858000" cy="9144000"/>
  <p:defaultTextStyle>
    <a:defPPr>
      <a:defRPr lang="zh-CN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alendar 2022" id="{ADC31C5D-E7A5-4C5C-BED0-88C9F00A3779}">
          <p14:sldIdLst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  <p14:section name="fonts" id="{8DFCB083-0DF3-4BF9-8B4F-9AB3A92EAB69}">
          <p14:sldIdLst>
            <p14:sldId id="6768"/>
          </p14:sldIdLst>
        </p14:section>
        <p14:section name="mslides.com" id="{41A76518-510F-4FC9-B6FB-15EA9B58F189}">
          <p14:sldIdLst>
            <p14:sldId id="681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0F0"/>
    <a:srgbClr val="E6E6E6"/>
    <a:srgbClr val="E1DED9"/>
    <a:srgbClr val="E0DDD8"/>
    <a:srgbClr val="00B0EF"/>
    <a:srgbClr val="F0EFEB"/>
    <a:srgbClr val="EEE6DD"/>
    <a:srgbClr val="EEEDE9"/>
    <a:srgbClr val="EAE6E2"/>
    <a:srgbClr val="0000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6" autoAdjust="0"/>
    <p:restoredTop sz="94980" autoAdjust="0"/>
  </p:normalViewPr>
  <p:slideViewPr>
    <p:cSldViewPr snapToGrid="0" showGuides="1">
      <p:cViewPr>
        <p:scale>
          <a:sx n="33" d="100"/>
          <a:sy n="33" d="100"/>
        </p:scale>
        <p:origin x="1310" y="518"/>
      </p:cViewPr>
      <p:guideLst/>
    </p:cSldViewPr>
  </p:slideViewPr>
  <p:outlineViewPr>
    <p:cViewPr>
      <p:scale>
        <a:sx n="100" d="100"/>
        <a:sy n="100" d="100"/>
      </p:scale>
      <p:origin x="0" y="-52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 varScale="1">
        <p:scale>
          <a:sx n="59" d="100"/>
          <a:sy n="59" d="100"/>
        </p:scale>
        <p:origin x="2371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Montserrat Light" panose="00000400000000000000" pitchFamily="50" charset="0"/>
              <a:ea typeface="Microsoft YaHei Light" panose="020B0502040204020203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F343E-A4B4-4945-A289-F71CC24FF5E2}" type="datetimeFigureOut">
              <a:rPr lang="zh-CN" altLang="en-US" smtClean="0">
                <a:latin typeface="Montserrat Light" panose="00000400000000000000" pitchFamily="50" charset="0"/>
                <a:ea typeface="Microsoft YaHei Light" panose="020B0502040204020203" pitchFamily="34" charset="-122"/>
              </a:rPr>
              <a:t>2022/1/14</a:t>
            </a:fld>
            <a:endParaRPr lang="zh-CN" altLang="en-US">
              <a:latin typeface="Montserrat Light" panose="00000400000000000000" pitchFamily="50" charset="0"/>
              <a:ea typeface="Microsoft YaHei Light" panose="020B0502040204020203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Montserrat Light" panose="00000400000000000000" pitchFamily="50" charset="0"/>
              <a:ea typeface="Microsoft YaHei Light" panose="020B0502040204020203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E3BE7-4887-454D-AC07-8146F5385083}" type="slidenum">
              <a:rPr lang="zh-CN" altLang="en-US" smtClean="0">
                <a:latin typeface="Montserrat Light" panose="00000400000000000000" pitchFamily="50" charset="0"/>
                <a:ea typeface="Microsoft YaHei Light" panose="020B0502040204020203" pitchFamily="34" charset="-122"/>
              </a:rPr>
              <a:t>‹#›</a:t>
            </a:fld>
            <a:endParaRPr lang="zh-CN" altLang="en-US">
              <a:latin typeface="Montserrat Light" panose="00000400000000000000" pitchFamily="50" charset="0"/>
              <a:ea typeface="Microsoft YaHei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25806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ontserrat Light" panose="00000400000000000000" pitchFamily="50" charset="0"/>
                <a:ea typeface="Microsoft YaHei Light" panose="020B0502040204020203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ontserrat Light" panose="00000400000000000000" pitchFamily="50" charset="0"/>
                <a:ea typeface="Microsoft YaHei Light" panose="020B0502040204020203" pitchFamily="34" charset="-122"/>
              </a:defRPr>
            </a:lvl1pPr>
          </a:lstStyle>
          <a:p>
            <a:fld id="{184EC83E-688E-43DA-BB76-712D53DE601D}" type="datetimeFigureOut">
              <a:rPr lang="zh-CN" altLang="en-US" smtClean="0"/>
              <a:pPr/>
              <a:t>2022/1/14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ontserrat Light" panose="00000400000000000000" pitchFamily="50" charset="0"/>
                <a:ea typeface="Microsoft YaHei Light" panose="020B0502040204020203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ontserrat Light" panose="00000400000000000000" pitchFamily="50" charset="0"/>
                <a:ea typeface="Microsoft YaHei Light" panose="020B0502040204020203" pitchFamily="34" charset="-122"/>
              </a:defRPr>
            </a:lvl1pPr>
          </a:lstStyle>
          <a:p>
            <a:fld id="{BFEC4DAE-4541-43CA-A4FF-DC618A162F8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933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600" rtl="0" eaLnBrk="1" latinLnBrk="0" hangingPunct="1">
      <a:defRPr sz="1800" kern="1200">
        <a:solidFill>
          <a:schemeClr val="tx1"/>
        </a:solidFill>
        <a:latin typeface="Montserrat Light" panose="00000400000000000000" pitchFamily="50" charset="0"/>
        <a:ea typeface="Microsoft YaHei Light" panose="020B0502040204020203" pitchFamily="34" charset="-122"/>
        <a:cs typeface="+mn-cs"/>
      </a:defRPr>
    </a:lvl1pPr>
    <a:lvl2pPr marL="685800" algn="l" defTabSz="1371600" rtl="0" eaLnBrk="1" latinLnBrk="0" hangingPunct="1">
      <a:defRPr sz="1800" kern="1200">
        <a:solidFill>
          <a:schemeClr val="tx1"/>
        </a:solidFill>
        <a:latin typeface="Montserrat Light" panose="00000400000000000000" pitchFamily="50" charset="0"/>
        <a:ea typeface="Microsoft YaHei Light" panose="020B0502040204020203" pitchFamily="34" charset="-122"/>
        <a:cs typeface="+mn-cs"/>
      </a:defRPr>
    </a:lvl2pPr>
    <a:lvl3pPr marL="1371600" algn="l" defTabSz="1371600" rtl="0" eaLnBrk="1" latinLnBrk="0" hangingPunct="1">
      <a:defRPr sz="1800" kern="1200">
        <a:solidFill>
          <a:schemeClr val="tx1"/>
        </a:solidFill>
        <a:latin typeface="Montserrat Light" panose="00000400000000000000" pitchFamily="50" charset="0"/>
        <a:ea typeface="Microsoft YaHei Light" panose="020B0502040204020203" pitchFamily="34" charset="-122"/>
        <a:cs typeface="+mn-cs"/>
      </a:defRPr>
    </a:lvl3pPr>
    <a:lvl4pPr marL="2057400" algn="l" defTabSz="1371600" rtl="0" eaLnBrk="1" latinLnBrk="0" hangingPunct="1">
      <a:defRPr sz="1800" kern="1200">
        <a:solidFill>
          <a:schemeClr val="tx1"/>
        </a:solidFill>
        <a:latin typeface="Montserrat Light" panose="00000400000000000000" pitchFamily="50" charset="0"/>
        <a:ea typeface="Microsoft YaHei Light" panose="020B0502040204020203" pitchFamily="34" charset="-122"/>
        <a:cs typeface="+mn-cs"/>
      </a:defRPr>
    </a:lvl4pPr>
    <a:lvl5pPr marL="2743200" algn="l" defTabSz="1371600" rtl="0" eaLnBrk="1" latinLnBrk="0" hangingPunct="1">
      <a:defRPr sz="1800" kern="1200">
        <a:solidFill>
          <a:schemeClr val="tx1"/>
        </a:solidFill>
        <a:latin typeface="Montserrat Light" panose="00000400000000000000" pitchFamily="50" charset="0"/>
        <a:ea typeface="Microsoft YaHei Light" panose="020B0502040204020203" pitchFamily="34" charset="-122"/>
        <a:cs typeface="+mn-cs"/>
      </a:defRPr>
    </a:lvl5pPr>
    <a:lvl6pPr marL="34290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88624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3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67449CA-29D7-4093-B67C-6BE66FA18B0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296900" y="1"/>
            <a:ext cx="4988704" cy="6248399"/>
          </a:xfrm>
          <a:custGeom>
            <a:avLst/>
            <a:gdLst>
              <a:gd name="connsiteX0" fmla="*/ 0 w 4988704"/>
              <a:gd name="connsiteY0" fmla="*/ 0 h 6248399"/>
              <a:gd name="connsiteX1" fmla="*/ 4988704 w 4988704"/>
              <a:gd name="connsiteY1" fmla="*/ 0 h 6248399"/>
              <a:gd name="connsiteX2" fmla="*/ 4988704 w 4988704"/>
              <a:gd name="connsiteY2" fmla="*/ 6248399 h 6248399"/>
              <a:gd name="connsiteX3" fmla="*/ 0 w 4988704"/>
              <a:gd name="connsiteY3" fmla="*/ 6248399 h 624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88704" h="6248399">
                <a:moveTo>
                  <a:pt x="0" y="0"/>
                </a:moveTo>
                <a:lnTo>
                  <a:pt x="4988704" y="0"/>
                </a:lnTo>
                <a:lnTo>
                  <a:pt x="4988704" y="6248399"/>
                </a:lnTo>
                <a:lnTo>
                  <a:pt x="0" y="6248399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684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2">
          <p15:clr>
            <a:srgbClr val="FBAE40"/>
          </p15:clr>
        </p15:guide>
        <p15:guide id="2" orient="horz" pos="2064">
          <p15:clr>
            <a:srgbClr val="FBAE40"/>
          </p15:clr>
        </p15:guide>
        <p15:guide id="3" pos="674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3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13">
            <a:extLst>
              <a:ext uri="{FF2B5EF4-FFF2-40B4-BE49-F238E27FC236}">
                <a16:creationId xmlns:a16="http://schemas.microsoft.com/office/drawing/2014/main" id="{292F9924-EAD2-46DC-811D-F97035D1907B}"/>
              </a:ext>
            </a:extLst>
          </p:cNvPr>
          <p:cNvGrpSpPr/>
          <p:nvPr userDrawn="1"/>
        </p:nvGrpSpPr>
        <p:grpSpPr>
          <a:xfrm>
            <a:off x="1326241" y="742827"/>
            <a:ext cx="932806" cy="246221"/>
            <a:chOff x="6353586" y="4480561"/>
            <a:chExt cx="5023074" cy="1325880"/>
          </a:xfrm>
        </p:grpSpPr>
        <p:sp>
          <p:nvSpPr>
            <p:cNvPr id="9" name="任意多边形: 形状 25">
              <a:extLst>
                <a:ext uri="{FF2B5EF4-FFF2-40B4-BE49-F238E27FC236}">
                  <a16:creationId xmlns:a16="http://schemas.microsoft.com/office/drawing/2014/main" id="{4E46C234-1683-4DE9-A01A-6B124B8D67D3}"/>
                </a:ext>
              </a:extLst>
            </p:cNvPr>
            <p:cNvSpPr/>
            <p:nvPr/>
          </p:nvSpPr>
          <p:spPr>
            <a:xfrm>
              <a:off x="6353586" y="4480561"/>
              <a:ext cx="1325830" cy="1325880"/>
            </a:xfrm>
            <a:custGeom>
              <a:avLst/>
              <a:gdLst>
                <a:gd name="connsiteX0" fmla="*/ 1233964 w 2467736"/>
                <a:gd name="connsiteY0" fmla="*/ 0 h 2467832"/>
                <a:gd name="connsiteX1" fmla="*/ 0 w 2467736"/>
                <a:gd name="connsiteY1" fmla="*/ 1233868 h 2467832"/>
                <a:gd name="connsiteX2" fmla="*/ 1524 w 2467736"/>
                <a:gd name="connsiteY2" fmla="*/ 1264349 h 2467832"/>
                <a:gd name="connsiteX3" fmla="*/ 205264 w 2467736"/>
                <a:gd name="connsiteY3" fmla="*/ 1341787 h 2467832"/>
                <a:gd name="connsiteX4" fmla="*/ 871538 w 2467736"/>
                <a:gd name="connsiteY4" fmla="*/ 770477 h 2467832"/>
                <a:gd name="connsiteX5" fmla="*/ 1482090 w 2467736"/>
                <a:gd name="connsiteY5" fmla="*/ 1083374 h 2467832"/>
                <a:gd name="connsiteX6" fmla="*/ 1793367 w 2467736"/>
                <a:gd name="connsiteY6" fmla="*/ 1106710 h 2467832"/>
                <a:gd name="connsiteX7" fmla="*/ 2321624 w 2467736"/>
                <a:gd name="connsiteY7" fmla="*/ 1816227 h 2467832"/>
                <a:gd name="connsiteX8" fmla="*/ 2467737 w 2467736"/>
                <a:gd name="connsiteY8" fmla="*/ 1233773 h 2467832"/>
                <a:gd name="connsiteX9" fmla="*/ 1233964 w 2467736"/>
                <a:gd name="connsiteY9" fmla="*/ 0 h 2467832"/>
                <a:gd name="connsiteX10" fmla="*/ 1864995 w 2467736"/>
                <a:gd name="connsiteY10" fmla="*/ 1561910 h 2467832"/>
                <a:gd name="connsiteX11" fmla="*/ 1566577 w 2467736"/>
                <a:gd name="connsiteY11" fmla="*/ 1346073 h 2467832"/>
                <a:gd name="connsiteX12" fmla="*/ 1237393 w 2467736"/>
                <a:gd name="connsiteY12" fmla="*/ 1646206 h 2467832"/>
                <a:gd name="connsiteX13" fmla="*/ 907637 w 2467736"/>
                <a:gd name="connsiteY13" fmla="*/ 1334643 h 2467832"/>
                <a:gd name="connsiteX14" fmla="*/ 302800 w 2467736"/>
                <a:gd name="connsiteY14" fmla="*/ 1908429 h 2467832"/>
                <a:gd name="connsiteX15" fmla="*/ 192596 w 2467736"/>
                <a:gd name="connsiteY15" fmla="*/ 1893856 h 2467832"/>
                <a:gd name="connsiteX16" fmla="*/ 1233869 w 2467736"/>
                <a:gd name="connsiteY16" fmla="*/ 2467832 h 2467832"/>
                <a:gd name="connsiteX17" fmla="*/ 2269141 w 2467736"/>
                <a:gd name="connsiteY17" fmla="*/ 1903952 h 2467832"/>
                <a:gd name="connsiteX18" fmla="*/ 1864995 w 2467736"/>
                <a:gd name="connsiteY18" fmla="*/ 1561910 h 246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67736" h="2467832">
                  <a:moveTo>
                    <a:pt x="1233964" y="0"/>
                  </a:moveTo>
                  <a:cubicBezTo>
                    <a:pt x="552450" y="0"/>
                    <a:pt x="0" y="552355"/>
                    <a:pt x="0" y="1233868"/>
                  </a:cubicBezTo>
                  <a:cubicBezTo>
                    <a:pt x="0" y="1244156"/>
                    <a:pt x="1333" y="1254157"/>
                    <a:pt x="1524" y="1264349"/>
                  </a:cubicBezTo>
                  <a:cubicBezTo>
                    <a:pt x="61722" y="1314164"/>
                    <a:pt x="127921" y="1344168"/>
                    <a:pt x="205264" y="1341787"/>
                  </a:cubicBezTo>
                  <a:cubicBezTo>
                    <a:pt x="483870" y="1333119"/>
                    <a:pt x="751713" y="956501"/>
                    <a:pt x="871538" y="770477"/>
                  </a:cubicBezTo>
                  <a:cubicBezTo>
                    <a:pt x="1309973" y="90678"/>
                    <a:pt x="1199007" y="1596295"/>
                    <a:pt x="1482090" y="1083374"/>
                  </a:cubicBezTo>
                  <a:cubicBezTo>
                    <a:pt x="1575626" y="913829"/>
                    <a:pt x="1666589" y="821436"/>
                    <a:pt x="1793367" y="1106710"/>
                  </a:cubicBezTo>
                  <a:cubicBezTo>
                    <a:pt x="1929479" y="1413320"/>
                    <a:pt x="2078736" y="1661636"/>
                    <a:pt x="2321624" y="1816227"/>
                  </a:cubicBezTo>
                  <a:cubicBezTo>
                    <a:pt x="2414588" y="1642682"/>
                    <a:pt x="2467737" y="1444466"/>
                    <a:pt x="2467737" y="1233773"/>
                  </a:cubicBezTo>
                  <a:cubicBezTo>
                    <a:pt x="2467832" y="552355"/>
                    <a:pt x="1915287" y="0"/>
                    <a:pt x="1233964" y="0"/>
                  </a:cubicBezTo>
                  <a:close/>
                  <a:moveTo>
                    <a:pt x="1864995" y="1561910"/>
                  </a:moveTo>
                  <a:cubicBezTo>
                    <a:pt x="1713548" y="1395508"/>
                    <a:pt x="1670018" y="1191006"/>
                    <a:pt x="1566577" y="1346073"/>
                  </a:cubicBezTo>
                  <a:cubicBezTo>
                    <a:pt x="1419416" y="1567243"/>
                    <a:pt x="1334738" y="1910525"/>
                    <a:pt x="1237393" y="1646206"/>
                  </a:cubicBezTo>
                  <a:cubicBezTo>
                    <a:pt x="1127474" y="1348168"/>
                    <a:pt x="1076039" y="1025176"/>
                    <a:pt x="907637" y="1334643"/>
                  </a:cubicBezTo>
                  <a:cubicBezTo>
                    <a:pt x="779336" y="1570292"/>
                    <a:pt x="634936" y="1892522"/>
                    <a:pt x="302800" y="1908429"/>
                  </a:cubicBezTo>
                  <a:cubicBezTo>
                    <a:pt x="271367" y="1909953"/>
                    <a:pt x="233648" y="1904429"/>
                    <a:pt x="192596" y="1893856"/>
                  </a:cubicBezTo>
                  <a:cubicBezTo>
                    <a:pt x="411385" y="2238470"/>
                    <a:pt x="795338" y="2467832"/>
                    <a:pt x="1233869" y="2467832"/>
                  </a:cubicBezTo>
                  <a:cubicBezTo>
                    <a:pt x="1668018" y="2467832"/>
                    <a:pt x="2049208" y="2243042"/>
                    <a:pt x="2269141" y="1903952"/>
                  </a:cubicBezTo>
                  <a:cubicBezTo>
                    <a:pt x="2124742" y="1830324"/>
                    <a:pt x="2005584" y="1716310"/>
                    <a:pt x="1864995" y="156191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10" name="组合 11">
              <a:extLst>
                <a:ext uri="{FF2B5EF4-FFF2-40B4-BE49-F238E27FC236}">
                  <a16:creationId xmlns:a16="http://schemas.microsoft.com/office/drawing/2014/main" id="{3A7422F6-5D38-49A2-B53A-FB31C6D9CB46}"/>
                </a:ext>
              </a:extLst>
            </p:cNvPr>
            <p:cNvGrpSpPr/>
            <p:nvPr/>
          </p:nvGrpSpPr>
          <p:grpSpPr>
            <a:xfrm>
              <a:off x="8043056" y="4702687"/>
              <a:ext cx="3333604" cy="881628"/>
              <a:chOff x="8083550" y="5731848"/>
              <a:chExt cx="2120900" cy="560908"/>
            </a:xfrm>
          </p:grpSpPr>
          <p:sp>
            <p:nvSpPr>
              <p:cNvPr id="11" name="任意多边形: 形状 14">
                <a:extLst>
                  <a:ext uri="{FF2B5EF4-FFF2-40B4-BE49-F238E27FC236}">
                    <a16:creationId xmlns:a16="http://schemas.microsoft.com/office/drawing/2014/main" id="{86F60745-8CB5-46ED-BA29-6D0BB4B91C30}"/>
                  </a:ext>
                </a:extLst>
              </p:cNvPr>
              <p:cNvSpPr/>
              <p:nvPr/>
            </p:nvSpPr>
            <p:spPr>
              <a:xfrm>
                <a:off x="8083550" y="6181423"/>
                <a:ext cx="2120900" cy="111333"/>
              </a:xfrm>
              <a:custGeom>
                <a:avLst/>
                <a:gdLst/>
                <a:ahLst/>
                <a:cxnLst/>
                <a:rect l="l" t="t" r="r" b="b"/>
                <a:pathLst>
                  <a:path w="1921222" h="100852">
                    <a:moveTo>
                      <a:pt x="1583037" y="10984"/>
                    </a:moveTo>
                    <a:lnTo>
                      <a:pt x="1583037" y="89868"/>
                    </a:lnTo>
                    <a:lnTo>
                      <a:pt x="1612191" y="89868"/>
                    </a:lnTo>
                    <a:cubicBezTo>
                      <a:pt x="1619700" y="89799"/>
                      <a:pt x="1626436" y="88064"/>
                      <a:pt x="1632399" y="84666"/>
                    </a:cubicBezTo>
                    <a:cubicBezTo>
                      <a:pt x="1638363" y="81267"/>
                      <a:pt x="1643088" y="76621"/>
                      <a:pt x="1646575" y="70729"/>
                    </a:cubicBezTo>
                    <a:cubicBezTo>
                      <a:pt x="1650061" y="64838"/>
                      <a:pt x="1651843" y="58117"/>
                      <a:pt x="1651921" y="50569"/>
                    </a:cubicBezTo>
                    <a:cubicBezTo>
                      <a:pt x="1651840" y="42972"/>
                      <a:pt x="1650031" y="36206"/>
                      <a:pt x="1646495" y="30271"/>
                    </a:cubicBezTo>
                    <a:cubicBezTo>
                      <a:pt x="1642958" y="24336"/>
                      <a:pt x="1638175" y="19655"/>
                      <a:pt x="1632145" y="16229"/>
                    </a:cubicBezTo>
                    <a:cubicBezTo>
                      <a:pt x="1626116" y="12803"/>
                      <a:pt x="1619321" y="11054"/>
                      <a:pt x="1611762" y="10984"/>
                    </a:cubicBezTo>
                    <a:close/>
                    <a:moveTo>
                      <a:pt x="792462" y="10984"/>
                    </a:moveTo>
                    <a:lnTo>
                      <a:pt x="792462" y="58150"/>
                    </a:lnTo>
                    <a:lnTo>
                      <a:pt x="819045" y="58150"/>
                    </a:lnTo>
                    <a:cubicBezTo>
                      <a:pt x="828171" y="58138"/>
                      <a:pt x="835180" y="56125"/>
                      <a:pt x="840072" y="52111"/>
                    </a:cubicBezTo>
                    <a:cubicBezTo>
                      <a:pt x="844965" y="48097"/>
                      <a:pt x="847436" y="42154"/>
                      <a:pt x="847487" y="34281"/>
                    </a:cubicBezTo>
                    <a:cubicBezTo>
                      <a:pt x="847436" y="26619"/>
                      <a:pt x="844965" y="20825"/>
                      <a:pt x="840072" y="16897"/>
                    </a:cubicBezTo>
                    <a:cubicBezTo>
                      <a:pt x="835180" y="12970"/>
                      <a:pt x="828171" y="10998"/>
                      <a:pt x="819045" y="10984"/>
                    </a:cubicBezTo>
                    <a:close/>
                    <a:moveTo>
                      <a:pt x="335262" y="10984"/>
                    </a:moveTo>
                    <a:lnTo>
                      <a:pt x="335262" y="58150"/>
                    </a:lnTo>
                    <a:lnTo>
                      <a:pt x="361845" y="58150"/>
                    </a:lnTo>
                    <a:cubicBezTo>
                      <a:pt x="370971" y="58138"/>
                      <a:pt x="377980" y="56125"/>
                      <a:pt x="382873" y="52111"/>
                    </a:cubicBezTo>
                    <a:cubicBezTo>
                      <a:pt x="387765" y="48097"/>
                      <a:pt x="390236" y="42154"/>
                      <a:pt x="390287" y="34281"/>
                    </a:cubicBezTo>
                    <a:cubicBezTo>
                      <a:pt x="390236" y="26619"/>
                      <a:pt x="387765" y="20825"/>
                      <a:pt x="382873" y="16897"/>
                    </a:cubicBezTo>
                    <a:cubicBezTo>
                      <a:pt x="377980" y="12970"/>
                      <a:pt x="370971" y="10998"/>
                      <a:pt x="361845" y="10984"/>
                    </a:cubicBezTo>
                    <a:close/>
                    <a:moveTo>
                      <a:pt x="214446" y="10698"/>
                    </a:moveTo>
                    <a:cubicBezTo>
                      <a:pt x="206923" y="10778"/>
                      <a:pt x="200089" y="12571"/>
                      <a:pt x="193942" y="16075"/>
                    </a:cubicBezTo>
                    <a:cubicBezTo>
                      <a:pt x="187795" y="19580"/>
                      <a:pt x="182887" y="24315"/>
                      <a:pt x="179217" y="30281"/>
                    </a:cubicBezTo>
                    <a:cubicBezTo>
                      <a:pt x="175547" y="36247"/>
                      <a:pt x="173667" y="42962"/>
                      <a:pt x="173575" y="50426"/>
                    </a:cubicBezTo>
                    <a:cubicBezTo>
                      <a:pt x="173667" y="57893"/>
                      <a:pt x="175547" y="64633"/>
                      <a:pt x="179217" y="70645"/>
                    </a:cubicBezTo>
                    <a:cubicBezTo>
                      <a:pt x="182887" y="76656"/>
                      <a:pt x="187795" y="81438"/>
                      <a:pt x="193942" y="84988"/>
                    </a:cubicBezTo>
                    <a:cubicBezTo>
                      <a:pt x="200089" y="88539"/>
                      <a:pt x="206923" y="90356"/>
                      <a:pt x="214446" y="90440"/>
                    </a:cubicBezTo>
                    <a:cubicBezTo>
                      <a:pt x="221965" y="90356"/>
                      <a:pt x="228775" y="88539"/>
                      <a:pt x="234876" y="84988"/>
                    </a:cubicBezTo>
                    <a:cubicBezTo>
                      <a:pt x="240977" y="81438"/>
                      <a:pt x="245839" y="76656"/>
                      <a:pt x="249463" y="70645"/>
                    </a:cubicBezTo>
                    <a:cubicBezTo>
                      <a:pt x="253087" y="64633"/>
                      <a:pt x="254943" y="57893"/>
                      <a:pt x="255031" y="50426"/>
                    </a:cubicBezTo>
                    <a:cubicBezTo>
                      <a:pt x="254943" y="42962"/>
                      <a:pt x="253087" y="36247"/>
                      <a:pt x="249463" y="30281"/>
                    </a:cubicBezTo>
                    <a:cubicBezTo>
                      <a:pt x="245839" y="24315"/>
                      <a:pt x="240977" y="19580"/>
                      <a:pt x="234876" y="16075"/>
                    </a:cubicBezTo>
                    <a:cubicBezTo>
                      <a:pt x="228775" y="12571"/>
                      <a:pt x="221965" y="10778"/>
                      <a:pt x="214446" y="10698"/>
                    </a:cubicBezTo>
                    <a:close/>
                    <a:moveTo>
                      <a:pt x="1724025" y="429"/>
                    </a:moveTo>
                    <a:lnTo>
                      <a:pt x="1791872" y="429"/>
                    </a:lnTo>
                    <a:lnTo>
                      <a:pt x="1791872" y="10984"/>
                    </a:lnTo>
                    <a:lnTo>
                      <a:pt x="1735437" y="10984"/>
                    </a:lnTo>
                    <a:lnTo>
                      <a:pt x="1735437" y="44577"/>
                    </a:lnTo>
                    <a:lnTo>
                      <a:pt x="1785871" y="44577"/>
                    </a:lnTo>
                    <a:lnTo>
                      <a:pt x="1785871" y="54989"/>
                    </a:lnTo>
                    <a:lnTo>
                      <a:pt x="1735437" y="54989"/>
                    </a:lnTo>
                    <a:lnTo>
                      <a:pt x="1735437" y="89868"/>
                    </a:lnTo>
                    <a:lnTo>
                      <a:pt x="1793730" y="89868"/>
                    </a:lnTo>
                    <a:lnTo>
                      <a:pt x="1793730" y="100423"/>
                    </a:lnTo>
                    <a:lnTo>
                      <a:pt x="1724025" y="100423"/>
                    </a:lnTo>
                    <a:close/>
                    <a:moveTo>
                      <a:pt x="1571625" y="429"/>
                    </a:moveTo>
                    <a:lnTo>
                      <a:pt x="1612048" y="429"/>
                    </a:lnTo>
                    <a:cubicBezTo>
                      <a:pt x="1621861" y="519"/>
                      <a:pt x="1630624" y="2733"/>
                      <a:pt x="1638339" y="7071"/>
                    </a:cubicBezTo>
                    <a:cubicBezTo>
                      <a:pt x="1646052" y="11409"/>
                      <a:pt x="1652146" y="17327"/>
                      <a:pt x="1656621" y="24824"/>
                    </a:cubicBezTo>
                    <a:cubicBezTo>
                      <a:pt x="1661096" y="32322"/>
                      <a:pt x="1663381" y="40856"/>
                      <a:pt x="1663475" y="50426"/>
                    </a:cubicBezTo>
                    <a:cubicBezTo>
                      <a:pt x="1663381" y="59996"/>
                      <a:pt x="1661080" y="68530"/>
                      <a:pt x="1656573" y="76028"/>
                    </a:cubicBezTo>
                    <a:cubicBezTo>
                      <a:pt x="1652067" y="83525"/>
                      <a:pt x="1645925" y="89443"/>
                      <a:pt x="1638148" y="93781"/>
                    </a:cubicBezTo>
                    <a:cubicBezTo>
                      <a:pt x="1630370" y="98118"/>
                      <a:pt x="1621527" y="100333"/>
                      <a:pt x="1611619" y="100423"/>
                    </a:cubicBezTo>
                    <a:lnTo>
                      <a:pt x="1571625" y="100423"/>
                    </a:lnTo>
                    <a:close/>
                    <a:moveTo>
                      <a:pt x="1495425" y="429"/>
                    </a:moveTo>
                    <a:lnTo>
                      <a:pt x="1506837" y="429"/>
                    </a:lnTo>
                    <a:lnTo>
                      <a:pt x="1506837" y="100423"/>
                    </a:lnTo>
                    <a:lnTo>
                      <a:pt x="1495425" y="100423"/>
                    </a:lnTo>
                    <a:close/>
                    <a:moveTo>
                      <a:pt x="1381125" y="429"/>
                    </a:moveTo>
                    <a:lnTo>
                      <a:pt x="1392537" y="429"/>
                    </a:lnTo>
                    <a:lnTo>
                      <a:pt x="1392537" y="89868"/>
                    </a:lnTo>
                    <a:lnTo>
                      <a:pt x="1436399" y="89868"/>
                    </a:lnTo>
                    <a:lnTo>
                      <a:pt x="1436399" y="100423"/>
                    </a:lnTo>
                    <a:lnTo>
                      <a:pt x="1381125" y="100423"/>
                    </a:lnTo>
                    <a:close/>
                    <a:moveTo>
                      <a:pt x="1057275" y="429"/>
                    </a:moveTo>
                    <a:lnTo>
                      <a:pt x="1125122" y="429"/>
                    </a:lnTo>
                    <a:lnTo>
                      <a:pt x="1125122" y="10984"/>
                    </a:lnTo>
                    <a:lnTo>
                      <a:pt x="1068687" y="10984"/>
                    </a:lnTo>
                    <a:lnTo>
                      <a:pt x="1068687" y="44577"/>
                    </a:lnTo>
                    <a:lnTo>
                      <a:pt x="1119121" y="44577"/>
                    </a:lnTo>
                    <a:lnTo>
                      <a:pt x="1119121" y="54989"/>
                    </a:lnTo>
                    <a:lnTo>
                      <a:pt x="1068687" y="54989"/>
                    </a:lnTo>
                    <a:lnTo>
                      <a:pt x="1068687" y="89868"/>
                    </a:lnTo>
                    <a:lnTo>
                      <a:pt x="1126980" y="89868"/>
                    </a:lnTo>
                    <a:lnTo>
                      <a:pt x="1126980" y="100423"/>
                    </a:lnTo>
                    <a:lnTo>
                      <a:pt x="1057275" y="100423"/>
                    </a:lnTo>
                    <a:close/>
                    <a:moveTo>
                      <a:pt x="923925" y="429"/>
                    </a:moveTo>
                    <a:lnTo>
                      <a:pt x="991772" y="429"/>
                    </a:lnTo>
                    <a:lnTo>
                      <a:pt x="991772" y="10984"/>
                    </a:lnTo>
                    <a:lnTo>
                      <a:pt x="935337" y="10984"/>
                    </a:lnTo>
                    <a:lnTo>
                      <a:pt x="935337" y="44577"/>
                    </a:lnTo>
                    <a:lnTo>
                      <a:pt x="985771" y="44577"/>
                    </a:lnTo>
                    <a:lnTo>
                      <a:pt x="985771" y="54989"/>
                    </a:lnTo>
                    <a:lnTo>
                      <a:pt x="935337" y="54989"/>
                    </a:lnTo>
                    <a:lnTo>
                      <a:pt x="935337" y="89868"/>
                    </a:lnTo>
                    <a:lnTo>
                      <a:pt x="993630" y="89868"/>
                    </a:lnTo>
                    <a:lnTo>
                      <a:pt x="993630" y="100423"/>
                    </a:lnTo>
                    <a:lnTo>
                      <a:pt x="923925" y="100423"/>
                    </a:lnTo>
                    <a:close/>
                    <a:moveTo>
                      <a:pt x="781050" y="429"/>
                    </a:moveTo>
                    <a:lnTo>
                      <a:pt x="819045" y="429"/>
                    </a:lnTo>
                    <a:cubicBezTo>
                      <a:pt x="831630" y="496"/>
                      <a:pt x="841327" y="3429"/>
                      <a:pt x="848137" y="9226"/>
                    </a:cubicBezTo>
                    <a:cubicBezTo>
                      <a:pt x="854946" y="15023"/>
                      <a:pt x="858391" y="23279"/>
                      <a:pt x="858470" y="33995"/>
                    </a:cubicBezTo>
                    <a:cubicBezTo>
                      <a:pt x="858432" y="42246"/>
                      <a:pt x="856476" y="49111"/>
                      <a:pt x="852601" y="54590"/>
                    </a:cubicBezTo>
                    <a:cubicBezTo>
                      <a:pt x="848727" y="60069"/>
                      <a:pt x="843163" y="63966"/>
                      <a:pt x="835910" y="66280"/>
                    </a:cubicBezTo>
                    <a:lnTo>
                      <a:pt x="859470" y="100423"/>
                    </a:lnTo>
                    <a:lnTo>
                      <a:pt x="846486" y="100423"/>
                    </a:lnTo>
                    <a:lnTo>
                      <a:pt x="825477" y="68420"/>
                    </a:lnTo>
                    <a:cubicBezTo>
                      <a:pt x="823476" y="68586"/>
                      <a:pt x="821332" y="68681"/>
                      <a:pt x="819045" y="68705"/>
                    </a:cubicBezTo>
                    <a:lnTo>
                      <a:pt x="792462" y="68705"/>
                    </a:lnTo>
                    <a:lnTo>
                      <a:pt x="792462" y="100423"/>
                    </a:lnTo>
                    <a:lnTo>
                      <a:pt x="781050" y="100423"/>
                    </a:lnTo>
                    <a:close/>
                    <a:moveTo>
                      <a:pt x="666750" y="429"/>
                    </a:moveTo>
                    <a:lnTo>
                      <a:pt x="730311" y="429"/>
                    </a:lnTo>
                    <a:lnTo>
                      <a:pt x="730311" y="10984"/>
                    </a:lnTo>
                    <a:lnTo>
                      <a:pt x="678162" y="10984"/>
                    </a:lnTo>
                    <a:lnTo>
                      <a:pt x="678162" y="46863"/>
                    </a:lnTo>
                    <a:lnTo>
                      <a:pt x="724882" y="46863"/>
                    </a:lnTo>
                    <a:lnTo>
                      <a:pt x="724882" y="57275"/>
                    </a:lnTo>
                    <a:lnTo>
                      <a:pt x="678162" y="57275"/>
                    </a:lnTo>
                    <a:lnTo>
                      <a:pt x="678162" y="100423"/>
                    </a:lnTo>
                    <a:lnTo>
                      <a:pt x="666750" y="100423"/>
                    </a:lnTo>
                    <a:close/>
                    <a:moveTo>
                      <a:pt x="466725" y="429"/>
                    </a:moveTo>
                    <a:lnTo>
                      <a:pt x="534572" y="429"/>
                    </a:lnTo>
                    <a:lnTo>
                      <a:pt x="534572" y="10984"/>
                    </a:lnTo>
                    <a:lnTo>
                      <a:pt x="478137" y="10984"/>
                    </a:lnTo>
                    <a:lnTo>
                      <a:pt x="478137" y="44577"/>
                    </a:lnTo>
                    <a:lnTo>
                      <a:pt x="528572" y="44577"/>
                    </a:lnTo>
                    <a:lnTo>
                      <a:pt x="528572" y="54989"/>
                    </a:lnTo>
                    <a:lnTo>
                      <a:pt x="478137" y="54989"/>
                    </a:lnTo>
                    <a:lnTo>
                      <a:pt x="478137" y="89868"/>
                    </a:lnTo>
                    <a:lnTo>
                      <a:pt x="536430" y="89868"/>
                    </a:lnTo>
                    <a:lnTo>
                      <a:pt x="536430" y="100423"/>
                    </a:lnTo>
                    <a:lnTo>
                      <a:pt x="466725" y="100423"/>
                    </a:lnTo>
                    <a:close/>
                    <a:moveTo>
                      <a:pt x="323850" y="429"/>
                    </a:moveTo>
                    <a:lnTo>
                      <a:pt x="361845" y="429"/>
                    </a:lnTo>
                    <a:cubicBezTo>
                      <a:pt x="374430" y="496"/>
                      <a:pt x="384127" y="3429"/>
                      <a:pt x="390937" y="9226"/>
                    </a:cubicBezTo>
                    <a:cubicBezTo>
                      <a:pt x="397746" y="15023"/>
                      <a:pt x="401191" y="23279"/>
                      <a:pt x="401270" y="33995"/>
                    </a:cubicBezTo>
                    <a:cubicBezTo>
                      <a:pt x="401232" y="42246"/>
                      <a:pt x="399275" y="49111"/>
                      <a:pt x="395401" y="54590"/>
                    </a:cubicBezTo>
                    <a:cubicBezTo>
                      <a:pt x="391527" y="60069"/>
                      <a:pt x="385963" y="63966"/>
                      <a:pt x="378710" y="66280"/>
                    </a:cubicBezTo>
                    <a:lnTo>
                      <a:pt x="402270" y="100423"/>
                    </a:lnTo>
                    <a:lnTo>
                      <a:pt x="389286" y="100423"/>
                    </a:lnTo>
                    <a:lnTo>
                      <a:pt x="368277" y="68420"/>
                    </a:lnTo>
                    <a:cubicBezTo>
                      <a:pt x="366276" y="68586"/>
                      <a:pt x="364132" y="68681"/>
                      <a:pt x="361845" y="68705"/>
                    </a:cubicBezTo>
                    <a:lnTo>
                      <a:pt x="335262" y="68705"/>
                    </a:lnTo>
                    <a:lnTo>
                      <a:pt x="335262" y="100423"/>
                    </a:lnTo>
                    <a:lnTo>
                      <a:pt x="323850" y="100423"/>
                    </a:lnTo>
                    <a:close/>
                    <a:moveTo>
                      <a:pt x="0" y="429"/>
                    </a:moveTo>
                    <a:lnTo>
                      <a:pt x="14130" y="429"/>
                    </a:lnTo>
                    <a:lnTo>
                      <a:pt x="50747" y="72991"/>
                    </a:lnTo>
                    <a:lnTo>
                      <a:pt x="87221" y="429"/>
                    </a:lnTo>
                    <a:lnTo>
                      <a:pt x="101137" y="429"/>
                    </a:lnTo>
                    <a:lnTo>
                      <a:pt x="101137" y="100423"/>
                    </a:lnTo>
                    <a:lnTo>
                      <a:pt x="90653" y="100423"/>
                    </a:lnTo>
                    <a:lnTo>
                      <a:pt x="90510" y="17270"/>
                    </a:lnTo>
                    <a:lnTo>
                      <a:pt x="54037" y="89851"/>
                    </a:lnTo>
                    <a:lnTo>
                      <a:pt x="47171" y="89851"/>
                    </a:lnTo>
                    <a:lnTo>
                      <a:pt x="10840" y="17270"/>
                    </a:lnTo>
                    <a:lnTo>
                      <a:pt x="10840" y="100423"/>
                    </a:lnTo>
                    <a:lnTo>
                      <a:pt x="0" y="100423"/>
                    </a:lnTo>
                    <a:close/>
                    <a:moveTo>
                      <a:pt x="214446" y="143"/>
                    </a:moveTo>
                    <a:cubicBezTo>
                      <a:pt x="224269" y="242"/>
                      <a:pt x="233107" y="2502"/>
                      <a:pt x="240958" y="6923"/>
                    </a:cubicBezTo>
                    <a:cubicBezTo>
                      <a:pt x="248809" y="11344"/>
                      <a:pt x="255041" y="17328"/>
                      <a:pt x="259653" y="24877"/>
                    </a:cubicBezTo>
                    <a:cubicBezTo>
                      <a:pt x="264265" y="32426"/>
                      <a:pt x="266624" y="40942"/>
                      <a:pt x="266729" y="50426"/>
                    </a:cubicBezTo>
                    <a:cubicBezTo>
                      <a:pt x="266624" y="59911"/>
                      <a:pt x="264265" y="68440"/>
                      <a:pt x="259653" y="76012"/>
                    </a:cubicBezTo>
                    <a:cubicBezTo>
                      <a:pt x="255041" y="83583"/>
                      <a:pt x="248809" y="89591"/>
                      <a:pt x="240958" y="94035"/>
                    </a:cubicBezTo>
                    <a:cubicBezTo>
                      <a:pt x="233107" y="98478"/>
                      <a:pt x="224269" y="100751"/>
                      <a:pt x="214446" y="100852"/>
                    </a:cubicBezTo>
                    <a:cubicBezTo>
                      <a:pt x="204576" y="100751"/>
                      <a:pt x="195705" y="98478"/>
                      <a:pt x="187834" y="94035"/>
                    </a:cubicBezTo>
                    <a:cubicBezTo>
                      <a:pt x="179962" y="89591"/>
                      <a:pt x="173718" y="83583"/>
                      <a:pt x="169102" y="76012"/>
                    </a:cubicBezTo>
                    <a:cubicBezTo>
                      <a:pt x="164485" y="68440"/>
                      <a:pt x="162125" y="59911"/>
                      <a:pt x="162020" y="50426"/>
                    </a:cubicBezTo>
                    <a:cubicBezTo>
                      <a:pt x="162125" y="40942"/>
                      <a:pt x="164485" y="32426"/>
                      <a:pt x="169102" y="24877"/>
                    </a:cubicBezTo>
                    <a:cubicBezTo>
                      <a:pt x="173718" y="17328"/>
                      <a:pt x="179962" y="11344"/>
                      <a:pt x="187834" y="6923"/>
                    </a:cubicBezTo>
                    <a:cubicBezTo>
                      <a:pt x="195705" y="2502"/>
                      <a:pt x="204576" y="242"/>
                      <a:pt x="214446" y="143"/>
                    </a:cubicBezTo>
                    <a:close/>
                    <a:moveTo>
                      <a:pt x="1887084" y="0"/>
                    </a:moveTo>
                    <a:cubicBezTo>
                      <a:pt x="1892953" y="39"/>
                      <a:pt x="1898651" y="889"/>
                      <a:pt x="1904179" y="2550"/>
                    </a:cubicBezTo>
                    <a:cubicBezTo>
                      <a:pt x="1909706" y="4211"/>
                      <a:pt x="1914579" y="6452"/>
                      <a:pt x="1918797" y="9272"/>
                    </a:cubicBezTo>
                    <a:lnTo>
                      <a:pt x="1913946" y="19415"/>
                    </a:lnTo>
                    <a:cubicBezTo>
                      <a:pt x="1909362" y="16506"/>
                      <a:pt x="1904642" y="14392"/>
                      <a:pt x="1899786" y="13073"/>
                    </a:cubicBezTo>
                    <a:cubicBezTo>
                      <a:pt x="1894930" y="11755"/>
                      <a:pt x="1890458" y="11106"/>
                      <a:pt x="1886369" y="11126"/>
                    </a:cubicBezTo>
                    <a:cubicBezTo>
                      <a:pt x="1879853" y="11162"/>
                      <a:pt x="1874696" y="12377"/>
                      <a:pt x="1870897" y="14771"/>
                    </a:cubicBezTo>
                    <a:cubicBezTo>
                      <a:pt x="1867097" y="17164"/>
                      <a:pt x="1865155" y="20523"/>
                      <a:pt x="1865072" y="24845"/>
                    </a:cubicBezTo>
                    <a:cubicBezTo>
                      <a:pt x="1865222" y="29928"/>
                      <a:pt x="1867173" y="33785"/>
                      <a:pt x="1870925" y="36416"/>
                    </a:cubicBezTo>
                    <a:cubicBezTo>
                      <a:pt x="1874677" y="39048"/>
                      <a:pt x="1879328" y="41169"/>
                      <a:pt x="1884878" y="42781"/>
                    </a:cubicBezTo>
                    <a:cubicBezTo>
                      <a:pt x="1890428" y="44393"/>
                      <a:pt x="1895975" y="46210"/>
                      <a:pt x="1901519" y="48233"/>
                    </a:cubicBezTo>
                    <a:cubicBezTo>
                      <a:pt x="1907063" y="50256"/>
                      <a:pt x="1911703" y="53201"/>
                      <a:pt x="1915437" y="57067"/>
                    </a:cubicBezTo>
                    <a:cubicBezTo>
                      <a:pt x="1919172" y="60933"/>
                      <a:pt x="1921100" y="66437"/>
                      <a:pt x="1921222" y="73577"/>
                    </a:cubicBezTo>
                    <a:cubicBezTo>
                      <a:pt x="1921056" y="81966"/>
                      <a:pt x="1917713" y="88584"/>
                      <a:pt x="1911193" y="93431"/>
                    </a:cubicBezTo>
                    <a:cubicBezTo>
                      <a:pt x="1904672" y="98278"/>
                      <a:pt x="1895969" y="100752"/>
                      <a:pt x="1885083" y="100852"/>
                    </a:cubicBezTo>
                    <a:cubicBezTo>
                      <a:pt x="1877698" y="100778"/>
                      <a:pt x="1870674" y="99357"/>
                      <a:pt x="1864009" y="96589"/>
                    </a:cubicBezTo>
                    <a:cubicBezTo>
                      <a:pt x="1857345" y="93822"/>
                      <a:pt x="1851609" y="90153"/>
                      <a:pt x="1846802" y="85581"/>
                    </a:cubicBezTo>
                    <a:lnTo>
                      <a:pt x="1851945" y="75721"/>
                    </a:lnTo>
                    <a:cubicBezTo>
                      <a:pt x="1856684" y="80181"/>
                      <a:pt x="1861979" y="83622"/>
                      <a:pt x="1867829" y="86046"/>
                    </a:cubicBezTo>
                    <a:cubicBezTo>
                      <a:pt x="1873679" y="88469"/>
                      <a:pt x="1879479" y="89696"/>
                      <a:pt x="1885226" y="89726"/>
                    </a:cubicBezTo>
                    <a:cubicBezTo>
                      <a:pt x="1892518" y="89684"/>
                      <a:pt x="1898229" y="88302"/>
                      <a:pt x="1902360" y="85581"/>
                    </a:cubicBezTo>
                    <a:cubicBezTo>
                      <a:pt x="1906490" y="82860"/>
                      <a:pt x="1908592" y="79049"/>
                      <a:pt x="1908667" y="74149"/>
                    </a:cubicBezTo>
                    <a:cubicBezTo>
                      <a:pt x="1908545" y="68925"/>
                      <a:pt x="1906617" y="64973"/>
                      <a:pt x="1902882" y="62292"/>
                    </a:cubicBezTo>
                    <a:cubicBezTo>
                      <a:pt x="1899147" y="59611"/>
                      <a:pt x="1894508" y="57474"/>
                      <a:pt x="1888964" y="55882"/>
                    </a:cubicBezTo>
                    <a:cubicBezTo>
                      <a:pt x="1883419" y="54289"/>
                      <a:pt x="1877873" y="52514"/>
                      <a:pt x="1872323" y="50555"/>
                    </a:cubicBezTo>
                    <a:cubicBezTo>
                      <a:pt x="1866773" y="48597"/>
                      <a:pt x="1862122" y="45728"/>
                      <a:pt x="1858370" y="41950"/>
                    </a:cubicBezTo>
                    <a:cubicBezTo>
                      <a:pt x="1854618" y="38171"/>
                      <a:pt x="1852667" y="32756"/>
                      <a:pt x="1852517" y="25703"/>
                    </a:cubicBezTo>
                    <a:cubicBezTo>
                      <a:pt x="1852662" y="17755"/>
                      <a:pt x="1855833" y="11507"/>
                      <a:pt x="1862029" y="6957"/>
                    </a:cubicBezTo>
                    <a:cubicBezTo>
                      <a:pt x="1868225" y="2408"/>
                      <a:pt x="1876576" y="89"/>
                      <a:pt x="1887084" y="0"/>
                    </a:cubicBezTo>
                    <a:close/>
                    <a:moveTo>
                      <a:pt x="1287009" y="0"/>
                    </a:moveTo>
                    <a:cubicBezTo>
                      <a:pt x="1292879" y="39"/>
                      <a:pt x="1298577" y="889"/>
                      <a:pt x="1304103" y="2550"/>
                    </a:cubicBezTo>
                    <a:cubicBezTo>
                      <a:pt x="1309631" y="4211"/>
                      <a:pt x="1314503" y="6452"/>
                      <a:pt x="1318721" y="9272"/>
                    </a:cubicBezTo>
                    <a:lnTo>
                      <a:pt x="1313871" y="19415"/>
                    </a:lnTo>
                    <a:cubicBezTo>
                      <a:pt x="1309287" y="16506"/>
                      <a:pt x="1304567" y="14392"/>
                      <a:pt x="1299711" y="13073"/>
                    </a:cubicBezTo>
                    <a:cubicBezTo>
                      <a:pt x="1294855" y="11755"/>
                      <a:pt x="1290383" y="11106"/>
                      <a:pt x="1286294" y="11126"/>
                    </a:cubicBezTo>
                    <a:cubicBezTo>
                      <a:pt x="1279779" y="11162"/>
                      <a:pt x="1274621" y="12377"/>
                      <a:pt x="1270821" y="14771"/>
                    </a:cubicBezTo>
                    <a:cubicBezTo>
                      <a:pt x="1267022" y="17164"/>
                      <a:pt x="1265081" y="20523"/>
                      <a:pt x="1264997" y="24845"/>
                    </a:cubicBezTo>
                    <a:cubicBezTo>
                      <a:pt x="1265147" y="29928"/>
                      <a:pt x="1267099" y="33785"/>
                      <a:pt x="1270850" y="36416"/>
                    </a:cubicBezTo>
                    <a:cubicBezTo>
                      <a:pt x="1274602" y="39048"/>
                      <a:pt x="1279253" y="41169"/>
                      <a:pt x="1284803" y="42781"/>
                    </a:cubicBezTo>
                    <a:cubicBezTo>
                      <a:pt x="1290353" y="44393"/>
                      <a:pt x="1295900" y="46210"/>
                      <a:pt x="1301444" y="48233"/>
                    </a:cubicBezTo>
                    <a:cubicBezTo>
                      <a:pt x="1306988" y="50256"/>
                      <a:pt x="1311627" y="53201"/>
                      <a:pt x="1315362" y="57067"/>
                    </a:cubicBezTo>
                    <a:cubicBezTo>
                      <a:pt x="1319097" y="60933"/>
                      <a:pt x="1321025" y="66437"/>
                      <a:pt x="1321147" y="73577"/>
                    </a:cubicBezTo>
                    <a:cubicBezTo>
                      <a:pt x="1320981" y="81966"/>
                      <a:pt x="1317638" y="88584"/>
                      <a:pt x="1311117" y="93431"/>
                    </a:cubicBezTo>
                    <a:cubicBezTo>
                      <a:pt x="1304597" y="98278"/>
                      <a:pt x="1295893" y="100752"/>
                      <a:pt x="1285008" y="100852"/>
                    </a:cubicBezTo>
                    <a:cubicBezTo>
                      <a:pt x="1277623" y="100778"/>
                      <a:pt x="1270599" y="99357"/>
                      <a:pt x="1263934" y="96589"/>
                    </a:cubicBezTo>
                    <a:cubicBezTo>
                      <a:pt x="1257270" y="93822"/>
                      <a:pt x="1251534" y="90153"/>
                      <a:pt x="1246727" y="85581"/>
                    </a:cubicBezTo>
                    <a:lnTo>
                      <a:pt x="1251871" y="75721"/>
                    </a:lnTo>
                    <a:cubicBezTo>
                      <a:pt x="1256609" y="80181"/>
                      <a:pt x="1261903" y="83622"/>
                      <a:pt x="1267754" y="86046"/>
                    </a:cubicBezTo>
                    <a:cubicBezTo>
                      <a:pt x="1273605" y="88469"/>
                      <a:pt x="1279404" y="89696"/>
                      <a:pt x="1285151" y="89726"/>
                    </a:cubicBezTo>
                    <a:cubicBezTo>
                      <a:pt x="1292443" y="89684"/>
                      <a:pt x="1298155" y="88302"/>
                      <a:pt x="1302285" y="85581"/>
                    </a:cubicBezTo>
                    <a:cubicBezTo>
                      <a:pt x="1306415" y="82860"/>
                      <a:pt x="1308517" y="79049"/>
                      <a:pt x="1308592" y="74149"/>
                    </a:cubicBezTo>
                    <a:cubicBezTo>
                      <a:pt x="1308470" y="68925"/>
                      <a:pt x="1306542" y="64973"/>
                      <a:pt x="1302807" y="62292"/>
                    </a:cubicBezTo>
                    <a:cubicBezTo>
                      <a:pt x="1299072" y="59611"/>
                      <a:pt x="1294433" y="57474"/>
                      <a:pt x="1288889" y="55882"/>
                    </a:cubicBezTo>
                    <a:cubicBezTo>
                      <a:pt x="1283345" y="54289"/>
                      <a:pt x="1277797" y="52514"/>
                      <a:pt x="1272248" y="50555"/>
                    </a:cubicBezTo>
                    <a:cubicBezTo>
                      <a:pt x="1266698" y="48597"/>
                      <a:pt x="1262047" y="45728"/>
                      <a:pt x="1258295" y="41950"/>
                    </a:cubicBezTo>
                    <a:cubicBezTo>
                      <a:pt x="1254543" y="38171"/>
                      <a:pt x="1252592" y="32756"/>
                      <a:pt x="1252442" y="25703"/>
                    </a:cubicBezTo>
                    <a:cubicBezTo>
                      <a:pt x="1252587" y="17755"/>
                      <a:pt x="1255757" y="11507"/>
                      <a:pt x="1261953" y="6957"/>
                    </a:cubicBezTo>
                    <a:cubicBezTo>
                      <a:pt x="1268149" y="2408"/>
                      <a:pt x="1276501" y="89"/>
                      <a:pt x="1287009" y="0"/>
                    </a:cubicBezTo>
                    <a:close/>
                  </a:path>
                </a:pathLst>
              </a:custGeom>
              <a:solidFill>
                <a:srgbClr val="C4C5C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任意多边形: 形状 27">
                <a:extLst>
                  <a:ext uri="{FF2B5EF4-FFF2-40B4-BE49-F238E27FC236}">
                    <a16:creationId xmlns:a16="http://schemas.microsoft.com/office/drawing/2014/main" id="{135C0421-29CD-4DAF-925A-8261F0AE77B4}"/>
                  </a:ext>
                </a:extLst>
              </p:cNvPr>
              <p:cNvSpPr/>
              <p:nvPr/>
            </p:nvSpPr>
            <p:spPr>
              <a:xfrm>
                <a:off x="8083550" y="5731848"/>
                <a:ext cx="2120900" cy="308552"/>
              </a:xfrm>
              <a:custGeom>
                <a:avLst/>
                <a:gdLst/>
                <a:ahLst/>
                <a:cxnLst/>
                <a:rect l="l" t="t" r="r" b="b"/>
                <a:pathLst>
                  <a:path w="2792835" h="406308">
                    <a:moveTo>
                      <a:pt x="1738922" y="101718"/>
                    </a:moveTo>
                    <a:lnTo>
                      <a:pt x="1738922" y="305153"/>
                    </a:lnTo>
                    <a:lnTo>
                      <a:pt x="1777137" y="305153"/>
                    </a:lnTo>
                    <a:cubicBezTo>
                      <a:pt x="1809357" y="305153"/>
                      <a:pt x="1834645" y="296348"/>
                      <a:pt x="1853003" y="278740"/>
                    </a:cubicBezTo>
                    <a:cubicBezTo>
                      <a:pt x="1871361" y="261131"/>
                      <a:pt x="1880540" y="236217"/>
                      <a:pt x="1880540" y="203997"/>
                    </a:cubicBezTo>
                    <a:cubicBezTo>
                      <a:pt x="1880540" y="171402"/>
                      <a:pt x="1871361" y="146207"/>
                      <a:pt x="1853003" y="128411"/>
                    </a:cubicBezTo>
                    <a:cubicBezTo>
                      <a:pt x="1834645" y="110616"/>
                      <a:pt x="1809357" y="101718"/>
                      <a:pt x="1777137" y="101718"/>
                    </a:cubicBezTo>
                    <a:close/>
                    <a:moveTo>
                      <a:pt x="2114550" y="6182"/>
                    </a:moveTo>
                    <a:lnTo>
                      <a:pt x="2368001" y="6182"/>
                    </a:lnTo>
                    <a:lnTo>
                      <a:pt x="2368001" y="94412"/>
                    </a:lnTo>
                    <a:lnTo>
                      <a:pt x="2224697" y="94412"/>
                    </a:lnTo>
                    <a:lnTo>
                      <a:pt x="2224697" y="159039"/>
                    </a:lnTo>
                    <a:lnTo>
                      <a:pt x="2351142" y="159039"/>
                    </a:lnTo>
                    <a:lnTo>
                      <a:pt x="2351142" y="242773"/>
                    </a:lnTo>
                    <a:lnTo>
                      <a:pt x="2224697" y="242773"/>
                    </a:lnTo>
                    <a:lnTo>
                      <a:pt x="2224697" y="314144"/>
                    </a:lnTo>
                    <a:lnTo>
                      <a:pt x="2368001" y="314144"/>
                    </a:lnTo>
                    <a:lnTo>
                      <a:pt x="2368001" y="402374"/>
                    </a:lnTo>
                    <a:lnTo>
                      <a:pt x="2114550" y="402374"/>
                    </a:lnTo>
                    <a:close/>
                    <a:moveTo>
                      <a:pt x="1628775" y="6182"/>
                    </a:moveTo>
                    <a:lnTo>
                      <a:pt x="1785566" y="6182"/>
                    </a:lnTo>
                    <a:cubicBezTo>
                      <a:pt x="1827153" y="6182"/>
                      <a:pt x="1863587" y="14518"/>
                      <a:pt x="1894870" y="31190"/>
                    </a:cubicBezTo>
                    <a:cubicBezTo>
                      <a:pt x="1926154" y="47862"/>
                      <a:pt x="1950225" y="71184"/>
                      <a:pt x="1967084" y="101156"/>
                    </a:cubicBezTo>
                    <a:cubicBezTo>
                      <a:pt x="1983944" y="131128"/>
                      <a:pt x="1992373" y="165408"/>
                      <a:pt x="1992373" y="203997"/>
                    </a:cubicBezTo>
                    <a:cubicBezTo>
                      <a:pt x="1992373" y="242211"/>
                      <a:pt x="1983850" y="276305"/>
                      <a:pt x="1966803" y="306276"/>
                    </a:cubicBezTo>
                    <a:cubicBezTo>
                      <a:pt x="1949756" y="336249"/>
                      <a:pt x="1925592" y="359758"/>
                      <a:pt x="1894308" y="376804"/>
                    </a:cubicBezTo>
                    <a:cubicBezTo>
                      <a:pt x="1863025" y="393851"/>
                      <a:pt x="1826778" y="402374"/>
                      <a:pt x="1785566" y="402374"/>
                    </a:cubicBezTo>
                    <a:lnTo>
                      <a:pt x="1628775" y="402374"/>
                    </a:lnTo>
                    <a:close/>
                    <a:moveTo>
                      <a:pt x="1381125" y="6182"/>
                    </a:moveTo>
                    <a:lnTo>
                      <a:pt x="1491272" y="6182"/>
                    </a:lnTo>
                    <a:lnTo>
                      <a:pt x="1491272" y="402374"/>
                    </a:lnTo>
                    <a:lnTo>
                      <a:pt x="1381125" y="402374"/>
                    </a:lnTo>
                    <a:close/>
                    <a:moveTo>
                      <a:pt x="1028700" y="6182"/>
                    </a:moveTo>
                    <a:lnTo>
                      <a:pt x="1138847" y="6182"/>
                    </a:lnTo>
                    <a:lnTo>
                      <a:pt x="1138847" y="318078"/>
                    </a:lnTo>
                    <a:lnTo>
                      <a:pt x="1261920" y="318078"/>
                    </a:lnTo>
                    <a:lnTo>
                      <a:pt x="1261920" y="402374"/>
                    </a:lnTo>
                    <a:lnTo>
                      <a:pt x="1028700" y="402374"/>
                    </a:lnTo>
                    <a:close/>
                    <a:moveTo>
                      <a:pt x="0" y="6182"/>
                    </a:moveTo>
                    <a:lnTo>
                      <a:pt x="133188" y="6182"/>
                    </a:lnTo>
                    <a:lnTo>
                      <a:pt x="232658" y="263566"/>
                    </a:lnTo>
                    <a:lnTo>
                      <a:pt x="329880" y="6182"/>
                    </a:lnTo>
                    <a:lnTo>
                      <a:pt x="462506" y="6182"/>
                    </a:lnTo>
                    <a:lnTo>
                      <a:pt x="462506" y="402374"/>
                    </a:lnTo>
                    <a:lnTo>
                      <a:pt x="352359" y="402374"/>
                    </a:lnTo>
                    <a:lnTo>
                      <a:pt x="352359" y="183766"/>
                    </a:lnTo>
                    <a:lnTo>
                      <a:pt x="277616" y="402374"/>
                    </a:lnTo>
                    <a:lnTo>
                      <a:pt x="185452" y="402374"/>
                    </a:lnTo>
                    <a:lnTo>
                      <a:pt x="110147" y="182080"/>
                    </a:lnTo>
                    <a:lnTo>
                      <a:pt x="110147" y="402374"/>
                    </a:lnTo>
                    <a:lnTo>
                      <a:pt x="0" y="402374"/>
                    </a:lnTo>
                    <a:close/>
                    <a:moveTo>
                      <a:pt x="2633234" y="0"/>
                    </a:moveTo>
                    <a:cubicBezTo>
                      <a:pt x="2679316" y="0"/>
                      <a:pt x="2716125" y="10771"/>
                      <a:pt x="2743662" y="32314"/>
                    </a:cubicBezTo>
                    <a:cubicBezTo>
                      <a:pt x="2771199" y="53856"/>
                      <a:pt x="2785904" y="84109"/>
                      <a:pt x="2787777" y="123073"/>
                    </a:cubicBezTo>
                    <a:lnTo>
                      <a:pt x="2668077" y="123073"/>
                    </a:lnTo>
                    <a:cubicBezTo>
                      <a:pt x="2667702" y="111084"/>
                      <a:pt x="2664049" y="102092"/>
                      <a:pt x="2657118" y="96098"/>
                    </a:cubicBezTo>
                    <a:cubicBezTo>
                      <a:pt x="2650187" y="90103"/>
                      <a:pt x="2641289" y="87106"/>
                      <a:pt x="2630424" y="87106"/>
                    </a:cubicBezTo>
                    <a:cubicBezTo>
                      <a:pt x="2622182" y="87106"/>
                      <a:pt x="2615438" y="89541"/>
                      <a:pt x="2610193" y="94412"/>
                    </a:cubicBezTo>
                    <a:cubicBezTo>
                      <a:pt x="2604948" y="99282"/>
                      <a:pt x="2602325" y="106213"/>
                      <a:pt x="2602325" y="115205"/>
                    </a:cubicBezTo>
                    <a:cubicBezTo>
                      <a:pt x="2602325" y="122698"/>
                      <a:pt x="2605229" y="129161"/>
                      <a:pt x="2611036" y="134593"/>
                    </a:cubicBezTo>
                    <a:cubicBezTo>
                      <a:pt x="2616843" y="140026"/>
                      <a:pt x="2624055" y="144709"/>
                      <a:pt x="2632672" y="148643"/>
                    </a:cubicBezTo>
                    <a:cubicBezTo>
                      <a:pt x="2641289" y="152576"/>
                      <a:pt x="2654027" y="157540"/>
                      <a:pt x="2670886" y="163535"/>
                    </a:cubicBezTo>
                    <a:cubicBezTo>
                      <a:pt x="2695988" y="172152"/>
                      <a:pt x="2716687" y="180675"/>
                      <a:pt x="2732985" y="189105"/>
                    </a:cubicBezTo>
                    <a:cubicBezTo>
                      <a:pt x="2749282" y="197534"/>
                      <a:pt x="2763331" y="209336"/>
                      <a:pt x="2775133" y="224509"/>
                    </a:cubicBezTo>
                    <a:cubicBezTo>
                      <a:pt x="2786934" y="239682"/>
                      <a:pt x="2792835" y="258883"/>
                      <a:pt x="2792835" y="282112"/>
                    </a:cubicBezTo>
                    <a:cubicBezTo>
                      <a:pt x="2792835" y="305715"/>
                      <a:pt x="2786934" y="326882"/>
                      <a:pt x="2775133" y="345615"/>
                    </a:cubicBezTo>
                    <a:cubicBezTo>
                      <a:pt x="2763331" y="364347"/>
                      <a:pt x="2746285" y="379146"/>
                      <a:pt x="2723993" y="390011"/>
                    </a:cubicBezTo>
                    <a:cubicBezTo>
                      <a:pt x="2701701" y="400875"/>
                      <a:pt x="2675382" y="406308"/>
                      <a:pt x="2645035" y="406308"/>
                    </a:cubicBezTo>
                    <a:cubicBezTo>
                      <a:pt x="2598953" y="406308"/>
                      <a:pt x="2561114" y="395349"/>
                      <a:pt x="2531517" y="373433"/>
                    </a:cubicBezTo>
                    <a:cubicBezTo>
                      <a:pt x="2501919" y="351515"/>
                      <a:pt x="2485997" y="320139"/>
                      <a:pt x="2483749" y="279302"/>
                    </a:cubicBezTo>
                    <a:lnTo>
                      <a:pt x="2601201" y="279302"/>
                    </a:lnTo>
                    <a:cubicBezTo>
                      <a:pt x="2602325" y="293164"/>
                      <a:pt x="2606447" y="303279"/>
                      <a:pt x="2613565" y="309648"/>
                    </a:cubicBezTo>
                    <a:cubicBezTo>
                      <a:pt x="2620683" y="316017"/>
                      <a:pt x="2629862" y="319202"/>
                      <a:pt x="2641102" y="319202"/>
                    </a:cubicBezTo>
                    <a:cubicBezTo>
                      <a:pt x="2651217" y="319202"/>
                      <a:pt x="2659553" y="316673"/>
                      <a:pt x="2666109" y="311615"/>
                    </a:cubicBezTo>
                    <a:cubicBezTo>
                      <a:pt x="2672666" y="306558"/>
                      <a:pt x="2675944" y="299533"/>
                      <a:pt x="2675944" y="290541"/>
                    </a:cubicBezTo>
                    <a:cubicBezTo>
                      <a:pt x="2675944" y="278927"/>
                      <a:pt x="2670512" y="269935"/>
                      <a:pt x="2659647" y="263566"/>
                    </a:cubicBezTo>
                    <a:cubicBezTo>
                      <a:pt x="2648782" y="257197"/>
                      <a:pt x="2631173" y="250079"/>
                      <a:pt x="2606821" y="242211"/>
                    </a:cubicBezTo>
                    <a:cubicBezTo>
                      <a:pt x="2580970" y="233594"/>
                      <a:pt x="2560084" y="225258"/>
                      <a:pt x="2544161" y="217203"/>
                    </a:cubicBezTo>
                    <a:cubicBezTo>
                      <a:pt x="2528239" y="209148"/>
                      <a:pt x="2514376" y="197347"/>
                      <a:pt x="2502575" y="181799"/>
                    </a:cubicBezTo>
                    <a:cubicBezTo>
                      <a:pt x="2490773" y="166251"/>
                      <a:pt x="2484873" y="145926"/>
                      <a:pt x="2484873" y="120825"/>
                    </a:cubicBezTo>
                    <a:cubicBezTo>
                      <a:pt x="2484873" y="95349"/>
                      <a:pt x="2491242" y="73525"/>
                      <a:pt x="2503980" y="55355"/>
                    </a:cubicBezTo>
                    <a:cubicBezTo>
                      <a:pt x="2516718" y="37184"/>
                      <a:pt x="2534327" y="23416"/>
                      <a:pt x="2556805" y="14050"/>
                    </a:cubicBezTo>
                    <a:cubicBezTo>
                      <a:pt x="2579285" y="4683"/>
                      <a:pt x="2604761" y="0"/>
                      <a:pt x="2633234" y="0"/>
                    </a:cubicBezTo>
                    <a:close/>
                    <a:moveTo>
                      <a:pt x="737759" y="0"/>
                    </a:moveTo>
                    <a:cubicBezTo>
                      <a:pt x="783841" y="0"/>
                      <a:pt x="820650" y="10771"/>
                      <a:pt x="848187" y="32314"/>
                    </a:cubicBezTo>
                    <a:cubicBezTo>
                      <a:pt x="875724" y="53856"/>
                      <a:pt x="890429" y="84109"/>
                      <a:pt x="892302" y="123073"/>
                    </a:cubicBezTo>
                    <a:lnTo>
                      <a:pt x="772602" y="123073"/>
                    </a:lnTo>
                    <a:cubicBezTo>
                      <a:pt x="772227" y="111084"/>
                      <a:pt x="768574" y="102092"/>
                      <a:pt x="761643" y="96098"/>
                    </a:cubicBezTo>
                    <a:cubicBezTo>
                      <a:pt x="754712" y="90103"/>
                      <a:pt x="745814" y="87106"/>
                      <a:pt x="734949" y="87106"/>
                    </a:cubicBezTo>
                    <a:cubicBezTo>
                      <a:pt x="726707" y="87106"/>
                      <a:pt x="719963" y="89541"/>
                      <a:pt x="714718" y="94412"/>
                    </a:cubicBezTo>
                    <a:cubicBezTo>
                      <a:pt x="709473" y="99282"/>
                      <a:pt x="706851" y="106213"/>
                      <a:pt x="706851" y="115205"/>
                    </a:cubicBezTo>
                    <a:cubicBezTo>
                      <a:pt x="706851" y="122698"/>
                      <a:pt x="709754" y="129161"/>
                      <a:pt x="715561" y="134593"/>
                    </a:cubicBezTo>
                    <a:cubicBezTo>
                      <a:pt x="721368" y="140026"/>
                      <a:pt x="728580" y="144709"/>
                      <a:pt x="737197" y="148643"/>
                    </a:cubicBezTo>
                    <a:cubicBezTo>
                      <a:pt x="745814" y="152576"/>
                      <a:pt x="758552" y="157540"/>
                      <a:pt x="775411" y="163535"/>
                    </a:cubicBezTo>
                    <a:cubicBezTo>
                      <a:pt x="800513" y="172152"/>
                      <a:pt x="821213" y="180675"/>
                      <a:pt x="837510" y="189105"/>
                    </a:cubicBezTo>
                    <a:cubicBezTo>
                      <a:pt x="853807" y="197534"/>
                      <a:pt x="867856" y="209336"/>
                      <a:pt x="879658" y="224509"/>
                    </a:cubicBezTo>
                    <a:cubicBezTo>
                      <a:pt x="891459" y="239682"/>
                      <a:pt x="897360" y="258883"/>
                      <a:pt x="897360" y="282112"/>
                    </a:cubicBezTo>
                    <a:cubicBezTo>
                      <a:pt x="897360" y="305715"/>
                      <a:pt x="891459" y="326882"/>
                      <a:pt x="879658" y="345615"/>
                    </a:cubicBezTo>
                    <a:cubicBezTo>
                      <a:pt x="867856" y="364347"/>
                      <a:pt x="850810" y="379146"/>
                      <a:pt x="828518" y="390011"/>
                    </a:cubicBezTo>
                    <a:cubicBezTo>
                      <a:pt x="806227" y="400875"/>
                      <a:pt x="779907" y="406308"/>
                      <a:pt x="749561" y="406308"/>
                    </a:cubicBezTo>
                    <a:cubicBezTo>
                      <a:pt x="703479" y="406308"/>
                      <a:pt x="665639" y="395349"/>
                      <a:pt x="636042" y="373433"/>
                    </a:cubicBezTo>
                    <a:cubicBezTo>
                      <a:pt x="606444" y="351515"/>
                      <a:pt x="590522" y="320139"/>
                      <a:pt x="588274" y="279302"/>
                    </a:cubicBezTo>
                    <a:lnTo>
                      <a:pt x="705727" y="279302"/>
                    </a:lnTo>
                    <a:cubicBezTo>
                      <a:pt x="706851" y="293164"/>
                      <a:pt x="710972" y="303279"/>
                      <a:pt x="718090" y="309648"/>
                    </a:cubicBezTo>
                    <a:cubicBezTo>
                      <a:pt x="725208" y="316017"/>
                      <a:pt x="734387" y="319202"/>
                      <a:pt x="745627" y="319202"/>
                    </a:cubicBezTo>
                    <a:cubicBezTo>
                      <a:pt x="755742" y="319202"/>
                      <a:pt x="764078" y="316673"/>
                      <a:pt x="770635" y="311615"/>
                    </a:cubicBezTo>
                    <a:cubicBezTo>
                      <a:pt x="777191" y="306558"/>
                      <a:pt x="780469" y="299533"/>
                      <a:pt x="780469" y="290541"/>
                    </a:cubicBezTo>
                    <a:cubicBezTo>
                      <a:pt x="780469" y="278927"/>
                      <a:pt x="775037" y="269935"/>
                      <a:pt x="764172" y="263566"/>
                    </a:cubicBezTo>
                    <a:cubicBezTo>
                      <a:pt x="753307" y="257197"/>
                      <a:pt x="735699" y="250079"/>
                      <a:pt x="711346" y="242211"/>
                    </a:cubicBezTo>
                    <a:cubicBezTo>
                      <a:pt x="685496" y="233594"/>
                      <a:pt x="664609" y="225258"/>
                      <a:pt x="648686" y="217203"/>
                    </a:cubicBezTo>
                    <a:cubicBezTo>
                      <a:pt x="632764" y="209148"/>
                      <a:pt x="618902" y="197347"/>
                      <a:pt x="607100" y="181799"/>
                    </a:cubicBezTo>
                    <a:cubicBezTo>
                      <a:pt x="595299" y="166251"/>
                      <a:pt x="589398" y="145926"/>
                      <a:pt x="589398" y="120825"/>
                    </a:cubicBezTo>
                    <a:cubicBezTo>
                      <a:pt x="589398" y="95349"/>
                      <a:pt x="595767" y="73525"/>
                      <a:pt x="608505" y="55355"/>
                    </a:cubicBezTo>
                    <a:cubicBezTo>
                      <a:pt x="621243" y="37184"/>
                      <a:pt x="638852" y="23416"/>
                      <a:pt x="661331" y="14050"/>
                    </a:cubicBezTo>
                    <a:cubicBezTo>
                      <a:pt x="683810" y="4683"/>
                      <a:pt x="709286" y="0"/>
                      <a:pt x="737759" y="0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6EC47C08-B758-452A-95B1-9E2563FD3112}"/>
              </a:ext>
            </a:extLst>
          </p:cNvPr>
          <p:cNvSpPr txBox="1"/>
          <p:nvPr userDrawn="1"/>
        </p:nvSpPr>
        <p:spPr>
          <a:xfrm>
            <a:off x="14935200" y="742827"/>
            <a:ext cx="2153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000" spc="300">
                <a:solidFill>
                  <a:schemeClr val="tx1">
                    <a:lumMod val="50000"/>
                  </a:schemeClr>
                </a:solidFill>
                <a:latin typeface="+mn-lt"/>
              </a:rPr>
              <a:t>CALENDAR 2022</a:t>
            </a:r>
            <a:endParaRPr lang="en-US" sz="1000" spc="30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00359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2">
          <p15:clr>
            <a:srgbClr val="FBAE40"/>
          </p15:clr>
        </p15:guide>
        <p15:guide id="2" orient="horz" pos="2064">
          <p15:clr>
            <a:srgbClr val="FBAE40"/>
          </p15:clr>
        </p15:guide>
        <p15:guide id="3" pos="674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slides.com" TargetMode="External"/><Relationship Id="rId5" Type="http://schemas.openxmlformats.org/officeDocument/2006/relationships/tags" Target="../tags/tag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658333-7F4A-444E-9427-2F144DC4F3F7}"/>
              </a:ext>
            </a:extLst>
          </p:cNvPr>
          <p:cNvSpPr txBox="1"/>
          <p:nvPr userDrawn="1"/>
        </p:nvSpPr>
        <p:spPr>
          <a:xfrm>
            <a:off x="0" y="11588234"/>
            <a:ext cx="499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>
                <a:solidFill>
                  <a:schemeClr val="tx1">
                    <a:lumMod val="65000"/>
                  </a:schemeClr>
                </a:solidFill>
              </a:rPr>
              <a:t>© mslides 2021. All Right Reserved.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F64A79-8E33-4913-BF42-DFECFE798C71}"/>
              </a:ext>
            </a:extLst>
          </p:cNvPr>
          <p:cNvSpPr txBox="1"/>
          <p:nvPr userDrawn="1"/>
        </p:nvSpPr>
        <p:spPr>
          <a:xfrm>
            <a:off x="0" y="-1670566"/>
            <a:ext cx="499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800">
                <a:solidFill>
                  <a:schemeClr val="tx1">
                    <a:lumMod val="65000"/>
                  </a:schemeClr>
                </a:solidFill>
              </a:rPr>
              <a:t>This template is from </a:t>
            </a:r>
            <a:r>
              <a:rPr lang="en-US" altLang="zh-CN" sz="1800">
                <a:hlinkClick r:id="rId6" action="ppaction://hlinkfile"/>
              </a:rPr>
              <a:t>mslides.com</a:t>
            </a:r>
            <a:endParaRPr lang="en-US" altLang="zh-CN" sz="1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4E24F1-C705-469A-8925-A6AEF2905577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 rot="16200000">
            <a:off x="16283352" y="7122244"/>
            <a:ext cx="58216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0F0F0"/>
                </a:solidFill>
              </a:rPr>
              <a:t>Mslides.com</a:t>
            </a:r>
          </a:p>
        </p:txBody>
      </p:sp>
    </p:spTree>
    <p:extLst>
      <p:ext uri="{BB962C8B-B14F-4D97-AF65-F5344CB8AC3E}">
        <p14:creationId xmlns:p14="http://schemas.microsoft.com/office/powerpoint/2010/main" val="86494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863" r:id="rId2"/>
    <p:sldLayoutId id="2147483866" r:id="rId3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60" userDrawn="1">
          <p15:clr>
            <a:srgbClr val="F26B43"/>
          </p15:clr>
        </p15:guide>
        <p15:guide id="2" orient="horz" pos="3240" userDrawn="1">
          <p15:clr>
            <a:srgbClr val="F26B43"/>
          </p15:clr>
        </p15:guide>
        <p15:guide id="3" orient="horz" pos="519" userDrawn="1">
          <p15:clr>
            <a:srgbClr val="9FCC3B"/>
          </p15:clr>
        </p15:guide>
        <p15:guide id="4" pos="521" userDrawn="1">
          <p15:clr>
            <a:srgbClr val="9FCC3B"/>
          </p15:clr>
        </p15:guide>
        <p15:guide id="5" orient="horz" pos="5961" userDrawn="1">
          <p15:clr>
            <a:srgbClr val="9FCC3B"/>
          </p15:clr>
        </p15:guide>
        <p15:guide id="6" pos="11000" userDrawn="1">
          <p15:clr>
            <a:srgbClr val="9FCC3B"/>
          </p15:clr>
        </p15:guide>
        <p15:guide id="7" orient="horz" pos="864" userDrawn="1">
          <p15:clr>
            <a:srgbClr val="FDE53C"/>
          </p15:clr>
        </p15:guide>
        <p15:guide id="8" orient="horz" pos="1200" userDrawn="1">
          <p15:clr>
            <a:srgbClr val="FDE53C"/>
          </p15:clr>
        </p15:guide>
        <p15:guide id="9" orient="horz" pos="1536" userDrawn="1">
          <p15:clr>
            <a:srgbClr val="FDE53C"/>
          </p15:clr>
        </p15:guide>
        <p15:guide id="10" orient="horz" pos="1872" userDrawn="1">
          <p15:clr>
            <a:srgbClr val="FDE53C"/>
          </p15:clr>
        </p15:guide>
        <p15:guide id="11" orient="horz" pos="2904" userDrawn="1">
          <p15:clr>
            <a:srgbClr val="FDE53C"/>
          </p15:clr>
        </p15:guide>
        <p15:guide id="12" orient="horz" pos="2568" userDrawn="1">
          <p15:clr>
            <a:srgbClr val="FDE53C"/>
          </p15:clr>
        </p15:guide>
        <p15:guide id="13" orient="horz" pos="2232" userDrawn="1">
          <p15:clr>
            <a:srgbClr val="FDE53C"/>
          </p15:clr>
        </p15:guide>
        <p15:guide id="14" orient="horz" pos="3576" userDrawn="1">
          <p15:clr>
            <a:srgbClr val="FDE53C"/>
          </p15:clr>
        </p15:guide>
        <p15:guide id="15" orient="horz" pos="3936" userDrawn="1">
          <p15:clr>
            <a:srgbClr val="FDE53C"/>
          </p15:clr>
        </p15:guide>
        <p15:guide id="16" orient="horz" pos="5280" userDrawn="1">
          <p15:clr>
            <a:srgbClr val="FDE53C"/>
          </p15:clr>
        </p15:guide>
        <p15:guide id="17" orient="horz" pos="4608" userDrawn="1">
          <p15:clr>
            <a:srgbClr val="FDE53C"/>
          </p15:clr>
        </p15:guide>
        <p15:guide id="18" orient="horz" pos="4944" userDrawn="1">
          <p15:clr>
            <a:srgbClr val="FDE53C"/>
          </p15:clr>
        </p15:guide>
        <p15:guide id="19" orient="horz" pos="4272" userDrawn="1">
          <p15:clr>
            <a:srgbClr val="FDE53C"/>
          </p15:clr>
        </p15:guide>
        <p15:guide id="20" orient="horz" pos="5616" userDrawn="1">
          <p15:clr>
            <a:srgbClr val="FDE53C"/>
          </p15:clr>
        </p15:guide>
        <p15:guide id="21" pos="1176" userDrawn="1">
          <p15:clr>
            <a:srgbClr val="FDE53C"/>
          </p15:clr>
        </p15:guide>
        <p15:guide id="22" pos="1824" userDrawn="1">
          <p15:clr>
            <a:srgbClr val="FDE53C"/>
          </p15:clr>
        </p15:guide>
        <p15:guide id="23" pos="2472" userDrawn="1">
          <p15:clr>
            <a:srgbClr val="FDE53C"/>
          </p15:clr>
        </p15:guide>
        <p15:guide id="24" pos="3144" userDrawn="1">
          <p15:clr>
            <a:srgbClr val="FDE53C"/>
          </p15:clr>
        </p15:guide>
        <p15:guide id="25" pos="3792" userDrawn="1">
          <p15:clr>
            <a:srgbClr val="FDE53C"/>
          </p15:clr>
        </p15:guide>
        <p15:guide id="26" pos="4440" userDrawn="1">
          <p15:clr>
            <a:srgbClr val="FDE53C"/>
          </p15:clr>
        </p15:guide>
        <p15:guide id="27" pos="5112" userDrawn="1">
          <p15:clr>
            <a:srgbClr val="FDE53C"/>
          </p15:clr>
        </p15:guide>
        <p15:guide id="28" pos="6408" userDrawn="1">
          <p15:clr>
            <a:srgbClr val="FDE53C"/>
          </p15:clr>
        </p15:guide>
        <p15:guide id="29" pos="7080" userDrawn="1">
          <p15:clr>
            <a:srgbClr val="FDE53C"/>
          </p15:clr>
        </p15:guide>
        <p15:guide id="30" pos="7728" userDrawn="1">
          <p15:clr>
            <a:srgbClr val="FDE53C"/>
          </p15:clr>
        </p15:guide>
        <p15:guide id="31" pos="8376" userDrawn="1">
          <p15:clr>
            <a:srgbClr val="FDE53C"/>
          </p15:clr>
        </p15:guide>
        <p15:guide id="32" pos="9024" userDrawn="1">
          <p15:clr>
            <a:srgbClr val="FDE53C"/>
          </p15:clr>
        </p15:guide>
        <p15:guide id="34" pos="10344" userDrawn="1">
          <p15:clr>
            <a:srgbClr val="FDE53C"/>
          </p15:clr>
        </p15:guide>
        <p15:guide id="35" pos="9672" userDrawn="1">
          <p15:clr>
            <a:srgbClr val="FDE53C"/>
          </p15:clr>
        </p15:guide>
        <p15:guide id="36" pos="840" userDrawn="1">
          <p15:clr>
            <a:srgbClr val="F26B43"/>
          </p15:clr>
        </p15:guide>
        <p15:guide id="37" pos="106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slides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aphic 2">
            <a:extLst>
              <a:ext uri="{FF2B5EF4-FFF2-40B4-BE49-F238E27FC236}">
                <a16:creationId xmlns:a16="http://schemas.microsoft.com/office/drawing/2014/main" id="{44C19F23-E672-4A72-BCF8-5511944E4B26}"/>
              </a:ext>
            </a:extLst>
          </p:cNvPr>
          <p:cNvGrpSpPr/>
          <p:nvPr/>
        </p:nvGrpSpPr>
        <p:grpSpPr>
          <a:xfrm>
            <a:off x="9533883" y="767549"/>
            <a:ext cx="2835233" cy="1040056"/>
            <a:chOff x="12645958" y="1604741"/>
            <a:chExt cx="406635" cy="149167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DA5C996-B4A8-4FEE-B160-79B4ACA5C46A}"/>
                </a:ext>
              </a:extLst>
            </p:cNvPr>
            <p:cNvSpPr/>
            <p:nvPr/>
          </p:nvSpPr>
          <p:spPr>
            <a:xfrm>
              <a:off x="12645958" y="1614439"/>
              <a:ext cx="104963" cy="125316"/>
            </a:xfrm>
            <a:custGeom>
              <a:avLst/>
              <a:gdLst>
                <a:gd name="connsiteX0" fmla="*/ 94882 w 104963"/>
                <a:gd name="connsiteY0" fmla="*/ 95074 h 125316"/>
                <a:gd name="connsiteX1" fmla="*/ 59502 w 104963"/>
                <a:gd name="connsiteY1" fmla="*/ 95074 h 125316"/>
                <a:gd name="connsiteX2" fmla="*/ 88271 w 104963"/>
                <a:gd name="connsiteY2" fmla="*/ 72207 h 125316"/>
                <a:gd name="connsiteX3" fmla="*/ 98898 w 104963"/>
                <a:gd name="connsiteY3" fmla="*/ 59448 h 125316"/>
                <a:gd name="connsiteX4" fmla="*/ 103652 w 104963"/>
                <a:gd name="connsiteY4" fmla="*/ 38576 h 125316"/>
                <a:gd name="connsiteX5" fmla="*/ 90183 w 104963"/>
                <a:gd name="connsiteY5" fmla="*/ 11010 h 125316"/>
                <a:gd name="connsiteX6" fmla="*/ 58847 w 104963"/>
                <a:gd name="connsiteY6" fmla="*/ 0 h 125316"/>
                <a:gd name="connsiteX7" fmla="*/ 41089 w 104963"/>
                <a:gd name="connsiteY7" fmla="*/ 1639 h 125316"/>
                <a:gd name="connsiteX8" fmla="*/ 20928 w 104963"/>
                <a:gd name="connsiteY8" fmla="*/ 9617 h 125316"/>
                <a:gd name="connsiteX9" fmla="*/ 0 w 104963"/>
                <a:gd name="connsiteY9" fmla="*/ 37811 h 125316"/>
                <a:gd name="connsiteX10" fmla="*/ 30079 w 104963"/>
                <a:gd name="connsiteY10" fmla="*/ 50597 h 125316"/>
                <a:gd name="connsiteX11" fmla="*/ 37510 w 104963"/>
                <a:gd name="connsiteY11" fmla="*/ 36254 h 125316"/>
                <a:gd name="connsiteX12" fmla="*/ 48410 w 104963"/>
                <a:gd name="connsiteY12" fmla="*/ 31090 h 125316"/>
                <a:gd name="connsiteX13" fmla="*/ 57918 w 104963"/>
                <a:gd name="connsiteY13" fmla="*/ 34232 h 125316"/>
                <a:gd name="connsiteX14" fmla="*/ 61798 w 104963"/>
                <a:gd name="connsiteY14" fmla="*/ 43330 h 125316"/>
                <a:gd name="connsiteX15" fmla="*/ 57508 w 104963"/>
                <a:gd name="connsiteY15" fmla="*/ 56252 h 125316"/>
                <a:gd name="connsiteX16" fmla="*/ 38986 w 104963"/>
                <a:gd name="connsiteY16" fmla="*/ 74146 h 125316"/>
                <a:gd name="connsiteX17" fmla="*/ 33248 w 104963"/>
                <a:gd name="connsiteY17" fmla="*/ 78709 h 125316"/>
                <a:gd name="connsiteX18" fmla="*/ 28577 w 104963"/>
                <a:gd name="connsiteY18" fmla="*/ 82424 h 125316"/>
                <a:gd name="connsiteX19" fmla="*/ 7158 w 104963"/>
                <a:gd name="connsiteY19" fmla="*/ 103871 h 125316"/>
                <a:gd name="connsiteX20" fmla="*/ 628 w 104963"/>
                <a:gd name="connsiteY20" fmla="*/ 125317 h 125316"/>
                <a:gd name="connsiteX21" fmla="*/ 79883 w 104963"/>
                <a:gd name="connsiteY21" fmla="*/ 125317 h 125316"/>
                <a:gd name="connsiteX22" fmla="*/ 104963 w 104963"/>
                <a:gd name="connsiteY22" fmla="*/ 125317 h 125316"/>
                <a:gd name="connsiteX23" fmla="*/ 94882 w 104963"/>
                <a:gd name="connsiteY23" fmla="*/ 95074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63" h="125316">
                  <a:moveTo>
                    <a:pt x="94882" y="95074"/>
                  </a:moveTo>
                  <a:lnTo>
                    <a:pt x="59502" y="95074"/>
                  </a:lnTo>
                  <a:lnTo>
                    <a:pt x="88271" y="72207"/>
                  </a:lnTo>
                  <a:cubicBezTo>
                    <a:pt x="92833" y="68519"/>
                    <a:pt x="96358" y="64284"/>
                    <a:pt x="98898" y="59448"/>
                  </a:cubicBezTo>
                  <a:cubicBezTo>
                    <a:pt x="102067" y="53411"/>
                    <a:pt x="103652" y="46444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7" y="0"/>
                  </a:cubicBezTo>
                  <a:cubicBezTo>
                    <a:pt x="52427" y="0"/>
                    <a:pt x="46499" y="546"/>
                    <a:pt x="41089" y="1639"/>
                  </a:cubicBezTo>
                  <a:cubicBezTo>
                    <a:pt x="33330" y="3196"/>
                    <a:pt x="26582" y="5846"/>
                    <a:pt x="20928" y="9617"/>
                  </a:cubicBezTo>
                  <a:cubicBezTo>
                    <a:pt x="11283" y="16037"/>
                    <a:pt x="4317" y="25435"/>
                    <a:pt x="0" y="37811"/>
                  </a:cubicBezTo>
                  <a:lnTo>
                    <a:pt x="30079" y="50597"/>
                  </a:lnTo>
                  <a:cubicBezTo>
                    <a:pt x="31746" y="44477"/>
                    <a:pt x="34205" y="39696"/>
                    <a:pt x="37510" y="36254"/>
                  </a:cubicBezTo>
                  <a:cubicBezTo>
                    <a:pt x="40816" y="32811"/>
                    <a:pt x="44450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8" y="39368"/>
                    <a:pt x="61798" y="43330"/>
                  </a:cubicBezTo>
                  <a:cubicBezTo>
                    <a:pt x="61798" y="47537"/>
                    <a:pt x="60377" y="51826"/>
                    <a:pt x="57508" y="56252"/>
                  </a:cubicBezTo>
                  <a:cubicBezTo>
                    <a:pt x="54421" y="60678"/>
                    <a:pt x="48248" y="66633"/>
                    <a:pt x="38986" y="74146"/>
                  </a:cubicBezTo>
                  <a:lnTo>
                    <a:pt x="33248" y="78709"/>
                  </a:lnTo>
                  <a:lnTo>
                    <a:pt x="28577" y="82424"/>
                  </a:lnTo>
                  <a:cubicBezTo>
                    <a:pt x="18660" y="90375"/>
                    <a:pt x="11528" y="97532"/>
                    <a:pt x="7158" y="103871"/>
                  </a:cubicBezTo>
                  <a:cubicBezTo>
                    <a:pt x="2813" y="110209"/>
                    <a:pt x="628" y="117367"/>
                    <a:pt x="628" y="125317"/>
                  </a:cubicBezTo>
                  <a:lnTo>
                    <a:pt x="79883" y="125317"/>
                  </a:lnTo>
                  <a:lnTo>
                    <a:pt x="104963" y="125317"/>
                  </a:lnTo>
                  <a:lnTo>
                    <a:pt x="94882" y="95074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4" name="Graphic 2">
              <a:extLst>
                <a:ext uri="{FF2B5EF4-FFF2-40B4-BE49-F238E27FC236}">
                  <a16:creationId xmlns:a16="http://schemas.microsoft.com/office/drawing/2014/main" id="{1A594347-1787-49DD-80E6-49EC442BF215}"/>
                </a:ext>
              </a:extLst>
            </p:cNvPr>
            <p:cNvGrpSpPr/>
            <p:nvPr/>
          </p:nvGrpSpPr>
          <p:grpSpPr>
            <a:xfrm>
              <a:off x="12725541" y="1604795"/>
              <a:ext cx="136053" cy="149112"/>
              <a:chOff x="12725541" y="1604795"/>
              <a:chExt cx="136053" cy="149112"/>
            </a:xfrm>
            <a:solidFill>
              <a:srgbClr val="FFECBD"/>
            </a:solidFill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E52C03E-AA95-4053-BE11-168F95CB54EF}"/>
                  </a:ext>
                </a:extLst>
              </p:cNvPr>
              <p:cNvSpPr/>
              <p:nvPr/>
            </p:nvSpPr>
            <p:spPr>
              <a:xfrm>
                <a:off x="12735212" y="1614412"/>
                <a:ext cx="116711" cy="129797"/>
              </a:xfrm>
              <a:custGeom>
                <a:avLst/>
                <a:gdLst>
                  <a:gd name="connsiteX0" fmla="*/ 100920 w 116711"/>
                  <a:gd name="connsiteY0" fmla="*/ 18222 h 129797"/>
                  <a:gd name="connsiteX1" fmla="*/ 58683 w 116711"/>
                  <a:gd name="connsiteY1" fmla="*/ 0 h 129797"/>
                  <a:gd name="connsiteX2" fmla="*/ 44504 w 116711"/>
                  <a:gd name="connsiteY2" fmla="*/ 1530 h 129797"/>
                  <a:gd name="connsiteX3" fmla="*/ 16119 w 116711"/>
                  <a:gd name="connsiteY3" fmla="*/ 18796 h 129797"/>
                  <a:gd name="connsiteX4" fmla="*/ 13332 w 116711"/>
                  <a:gd name="connsiteY4" fmla="*/ 22320 h 129797"/>
                  <a:gd name="connsiteX5" fmla="*/ 0 w 116711"/>
                  <a:gd name="connsiteY5" fmla="*/ 65404 h 129797"/>
                  <a:gd name="connsiteX6" fmla="*/ 1230 w 116711"/>
                  <a:gd name="connsiteY6" fmla="*/ 79528 h 129797"/>
                  <a:gd name="connsiteX7" fmla="*/ 16939 w 116711"/>
                  <a:gd name="connsiteY7" fmla="*/ 111356 h 129797"/>
                  <a:gd name="connsiteX8" fmla="*/ 50897 w 116711"/>
                  <a:gd name="connsiteY8" fmla="*/ 129196 h 129797"/>
                  <a:gd name="connsiteX9" fmla="*/ 59995 w 116711"/>
                  <a:gd name="connsiteY9" fmla="*/ 129797 h 129797"/>
                  <a:gd name="connsiteX10" fmla="*/ 101412 w 116711"/>
                  <a:gd name="connsiteY10" fmla="*/ 110755 h 129797"/>
                  <a:gd name="connsiteX11" fmla="*/ 101548 w 116711"/>
                  <a:gd name="connsiteY11" fmla="*/ 110564 h 129797"/>
                  <a:gd name="connsiteX12" fmla="*/ 116246 w 116711"/>
                  <a:gd name="connsiteY12" fmla="*/ 73300 h 129797"/>
                  <a:gd name="connsiteX13" fmla="*/ 116712 w 116711"/>
                  <a:gd name="connsiteY13" fmla="*/ 64093 h 129797"/>
                  <a:gd name="connsiteX14" fmla="*/ 100920 w 116711"/>
                  <a:gd name="connsiteY14" fmla="*/ 18222 h 129797"/>
                  <a:gd name="connsiteX15" fmla="*/ 72070 w 116711"/>
                  <a:gd name="connsiteY15" fmla="*/ 89446 h 129797"/>
                  <a:gd name="connsiteX16" fmla="*/ 58519 w 116711"/>
                  <a:gd name="connsiteY16" fmla="*/ 98407 h 129797"/>
                  <a:gd name="connsiteX17" fmla="*/ 44559 w 116711"/>
                  <a:gd name="connsiteY17" fmla="*/ 89200 h 129797"/>
                  <a:gd name="connsiteX18" fmla="*/ 40516 w 116711"/>
                  <a:gd name="connsiteY18" fmla="*/ 64584 h 129797"/>
                  <a:gd name="connsiteX19" fmla="*/ 41663 w 116711"/>
                  <a:gd name="connsiteY19" fmla="*/ 50651 h 129797"/>
                  <a:gd name="connsiteX20" fmla="*/ 44640 w 116711"/>
                  <a:gd name="connsiteY20" fmla="*/ 40543 h 129797"/>
                  <a:gd name="connsiteX21" fmla="*/ 58191 w 116711"/>
                  <a:gd name="connsiteY21" fmla="*/ 31090 h 129797"/>
                  <a:gd name="connsiteX22" fmla="*/ 72398 w 116711"/>
                  <a:gd name="connsiteY22" fmla="*/ 40051 h 129797"/>
                  <a:gd name="connsiteX23" fmla="*/ 76196 w 116711"/>
                  <a:gd name="connsiteY23" fmla="*/ 64912 h 129797"/>
                  <a:gd name="connsiteX24" fmla="*/ 74228 w 116711"/>
                  <a:gd name="connsiteY24" fmla="*/ 83244 h 129797"/>
                  <a:gd name="connsiteX25" fmla="*/ 72070 w 116711"/>
                  <a:gd name="connsiteY25" fmla="*/ 89446 h 129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16711" h="129797">
                    <a:moveTo>
                      <a:pt x="100920" y="18222"/>
                    </a:moveTo>
                    <a:cubicBezTo>
                      <a:pt x="90401" y="6092"/>
                      <a:pt x="76305" y="0"/>
                      <a:pt x="58683" y="0"/>
                    </a:cubicBezTo>
                    <a:cubicBezTo>
                      <a:pt x="53684" y="0"/>
                      <a:pt x="48957" y="519"/>
                      <a:pt x="44504" y="1530"/>
                    </a:cubicBezTo>
                    <a:cubicBezTo>
                      <a:pt x="33276" y="4071"/>
                      <a:pt x="23796" y="9808"/>
                      <a:pt x="16119" y="18796"/>
                    </a:cubicBezTo>
                    <a:cubicBezTo>
                      <a:pt x="15135" y="19944"/>
                      <a:pt x="14207" y="21118"/>
                      <a:pt x="13332" y="22320"/>
                    </a:cubicBezTo>
                    <a:cubicBezTo>
                      <a:pt x="4453" y="34205"/>
                      <a:pt x="0" y="48548"/>
                      <a:pt x="0" y="65404"/>
                    </a:cubicBezTo>
                    <a:cubicBezTo>
                      <a:pt x="0" y="70322"/>
                      <a:pt x="410" y="75021"/>
                      <a:pt x="1230" y="79528"/>
                    </a:cubicBezTo>
                    <a:cubicBezTo>
                      <a:pt x="3442" y="91741"/>
                      <a:pt x="8688" y="102368"/>
                      <a:pt x="16939" y="111356"/>
                    </a:cubicBezTo>
                    <a:cubicBezTo>
                      <a:pt x="26199" y="121437"/>
                      <a:pt x="37538" y="127393"/>
                      <a:pt x="50897" y="129196"/>
                    </a:cubicBezTo>
                    <a:cubicBezTo>
                      <a:pt x="53821" y="129606"/>
                      <a:pt x="56853" y="129797"/>
                      <a:pt x="59995" y="129797"/>
                    </a:cubicBezTo>
                    <a:cubicBezTo>
                      <a:pt x="77398" y="129797"/>
                      <a:pt x="91222" y="123459"/>
                      <a:pt x="101412" y="110755"/>
                    </a:cubicBezTo>
                    <a:cubicBezTo>
                      <a:pt x="101467" y="110701"/>
                      <a:pt x="101493" y="110619"/>
                      <a:pt x="101548" y="110564"/>
                    </a:cubicBezTo>
                    <a:cubicBezTo>
                      <a:pt x="109908" y="100100"/>
                      <a:pt x="114799" y="87670"/>
                      <a:pt x="116246" y="73300"/>
                    </a:cubicBezTo>
                    <a:cubicBezTo>
                      <a:pt x="116547" y="70322"/>
                      <a:pt x="116712" y="67234"/>
                      <a:pt x="116712" y="64093"/>
                    </a:cubicBezTo>
                    <a:cubicBezTo>
                      <a:pt x="116712" y="45652"/>
                      <a:pt x="111465" y="30380"/>
                      <a:pt x="100920" y="18222"/>
                    </a:cubicBezTo>
                    <a:close/>
                    <a:moveTo>
                      <a:pt x="72070" y="89446"/>
                    </a:moveTo>
                    <a:cubicBezTo>
                      <a:pt x="69311" y="95401"/>
                      <a:pt x="64804" y="98407"/>
                      <a:pt x="58519" y="98407"/>
                    </a:cubicBezTo>
                    <a:cubicBezTo>
                      <a:pt x="51908" y="98407"/>
                      <a:pt x="47236" y="95347"/>
                      <a:pt x="44559" y="89200"/>
                    </a:cubicBezTo>
                    <a:cubicBezTo>
                      <a:pt x="41854" y="83080"/>
                      <a:pt x="40516" y="74857"/>
                      <a:pt x="40516" y="64584"/>
                    </a:cubicBezTo>
                    <a:cubicBezTo>
                      <a:pt x="40516" y="59476"/>
                      <a:pt x="40899" y="54831"/>
                      <a:pt x="41663" y="50651"/>
                    </a:cubicBezTo>
                    <a:cubicBezTo>
                      <a:pt x="42346" y="46908"/>
                      <a:pt x="43329" y="43521"/>
                      <a:pt x="44640" y="40543"/>
                    </a:cubicBezTo>
                    <a:cubicBezTo>
                      <a:pt x="47400" y="34232"/>
                      <a:pt x="51908" y="31090"/>
                      <a:pt x="58191" y="31090"/>
                    </a:cubicBezTo>
                    <a:cubicBezTo>
                      <a:pt x="65130" y="31090"/>
                      <a:pt x="69885" y="34068"/>
                      <a:pt x="72398" y="40051"/>
                    </a:cubicBezTo>
                    <a:cubicBezTo>
                      <a:pt x="74939" y="46007"/>
                      <a:pt x="76196" y="54312"/>
                      <a:pt x="76196" y="64912"/>
                    </a:cubicBezTo>
                    <a:cubicBezTo>
                      <a:pt x="76196" y="72070"/>
                      <a:pt x="75540" y="78190"/>
                      <a:pt x="74228" y="83244"/>
                    </a:cubicBezTo>
                    <a:cubicBezTo>
                      <a:pt x="73655" y="85539"/>
                      <a:pt x="72945" y="87588"/>
                      <a:pt x="72070" y="89446"/>
                    </a:cubicBez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B3EC15B9-B616-4E7C-969A-B6B316EFF861}"/>
                  </a:ext>
                </a:extLst>
              </p:cNvPr>
              <p:cNvSpPr/>
              <p:nvPr/>
            </p:nvSpPr>
            <p:spPr>
              <a:xfrm>
                <a:off x="12725541" y="1604795"/>
                <a:ext cx="136053" cy="149112"/>
              </a:xfrm>
              <a:custGeom>
                <a:avLst/>
                <a:gdLst>
                  <a:gd name="connsiteX0" fmla="*/ 69694 w 136053"/>
                  <a:gd name="connsiteY0" fmla="*/ 149113 h 149112"/>
                  <a:gd name="connsiteX1" fmla="*/ 59285 w 136053"/>
                  <a:gd name="connsiteY1" fmla="*/ 148430 h 149112"/>
                  <a:gd name="connsiteX2" fmla="*/ 19479 w 136053"/>
                  <a:gd name="connsiteY2" fmla="*/ 127530 h 149112"/>
                  <a:gd name="connsiteX3" fmla="*/ 1394 w 136053"/>
                  <a:gd name="connsiteY3" fmla="*/ 90894 h 149112"/>
                  <a:gd name="connsiteX4" fmla="*/ 0 w 136053"/>
                  <a:gd name="connsiteY4" fmla="*/ 75048 h 149112"/>
                  <a:gd name="connsiteX5" fmla="*/ 15245 w 136053"/>
                  <a:gd name="connsiteY5" fmla="*/ 26173 h 149112"/>
                  <a:gd name="connsiteX6" fmla="*/ 18441 w 136053"/>
                  <a:gd name="connsiteY6" fmla="*/ 22157 h 149112"/>
                  <a:gd name="connsiteX7" fmla="*/ 52044 w 136053"/>
                  <a:gd name="connsiteY7" fmla="*/ 1776 h 149112"/>
                  <a:gd name="connsiteX8" fmla="*/ 68355 w 136053"/>
                  <a:gd name="connsiteY8" fmla="*/ 0 h 149112"/>
                  <a:gd name="connsiteX9" fmla="*/ 117913 w 136053"/>
                  <a:gd name="connsiteY9" fmla="*/ 21555 h 149112"/>
                  <a:gd name="connsiteX10" fmla="*/ 117913 w 136053"/>
                  <a:gd name="connsiteY10" fmla="*/ 21555 h 149112"/>
                  <a:gd name="connsiteX11" fmla="*/ 136053 w 136053"/>
                  <a:gd name="connsiteY11" fmla="*/ 73764 h 149112"/>
                  <a:gd name="connsiteX12" fmla="*/ 135534 w 136053"/>
                  <a:gd name="connsiteY12" fmla="*/ 83954 h 149112"/>
                  <a:gd name="connsiteX13" fmla="*/ 118787 w 136053"/>
                  <a:gd name="connsiteY13" fmla="*/ 126300 h 149112"/>
                  <a:gd name="connsiteX14" fmla="*/ 69694 w 136053"/>
                  <a:gd name="connsiteY14" fmla="*/ 149113 h 149112"/>
                  <a:gd name="connsiteX15" fmla="*/ 68355 w 136053"/>
                  <a:gd name="connsiteY15" fmla="*/ 19315 h 149112"/>
                  <a:gd name="connsiteX16" fmla="*/ 56306 w 136053"/>
                  <a:gd name="connsiteY16" fmla="*/ 20599 h 149112"/>
                  <a:gd name="connsiteX17" fmla="*/ 33112 w 136053"/>
                  <a:gd name="connsiteY17" fmla="*/ 34724 h 149112"/>
                  <a:gd name="connsiteX18" fmla="*/ 30735 w 136053"/>
                  <a:gd name="connsiteY18" fmla="*/ 37702 h 149112"/>
                  <a:gd name="connsiteX19" fmla="*/ 19315 w 136053"/>
                  <a:gd name="connsiteY19" fmla="*/ 75021 h 149112"/>
                  <a:gd name="connsiteX20" fmla="*/ 20409 w 136053"/>
                  <a:gd name="connsiteY20" fmla="*/ 87397 h 149112"/>
                  <a:gd name="connsiteX21" fmla="*/ 33712 w 136053"/>
                  <a:gd name="connsiteY21" fmla="*/ 114416 h 149112"/>
                  <a:gd name="connsiteX22" fmla="*/ 61853 w 136053"/>
                  <a:gd name="connsiteY22" fmla="*/ 129224 h 149112"/>
                  <a:gd name="connsiteX23" fmla="*/ 69639 w 136053"/>
                  <a:gd name="connsiteY23" fmla="*/ 129743 h 149112"/>
                  <a:gd name="connsiteX24" fmla="*/ 103516 w 136053"/>
                  <a:gd name="connsiteY24" fmla="*/ 114334 h 149112"/>
                  <a:gd name="connsiteX25" fmla="*/ 103816 w 136053"/>
                  <a:gd name="connsiteY25" fmla="*/ 113952 h 149112"/>
                  <a:gd name="connsiteX26" fmla="*/ 116246 w 136053"/>
                  <a:gd name="connsiteY26" fmla="*/ 81960 h 149112"/>
                  <a:gd name="connsiteX27" fmla="*/ 116657 w 136053"/>
                  <a:gd name="connsiteY27" fmla="*/ 73709 h 149112"/>
                  <a:gd name="connsiteX28" fmla="*/ 103242 w 136053"/>
                  <a:gd name="connsiteY28" fmla="*/ 34177 h 149112"/>
                  <a:gd name="connsiteX29" fmla="*/ 68355 w 136053"/>
                  <a:gd name="connsiteY29" fmla="*/ 19315 h 149112"/>
                  <a:gd name="connsiteX30" fmla="*/ 68191 w 136053"/>
                  <a:gd name="connsiteY30" fmla="*/ 117695 h 149112"/>
                  <a:gd name="connsiteX31" fmla="*/ 45351 w 136053"/>
                  <a:gd name="connsiteY31" fmla="*/ 102723 h 149112"/>
                  <a:gd name="connsiteX32" fmla="*/ 40488 w 136053"/>
                  <a:gd name="connsiteY32" fmla="*/ 74201 h 149112"/>
                  <a:gd name="connsiteX33" fmla="*/ 41799 w 136053"/>
                  <a:gd name="connsiteY33" fmla="*/ 58547 h 149112"/>
                  <a:gd name="connsiteX34" fmla="*/ 45433 w 136053"/>
                  <a:gd name="connsiteY34" fmla="*/ 46307 h 149112"/>
                  <a:gd name="connsiteX35" fmla="*/ 67862 w 136053"/>
                  <a:gd name="connsiteY35" fmla="*/ 31063 h 149112"/>
                  <a:gd name="connsiteX36" fmla="*/ 90975 w 136053"/>
                  <a:gd name="connsiteY36" fmla="*/ 45898 h 149112"/>
                  <a:gd name="connsiteX37" fmla="*/ 95539 w 136053"/>
                  <a:gd name="connsiteY37" fmla="*/ 74556 h 149112"/>
                  <a:gd name="connsiteX38" fmla="*/ 93243 w 136053"/>
                  <a:gd name="connsiteY38" fmla="*/ 95319 h 149112"/>
                  <a:gd name="connsiteX39" fmla="*/ 90511 w 136053"/>
                  <a:gd name="connsiteY39" fmla="*/ 103133 h 149112"/>
                  <a:gd name="connsiteX40" fmla="*/ 68191 w 136053"/>
                  <a:gd name="connsiteY40" fmla="*/ 117695 h 149112"/>
                  <a:gd name="connsiteX41" fmla="*/ 67862 w 136053"/>
                  <a:gd name="connsiteY41" fmla="*/ 50405 h 149112"/>
                  <a:gd name="connsiteX42" fmla="*/ 63164 w 136053"/>
                  <a:gd name="connsiteY42" fmla="*/ 54066 h 149112"/>
                  <a:gd name="connsiteX43" fmla="*/ 60842 w 136053"/>
                  <a:gd name="connsiteY43" fmla="*/ 62044 h 149112"/>
                  <a:gd name="connsiteX44" fmla="*/ 59859 w 136053"/>
                  <a:gd name="connsiteY44" fmla="*/ 74228 h 149112"/>
                  <a:gd name="connsiteX45" fmla="*/ 63081 w 136053"/>
                  <a:gd name="connsiteY45" fmla="*/ 94937 h 149112"/>
                  <a:gd name="connsiteX46" fmla="*/ 68191 w 136053"/>
                  <a:gd name="connsiteY46" fmla="*/ 98352 h 149112"/>
                  <a:gd name="connsiteX47" fmla="*/ 72972 w 136053"/>
                  <a:gd name="connsiteY47" fmla="*/ 95019 h 149112"/>
                  <a:gd name="connsiteX48" fmla="*/ 72972 w 136053"/>
                  <a:gd name="connsiteY48" fmla="*/ 95019 h 149112"/>
                  <a:gd name="connsiteX49" fmla="*/ 74556 w 136053"/>
                  <a:gd name="connsiteY49" fmla="*/ 90484 h 149112"/>
                  <a:gd name="connsiteX50" fmla="*/ 76223 w 136053"/>
                  <a:gd name="connsiteY50" fmla="*/ 74556 h 149112"/>
                  <a:gd name="connsiteX51" fmla="*/ 73190 w 136053"/>
                  <a:gd name="connsiteY51" fmla="*/ 53493 h 149112"/>
                  <a:gd name="connsiteX52" fmla="*/ 67862 w 136053"/>
                  <a:gd name="connsiteY52" fmla="*/ 50405 h 149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36053" h="149112">
                    <a:moveTo>
                      <a:pt x="69694" y="149113"/>
                    </a:moveTo>
                    <a:cubicBezTo>
                      <a:pt x="66196" y="149113"/>
                      <a:pt x="62700" y="148867"/>
                      <a:pt x="59285" y="148430"/>
                    </a:cubicBezTo>
                    <a:cubicBezTo>
                      <a:pt x="43657" y="146299"/>
                      <a:pt x="30271" y="139277"/>
                      <a:pt x="19479" y="127530"/>
                    </a:cubicBezTo>
                    <a:cubicBezTo>
                      <a:pt x="10026" y="117230"/>
                      <a:pt x="3934" y="104881"/>
                      <a:pt x="1394" y="90894"/>
                    </a:cubicBezTo>
                    <a:cubicBezTo>
                      <a:pt x="464" y="85812"/>
                      <a:pt x="0" y="80485"/>
                      <a:pt x="0" y="75048"/>
                    </a:cubicBezTo>
                    <a:cubicBezTo>
                      <a:pt x="0" y="56170"/>
                      <a:pt x="5136" y="39723"/>
                      <a:pt x="15245" y="26173"/>
                    </a:cubicBezTo>
                    <a:cubicBezTo>
                      <a:pt x="16256" y="24807"/>
                      <a:pt x="17320" y="23468"/>
                      <a:pt x="18441" y="22157"/>
                    </a:cubicBezTo>
                    <a:cubicBezTo>
                      <a:pt x="27484" y="11638"/>
                      <a:pt x="38767" y="4781"/>
                      <a:pt x="52044" y="1776"/>
                    </a:cubicBezTo>
                    <a:cubicBezTo>
                      <a:pt x="57236" y="601"/>
                      <a:pt x="62727" y="0"/>
                      <a:pt x="68355" y="0"/>
                    </a:cubicBezTo>
                    <a:cubicBezTo>
                      <a:pt x="88845" y="0"/>
                      <a:pt x="105510" y="7240"/>
                      <a:pt x="117913" y="21555"/>
                    </a:cubicBezTo>
                    <a:cubicBezTo>
                      <a:pt x="117913" y="21555"/>
                      <a:pt x="117913" y="21555"/>
                      <a:pt x="117913" y="21555"/>
                    </a:cubicBezTo>
                    <a:cubicBezTo>
                      <a:pt x="129961" y="35461"/>
                      <a:pt x="136053" y="53001"/>
                      <a:pt x="136053" y="73764"/>
                    </a:cubicBezTo>
                    <a:cubicBezTo>
                      <a:pt x="136053" y="77152"/>
                      <a:pt x="135890" y="80567"/>
                      <a:pt x="135534" y="83954"/>
                    </a:cubicBezTo>
                    <a:cubicBezTo>
                      <a:pt x="133896" y="100155"/>
                      <a:pt x="128268" y="114389"/>
                      <a:pt x="118787" y="126300"/>
                    </a:cubicBezTo>
                    <a:cubicBezTo>
                      <a:pt x="106576" y="141490"/>
                      <a:pt x="90101" y="149113"/>
                      <a:pt x="69694" y="149113"/>
                    </a:cubicBezTo>
                    <a:close/>
                    <a:moveTo>
                      <a:pt x="68355" y="19315"/>
                    </a:moveTo>
                    <a:cubicBezTo>
                      <a:pt x="64147" y="19315"/>
                      <a:pt x="60104" y="19752"/>
                      <a:pt x="56306" y="20599"/>
                    </a:cubicBezTo>
                    <a:cubicBezTo>
                      <a:pt x="47046" y="22703"/>
                      <a:pt x="39478" y="27320"/>
                      <a:pt x="33112" y="34724"/>
                    </a:cubicBezTo>
                    <a:cubicBezTo>
                      <a:pt x="32292" y="35707"/>
                      <a:pt x="31501" y="36691"/>
                      <a:pt x="30735" y="37702"/>
                    </a:cubicBezTo>
                    <a:cubicBezTo>
                      <a:pt x="23058" y="48001"/>
                      <a:pt x="19315" y="60186"/>
                      <a:pt x="19315" y="75021"/>
                    </a:cubicBezTo>
                    <a:cubicBezTo>
                      <a:pt x="19315" y="79283"/>
                      <a:pt x="19671" y="83463"/>
                      <a:pt x="20409" y="87397"/>
                    </a:cubicBezTo>
                    <a:cubicBezTo>
                      <a:pt x="22320" y="97888"/>
                      <a:pt x="26665" y="106739"/>
                      <a:pt x="33712" y="114416"/>
                    </a:cubicBezTo>
                    <a:cubicBezTo>
                      <a:pt x="41472" y="122858"/>
                      <a:pt x="50678" y="127721"/>
                      <a:pt x="61853" y="129224"/>
                    </a:cubicBezTo>
                    <a:cubicBezTo>
                      <a:pt x="64393" y="129579"/>
                      <a:pt x="67017" y="129743"/>
                      <a:pt x="69639" y="129743"/>
                    </a:cubicBezTo>
                    <a:cubicBezTo>
                      <a:pt x="84092" y="129743"/>
                      <a:pt x="95182" y="124688"/>
                      <a:pt x="103516" y="114334"/>
                    </a:cubicBezTo>
                    <a:cubicBezTo>
                      <a:pt x="103571" y="114280"/>
                      <a:pt x="103761" y="114006"/>
                      <a:pt x="103816" y="113952"/>
                    </a:cubicBezTo>
                    <a:cubicBezTo>
                      <a:pt x="110865" y="105100"/>
                      <a:pt x="114989" y="94554"/>
                      <a:pt x="116246" y="81960"/>
                    </a:cubicBezTo>
                    <a:cubicBezTo>
                      <a:pt x="116519" y="79228"/>
                      <a:pt x="116657" y="76441"/>
                      <a:pt x="116657" y="73709"/>
                    </a:cubicBezTo>
                    <a:cubicBezTo>
                      <a:pt x="116657" y="57536"/>
                      <a:pt x="112257" y="44614"/>
                      <a:pt x="103242" y="34177"/>
                    </a:cubicBezTo>
                    <a:cubicBezTo>
                      <a:pt x="94609" y="24178"/>
                      <a:pt x="83190" y="19315"/>
                      <a:pt x="68355" y="19315"/>
                    </a:cubicBezTo>
                    <a:close/>
                    <a:moveTo>
                      <a:pt x="68191" y="117695"/>
                    </a:moveTo>
                    <a:cubicBezTo>
                      <a:pt x="57727" y="117695"/>
                      <a:pt x="49614" y="112367"/>
                      <a:pt x="45351" y="102723"/>
                    </a:cubicBezTo>
                    <a:cubicBezTo>
                      <a:pt x="42073" y="95265"/>
                      <a:pt x="40488" y="85949"/>
                      <a:pt x="40488" y="74201"/>
                    </a:cubicBezTo>
                    <a:cubicBezTo>
                      <a:pt x="40488" y="68546"/>
                      <a:pt x="40925" y="63273"/>
                      <a:pt x="41799" y="58547"/>
                    </a:cubicBezTo>
                    <a:cubicBezTo>
                      <a:pt x="42619" y="54066"/>
                      <a:pt x="43848" y="49941"/>
                      <a:pt x="45433" y="46307"/>
                    </a:cubicBezTo>
                    <a:cubicBezTo>
                      <a:pt x="49750" y="36472"/>
                      <a:pt x="57700" y="31063"/>
                      <a:pt x="67862" y="31063"/>
                    </a:cubicBezTo>
                    <a:cubicBezTo>
                      <a:pt x="78709" y="31063"/>
                      <a:pt x="86905" y="36336"/>
                      <a:pt x="90975" y="45898"/>
                    </a:cubicBezTo>
                    <a:cubicBezTo>
                      <a:pt x="94063" y="53137"/>
                      <a:pt x="95539" y="62508"/>
                      <a:pt x="95539" y="74556"/>
                    </a:cubicBezTo>
                    <a:cubicBezTo>
                      <a:pt x="95539" y="82506"/>
                      <a:pt x="94773" y="89500"/>
                      <a:pt x="93243" y="95319"/>
                    </a:cubicBezTo>
                    <a:cubicBezTo>
                      <a:pt x="92533" y="98106"/>
                      <a:pt x="91605" y="100756"/>
                      <a:pt x="90511" y="103133"/>
                    </a:cubicBezTo>
                    <a:cubicBezTo>
                      <a:pt x="86194" y="112531"/>
                      <a:pt x="78272" y="117695"/>
                      <a:pt x="68191" y="117695"/>
                    </a:cubicBezTo>
                    <a:close/>
                    <a:moveTo>
                      <a:pt x="67862" y="50405"/>
                    </a:moveTo>
                    <a:cubicBezTo>
                      <a:pt x="66060" y="50405"/>
                      <a:pt x="64666" y="50679"/>
                      <a:pt x="63164" y="54066"/>
                    </a:cubicBezTo>
                    <a:cubicBezTo>
                      <a:pt x="62181" y="56334"/>
                      <a:pt x="61389" y="59011"/>
                      <a:pt x="60842" y="62044"/>
                    </a:cubicBezTo>
                    <a:cubicBezTo>
                      <a:pt x="60187" y="65623"/>
                      <a:pt x="59859" y="69721"/>
                      <a:pt x="59859" y="74228"/>
                    </a:cubicBezTo>
                    <a:cubicBezTo>
                      <a:pt x="59859" y="83107"/>
                      <a:pt x="60951" y="90074"/>
                      <a:pt x="63081" y="94937"/>
                    </a:cubicBezTo>
                    <a:cubicBezTo>
                      <a:pt x="64230" y="97560"/>
                      <a:pt x="65432" y="98352"/>
                      <a:pt x="68191" y="98352"/>
                    </a:cubicBezTo>
                    <a:cubicBezTo>
                      <a:pt x="70377" y="98352"/>
                      <a:pt x="71660" y="97860"/>
                      <a:pt x="72972" y="95019"/>
                    </a:cubicBezTo>
                    <a:lnTo>
                      <a:pt x="72972" y="95019"/>
                    </a:lnTo>
                    <a:cubicBezTo>
                      <a:pt x="73573" y="93680"/>
                      <a:pt x="74119" y="92178"/>
                      <a:pt x="74556" y="90484"/>
                    </a:cubicBezTo>
                    <a:cubicBezTo>
                      <a:pt x="75649" y="86222"/>
                      <a:pt x="76223" y="80867"/>
                      <a:pt x="76223" y="74556"/>
                    </a:cubicBezTo>
                    <a:cubicBezTo>
                      <a:pt x="76223" y="65295"/>
                      <a:pt x="75213" y="58219"/>
                      <a:pt x="73190" y="53493"/>
                    </a:cubicBezTo>
                    <a:cubicBezTo>
                      <a:pt x="72398" y="51662"/>
                      <a:pt x="71579" y="50405"/>
                      <a:pt x="67862" y="50405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F1634AF-2DBE-4060-AAD7-D1DD159EBDEB}"/>
                </a:ext>
              </a:extLst>
            </p:cNvPr>
            <p:cNvSpPr/>
            <p:nvPr/>
          </p:nvSpPr>
          <p:spPr>
            <a:xfrm>
              <a:off x="12735212" y="1614412"/>
              <a:ext cx="116711" cy="129797"/>
            </a:xfrm>
            <a:custGeom>
              <a:avLst/>
              <a:gdLst>
                <a:gd name="connsiteX0" fmla="*/ 100920 w 116711"/>
                <a:gd name="connsiteY0" fmla="*/ 18222 h 129797"/>
                <a:gd name="connsiteX1" fmla="*/ 58683 w 116711"/>
                <a:gd name="connsiteY1" fmla="*/ 0 h 129797"/>
                <a:gd name="connsiteX2" fmla="*/ 44504 w 116711"/>
                <a:gd name="connsiteY2" fmla="*/ 1530 h 129797"/>
                <a:gd name="connsiteX3" fmla="*/ 16119 w 116711"/>
                <a:gd name="connsiteY3" fmla="*/ 18796 h 129797"/>
                <a:gd name="connsiteX4" fmla="*/ 13332 w 116711"/>
                <a:gd name="connsiteY4" fmla="*/ 22320 h 129797"/>
                <a:gd name="connsiteX5" fmla="*/ 0 w 116711"/>
                <a:gd name="connsiteY5" fmla="*/ 65404 h 129797"/>
                <a:gd name="connsiteX6" fmla="*/ 1230 w 116711"/>
                <a:gd name="connsiteY6" fmla="*/ 79528 h 129797"/>
                <a:gd name="connsiteX7" fmla="*/ 16939 w 116711"/>
                <a:gd name="connsiteY7" fmla="*/ 111356 h 129797"/>
                <a:gd name="connsiteX8" fmla="*/ 50897 w 116711"/>
                <a:gd name="connsiteY8" fmla="*/ 129196 h 129797"/>
                <a:gd name="connsiteX9" fmla="*/ 59995 w 116711"/>
                <a:gd name="connsiteY9" fmla="*/ 129797 h 129797"/>
                <a:gd name="connsiteX10" fmla="*/ 101412 w 116711"/>
                <a:gd name="connsiteY10" fmla="*/ 110755 h 129797"/>
                <a:gd name="connsiteX11" fmla="*/ 101548 w 116711"/>
                <a:gd name="connsiteY11" fmla="*/ 110564 h 129797"/>
                <a:gd name="connsiteX12" fmla="*/ 116246 w 116711"/>
                <a:gd name="connsiteY12" fmla="*/ 73300 h 129797"/>
                <a:gd name="connsiteX13" fmla="*/ 116712 w 116711"/>
                <a:gd name="connsiteY13" fmla="*/ 64093 h 129797"/>
                <a:gd name="connsiteX14" fmla="*/ 100920 w 116711"/>
                <a:gd name="connsiteY14" fmla="*/ 18222 h 129797"/>
                <a:gd name="connsiteX15" fmla="*/ 72070 w 116711"/>
                <a:gd name="connsiteY15" fmla="*/ 89446 h 129797"/>
                <a:gd name="connsiteX16" fmla="*/ 58519 w 116711"/>
                <a:gd name="connsiteY16" fmla="*/ 98407 h 129797"/>
                <a:gd name="connsiteX17" fmla="*/ 44559 w 116711"/>
                <a:gd name="connsiteY17" fmla="*/ 89200 h 129797"/>
                <a:gd name="connsiteX18" fmla="*/ 40516 w 116711"/>
                <a:gd name="connsiteY18" fmla="*/ 64584 h 129797"/>
                <a:gd name="connsiteX19" fmla="*/ 41663 w 116711"/>
                <a:gd name="connsiteY19" fmla="*/ 50651 h 129797"/>
                <a:gd name="connsiteX20" fmla="*/ 44640 w 116711"/>
                <a:gd name="connsiteY20" fmla="*/ 40543 h 129797"/>
                <a:gd name="connsiteX21" fmla="*/ 58191 w 116711"/>
                <a:gd name="connsiteY21" fmla="*/ 31090 h 129797"/>
                <a:gd name="connsiteX22" fmla="*/ 72398 w 116711"/>
                <a:gd name="connsiteY22" fmla="*/ 40051 h 129797"/>
                <a:gd name="connsiteX23" fmla="*/ 76196 w 116711"/>
                <a:gd name="connsiteY23" fmla="*/ 64912 h 129797"/>
                <a:gd name="connsiteX24" fmla="*/ 74228 w 116711"/>
                <a:gd name="connsiteY24" fmla="*/ 83244 h 129797"/>
                <a:gd name="connsiteX25" fmla="*/ 72070 w 116711"/>
                <a:gd name="connsiteY25" fmla="*/ 89446 h 12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6711" h="129797">
                  <a:moveTo>
                    <a:pt x="100920" y="18222"/>
                  </a:moveTo>
                  <a:cubicBezTo>
                    <a:pt x="90401" y="6092"/>
                    <a:pt x="76305" y="0"/>
                    <a:pt x="58683" y="0"/>
                  </a:cubicBezTo>
                  <a:cubicBezTo>
                    <a:pt x="53684" y="0"/>
                    <a:pt x="48957" y="519"/>
                    <a:pt x="44504" y="1530"/>
                  </a:cubicBezTo>
                  <a:cubicBezTo>
                    <a:pt x="33276" y="4071"/>
                    <a:pt x="23796" y="9808"/>
                    <a:pt x="16119" y="18796"/>
                  </a:cubicBezTo>
                  <a:cubicBezTo>
                    <a:pt x="15135" y="19944"/>
                    <a:pt x="14207" y="21118"/>
                    <a:pt x="13332" y="22320"/>
                  </a:cubicBezTo>
                  <a:cubicBezTo>
                    <a:pt x="4453" y="34205"/>
                    <a:pt x="0" y="48548"/>
                    <a:pt x="0" y="65404"/>
                  </a:cubicBezTo>
                  <a:cubicBezTo>
                    <a:pt x="0" y="70322"/>
                    <a:pt x="410" y="75021"/>
                    <a:pt x="1230" y="79528"/>
                  </a:cubicBezTo>
                  <a:cubicBezTo>
                    <a:pt x="3442" y="91741"/>
                    <a:pt x="8688" y="102368"/>
                    <a:pt x="16939" y="111356"/>
                  </a:cubicBezTo>
                  <a:cubicBezTo>
                    <a:pt x="26199" y="121437"/>
                    <a:pt x="37538" y="127393"/>
                    <a:pt x="50897" y="129196"/>
                  </a:cubicBezTo>
                  <a:cubicBezTo>
                    <a:pt x="53821" y="129606"/>
                    <a:pt x="56853" y="129797"/>
                    <a:pt x="59995" y="129797"/>
                  </a:cubicBezTo>
                  <a:cubicBezTo>
                    <a:pt x="77398" y="129797"/>
                    <a:pt x="91222" y="123459"/>
                    <a:pt x="101412" y="110755"/>
                  </a:cubicBezTo>
                  <a:cubicBezTo>
                    <a:pt x="101467" y="110701"/>
                    <a:pt x="101493" y="110619"/>
                    <a:pt x="101548" y="110564"/>
                  </a:cubicBezTo>
                  <a:cubicBezTo>
                    <a:pt x="109908" y="100100"/>
                    <a:pt x="114799" y="87670"/>
                    <a:pt x="116246" y="73300"/>
                  </a:cubicBezTo>
                  <a:cubicBezTo>
                    <a:pt x="116547" y="70322"/>
                    <a:pt x="116712" y="67234"/>
                    <a:pt x="116712" y="64093"/>
                  </a:cubicBezTo>
                  <a:cubicBezTo>
                    <a:pt x="116712" y="45652"/>
                    <a:pt x="111465" y="30380"/>
                    <a:pt x="100920" y="18222"/>
                  </a:cubicBezTo>
                  <a:close/>
                  <a:moveTo>
                    <a:pt x="72070" y="89446"/>
                  </a:moveTo>
                  <a:cubicBezTo>
                    <a:pt x="69311" y="95401"/>
                    <a:pt x="64804" y="98407"/>
                    <a:pt x="58519" y="98407"/>
                  </a:cubicBezTo>
                  <a:cubicBezTo>
                    <a:pt x="51908" y="98407"/>
                    <a:pt x="47236" y="95347"/>
                    <a:pt x="44559" y="89200"/>
                  </a:cubicBezTo>
                  <a:cubicBezTo>
                    <a:pt x="41854" y="83080"/>
                    <a:pt x="40516" y="74857"/>
                    <a:pt x="40516" y="64584"/>
                  </a:cubicBezTo>
                  <a:cubicBezTo>
                    <a:pt x="40516" y="59476"/>
                    <a:pt x="40899" y="54831"/>
                    <a:pt x="41663" y="50651"/>
                  </a:cubicBezTo>
                  <a:cubicBezTo>
                    <a:pt x="42346" y="46908"/>
                    <a:pt x="43329" y="43521"/>
                    <a:pt x="44640" y="40543"/>
                  </a:cubicBezTo>
                  <a:cubicBezTo>
                    <a:pt x="47400" y="34232"/>
                    <a:pt x="51908" y="31090"/>
                    <a:pt x="58191" y="31090"/>
                  </a:cubicBezTo>
                  <a:cubicBezTo>
                    <a:pt x="65130" y="31090"/>
                    <a:pt x="69885" y="34068"/>
                    <a:pt x="72398" y="40051"/>
                  </a:cubicBezTo>
                  <a:cubicBezTo>
                    <a:pt x="74939" y="46007"/>
                    <a:pt x="76196" y="54312"/>
                    <a:pt x="76196" y="64912"/>
                  </a:cubicBezTo>
                  <a:cubicBezTo>
                    <a:pt x="76196" y="72070"/>
                    <a:pt x="75540" y="78190"/>
                    <a:pt x="74228" y="83244"/>
                  </a:cubicBezTo>
                  <a:cubicBezTo>
                    <a:pt x="73655" y="85539"/>
                    <a:pt x="72945" y="87588"/>
                    <a:pt x="72070" y="89446"/>
                  </a:cubicBez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6" name="Graphic 2">
              <a:extLst>
                <a:ext uri="{FF2B5EF4-FFF2-40B4-BE49-F238E27FC236}">
                  <a16:creationId xmlns:a16="http://schemas.microsoft.com/office/drawing/2014/main" id="{9294B77F-ED5F-488C-9478-424F577E9258}"/>
                </a:ext>
              </a:extLst>
            </p:cNvPr>
            <p:cNvGrpSpPr/>
            <p:nvPr/>
          </p:nvGrpSpPr>
          <p:grpSpPr>
            <a:xfrm>
              <a:off x="12832725" y="1604741"/>
              <a:ext cx="124330" cy="144686"/>
              <a:chOff x="12832725" y="1604741"/>
              <a:chExt cx="124330" cy="144686"/>
            </a:xfrm>
            <a:solidFill>
              <a:srgbClr val="FFECBD"/>
            </a:solidFill>
          </p:grpSpPr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7A757895-381E-483A-B543-8474E997AC90}"/>
                  </a:ext>
                </a:extLst>
              </p:cNvPr>
              <p:cNvSpPr/>
              <p:nvPr/>
            </p:nvSpPr>
            <p:spPr>
              <a:xfrm>
                <a:off x="12842416" y="1614439"/>
                <a:ext cx="104963" cy="125344"/>
              </a:xfrm>
              <a:custGeom>
                <a:avLst/>
                <a:gdLst>
                  <a:gd name="connsiteX0" fmla="*/ 98871 w 104963"/>
                  <a:gd name="connsiteY0" fmla="*/ 107067 h 125344"/>
                  <a:gd name="connsiteX1" fmla="*/ 94882 w 104963"/>
                  <a:gd name="connsiteY1" fmla="*/ 95074 h 125344"/>
                  <a:gd name="connsiteX2" fmla="*/ 86877 w 104963"/>
                  <a:gd name="connsiteY2" fmla="*/ 95074 h 125344"/>
                  <a:gd name="connsiteX3" fmla="*/ 59502 w 104963"/>
                  <a:gd name="connsiteY3" fmla="*/ 95074 h 125344"/>
                  <a:gd name="connsiteX4" fmla="*/ 74774 w 104963"/>
                  <a:gd name="connsiteY4" fmla="*/ 82943 h 125344"/>
                  <a:gd name="connsiteX5" fmla="*/ 88270 w 104963"/>
                  <a:gd name="connsiteY5" fmla="*/ 72207 h 125344"/>
                  <a:gd name="connsiteX6" fmla="*/ 102969 w 104963"/>
                  <a:gd name="connsiteY6" fmla="*/ 47045 h 125344"/>
                  <a:gd name="connsiteX7" fmla="*/ 103652 w 104963"/>
                  <a:gd name="connsiteY7" fmla="*/ 38576 h 125344"/>
                  <a:gd name="connsiteX8" fmla="*/ 90183 w 104963"/>
                  <a:gd name="connsiteY8" fmla="*/ 11010 h 125344"/>
                  <a:gd name="connsiteX9" fmla="*/ 58846 w 104963"/>
                  <a:gd name="connsiteY9" fmla="*/ 0 h 125344"/>
                  <a:gd name="connsiteX10" fmla="*/ 55951 w 104963"/>
                  <a:gd name="connsiteY10" fmla="*/ 27 h 125344"/>
                  <a:gd name="connsiteX11" fmla="*/ 20900 w 104963"/>
                  <a:gd name="connsiteY11" fmla="*/ 9617 h 125344"/>
                  <a:gd name="connsiteX12" fmla="*/ 10600 w 104963"/>
                  <a:gd name="connsiteY12" fmla="*/ 18769 h 125344"/>
                  <a:gd name="connsiteX13" fmla="*/ 0 w 104963"/>
                  <a:gd name="connsiteY13" fmla="*/ 37811 h 125344"/>
                  <a:gd name="connsiteX14" fmla="*/ 30079 w 104963"/>
                  <a:gd name="connsiteY14" fmla="*/ 50597 h 125344"/>
                  <a:gd name="connsiteX15" fmla="*/ 33548 w 104963"/>
                  <a:gd name="connsiteY15" fmla="*/ 41745 h 125344"/>
                  <a:gd name="connsiteX16" fmla="*/ 37510 w 104963"/>
                  <a:gd name="connsiteY16" fmla="*/ 36254 h 125344"/>
                  <a:gd name="connsiteX17" fmla="*/ 48410 w 104963"/>
                  <a:gd name="connsiteY17" fmla="*/ 31090 h 125344"/>
                  <a:gd name="connsiteX18" fmla="*/ 57918 w 104963"/>
                  <a:gd name="connsiteY18" fmla="*/ 34232 h 125344"/>
                  <a:gd name="connsiteX19" fmla="*/ 61797 w 104963"/>
                  <a:gd name="connsiteY19" fmla="*/ 43330 h 125344"/>
                  <a:gd name="connsiteX20" fmla="*/ 57508 w 104963"/>
                  <a:gd name="connsiteY20" fmla="*/ 56252 h 125344"/>
                  <a:gd name="connsiteX21" fmla="*/ 53191 w 104963"/>
                  <a:gd name="connsiteY21" fmla="*/ 61388 h 125344"/>
                  <a:gd name="connsiteX22" fmla="*/ 38984 w 104963"/>
                  <a:gd name="connsiteY22" fmla="*/ 74146 h 125344"/>
                  <a:gd name="connsiteX23" fmla="*/ 28577 w 104963"/>
                  <a:gd name="connsiteY23" fmla="*/ 82424 h 125344"/>
                  <a:gd name="connsiteX24" fmla="*/ 11419 w 104963"/>
                  <a:gd name="connsiteY24" fmla="*/ 98434 h 125344"/>
                  <a:gd name="connsiteX25" fmla="*/ 7157 w 104963"/>
                  <a:gd name="connsiteY25" fmla="*/ 103898 h 125344"/>
                  <a:gd name="connsiteX26" fmla="*/ 628 w 104963"/>
                  <a:gd name="connsiteY26" fmla="*/ 125344 h 125344"/>
                  <a:gd name="connsiteX27" fmla="*/ 38329 w 104963"/>
                  <a:gd name="connsiteY27" fmla="*/ 125344 h 125344"/>
                  <a:gd name="connsiteX28" fmla="*/ 104963 w 104963"/>
                  <a:gd name="connsiteY28" fmla="*/ 125344 h 125344"/>
                  <a:gd name="connsiteX29" fmla="*/ 98871 w 104963"/>
                  <a:gd name="connsiteY29" fmla="*/ 107067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04963" h="125344">
                    <a:moveTo>
                      <a:pt x="98871" y="107067"/>
                    </a:moveTo>
                    <a:lnTo>
                      <a:pt x="94882" y="95074"/>
                    </a:lnTo>
                    <a:lnTo>
                      <a:pt x="86877" y="95074"/>
                    </a:lnTo>
                    <a:lnTo>
                      <a:pt x="59502" y="95074"/>
                    </a:lnTo>
                    <a:lnTo>
                      <a:pt x="74774" y="82943"/>
                    </a:lnTo>
                    <a:lnTo>
                      <a:pt x="88270" y="72207"/>
                    </a:lnTo>
                    <a:cubicBezTo>
                      <a:pt x="96384" y="65650"/>
                      <a:pt x="101275" y="57263"/>
                      <a:pt x="102969" y="47045"/>
                    </a:cubicBezTo>
                    <a:cubicBezTo>
                      <a:pt x="103405" y="44340"/>
                      <a:pt x="103652" y="41526"/>
                      <a:pt x="103652" y="38576"/>
                    </a:cubicBezTo>
                    <a:cubicBezTo>
                      <a:pt x="103652" y="27539"/>
                      <a:pt x="99171" y="18332"/>
                      <a:pt x="90183" y="11010"/>
                    </a:cubicBezTo>
                    <a:cubicBezTo>
                      <a:pt x="81194" y="3661"/>
                      <a:pt x="70759" y="0"/>
                      <a:pt x="58846" y="0"/>
                    </a:cubicBezTo>
                    <a:cubicBezTo>
                      <a:pt x="57863" y="0"/>
                      <a:pt x="56906" y="0"/>
                      <a:pt x="55951" y="27"/>
                    </a:cubicBezTo>
                    <a:cubicBezTo>
                      <a:pt x="41635" y="410"/>
                      <a:pt x="29943" y="3606"/>
                      <a:pt x="20900" y="9617"/>
                    </a:cubicBezTo>
                    <a:cubicBezTo>
                      <a:pt x="17020" y="12185"/>
                      <a:pt x="13605" y="15245"/>
                      <a:pt x="10600" y="18769"/>
                    </a:cubicBezTo>
                    <a:cubicBezTo>
                      <a:pt x="6092" y="24042"/>
                      <a:pt x="2568" y="30380"/>
                      <a:pt x="0" y="37811"/>
                    </a:cubicBezTo>
                    <a:lnTo>
                      <a:pt x="30079" y="50597"/>
                    </a:lnTo>
                    <a:cubicBezTo>
                      <a:pt x="30980" y="47236"/>
                      <a:pt x="32154" y="44286"/>
                      <a:pt x="33548" y="41745"/>
                    </a:cubicBezTo>
                    <a:cubicBezTo>
                      <a:pt x="34696" y="39641"/>
                      <a:pt x="36007" y="37811"/>
                      <a:pt x="37510" y="36254"/>
                    </a:cubicBezTo>
                    <a:cubicBezTo>
                      <a:pt x="40816" y="32811"/>
                      <a:pt x="44448" y="31090"/>
                      <a:pt x="48410" y="31090"/>
                    </a:cubicBezTo>
                    <a:cubicBezTo>
                      <a:pt x="52153" y="31090"/>
                      <a:pt x="55323" y="32128"/>
                      <a:pt x="57918" y="34232"/>
                    </a:cubicBezTo>
                    <a:cubicBezTo>
                      <a:pt x="60514" y="36336"/>
                      <a:pt x="61797" y="39368"/>
                      <a:pt x="61797" y="43330"/>
                    </a:cubicBezTo>
                    <a:cubicBezTo>
                      <a:pt x="61797" y="47537"/>
                      <a:pt x="60376" y="51826"/>
                      <a:pt x="57508" y="56252"/>
                    </a:cubicBezTo>
                    <a:cubicBezTo>
                      <a:pt x="56442" y="57782"/>
                      <a:pt x="54995" y="59503"/>
                      <a:pt x="53191" y="61388"/>
                    </a:cubicBezTo>
                    <a:cubicBezTo>
                      <a:pt x="49776" y="64967"/>
                      <a:pt x="45050" y="69229"/>
                      <a:pt x="38984" y="74146"/>
                    </a:cubicBezTo>
                    <a:lnTo>
                      <a:pt x="28577" y="82424"/>
                    </a:lnTo>
                    <a:cubicBezTo>
                      <a:pt x="21390" y="88189"/>
                      <a:pt x="15681" y="93516"/>
                      <a:pt x="11419" y="98434"/>
                    </a:cubicBezTo>
                    <a:cubicBezTo>
                      <a:pt x="9779" y="100319"/>
                      <a:pt x="8359" y="102122"/>
                      <a:pt x="7157" y="103898"/>
                    </a:cubicBezTo>
                    <a:cubicBezTo>
                      <a:pt x="2813" y="110236"/>
                      <a:pt x="628" y="117394"/>
                      <a:pt x="628" y="125344"/>
                    </a:cubicBezTo>
                    <a:lnTo>
                      <a:pt x="38329" y="125344"/>
                    </a:lnTo>
                    <a:lnTo>
                      <a:pt x="104963" y="125344"/>
                    </a:lnTo>
                    <a:lnTo>
                      <a:pt x="98871" y="107067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543631A1-0DE1-48D8-B9F9-867E6BE45F8E}"/>
                  </a:ext>
                </a:extLst>
              </p:cNvPr>
              <p:cNvSpPr/>
              <p:nvPr/>
            </p:nvSpPr>
            <p:spPr>
              <a:xfrm>
                <a:off x="12832725" y="1604741"/>
                <a:ext cx="124330" cy="144686"/>
              </a:xfrm>
              <a:custGeom>
                <a:avLst/>
                <a:gdLst>
                  <a:gd name="connsiteX0" fmla="*/ 114654 w 124330"/>
                  <a:gd name="connsiteY0" fmla="*/ 144687 h 144686"/>
                  <a:gd name="connsiteX1" fmla="*/ 10319 w 124330"/>
                  <a:gd name="connsiteY1" fmla="*/ 144687 h 144686"/>
                  <a:gd name="connsiteX2" fmla="*/ 648 w 124330"/>
                  <a:gd name="connsiteY2" fmla="*/ 135015 h 144686"/>
                  <a:gd name="connsiteX3" fmla="*/ 8870 w 124330"/>
                  <a:gd name="connsiteY3" fmla="*/ 108105 h 144686"/>
                  <a:gd name="connsiteX4" fmla="*/ 13816 w 124330"/>
                  <a:gd name="connsiteY4" fmla="*/ 101767 h 144686"/>
                  <a:gd name="connsiteX5" fmla="*/ 32230 w 124330"/>
                  <a:gd name="connsiteY5" fmla="*/ 84555 h 144686"/>
                  <a:gd name="connsiteX6" fmla="*/ 42666 w 124330"/>
                  <a:gd name="connsiteY6" fmla="*/ 76250 h 144686"/>
                  <a:gd name="connsiteX7" fmla="*/ 55888 w 124330"/>
                  <a:gd name="connsiteY7" fmla="*/ 64393 h 144686"/>
                  <a:gd name="connsiteX8" fmla="*/ 59276 w 124330"/>
                  <a:gd name="connsiteY8" fmla="*/ 60377 h 144686"/>
                  <a:gd name="connsiteX9" fmla="*/ 61816 w 124330"/>
                  <a:gd name="connsiteY9" fmla="*/ 53001 h 144686"/>
                  <a:gd name="connsiteX10" fmla="*/ 61516 w 124330"/>
                  <a:gd name="connsiteY10" fmla="*/ 51416 h 144686"/>
                  <a:gd name="connsiteX11" fmla="*/ 58101 w 124330"/>
                  <a:gd name="connsiteY11" fmla="*/ 50433 h 144686"/>
                  <a:gd name="connsiteX12" fmla="*/ 54167 w 124330"/>
                  <a:gd name="connsiteY12" fmla="*/ 52618 h 144686"/>
                  <a:gd name="connsiteX13" fmla="*/ 51709 w 124330"/>
                  <a:gd name="connsiteY13" fmla="*/ 56061 h 144686"/>
                  <a:gd name="connsiteX14" fmla="*/ 49086 w 124330"/>
                  <a:gd name="connsiteY14" fmla="*/ 62781 h 144686"/>
                  <a:gd name="connsiteX15" fmla="*/ 43977 w 124330"/>
                  <a:gd name="connsiteY15" fmla="*/ 68956 h 144686"/>
                  <a:gd name="connsiteX16" fmla="*/ 35972 w 124330"/>
                  <a:gd name="connsiteY16" fmla="*/ 69174 h 144686"/>
                  <a:gd name="connsiteX17" fmla="*/ 5893 w 124330"/>
                  <a:gd name="connsiteY17" fmla="*/ 56388 h 144686"/>
                  <a:gd name="connsiteX18" fmla="*/ 538 w 124330"/>
                  <a:gd name="connsiteY18" fmla="*/ 44313 h 144686"/>
                  <a:gd name="connsiteX19" fmla="*/ 12914 w 124330"/>
                  <a:gd name="connsiteY19" fmla="*/ 22157 h 144686"/>
                  <a:gd name="connsiteX20" fmla="*/ 25236 w 124330"/>
                  <a:gd name="connsiteY20" fmla="*/ 11229 h 144686"/>
                  <a:gd name="connsiteX21" fmla="*/ 65369 w 124330"/>
                  <a:gd name="connsiteY21" fmla="*/ 27 h 144686"/>
                  <a:gd name="connsiteX22" fmla="*/ 68537 w 124330"/>
                  <a:gd name="connsiteY22" fmla="*/ 0 h 144686"/>
                  <a:gd name="connsiteX23" fmla="*/ 105994 w 124330"/>
                  <a:gd name="connsiteY23" fmla="*/ 13196 h 144686"/>
                  <a:gd name="connsiteX24" fmla="*/ 123014 w 124330"/>
                  <a:gd name="connsiteY24" fmla="*/ 48274 h 144686"/>
                  <a:gd name="connsiteX25" fmla="*/ 122194 w 124330"/>
                  <a:gd name="connsiteY25" fmla="*/ 58328 h 144686"/>
                  <a:gd name="connsiteX26" fmla="*/ 104026 w 124330"/>
                  <a:gd name="connsiteY26" fmla="*/ 89418 h 144686"/>
                  <a:gd name="connsiteX27" fmla="*/ 96923 w 124330"/>
                  <a:gd name="connsiteY27" fmla="*/ 95074 h 144686"/>
                  <a:gd name="connsiteX28" fmla="*/ 104573 w 124330"/>
                  <a:gd name="connsiteY28" fmla="*/ 95074 h 144686"/>
                  <a:gd name="connsiteX29" fmla="*/ 113752 w 124330"/>
                  <a:gd name="connsiteY29" fmla="*/ 101685 h 144686"/>
                  <a:gd name="connsiteX30" fmla="*/ 123833 w 124330"/>
                  <a:gd name="connsiteY30" fmla="*/ 131928 h 144686"/>
                  <a:gd name="connsiteX31" fmla="*/ 122494 w 124330"/>
                  <a:gd name="connsiteY31" fmla="*/ 140643 h 144686"/>
                  <a:gd name="connsiteX32" fmla="*/ 114654 w 124330"/>
                  <a:gd name="connsiteY32" fmla="*/ 144687 h 144686"/>
                  <a:gd name="connsiteX33" fmla="*/ 21602 w 124330"/>
                  <a:gd name="connsiteY33" fmla="*/ 125344 h 144686"/>
                  <a:gd name="connsiteX34" fmla="*/ 101213 w 124330"/>
                  <a:gd name="connsiteY34" fmla="*/ 125344 h 144686"/>
                  <a:gd name="connsiteX35" fmla="*/ 99381 w 124330"/>
                  <a:gd name="connsiteY35" fmla="*/ 119825 h 144686"/>
                  <a:gd name="connsiteX36" fmla="*/ 99381 w 124330"/>
                  <a:gd name="connsiteY36" fmla="*/ 119825 h 144686"/>
                  <a:gd name="connsiteX37" fmla="*/ 97579 w 124330"/>
                  <a:gd name="connsiteY37" fmla="*/ 114443 h 144686"/>
                  <a:gd name="connsiteX38" fmla="*/ 69165 w 124330"/>
                  <a:gd name="connsiteY38" fmla="*/ 114443 h 144686"/>
                  <a:gd name="connsiteX39" fmla="*/ 60041 w 124330"/>
                  <a:gd name="connsiteY39" fmla="*/ 107941 h 144686"/>
                  <a:gd name="connsiteX40" fmla="*/ 63156 w 124330"/>
                  <a:gd name="connsiteY40" fmla="*/ 97177 h 144686"/>
                  <a:gd name="connsiteX41" fmla="*/ 91923 w 124330"/>
                  <a:gd name="connsiteY41" fmla="*/ 74310 h 144686"/>
                  <a:gd name="connsiteX42" fmla="*/ 103098 w 124330"/>
                  <a:gd name="connsiteY42" fmla="*/ 55159 h 144686"/>
                  <a:gd name="connsiteX43" fmla="*/ 103643 w 124330"/>
                  <a:gd name="connsiteY43" fmla="*/ 48274 h 144686"/>
                  <a:gd name="connsiteX44" fmla="*/ 93726 w 124330"/>
                  <a:gd name="connsiteY44" fmla="*/ 28194 h 144686"/>
                  <a:gd name="connsiteX45" fmla="*/ 68510 w 124330"/>
                  <a:gd name="connsiteY45" fmla="*/ 19370 h 144686"/>
                  <a:gd name="connsiteX46" fmla="*/ 65888 w 124330"/>
                  <a:gd name="connsiteY46" fmla="*/ 19397 h 144686"/>
                  <a:gd name="connsiteX47" fmla="*/ 35945 w 124330"/>
                  <a:gd name="connsiteY47" fmla="*/ 27375 h 144686"/>
                  <a:gd name="connsiteX48" fmla="*/ 27640 w 124330"/>
                  <a:gd name="connsiteY48" fmla="*/ 34751 h 144686"/>
                  <a:gd name="connsiteX49" fmla="*/ 22421 w 124330"/>
                  <a:gd name="connsiteY49" fmla="*/ 42428 h 144686"/>
                  <a:gd name="connsiteX50" fmla="*/ 34360 w 124330"/>
                  <a:gd name="connsiteY50" fmla="*/ 47509 h 144686"/>
                  <a:gd name="connsiteX51" fmla="*/ 34743 w 124330"/>
                  <a:gd name="connsiteY51" fmla="*/ 46772 h 144686"/>
                  <a:gd name="connsiteX52" fmla="*/ 40179 w 124330"/>
                  <a:gd name="connsiteY52" fmla="*/ 39259 h 144686"/>
                  <a:gd name="connsiteX53" fmla="*/ 58074 w 124330"/>
                  <a:gd name="connsiteY53" fmla="*/ 31117 h 144686"/>
                  <a:gd name="connsiteX54" fmla="*/ 73674 w 124330"/>
                  <a:gd name="connsiteY54" fmla="*/ 36418 h 144686"/>
                  <a:gd name="connsiteX55" fmla="*/ 81159 w 124330"/>
                  <a:gd name="connsiteY55" fmla="*/ 53055 h 144686"/>
                  <a:gd name="connsiteX56" fmla="*/ 75312 w 124330"/>
                  <a:gd name="connsiteY56" fmla="*/ 71251 h 144686"/>
                  <a:gd name="connsiteX57" fmla="*/ 69903 w 124330"/>
                  <a:gd name="connsiteY57" fmla="*/ 77780 h 144686"/>
                  <a:gd name="connsiteX58" fmla="*/ 54769 w 124330"/>
                  <a:gd name="connsiteY58" fmla="*/ 91385 h 144686"/>
                  <a:gd name="connsiteX59" fmla="*/ 44277 w 124330"/>
                  <a:gd name="connsiteY59" fmla="*/ 99718 h 144686"/>
                  <a:gd name="connsiteX60" fmla="*/ 28404 w 124330"/>
                  <a:gd name="connsiteY60" fmla="*/ 114471 h 144686"/>
                  <a:gd name="connsiteX61" fmla="*/ 24825 w 124330"/>
                  <a:gd name="connsiteY61" fmla="*/ 119033 h 144686"/>
                  <a:gd name="connsiteX62" fmla="*/ 21602 w 124330"/>
                  <a:gd name="connsiteY62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24330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3" y="144687"/>
                      <a:pt x="648" y="140343"/>
                      <a:pt x="648" y="135015"/>
                    </a:cubicBezTo>
                    <a:cubicBezTo>
                      <a:pt x="648" y="125098"/>
                      <a:pt x="3406" y="116055"/>
                      <a:pt x="8870" y="108105"/>
                    </a:cubicBezTo>
                    <a:cubicBezTo>
                      <a:pt x="10236" y="106111"/>
                      <a:pt x="11903" y="103953"/>
                      <a:pt x="13816" y="101767"/>
                    </a:cubicBezTo>
                    <a:cubicBezTo>
                      <a:pt x="18432" y="96440"/>
                      <a:pt x="24634" y="90648"/>
                      <a:pt x="32230" y="84555"/>
                    </a:cubicBezTo>
                    <a:lnTo>
                      <a:pt x="42666" y="76250"/>
                    </a:lnTo>
                    <a:cubicBezTo>
                      <a:pt x="48294" y="71688"/>
                      <a:pt x="52773" y="67672"/>
                      <a:pt x="55888" y="64393"/>
                    </a:cubicBezTo>
                    <a:cubicBezTo>
                      <a:pt x="57363" y="62836"/>
                      <a:pt x="58511" y="61497"/>
                      <a:pt x="59276" y="60377"/>
                    </a:cubicBezTo>
                    <a:cubicBezTo>
                      <a:pt x="60916" y="57864"/>
                      <a:pt x="61816" y="55268"/>
                      <a:pt x="61816" y="53001"/>
                    </a:cubicBezTo>
                    <a:cubicBezTo>
                      <a:pt x="61816" y="52864"/>
                      <a:pt x="61816" y="51635"/>
                      <a:pt x="61516" y="51416"/>
                    </a:cubicBezTo>
                    <a:cubicBezTo>
                      <a:pt x="60943" y="50952"/>
                      <a:pt x="60041" y="50433"/>
                      <a:pt x="58101" y="50433"/>
                    </a:cubicBezTo>
                    <a:cubicBezTo>
                      <a:pt x="57609" y="50433"/>
                      <a:pt x="56271" y="50433"/>
                      <a:pt x="54167" y="52618"/>
                    </a:cubicBezTo>
                    <a:cubicBezTo>
                      <a:pt x="53293" y="53520"/>
                      <a:pt x="52473" y="54695"/>
                      <a:pt x="51709" y="56061"/>
                    </a:cubicBezTo>
                    <a:cubicBezTo>
                      <a:pt x="50671" y="57973"/>
                      <a:pt x="49769" y="60213"/>
                      <a:pt x="49086" y="62781"/>
                    </a:cubicBezTo>
                    <a:cubicBezTo>
                      <a:pt x="48348" y="65486"/>
                      <a:pt x="46490" y="67726"/>
                      <a:pt x="43977" y="68956"/>
                    </a:cubicBezTo>
                    <a:cubicBezTo>
                      <a:pt x="41464" y="70185"/>
                      <a:pt x="38540" y="70267"/>
                      <a:pt x="35972" y="69174"/>
                    </a:cubicBezTo>
                    <a:lnTo>
                      <a:pt x="5893" y="56388"/>
                    </a:lnTo>
                    <a:cubicBezTo>
                      <a:pt x="1193" y="54394"/>
                      <a:pt x="-1129" y="49121"/>
                      <a:pt x="538" y="44313"/>
                    </a:cubicBezTo>
                    <a:cubicBezTo>
                      <a:pt x="3489" y="35789"/>
                      <a:pt x="7669" y="28358"/>
                      <a:pt x="12914" y="22157"/>
                    </a:cubicBezTo>
                    <a:cubicBezTo>
                      <a:pt x="16493" y="17949"/>
                      <a:pt x="20646" y="14261"/>
                      <a:pt x="25236" y="11229"/>
                    </a:cubicBezTo>
                    <a:cubicBezTo>
                      <a:pt x="35781" y="4235"/>
                      <a:pt x="49277" y="464"/>
                      <a:pt x="65369" y="27"/>
                    </a:cubicBezTo>
                    <a:cubicBezTo>
                      <a:pt x="66407" y="0"/>
                      <a:pt x="67444" y="0"/>
                      <a:pt x="68537" y="0"/>
                    </a:cubicBezTo>
                    <a:cubicBezTo>
                      <a:pt x="82662" y="0"/>
                      <a:pt x="95283" y="4426"/>
                      <a:pt x="105994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51689"/>
                      <a:pt x="122741" y="55077"/>
                      <a:pt x="122194" y="58328"/>
                    </a:cubicBezTo>
                    <a:cubicBezTo>
                      <a:pt x="120118" y="70895"/>
                      <a:pt x="113998" y="81359"/>
                      <a:pt x="104026" y="89418"/>
                    </a:cubicBezTo>
                    <a:lnTo>
                      <a:pt x="96923" y="95074"/>
                    </a:lnTo>
                    <a:lnTo>
                      <a:pt x="104573" y="95074"/>
                    </a:lnTo>
                    <a:cubicBezTo>
                      <a:pt x="108752" y="95074"/>
                      <a:pt x="112441" y="97751"/>
                      <a:pt x="113752" y="101685"/>
                    </a:cubicBezTo>
                    <a:lnTo>
                      <a:pt x="123833" y="131928"/>
                    </a:lnTo>
                    <a:cubicBezTo>
                      <a:pt x="124816" y="134879"/>
                      <a:pt x="124325" y="138130"/>
                      <a:pt x="122494" y="140643"/>
                    </a:cubicBezTo>
                    <a:cubicBezTo>
                      <a:pt x="120692" y="143211"/>
                      <a:pt x="117768" y="144687"/>
                      <a:pt x="114654" y="144687"/>
                    </a:cubicBezTo>
                    <a:close/>
                    <a:moveTo>
                      <a:pt x="21602" y="125344"/>
                    </a:moveTo>
                    <a:lnTo>
                      <a:pt x="101213" y="125344"/>
                    </a:lnTo>
                    <a:lnTo>
                      <a:pt x="99381" y="119825"/>
                    </a:lnTo>
                    <a:lnTo>
                      <a:pt x="99381" y="119825"/>
                    </a:lnTo>
                    <a:lnTo>
                      <a:pt x="97579" y="114443"/>
                    </a:lnTo>
                    <a:lnTo>
                      <a:pt x="69165" y="114443"/>
                    </a:lnTo>
                    <a:cubicBezTo>
                      <a:pt x="65041" y="114443"/>
                      <a:pt x="61380" y="111848"/>
                      <a:pt x="60041" y="107941"/>
                    </a:cubicBezTo>
                    <a:cubicBezTo>
                      <a:pt x="58675" y="104062"/>
                      <a:pt x="59931" y="99745"/>
                      <a:pt x="63156" y="97177"/>
                    </a:cubicBezTo>
                    <a:lnTo>
                      <a:pt x="91923" y="74310"/>
                    </a:lnTo>
                    <a:cubicBezTo>
                      <a:pt x="98098" y="69311"/>
                      <a:pt x="101786" y="63027"/>
                      <a:pt x="103098" y="55159"/>
                    </a:cubicBezTo>
                    <a:cubicBezTo>
                      <a:pt x="103453" y="52946"/>
                      <a:pt x="103643" y="50624"/>
                      <a:pt x="103643" y="48274"/>
                    </a:cubicBezTo>
                    <a:cubicBezTo>
                      <a:pt x="103643" y="40106"/>
                      <a:pt x="100502" y="33740"/>
                      <a:pt x="93726" y="28194"/>
                    </a:cubicBezTo>
                    <a:cubicBezTo>
                      <a:pt x="86459" y="22266"/>
                      <a:pt x="78208" y="19370"/>
                      <a:pt x="68510" y="19370"/>
                    </a:cubicBezTo>
                    <a:cubicBezTo>
                      <a:pt x="67636" y="19370"/>
                      <a:pt x="66735" y="19370"/>
                      <a:pt x="65888" y="19397"/>
                    </a:cubicBezTo>
                    <a:cubicBezTo>
                      <a:pt x="53456" y="19725"/>
                      <a:pt x="43403" y="22402"/>
                      <a:pt x="35945" y="27375"/>
                    </a:cubicBezTo>
                    <a:cubicBezTo>
                      <a:pt x="32858" y="29424"/>
                      <a:pt x="30071" y="31910"/>
                      <a:pt x="27640" y="34751"/>
                    </a:cubicBezTo>
                    <a:cubicBezTo>
                      <a:pt x="25700" y="37046"/>
                      <a:pt x="23951" y="39587"/>
                      <a:pt x="22421" y="42428"/>
                    </a:cubicBezTo>
                    <a:lnTo>
                      <a:pt x="34360" y="47509"/>
                    </a:lnTo>
                    <a:cubicBezTo>
                      <a:pt x="34496" y="47264"/>
                      <a:pt x="34634" y="47018"/>
                      <a:pt x="34743" y="46772"/>
                    </a:cubicBezTo>
                    <a:cubicBezTo>
                      <a:pt x="36300" y="43931"/>
                      <a:pt x="38158" y="41390"/>
                      <a:pt x="40179" y="39259"/>
                    </a:cubicBezTo>
                    <a:cubicBezTo>
                      <a:pt x="46654" y="32511"/>
                      <a:pt x="53484" y="31117"/>
                      <a:pt x="58074" y="31117"/>
                    </a:cubicBezTo>
                    <a:cubicBezTo>
                      <a:pt x="64057" y="31117"/>
                      <a:pt x="69329" y="32893"/>
                      <a:pt x="73674" y="36418"/>
                    </a:cubicBezTo>
                    <a:cubicBezTo>
                      <a:pt x="77089" y="39177"/>
                      <a:pt x="81159" y="44313"/>
                      <a:pt x="81159" y="53055"/>
                    </a:cubicBezTo>
                    <a:cubicBezTo>
                      <a:pt x="81159" y="59120"/>
                      <a:pt x="79193" y="65240"/>
                      <a:pt x="75312" y="71251"/>
                    </a:cubicBezTo>
                    <a:cubicBezTo>
                      <a:pt x="73783" y="73463"/>
                      <a:pt x="72061" y="75512"/>
                      <a:pt x="69903" y="77780"/>
                    </a:cubicBezTo>
                    <a:cubicBezTo>
                      <a:pt x="66161" y="81714"/>
                      <a:pt x="61216" y="86167"/>
                      <a:pt x="54769" y="91385"/>
                    </a:cubicBezTo>
                    <a:lnTo>
                      <a:pt x="44277" y="99718"/>
                    </a:lnTo>
                    <a:cubicBezTo>
                      <a:pt x="37611" y="105045"/>
                      <a:pt x="32283" y="110018"/>
                      <a:pt x="28404" y="114471"/>
                    </a:cubicBezTo>
                    <a:cubicBezTo>
                      <a:pt x="26983" y="116110"/>
                      <a:pt x="25781" y="117640"/>
                      <a:pt x="24825" y="119033"/>
                    </a:cubicBezTo>
                    <a:cubicBezTo>
                      <a:pt x="23487" y="121055"/>
                      <a:pt x="22394" y="123131"/>
                      <a:pt x="21602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1D907BF6-2F47-4E1D-ACB5-34E36C2DC71D}"/>
                </a:ext>
              </a:extLst>
            </p:cNvPr>
            <p:cNvSpPr/>
            <p:nvPr/>
          </p:nvSpPr>
          <p:spPr>
            <a:xfrm>
              <a:off x="12842416" y="1614439"/>
              <a:ext cx="104963" cy="125344"/>
            </a:xfrm>
            <a:custGeom>
              <a:avLst/>
              <a:gdLst>
                <a:gd name="connsiteX0" fmla="*/ 98871 w 104963"/>
                <a:gd name="connsiteY0" fmla="*/ 107067 h 125344"/>
                <a:gd name="connsiteX1" fmla="*/ 94882 w 104963"/>
                <a:gd name="connsiteY1" fmla="*/ 95074 h 125344"/>
                <a:gd name="connsiteX2" fmla="*/ 86877 w 104963"/>
                <a:gd name="connsiteY2" fmla="*/ 95074 h 125344"/>
                <a:gd name="connsiteX3" fmla="*/ 59502 w 104963"/>
                <a:gd name="connsiteY3" fmla="*/ 95074 h 125344"/>
                <a:gd name="connsiteX4" fmla="*/ 74774 w 104963"/>
                <a:gd name="connsiteY4" fmla="*/ 82943 h 125344"/>
                <a:gd name="connsiteX5" fmla="*/ 88270 w 104963"/>
                <a:gd name="connsiteY5" fmla="*/ 72207 h 125344"/>
                <a:gd name="connsiteX6" fmla="*/ 102969 w 104963"/>
                <a:gd name="connsiteY6" fmla="*/ 47045 h 125344"/>
                <a:gd name="connsiteX7" fmla="*/ 103652 w 104963"/>
                <a:gd name="connsiteY7" fmla="*/ 38576 h 125344"/>
                <a:gd name="connsiteX8" fmla="*/ 90183 w 104963"/>
                <a:gd name="connsiteY8" fmla="*/ 11010 h 125344"/>
                <a:gd name="connsiteX9" fmla="*/ 58846 w 104963"/>
                <a:gd name="connsiteY9" fmla="*/ 0 h 125344"/>
                <a:gd name="connsiteX10" fmla="*/ 55951 w 104963"/>
                <a:gd name="connsiteY10" fmla="*/ 27 h 125344"/>
                <a:gd name="connsiteX11" fmla="*/ 20900 w 104963"/>
                <a:gd name="connsiteY11" fmla="*/ 9617 h 125344"/>
                <a:gd name="connsiteX12" fmla="*/ 10600 w 104963"/>
                <a:gd name="connsiteY12" fmla="*/ 18769 h 125344"/>
                <a:gd name="connsiteX13" fmla="*/ 0 w 104963"/>
                <a:gd name="connsiteY13" fmla="*/ 37811 h 125344"/>
                <a:gd name="connsiteX14" fmla="*/ 30079 w 104963"/>
                <a:gd name="connsiteY14" fmla="*/ 50597 h 125344"/>
                <a:gd name="connsiteX15" fmla="*/ 33548 w 104963"/>
                <a:gd name="connsiteY15" fmla="*/ 41745 h 125344"/>
                <a:gd name="connsiteX16" fmla="*/ 37510 w 104963"/>
                <a:gd name="connsiteY16" fmla="*/ 36254 h 125344"/>
                <a:gd name="connsiteX17" fmla="*/ 48410 w 104963"/>
                <a:gd name="connsiteY17" fmla="*/ 31090 h 125344"/>
                <a:gd name="connsiteX18" fmla="*/ 57918 w 104963"/>
                <a:gd name="connsiteY18" fmla="*/ 34232 h 125344"/>
                <a:gd name="connsiteX19" fmla="*/ 61797 w 104963"/>
                <a:gd name="connsiteY19" fmla="*/ 43330 h 125344"/>
                <a:gd name="connsiteX20" fmla="*/ 57508 w 104963"/>
                <a:gd name="connsiteY20" fmla="*/ 56252 h 125344"/>
                <a:gd name="connsiteX21" fmla="*/ 53191 w 104963"/>
                <a:gd name="connsiteY21" fmla="*/ 61388 h 125344"/>
                <a:gd name="connsiteX22" fmla="*/ 38984 w 104963"/>
                <a:gd name="connsiteY22" fmla="*/ 74146 h 125344"/>
                <a:gd name="connsiteX23" fmla="*/ 28577 w 104963"/>
                <a:gd name="connsiteY23" fmla="*/ 82424 h 125344"/>
                <a:gd name="connsiteX24" fmla="*/ 11419 w 104963"/>
                <a:gd name="connsiteY24" fmla="*/ 98434 h 125344"/>
                <a:gd name="connsiteX25" fmla="*/ 7157 w 104963"/>
                <a:gd name="connsiteY25" fmla="*/ 103898 h 125344"/>
                <a:gd name="connsiteX26" fmla="*/ 628 w 104963"/>
                <a:gd name="connsiteY26" fmla="*/ 125344 h 125344"/>
                <a:gd name="connsiteX27" fmla="*/ 38329 w 104963"/>
                <a:gd name="connsiteY27" fmla="*/ 125344 h 125344"/>
                <a:gd name="connsiteX28" fmla="*/ 104963 w 104963"/>
                <a:gd name="connsiteY28" fmla="*/ 125344 h 125344"/>
                <a:gd name="connsiteX29" fmla="*/ 98871 w 104963"/>
                <a:gd name="connsiteY29" fmla="*/ 107067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4963" h="125344">
                  <a:moveTo>
                    <a:pt x="98871" y="107067"/>
                  </a:moveTo>
                  <a:lnTo>
                    <a:pt x="94882" y="95074"/>
                  </a:lnTo>
                  <a:lnTo>
                    <a:pt x="86877" y="95074"/>
                  </a:lnTo>
                  <a:lnTo>
                    <a:pt x="59502" y="95074"/>
                  </a:lnTo>
                  <a:lnTo>
                    <a:pt x="74774" y="82943"/>
                  </a:lnTo>
                  <a:lnTo>
                    <a:pt x="88270" y="72207"/>
                  </a:lnTo>
                  <a:cubicBezTo>
                    <a:pt x="96384" y="65650"/>
                    <a:pt x="101275" y="57263"/>
                    <a:pt x="102969" y="47045"/>
                  </a:cubicBezTo>
                  <a:cubicBezTo>
                    <a:pt x="103405" y="44340"/>
                    <a:pt x="103652" y="41526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6" y="0"/>
                  </a:cubicBezTo>
                  <a:cubicBezTo>
                    <a:pt x="57863" y="0"/>
                    <a:pt x="56906" y="0"/>
                    <a:pt x="55951" y="27"/>
                  </a:cubicBezTo>
                  <a:cubicBezTo>
                    <a:pt x="41635" y="410"/>
                    <a:pt x="29943" y="3606"/>
                    <a:pt x="20900" y="9617"/>
                  </a:cubicBezTo>
                  <a:cubicBezTo>
                    <a:pt x="17020" y="12185"/>
                    <a:pt x="13605" y="15245"/>
                    <a:pt x="10600" y="18769"/>
                  </a:cubicBezTo>
                  <a:cubicBezTo>
                    <a:pt x="6092" y="24042"/>
                    <a:pt x="2568" y="30380"/>
                    <a:pt x="0" y="37811"/>
                  </a:cubicBezTo>
                  <a:lnTo>
                    <a:pt x="30079" y="50597"/>
                  </a:lnTo>
                  <a:cubicBezTo>
                    <a:pt x="30980" y="47236"/>
                    <a:pt x="32154" y="44286"/>
                    <a:pt x="33548" y="41745"/>
                  </a:cubicBezTo>
                  <a:cubicBezTo>
                    <a:pt x="34696" y="39641"/>
                    <a:pt x="36007" y="37811"/>
                    <a:pt x="37510" y="36254"/>
                  </a:cubicBezTo>
                  <a:cubicBezTo>
                    <a:pt x="40816" y="32811"/>
                    <a:pt x="44448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7" y="39368"/>
                    <a:pt x="61797" y="43330"/>
                  </a:cubicBezTo>
                  <a:cubicBezTo>
                    <a:pt x="61797" y="47537"/>
                    <a:pt x="60376" y="51826"/>
                    <a:pt x="57508" y="56252"/>
                  </a:cubicBezTo>
                  <a:cubicBezTo>
                    <a:pt x="56442" y="57782"/>
                    <a:pt x="54995" y="59503"/>
                    <a:pt x="53191" y="61388"/>
                  </a:cubicBezTo>
                  <a:cubicBezTo>
                    <a:pt x="49776" y="64967"/>
                    <a:pt x="45050" y="69229"/>
                    <a:pt x="38984" y="74146"/>
                  </a:cubicBezTo>
                  <a:lnTo>
                    <a:pt x="28577" y="82424"/>
                  </a:lnTo>
                  <a:cubicBezTo>
                    <a:pt x="21390" y="88189"/>
                    <a:pt x="15681" y="93516"/>
                    <a:pt x="11419" y="98434"/>
                  </a:cubicBezTo>
                  <a:cubicBezTo>
                    <a:pt x="9779" y="100319"/>
                    <a:pt x="8359" y="102122"/>
                    <a:pt x="7157" y="103898"/>
                  </a:cubicBezTo>
                  <a:cubicBezTo>
                    <a:pt x="2813" y="110236"/>
                    <a:pt x="628" y="117394"/>
                    <a:pt x="628" y="125344"/>
                  </a:cubicBezTo>
                  <a:lnTo>
                    <a:pt x="38329" y="125344"/>
                  </a:lnTo>
                  <a:lnTo>
                    <a:pt x="104963" y="125344"/>
                  </a:lnTo>
                  <a:lnTo>
                    <a:pt x="98871" y="107067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8" name="Graphic 2">
              <a:extLst>
                <a:ext uri="{FF2B5EF4-FFF2-40B4-BE49-F238E27FC236}">
                  <a16:creationId xmlns:a16="http://schemas.microsoft.com/office/drawing/2014/main" id="{91184B27-56EC-4E0A-95E1-94CD1B8304A2}"/>
                </a:ext>
              </a:extLst>
            </p:cNvPr>
            <p:cNvGrpSpPr/>
            <p:nvPr/>
          </p:nvGrpSpPr>
          <p:grpSpPr>
            <a:xfrm>
              <a:off x="12928236" y="1604741"/>
              <a:ext cx="124357" cy="144686"/>
              <a:chOff x="12928236" y="1604741"/>
              <a:chExt cx="124357" cy="144686"/>
            </a:xfrm>
            <a:solidFill>
              <a:srgbClr val="FFECBD"/>
            </a:solidFill>
          </p:grpSpPr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CD1743E1-995E-43E1-9C24-FEB72BDDC589}"/>
                  </a:ext>
                </a:extLst>
              </p:cNvPr>
              <p:cNvSpPr/>
              <p:nvPr/>
            </p:nvSpPr>
            <p:spPr>
              <a:xfrm>
                <a:off x="12937899" y="1614439"/>
                <a:ext cx="104991" cy="125344"/>
              </a:xfrm>
              <a:custGeom>
                <a:avLst/>
                <a:gdLst>
                  <a:gd name="connsiteX0" fmla="*/ 94910 w 104991"/>
                  <a:gd name="connsiteY0" fmla="*/ 95074 h 125344"/>
                  <a:gd name="connsiteX1" fmla="*/ 59530 w 104991"/>
                  <a:gd name="connsiteY1" fmla="*/ 95074 h 125344"/>
                  <a:gd name="connsiteX2" fmla="*/ 88298 w 104991"/>
                  <a:gd name="connsiteY2" fmla="*/ 72207 h 125344"/>
                  <a:gd name="connsiteX3" fmla="*/ 93216 w 104991"/>
                  <a:gd name="connsiteY3" fmla="*/ 67562 h 125344"/>
                  <a:gd name="connsiteX4" fmla="*/ 103680 w 104991"/>
                  <a:gd name="connsiteY4" fmla="*/ 38576 h 125344"/>
                  <a:gd name="connsiteX5" fmla="*/ 90211 w 104991"/>
                  <a:gd name="connsiteY5" fmla="*/ 11010 h 125344"/>
                  <a:gd name="connsiteX6" fmla="*/ 58875 w 104991"/>
                  <a:gd name="connsiteY6" fmla="*/ 0 h 125344"/>
                  <a:gd name="connsiteX7" fmla="*/ 30380 w 104991"/>
                  <a:gd name="connsiteY7" fmla="*/ 4754 h 125344"/>
                  <a:gd name="connsiteX8" fmla="*/ 20928 w 104991"/>
                  <a:gd name="connsiteY8" fmla="*/ 9644 h 125344"/>
                  <a:gd name="connsiteX9" fmla="*/ 0 w 104991"/>
                  <a:gd name="connsiteY9" fmla="*/ 37838 h 125344"/>
                  <a:gd name="connsiteX10" fmla="*/ 30080 w 104991"/>
                  <a:gd name="connsiteY10" fmla="*/ 50624 h 125344"/>
                  <a:gd name="connsiteX11" fmla="*/ 37510 w 104991"/>
                  <a:gd name="connsiteY11" fmla="*/ 36281 h 125344"/>
                  <a:gd name="connsiteX12" fmla="*/ 48412 w 104991"/>
                  <a:gd name="connsiteY12" fmla="*/ 31117 h 125344"/>
                  <a:gd name="connsiteX13" fmla="*/ 57919 w 104991"/>
                  <a:gd name="connsiteY13" fmla="*/ 34259 h 125344"/>
                  <a:gd name="connsiteX14" fmla="*/ 61798 w 104991"/>
                  <a:gd name="connsiteY14" fmla="*/ 43357 h 125344"/>
                  <a:gd name="connsiteX15" fmla="*/ 57509 w 104991"/>
                  <a:gd name="connsiteY15" fmla="*/ 56279 h 125344"/>
                  <a:gd name="connsiteX16" fmla="*/ 38986 w 104991"/>
                  <a:gd name="connsiteY16" fmla="*/ 74174 h 125344"/>
                  <a:gd name="connsiteX17" fmla="*/ 28577 w 104991"/>
                  <a:gd name="connsiteY17" fmla="*/ 82452 h 125344"/>
                  <a:gd name="connsiteX18" fmla="*/ 20954 w 104991"/>
                  <a:gd name="connsiteY18" fmla="*/ 88899 h 125344"/>
                  <a:gd name="connsiteX19" fmla="*/ 7185 w 104991"/>
                  <a:gd name="connsiteY19" fmla="*/ 103898 h 125344"/>
                  <a:gd name="connsiteX20" fmla="*/ 656 w 104991"/>
                  <a:gd name="connsiteY20" fmla="*/ 125344 h 125344"/>
                  <a:gd name="connsiteX21" fmla="*/ 57400 w 104991"/>
                  <a:gd name="connsiteY21" fmla="*/ 125344 h 125344"/>
                  <a:gd name="connsiteX22" fmla="*/ 104991 w 104991"/>
                  <a:gd name="connsiteY22" fmla="*/ 125344 h 125344"/>
                  <a:gd name="connsiteX23" fmla="*/ 94910 w 104991"/>
                  <a:gd name="connsiteY23" fmla="*/ 95074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4991" h="125344">
                    <a:moveTo>
                      <a:pt x="94910" y="95074"/>
                    </a:moveTo>
                    <a:lnTo>
                      <a:pt x="59530" y="95074"/>
                    </a:lnTo>
                    <a:lnTo>
                      <a:pt x="88298" y="72207"/>
                    </a:lnTo>
                    <a:cubicBezTo>
                      <a:pt x="90101" y="70759"/>
                      <a:pt x="91713" y="69202"/>
                      <a:pt x="93216" y="67562"/>
                    </a:cubicBezTo>
                    <a:cubicBezTo>
                      <a:pt x="100182" y="59885"/>
                      <a:pt x="103680" y="50214"/>
                      <a:pt x="103680" y="38576"/>
                    </a:cubicBezTo>
                    <a:cubicBezTo>
                      <a:pt x="103680" y="27539"/>
                      <a:pt x="99199" y="18332"/>
                      <a:pt x="90211" y="11010"/>
                    </a:cubicBezTo>
                    <a:cubicBezTo>
                      <a:pt x="81222" y="3661"/>
                      <a:pt x="70787" y="0"/>
                      <a:pt x="58875" y="0"/>
                    </a:cubicBezTo>
                    <a:cubicBezTo>
                      <a:pt x="47893" y="0"/>
                      <a:pt x="38385" y="1585"/>
                      <a:pt x="30380" y="4754"/>
                    </a:cubicBezTo>
                    <a:cubicBezTo>
                      <a:pt x="26965" y="6092"/>
                      <a:pt x="23824" y="7732"/>
                      <a:pt x="20928" y="9644"/>
                    </a:cubicBezTo>
                    <a:cubicBezTo>
                      <a:pt x="11283" y="16064"/>
                      <a:pt x="4317" y="25462"/>
                      <a:pt x="0" y="37838"/>
                    </a:cubicBezTo>
                    <a:lnTo>
                      <a:pt x="30080" y="50624"/>
                    </a:lnTo>
                    <a:cubicBezTo>
                      <a:pt x="31718" y="44504"/>
                      <a:pt x="34205" y="39723"/>
                      <a:pt x="37510" y="36281"/>
                    </a:cubicBezTo>
                    <a:cubicBezTo>
                      <a:pt x="40816" y="32839"/>
                      <a:pt x="44450" y="31117"/>
                      <a:pt x="48412" y="31117"/>
                    </a:cubicBezTo>
                    <a:cubicBezTo>
                      <a:pt x="52153" y="31117"/>
                      <a:pt x="55323" y="32156"/>
                      <a:pt x="57919" y="34259"/>
                    </a:cubicBezTo>
                    <a:cubicBezTo>
                      <a:pt x="60514" y="36363"/>
                      <a:pt x="61798" y="39395"/>
                      <a:pt x="61798" y="43357"/>
                    </a:cubicBezTo>
                    <a:cubicBezTo>
                      <a:pt x="61798" y="47564"/>
                      <a:pt x="60377" y="51853"/>
                      <a:pt x="57509" y="56279"/>
                    </a:cubicBezTo>
                    <a:cubicBezTo>
                      <a:pt x="54421" y="60705"/>
                      <a:pt x="48248" y="66661"/>
                      <a:pt x="38986" y="74174"/>
                    </a:cubicBezTo>
                    <a:lnTo>
                      <a:pt x="28577" y="82452"/>
                    </a:lnTo>
                    <a:cubicBezTo>
                      <a:pt x="25818" y="84665"/>
                      <a:pt x="23277" y="86823"/>
                      <a:pt x="20954" y="88899"/>
                    </a:cubicBezTo>
                    <a:cubicBezTo>
                      <a:pt x="14917" y="94309"/>
                      <a:pt x="10328" y="99308"/>
                      <a:pt x="7185" y="103898"/>
                    </a:cubicBezTo>
                    <a:cubicBezTo>
                      <a:pt x="2841" y="110236"/>
                      <a:pt x="656" y="117394"/>
                      <a:pt x="656" y="125344"/>
                    </a:cubicBezTo>
                    <a:lnTo>
                      <a:pt x="57400" y="125344"/>
                    </a:lnTo>
                    <a:lnTo>
                      <a:pt x="104991" y="125344"/>
                    </a:lnTo>
                    <a:lnTo>
                      <a:pt x="94910" y="95074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19F4B9CE-A5DD-4A20-A156-88C92894E337}"/>
                  </a:ext>
                </a:extLst>
              </p:cNvPr>
              <p:cNvSpPr/>
              <p:nvPr/>
            </p:nvSpPr>
            <p:spPr>
              <a:xfrm>
                <a:off x="12928236" y="1604741"/>
                <a:ext cx="124357" cy="144686"/>
              </a:xfrm>
              <a:custGeom>
                <a:avLst/>
                <a:gdLst>
                  <a:gd name="connsiteX0" fmla="*/ 114654 w 124357"/>
                  <a:gd name="connsiteY0" fmla="*/ 144687 h 144686"/>
                  <a:gd name="connsiteX1" fmla="*/ 10319 w 124357"/>
                  <a:gd name="connsiteY1" fmla="*/ 144687 h 144686"/>
                  <a:gd name="connsiteX2" fmla="*/ 647 w 124357"/>
                  <a:gd name="connsiteY2" fmla="*/ 135015 h 144686"/>
                  <a:gd name="connsiteX3" fmla="*/ 8870 w 124357"/>
                  <a:gd name="connsiteY3" fmla="*/ 108105 h 144686"/>
                  <a:gd name="connsiteX4" fmla="*/ 24169 w 124357"/>
                  <a:gd name="connsiteY4" fmla="*/ 91385 h 144686"/>
                  <a:gd name="connsiteX5" fmla="*/ 32201 w 124357"/>
                  <a:gd name="connsiteY5" fmla="*/ 84583 h 144686"/>
                  <a:gd name="connsiteX6" fmla="*/ 42665 w 124357"/>
                  <a:gd name="connsiteY6" fmla="*/ 76277 h 144686"/>
                  <a:gd name="connsiteX7" fmla="*/ 59276 w 124357"/>
                  <a:gd name="connsiteY7" fmla="*/ 60404 h 144686"/>
                  <a:gd name="connsiteX8" fmla="*/ 61816 w 124357"/>
                  <a:gd name="connsiteY8" fmla="*/ 53028 h 144686"/>
                  <a:gd name="connsiteX9" fmla="*/ 61516 w 124357"/>
                  <a:gd name="connsiteY9" fmla="*/ 51444 h 144686"/>
                  <a:gd name="connsiteX10" fmla="*/ 58101 w 124357"/>
                  <a:gd name="connsiteY10" fmla="*/ 50460 h 144686"/>
                  <a:gd name="connsiteX11" fmla="*/ 54167 w 124357"/>
                  <a:gd name="connsiteY11" fmla="*/ 52646 h 144686"/>
                  <a:gd name="connsiteX12" fmla="*/ 49086 w 124357"/>
                  <a:gd name="connsiteY12" fmla="*/ 62809 h 144686"/>
                  <a:gd name="connsiteX13" fmla="*/ 43976 w 124357"/>
                  <a:gd name="connsiteY13" fmla="*/ 68983 h 144686"/>
                  <a:gd name="connsiteX14" fmla="*/ 35971 w 124357"/>
                  <a:gd name="connsiteY14" fmla="*/ 69174 h 144686"/>
                  <a:gd name="connsiteX15" fmla="*/ 5892 w 124357"/>
                  <a:gd name="connsiteY15" fmla="*/ 56388 h 144686"/>
                  <a:gd name="connsiteX16" fmla="*/ 538 w 124357"/>
                  <a:gd name="connsiteY16" fmla="*/ 44313 h 144686"/>
                  <a:gd name="connsiteX17" fmla="*/ 25235 w 124357"/>
                  <a:gd name="connsiteY17" fmla="*/ 11229 h 144686"/>
                  <a:gd name="connsiteX18" fmla="*/ 36490 w 124357"/>
                  <a:gd name="connsiteY18" fmla="*/ 5409 h 144686"/>
                  <a:gd name="connsiteX19" fmla="*/ 68538 w 124357"/>
                  <a:gd name="connsiteY19" fmla="*/ 0 h 144686"/>
                  <a:gd name="connsiteX20" fmla="*/ 105993 w 124357"/>
                  <a:gd name="connsiteY20" fmla="*/ 13196 h 144686"/>
                  <a:gd name="connsiteX21" fmla="*/ 123014 w 124357"/>
                  <a:gd name="connsiteY21" fmla="*/ 48274 h 144686"/>
                  <a:gd name="connsiteX22" fmla="*/ 110037 w 124357"/>
                  <a:gd name="connsiteY22" fmla="*/ 83763 h 144686"/>
                  <a:gd name="connsiteX23" fmla="*/ 104054 w 124357"/>
                  <a:gd name="connsiteY23" fmla="*/ 89418 h 144686"/>
                  <a:gd name="connsiteX24" fmla="*/ 96950 w 124357"/>
                  <a:gd name="connsiteY24" fmla="*/ 95074 h 144686"/>
                  <a:gd name="connsiteX25" fmla="*/ 104599 w 124357"/>
                  <a:gd name="connsiteY25" fmla="*/ 95074 h 144686"/>
                  <a:gd name="connsiteX26" fmla="*/ 113778 w 124357"/>
                  <a:gd name="connsiteY26" fmla="*/ 101685 h 144686"/>
                  <a:gd name="connsiteX27" fmla="*/ 123861 w 124357"/>
                  <a:gd name="connsiteY27" fmla="*/ 131928 h 144686"/>
                  <a:gd name="connsiteX28" fmla="*/ 122521 w 124357"/>
                  <a:gd name="connsiteY28" fmla="*/ 140643 h 144686"/>
                  <a:gd name="connsiteX29" fmla="*/ 114654 w 124357"/>
                  <a:gd name="connsiteY29" fmla="*/ 144687 h 144686"/>
                  <a:gd name="connsiteX30" fmla="*/ 21601 w 124357"/>
                  <a:gd name="connsiteY30" fmla="*/ 125344 h 144686"/>
                  <a:gd name="connsiteX31" fmla="*/ 101239 w 124357"/>
                  <a:gd name="connsiteY31" fmla="*/ 125344 h 144686"/>
                  <a:gd name="connsiteX32" fmla="*/ 97605 w 124357"/>
                  <a:gd name="connsiteY32" fmla="*/ 114443 h 144686"/>
                  <a:gd name="connsiteX33" fmla="*/ 69193 w 124357"/>
                  <a:gd name="connsiteY33" fmla="*/ 114443 h 144686"/>
                  <a:gd name="connsiteX34" fmla="*/ 60040 w 124357"/>
                  <a:gd name="connsiteY34" fmla="*/ 107941 h 144686"/>
                  <a:gd name="connsiteX35" fmla="*/ 63155 w 124357"/>
                  <a:gd name="connsiteY35" fmla="*/ 97177 h 144686"/>
                  <a:gd name="connsiteX36" fmla="*/ 91922 w 124357"/>
                  <a:gd name="connsiteY36" fmla="*/ 74310 h 144686"/>
                  <a:gd name="connsiteX37" fmla="*/ 95694 w 124357"/>
                  <a:gd name="connsiteY37" fmla="*/ 70759 h 144686"/>
                  <a:gd name="connsiteX38" fmla="*/ 103643 w 124357"/>
                  <a:gd name="connsiteY38" fmla="*/ 48274 h 144686"/>
                  <a:gd name="connsiteX39" fmla="*/ 93726 w 124357"/>
                  <a:gd name="connsiteY39" fmla="*/ 28194 h 144686"/>
                  <a:gd name="connsiteX40" fmla="*/ 68510 w 124357"/>
                  <a:gd name="connsiteY40" fmla="*/ 19370 h 144686"/>
                  <a:gd name="connsiteX41" fmla="*/ 43539 w 124357"/>
                  <a:gd name="connsiteY41" fmla="*/ 23441 h 144686"/>
                  <a:gd name="connsiteX42" fmla="*/ 35916 w 124357"/>
                  <a:gd name="connsiteY42" fmla="*/ 27375 h 144686"/>
                  <a:gd name="connsiteX43" fmla="*/ 22394 w 124357"/>
                  <a:gd name="connsiteY43" fmla="*/ 42401 h 144686"/>
                  <a:gd name="connsiteX44" fmla="*/ 34360 w 124357"/>
                  <a:gd name="connsiteY44" fmla="*/ 47482 h 144686"/>
                  <a:gd name="connsiteX45" fmla="*/ 40207 w 124357"/>
                  <a:gd name="connsiteY45" fmla="*/ 39232 h 144686"/>
                  <a:gd name="connsiteX46" fmla="*/ 58101 w 124357"/>
                  <a:gd name="connsiteY46" fmla="*/ 31090 h 144686"/>
                  <a:gd name="connsiteX47" fmla="*/ 73700 w 124357"/>
                  <a:gd name="connsiteY47" fmla="*/ 36390 h 144686"/>
                  <a:gd name="connsiteX48" fmla="*/ 81159 w 124357"/>
                  <a:gd name="connsiteY48" fmla="*/ 53028 h 144686"/>
                  <a:gd name="connsiteX49" fmla="*/ 75313 w 124357"/>
                  <a:gd name="connsiteY49" fmla="*/ 71223 h 144686"/>
                  <a:gd name="connsiteX50" fmla="*/ 54768 w 124357"/>
                  <a:gd name="connsiteY50" fmla="*/ 91358 h 144686"/>
                  <a:gd name="connsiteX51" fmla="*/ 44277 w 124357"/>
                  <a:gd name="connsiteY51" fmla="*/ 99691 h 144686"/>
                  <a:gd name="connsiteX52" fmla="*/ 37092 w 124357"/>
                  <a:gd name="connsiteY52" fmla="*/ 105783 h 144686"/>
                  <a:gd name="connsiteX53" fmla="*/ 24826 w 124357"/>
                  <a:gd name="connsiteY53" fmla="*/ 119061 h 144686"/>
                  <a:gd name="connsiteX54" fmla="*/ 21601 w 124357"/>
                  <a:gd name="connsiteY54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24357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4" y="144687"/>
                      <a:pt x="647" y="140343"/>
                      <a:pt x="647" y="135015"/>
                    </a:cubicBezTo>
                    <a:cubicBezTo>
                      <a:pt x="647" y="125098"/>
                      <a:pt x="3406" y="116055"/>
                      <a:pt x="8870" y="108105"/>
                    </a:cubicBezTo>
                    <a:cubicBezTo>
                      <a:pt x="12477" y="102860"/>
                      <a:pt x="17475" y="97368"/>
                      <a:pt x="24169" y="91385"/>
                    </a:cubicBezTo>
                    <a:cubicBezTo>
                      <a:pt x="26628" y="89172"/>
                      <a:pt x="29305" y="86932"/>
                      <a:pt x="32201" y="84583"/>
                    </a:cubicBezTo>
                    <a:lnTo>
                      <a:pt x="42665" y="76277"/>
                    </a:lnTo>
                    <a:cubicBezTo>
                      <a:pt x="53184" y="67754"/>
                      <a:pt x="57500" y="62945"/>
                      <a:pt x="59276" y="60404"/>
                    </a:cubicBezTo>
                    <a:cubicBezTo>
                      <a:pt x="60915" y="57891"/>
                      <a:pt x="61816" y="55323"/>
                      <a:pt x="61816" y="53028"/>
                    </a:cubicBezTo>
                    <a:cubicBezTo>
                      <a:pt x="61816" y="52536"/>
                      <a:pt x="61761" y="51635"/>
                      <a:pt x="61516" y="51444"/>
                    </a:cubicBezTo>
                    <a:cubicBezTo>
                      <a:pt x="60942" y="50979"/>
                      <a:pt x="60040" y="50460"/>
                      <a:pt x="58101" y="50460"/>
                    </a:cubicBezTo>
                    <a:cubicBezTo>
                      <a:pt x="57610" y="50460"/>
                      <a:pt x="56270" y="50460"/>
                      <a:pt x="54167" y="52646"/>
                    </a:cubicBezTo>
                    <a:cubicBezTo>
                      <a:pt x="52008" y="54886"/>
                      <a:pt x="50287" y="58301"/>
                      <a:pt x="49086" y="62809"/>
                    </a:cubicBezTo>
                    <a:cubicBezTo>
                      <a:pt x="48348" y="65513"/>
                      <a:pt x="46490" y="67754"/>
                      <a:pt x="43976" y="68983"/>
                    </a:cubicBezTo>
                    <a:cubicBezTo>
                      <a:pt x="41463" y="70212"/>
                      <a:pt x="38539" y="70294"/>
                      <a:pt x="35971" y="69174"/>
                    </a:cubicBezTo>
                    <a:lnTo>
                      <a:pt x="5892" y="56388"/>
                    </a:lnTo>
                    <a:cubicBezTo>
                      <a:pt x="1193" y="54394"/>
                      <a:pt x="-1128" y="49121"/>
                      <a:pt x="538" y="44313"/>
                    </a:cubicBezTo>
                    <a:cubicBezTo>
                      <a:pt x="5538" y="29943"/>
                      <a:pt x="13843" y="18796"/>
                      <a:pt x="25235" y="11229"/>
                    </a:cubicBezTo>
                    <a:cubicBezTo>
                      <a:pt x="28650" y="8961"/>
                      <a:pt x="32447" y="6994"/>
                      <a:pt x="36490" y="5409"/>
                    </a:cubicBezTo>
                    <a:cubicBezTo>
                      <a:pt x="45616" y="1830"/>
                      <a:pt x="56406" y="0"/>
                      <a:pt x="68538" y="0"/>
                    </a:cubicBezTo>
                    <a:cubicBezTo>
                      <a:pt x="82662" y="0"/>
                      <a:pt x="95283" y="4453"/>
                      <a:pt x="105993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62344"/>
                      <a:pt x="118642" y="74283"/>
                      <a:pt x="110037" y="83763"/>
                    </a:cubicBezTo>
                    <a:cubicBezTo>
                      <a:pt x="108205" y="85785"/>
                      <a:pt x="106184" y="87697"/>
                      <a:pt x="104054" y="89418"/>
                    </a:cubicBezTo>
                    <a:lnTo>
                      <a:pt x="96950" y="95074"/>
                    </a:lnTo>
                    <a:lnTo>
                      <a:pt x="104599" y="95074"/>
                    </a:lnTo>
                    <a:cubicBezTo>
                      <a:pt x="108752" y="95074"/>
                      <a:pt x="112467" y="97751"/>
                      <a:pt x="113778" y="101685"/>
                    </a:cubicBezTo>
                    <a:lnTo>
                      <a:pt x="123861" y="131928"/>
                    </a:lnTo>
                    <a:cubicBezTo>
                      <a:pt x="124844" y="134879"/>
                      <a:pt x="124352" y="138130"/>
                      <a:pt x="122521" y="140643"/>
                    </a:cubicBezTo>
                    <a:cubicBezTo>
                      <a:pt x="120691" y="143211"/>
                      <a:pt x="117767" y="144687"/>
                      <a:pt x="114654" y="144687"/>
                    </a:cubicBezTo>
                    <a:close/>
                    <a:moveTo>
                      <a:pt x="21601" y="125344"/>
                    </a:moveTo>
                    <a:lnTo>
                      <a:pt x="101239" y="125344"/>
                    </a:lnTo>
                    <a:lnTo>
                      <a:pt x="97605" y="114443"/>
                    </a:lnTo>
                    <a:lnTo>
                      <a:pt x="69193" y="114443"/>
                    </a:lnTo>
                    <a:cubicBezTo>
                      <a:pt x="65068" y="114443"/>
                      <a:pt x="61406" y="111848"/>
                      <a:pt x="60040" y="107941"/>
                    </a:cubicBezTo>
                    <a:cubicBezTo>
                      <a:pt x="58674" y="104062"/>
                      <a:pt x="59931" y="99745"/>
                      <a:pt x="63155" y="97177"/>
                    </a:cubicBezTo>
                    <a:lnTo>
                      <a:pt x="91922" y="74310"/>
                    </a:lnTo>
                    <a:cubicBezTo>
                      <a:pt x="93234" y="73245"/>
                      <a:pt x="94518" y="72043"/>
                      <a:pt x="95694" y="70759"/>
                    </a:cubicBezTo>
                    <a:cubicBezTo>
                      <a:pt x="101048" y="64858"/>
                      <a:pt x="103643" y="57509"/>
                      <a:pt x="103643" y="48274"/>
                    </a:cubicBezTo>
                    <a:cubicBezTo>
                      <a:pt x="103643" y="40106"/>
                      <a:pt x="100501" y="33740"/>
                      <a:pt x="93726" y="28194"/>
                    </a:cubicBezTo>
                    <a:cubicBezTo>
                      <a:pt x="86458" y="22266"/>
                      <a:pt x="78208" y="19370"/>
                      <a:pt x="68510" y="19370"/>
                    </a:cubicBezTo>
                    <a:cubicBezTo>
                      <a:pt x="58812" y="19370"/>
                      <a:pt x="50424" y="20736"/>
                      <a:pt x="43539" y="23441"/>
                    </a:cubicBezTo>
                    <a:cubicBezTo>
                      <a:pt x="40752" y="24533"/>
                      <a:pt x="38184" y="25872"/>
                      <a:pt x="35916" y="27375"/>
                    </a:cubicBezTo>
                    <a:cubicBezTo>
                      <a:pt x="30290" y="31117"/>
                      <a:pt x="25809" y="36090"/>
                      <a:pt x="22394" y="42401"/>
                    </a:cubicBezTo>
                    <a:lnTo>
                      <a:pt x="34360" y="47482"/>
                    </a:lnTo>
                    <a:cubicBezTo>
                      <a:pt x="35999" y="44340"/>
                      <a:pt x="37965" y="41581"/>
                      <a:pt x="40207" y="39232"/>
                    </a:cubicBezTo>
                    <a:cubicBezTo>
                      <a:pt x="46654" y="32511"/>
                      <a:pt x="53512" y="31090"/>
                      <a:pt x="58101" y="31090"/>
                    </a:cubicBezTo>
                    <a:cubicBezTo>
                      <a:pt x="64112" y="31090"/>
                      <a:pt x="69357" y="32866"/>
                      <a:pt x="73700" y="36390"/>
                    </a:cubicBezTo>
                    <a:cubicBezTo>
                      <a:pt x="77115" y="39150"/>
                      <a:pt x="81159" y="44258"/>
                      <a:pt x="81159" y="53028"/>
                    </a:cubicBezTo>
                    <a:cubicBezTo>
                      <a:pt x="81159" y="59120"/>
                      <a:pt x="79192" y="65213"/>
                      <a:pt x="75313" y="71223"/>
                    </a:cubicBezTo>
                    <a:cubicBezTo>
                      <a:pt x="71487" y="76715"/>
                      <a:pt x="64821" y="83217"/>
                      <a:pt x="54768" y="91358"/>
                    </a:cubicBezTo>
                    <a:lnTo>
                      <a:pt x="44277" y="99691"/>
                    </a:lnTo>
                    <a:cubicBezTo>
                      <a:pt x="41709" y="101767"/>
                      <a:pt x="39305" y="103789"/>
                      <a:pt x="37092" y="105783"/>
                    </a:cubicBezTo>
                    <a:cubicBezTo>
                      <a:pt x="31628" y="110673"/>
                      <a:pt x="27503" y="115126"/>
                      <a:pt x="24826" y="119061"/>
                    </a:cubicBezTo>
                    <a:cubicBezTo>
                      <a:pt x="23460" y="121055"/>
                      <a:pt x="22394" y="123131"/>
                      <a:pt x="21601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EF5361C-5018-4D3B-8BF2-F6B30D898C6B}"/>
                </a:ext>
              </a:extLst>
            </p:cNvPr>
            <p:cNvSpPr/>
            <p:nvPr/>
          </p:nvSpPr>
          <p:spPr>
            <a:xfrm>
              <a:off x="12937899" y="1614439"/>
              <a:ext cx="104991" cy="125344"/>
            </a:xfrm>
            <a:custGeom>
              <a:avLst/>
              <a:gdLst>
                <a:gd name="connsiteX0" fmla="*/ 94910 w 104991"/>
                <a:gd name="connsiteY0" fmla="*/ 95074 h 125344"/>
                <a:gd name="connsiteX1" fmla="*/ 59530 w 104991"/>
                <a:gd name="connsiteY1" fmla="*/ 95074 h 125344"/>
                <a:gd name="connsiteX2" fmla="*/ 88298 w 104991"/>
                <a:gd name="connsiteY2" fmla="*/ 72207 h 125344"/>
                <a:gd name="connsiteX3" fmla="*/ 93216 w 104991"/>
                <a:gd name="connsiteY3" fmla="*/ 67562 h 125344"/>
                <a:gd name="connsiteX4" fmla="*/ 103680 w 104991"/>
                <a:gd name="connsiteY4" fmla="*/ 38576 h 125344"/>
                <a:gd name="connsiteX5" fmla="*/ 90211 w 104991"/>
                <a:gd name="connsiteY5" fmla="*/ 11010 h 125344"/>
                <a:gd name="connsiteX6" fmla="*/ 58875 w 104991"/>
                <a:gd name="connsiteY6" fmla="*/ 0 h 125344"/>
                <a:gd name="connsiteX7" fmla="*/ 30380 w 104991"/>
                <a:gd name="connsiteY7" fmla="*/ 4754 h 125344"/>
                <a:gd name="connsiteX8" fmla="*/ 20928 w 104991"/>
                <a:gd name="connsiteY8" fmla="*/ 9644 h 125344"/>
                <a:gd name="connsiteX9" fmla="*/ 0 w 104991"/>
                <a:gd name="connsiteY9" fmla="*/ 37838 h 125344"/>
                <a:gd name="connsiteX10" fmla="*/ 30080 w 104991"/>
                <a:gd name="connsiteY10" fmla="*/ 50624 h 125344"/>
                <a:gd name="connsiteX11" fmla="*/ 37510 w 104991"/>
                <a:gd name="connsiteY11" fmla="*/ 36281 h 125344"/>
                <a:gd name="connsiteX12" fmla="*/ 48412 w 104991"/>
                <a:gd name="connsiteY12" fmla="*/ 31117 h 125344"/>
                <a:gd name="connsiteX13" fmla="*/ 57919 w 104991"/>
                <a:gd name="connsiteY13" fmla="*/ 34259 h 125344"/>
                <a:gd name="connsiteX14" fmla="*/ 61798 w 104991"/>
                <a:gd name="connsiteY14" fmla="*/ 43357 h 125344"/>
                <a:gd name="connsiteX15" fmla="*/ 57509 w 104991"/>
                <a:gd name="connsiteY15" fmla="*/ 56279 h 125344"/>
                <a:gd name="connsiteX16" fmla="*/ 38986 w 104991"/>
                <a:gd name="connsiteY16" fmla="*/ 74174 h 125344"/>
                <a:gd name="connsiteX17" fmla="*/ 28577 w 104991"/>
                <a:gd name="connsiteY17" fmla="*/ 82452 h 125344"/>
                <a:gd name="connsiteX18" fmla="*/ 20954 w 104991"/>
                <a:gd name="connsiteY18" fmla="*/ 88899 h 125344"/>
                <a:gd name="connsiteX19" fmla="*/ 7185 w 104991"/>
                <a:gd name="connsiteY19" fmla="*/ 103898 h 125344"/>
                <a:gd name="connsiteX20" fmla="*/ 656 w 104991"/>
                <a:gd name="connsiteY20" fmla="*/ 125344 h 125344"/>
                <a:gd name="connsiteX21" fmla="*/ 57400 w 104991"/>
                <a:gd name="connsiteY21" fmla="*/ 125344 h 125344"/>
                <a:gd name="connsiteX22" fmla="*/ 104991 w 104991"/>
                <a:gd name="connsiteY22" fmla="*/ 125344 h 125344"/>
                <a:gd name="connsiteX23" fmla="*/ 94910 w 104991"/>
                <a:gd name="connsiteY23" fmla="*/ 95074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91" h="125344">
                  <a:moveTo>
                    <a:pt x="94910" y="95074"/>
                  </a:moveTo>
                  <a:lnTo>
                    <a:pt x="59530" y="95074"/>
                  </a:lnTo>
                  <a:lnTo>
                    <a:pt x="88298" y="72207"/>
                  </a:lnTo>
                  <a:cubicBezTo>
                    <a:pt x="90101" y="70759"/>
                    <a:pt x="91713" y="69202"/>
                    <a:pt x="93216" y="67562"/>
                  </a:cubicBezTo>
                  <a:cubicBezTo>
                    <a:pt x="100182" y="59885"/>
                    <a:pt x="103680" y="50214"/>
                    <a:pt x="103680" y="38576"/>
                  </a:cubicBezTo>
                  <a:cubicBezTo>
                    <a:pt x="103680" y="27539"/>
                    <a:pt x="99199" y="18332"/>
                    <a:pt x="90211" y="11010"/>
                  </a:cubicBezTo>
                  <a:cubicBezTo>
                    <a:pt x="81222" y="3661"/>
                    <a:pt x="70787" y="0"/>
                    <a:pt x="58875" y="0"/>
                  </a:cubicBezTo>
                  <a:cubicBezTo>
                    <a:pt x="47893" y="0"/>
                    <a:pt x="38385" y="1585"/>
                    <a:pt x="30380" y="4754"/>
                  </a:cubicBezTo>
                  <a:cubicBezTo>
                    <a:pt x="26965" y="6092"/>
                    <a:pt x="23824" y="7732"/>
                    <a:pt x="20928" y="9644"/>
                  </a:cubicBezTo>
                  <a:cubicBezTo>
                    <a:pt x="11283" y="16064"/>
                    <a:pt x="4317" y="25462"/>
                    <a:pt x="0" y="37838"/>
                  </a:cubicBezTo>
                  <a:lnTo>
                    <a:pt x="30080" y="50624"/>
                  </a:lnTo>
                  <a:cubicBezTo>
                    <a:pt x="31718" y="44504"/>
                    <a:pt x="34205" y="39723"/>
                    <a:pt x="37510" y="36281"/>
                  </a:cubicBezTo>
                  <a:cubicBezTo>
                    <a:pt x="40816" y="32839"/>
                    <a:pt x="44450" y="31117"/>
                    <a:pt x="48412" y="31117"/>
                  </a:cubicBezTo>
                  <a:cubicBezTo>
                    <a:pt x="52153" y="31117"/>
                    <a:pt x="55323" y="32156"/>
                    <a:pt x="57919" y="34259"/>
                  </a:cubicBezTo>
                  <a:cubicBezTo>
                    <a:pt x="60514" y="36363"/>
                    <a:pt x="61798" y="39395"/>
                    <a:pt x="61798" y="43357"/>
                  </a:cubicBezTo>
                  <a:cubicBezTo>
                    <a:pt x="61798" y="47564"/>
                    <a:pt x="60377" y="51853"/>
                    <a:pt x="57509" y="56279"/>
                  </a:cubicBezTo>
                  <a:cubicBezTo>
                    <a:pt x="54421" y="60705"/>
                    <a:pt x="48248" y="66661"/>
                    <a:pt x="38986" y="74174"/>
                  </a:cubicBezTo>
                  <a:lnTo>
                    <a:pt x="28577" y="82452"/>
                  </a:lnTo>
                  <a:cubicBezTo>
                    <a:pt x="25818" y="84665"/>
                    <a:pt x="23277" y="86823"/>
                    <a:pt x="20954" y="88899"/>
                  </a:cubicBezTo>
                  <a:cubicBezTo>
                    <a:pt x="14917" y="94309"/>
                    <a:pt x="10328" y="99308"/>
                    <a:pt x="7185" y="103898"/>
                  </a:cubicBezTo>
                  <a:cubicBezTo>
                    <a:pt x="2841" y="110236"/>
                    <a:pt x="656" y="117394"/>
                    <a:pt x="656" y="125344"/>
                  </a:cubicBezTo>
                  <a:lnTo>
                    <a:pt x="57400" y="125344"/>
                  </a:lnTo>
                  <a:lnTo>
                    <a:pt x="104991" y="125344"/>
                  </a:lnTo>
                  <a:lnTo>
                    <a:pt x="94910" y="95074"/>
                  </a:ln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5312364-D4B4-4BB8-A6EC-C435A761E4DC}"/>
              </a:ext>
            </a:extLst>
          </p:cNvPr>
          <p:cNvGrpSpPr/>
          <p:nvPr/>
        </p:nvGrpSpPr>
        <p:grpSpPr>
          <a:xfrm>
            <a:off x="1350577" y="835166"/>
            <a:ext cx="5068083" cy="873757"/>
            <a:chOff x="1350577" y="835166"/>
            <a:chExt cx="5068083" cy="873757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934C823-EE8E-45C2-B49D-F83CF1FF8160}"/>
                </a:ext>
              </a:extLst>
            </p:cNvPr>
            <p:cNvSpPr/>
            <p:nvPr/>
          </p:nvSpPr>
          <p:spPr>
            <a:xfrm>
              <a:off x="2916948" y="835166"/>
              <a:ext cx="3501712" cy="873757"/>
            </a:xfrm>
            <a:custGeom>
              <a:avLst/>
              <a:gdLst>
                <a:gd name="connsiteX0" fmla="*/ 0 w 726875"/>
                <a:gd name="connsiteY0" fmla="*/ 0 h 125316"/>
                <a:gd name="connsiteX1" fmla="*/ 726876 w 726875"/>
                <a:gd name="connsiteY1" fmla="*/ 0 h 125316"/>
                <a:gd name="connsiteX2" fmla="*/ 726876 w 726875"/>
                <a:gd name="connsiteY2" fmla="*/ 125317 h 125316"/>
                <a:gd name="connsiteX3" fmla="*/ 0 w 726875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875" h="125316">
                  <a:moveTo>
                    <a:pt x="0" y="0"/>
                  </a:moveTo>
                  <a:lnTo>
                    <a:pt x="726876" y="0"/>
                  </a:lnTo>
                  <a:lnTo>
                    <a:pt x="726876" y="125317"/>
                  </a:lnTo>
                  <a:lnTo>
                    <a:pt x="0" y="125317"/>
                  </a:lnTo>
                  <a:close/>
                </a:path>
              </a:pathLst>
            </a:custGeom>
            <a:noFill/>
            <a:ln w="12700" cap="flat">
              <a:solidFill>
                <a:schemeClr val="accent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D0BEF9C-1B66-427F-A360-5A3009E2C983}"/>
                </a:ext>
              </a:extLst>
            </p:cNvPr>
            <p:cNvSpPr/>
            <p:nvPr/>
          </p:nvSpPr>
          <p:spPr>
            <a:xfrm>
              <a:off x="1350577" y="835166"/>
              <a:ext cx="1442742" cy="873757"/>
            </a:xfrm>
            <a:custGeom>
              <a:avLst/>
              <a:gdLst>
                <a:gd name="connsiteX0" fmla="*/ 0 w 173126"/>
                <a:gd name="connsiteY0" fmla="*/ 0 h 125316"/>
                <a:gd name="connsiteX1" fmla="*/ 173127 w 173126"/>
                <a:gd name="connsiteY1" fmla="*/ 0 h 125316"/>
                <a:gd name="connsiteX2" fmla="*/ 173127 w 173126"/>
                <a:gd name="connsiteY2" fmla="*/ 125317 h 125316"/>
                <a:gd name="connsiteX3" fmla="*/ 0 w 173126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126" h="125316">
                  <a:moveTo>
                    <a:pt x="0" y="0"/>
                  </a:moveTo>
                  <a:lnTo>
                    <a:pt x="173127" y="0"/>
                  </a:lnTo>
                  <a:lnTo>
                    <a:pt x="173127" y="125317"/>
                  </a:lnTo>
                  <a:lnTo>
                    <a:pt x="0" y="125317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29129954-2980-4F79-ABB9-46D309714920}"/>
                </a:ext>
              </a:extLst>
            </p:cNvPr>
            <p:cNvSpPr txBox="1"/>
            <p:nvPr/>
          </p:nvSpPr>
          <p:spPr>
            <a:xfrm>
              <a:off x="1587904" y="948879"/>
              <a:ext cx="9680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latin typeface="Montserrat ExtraBold" panose="00000900000000000000" pitchFamily="50" charset="0"/>
                  <a:sym typeface="Montserrat-Bold"/>
                  <a:rtl val="0"/>
                </a:rPr>
                <a:t>01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3C41BBB-63DB-4D0D-9B06-09A6D09D8BB4}"/>
                </a:ext>
              </a:extLst>
            </p:cNvPr>
            <p:cNvSpPr txBox="1"/>
            <p:nvPr/>
          </p:nvSpPr>
          <p:spPr>
            <a:xfrm>
              <a:off x="3101061" y="948879"/>
              <a:ext cx="32686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 spc="0" baseline="0">
                  <a:solidFill>
                    <a:schemeClr val="accent6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JANUARY</a:t>
              </a:r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4564C693-8EC1-4B67-AD8B-D8E0D4403CE8}"/>
              </a:ext>
            </a:extLst>
          </p:cNvPr>
          <p:cNvSpPr/>
          <p:nvPr/>
        </p:nvSpPr>
        <p:spPr>
          <a:xfrm>
            <a:off x="13296899" y="6248400"/>
            <a:ext cx="4988705" cy="40385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23E687B-BC18-4DE2-806E-C610C191A1D2}"/>
              </a:ext>
            </a:extLst>
          </p:cNvPr>
          <p:cNvGrpSpPr/>
          <p:nvPr/>
        </p:nvGrpSpPr>
        <p:grpSpPr>
          <a:xfrm>
            <a:off x="1343912" y="2116380"/>
            <a:ext cx="10888399" cy="7372591"/>
            <a:chOff x="1343912" y="2116380"/>
            <a:chExt cx="10888399" cy="737259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9C9861D-2E12-4424-9514-FA60DE2719ED}"/>
                </a:ext>
              </a:extLst>
            </p:cNvPr>
            <p:cNvSpPr/>
            <p:nvPr/>
          </p:nvSpPr>
          <p:spPr>
            <a:xfrm>
              <a:off x="10782904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BEB20C2-7D94-4734-83D9-D93538E9E4F4}"/>
                </a:ext>
              </a:extLst>
            </p:cNvPr>
            <p:cNvSpPr/>
            <p:nvPr/>
          </p:nvSpPr>
          <p:spPr>
            <a:xfrm>
              <a:off x="1343912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D50A64C-6430-47C3-884A-88F92E64907E}"/>
                </a:ext>
              </a:extLst>
            </p:cNvPr>
            <p:cNvSpPr/>
            <p:nvPr/>
          </p:nvSpPr>
          <p:spPr>
            <a:xfrm>
              <a:off x="1343912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D08A0FF-2B90-4D68-9333-801D00465122}"/>
                </a:ext>
              </a:extLst>
            </p:cNvPr>
            <p:cNvSpPr/>
            <p:nvPr/>
          </p:nvSpPr>
          <p:spPr>
            <a:xfrm>
              <a:off x="1343912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665CDFA-41D1-48E4-B010-E092ECD13C84}"/>
                </a:ext>
              </a:extLst>
            </p:cNvPr>
            <p:cNvSpPr/>
            <p:nvPr/>
          </p:nvSpPr>
          <p:spPr>
            <a:xfrm>
              <a:off x="1343912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945E5AA-DB2F-4421-90D1-4430E4FA59F5}"/>
                </a:ext>
              </a:extLst>
            </p:cNvPr>
            <p:cNvSpPr/>
            <p:nvPr/>
          </p:nvSpPr>
          <p:spPr>
            <a:xfrm>
              <a:off x="1343912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E6D3F30-CC5D-4FDD-898B-CD3C61EB6F1A}"/>
                </a:ext>
              </a:extLst>
            </p:cNvPr>
            <p:cNvSpPr/>
            <p:nvPr/>
          </p:nvSpPr>
          <p:spPr>
            <a:xfrm>
              <a:off x="1343912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53663EE-698F-4C7B-B97A-4322682851DD}"/>
                </a:ext>
              </a:extLst>
            </p:cNvPr>
            <p:cNvSpPr/>
            <p:nvPr/>
          </p:nvSpPr>
          <p:spPr>
            <a:xfrm>
              <a:off x="1343912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94EB82B-E604-466C-96D6-E0AAD517966E}"/>
                </a:ext>
              </a:extLst>
            </p:cNvPr>
            <p:cNvSpPr/>
            <p:nvPr/>
          </p:nvSpPr>
          <p:spPr>
            <a:xfrm>
              <a:off x="291694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B214E9D-F374-43B1-AEBE-9EFD6179842E}"/>
                </a:ext>
              </a:extLst>
            </p:cNvPr>
            <p:cNvSpPr/>
            <p:nvPr/>
          </p:nvSpPr>
          <p:spPr>
            <a:xfrm>
              <a:off x="291694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CEBAF09-9D1E-4858-A355-5BCA928858CB}"/>
                </a:ext>
              </a:extLst>
            </p:cNvPr>
            <p:cNvSpPr/>
            <p:nvPr/>
          </p:nvSpPr>
          <p:spPr>
            <a:xfrm>
              <a:off x="291694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B6A9CA3-F732-40BC-BF8B-3FB51E2B2C0A}"/>
                </a:ext>
              </a:extLst>
            </p:cNvPr>
            <p:cNvSpPr/>
            <p:nvPr/>
          </p:nvSpPr>
          <p:spPr>
            <a:xfrm>
              <a:off x="291694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092BA29-6B4C-47D1-B06A-28D30B57E997}"/>
                </a:ext>
              </a:extLst>
            </p:cNvPr>
            <p:cNvSpPr/>
            <p:nvPr/>
          </p:nvSpPr>
          <p:spPr>
            <a:xfrm>
              <a:off x="291694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1886FF-0C0A-402C-BD16-3328FE9DE352}"/>
                </a:ext>
              </a:extLst>
            </p:cNvPr>
            <p:cNvSpPr/>
            <p:nvPr/>
          </p:nvSpPr>
          <p:spPr>
            <a:xfrm>
              <a:off x="291694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A071EEE-66E8-45ED-A827-70D8A21FF830}"/>
                </a:ext>
              </a:extLst>
            </p:cNvPr>
            <p:cNvSpPr/>
            <p:nvPr/>
          </p:nvSpPr>
          <p:spPr>
            <a:xfrm>
              <a:off x="4490178" y="2802516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8817D3D-F8C7-4E8B-9745-36635CD546E6}"/>
                </a:ext>
              </a:extLst>
            </p:cNvPr>
            <p:cNvSpPr/>
            <p:nvPr/>
          </p:nvSpPr>
          <p:spPr>
            <a:xfrm>
              <a:off x="4490178" y="3936099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1378B5-D67B-4B57-AF95-65D5217C3D61}"/>
                </a:ext>
              </a:extLst>
            </p:cNvPr>
            <p:cNvSpPr/>
            <p:nvPr/>
          </p:nvSpPr>
          <p:spPr>
            <a:xfrm>
              <a:off x="4490178" y="5069878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EC9BFE4-E905-4B33-861A-3D22850B6236}"/>
                </a:ext>
              </a:extLst>
            </p:cNvPr>
            <p:cNvSpPr/>
            <p:nvPr/>
          </p:nvSpPr>
          <p:spPr>
            <a:xfrm>
              <a:off x="4490178" y="620365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FA5BF9F-4CA7-451C-B1D6-C26A89B060FE}"/>
                </a:ext>
              </a:extLst>
            </p:cNvPr>
            <p:cNvSpPr/>
            <p:nvPr/>
          </p:nvSpPr>
          <p:spPr>
            <a:xfrm>
              <a:off x="4490178" y="733724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02F4AEC-0F28-40FB-BA18-432A67D7DA62}"/>
                </a:ext>
              </a:extLst>
            </p:cNvPr>
            <p:cNvSpPr/>
            <p:nvPr/>
          </p:nvSpPr>
          <p:spPr>
            <a:xfrm>
              <a:off x="4490178" y="8471011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985B20A-AE07-4A6A-99C9-97B887E74B19}"/>
                </a:ext>
              </a:extLst>
            </p:cNvPr>
            <p:cNvSpPr/>
            <p:nvPr/>
          </p:nvSpPr>
          <p:spPr>
            <a:xfrm>
              <a:off x="606340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CBEBD09-F75D-4713-8355-F8E0688EE9E9}"/>
                </a:ext>
              </a:extLst>
            </p:cNvPr>
            <p:cNvSpPr/>
            <p:nvPr/>
          </p:nvSpPr>
          <p:spPr>
            <a:xfrm>
              <a:off x="606340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B0AC516-222A-4C2E-A17E-3F646EB63950}"/>
                </a:ext>
              </a:extLst>
            </p:cNvPr>
            <p:cNvSpPr/>
            <p:nvPr/>
          </p:nvSpPr>
          <p:spPr>
            <a:xfrm>
              <a:off x="606340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0DEAABE-C883-4948-B9B6-D9ADF7319559}"/>
                </a:ext>
              </a:extLst>
            </p:cNvPr>
            <p:cNvSpPr/>
            <p:nvPr/>
          </p:nvSpPr>
          <p:spPr>
            <a:xfrm>
              <a:off x="606340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D180B75-8A05-4B1F-907E-E994C8246C8D}"/>
                </a:ext>
              </a:extLst>
            </p:cNvPr>
            <p:cNvSpPr/>
            <p:nvPr/>
          </p:nvSpPr>
          <p:spPr>
            <a:xfrm>
              <a:off x="606340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E1E3E41-B508-4D39-B262-45C6A1174CCA}"/>
                </a:ext>
              </a:extLst>
            </p:cNvPr>
            <p:cNvSpPr/>
            <p:nvPr/>
          </p:nvSpPr>
          <p:spPr>
            <a:xfrm>
              <a:off x="606340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B189A2-DB4B-4F8B-B3F9-25AFD416DDF9}"/>
                </a:ext>
              </a:extLst>
            </p:cNvPr>
            <p:cNvSpPr/>
            <p:nvPr/>
          </p:nvSpPr>
          <p:spPr>
            <a:xfrm>
              <a:off x="7636443" y="2802516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6E63A1A-0776-4E15-BA46-3A4F69CAEC8D}"/>
                </a:ext>
              </a:extLst>
            </p:cNvPr>
            <p:cNvSpPr/>
            <p:nvPr/>
          </p:nvSpPr>
          <p:spPr>
            <a:xfrm>
              <a:off x="7636443" y="3936099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715351B-46BE-40AF-A8C3-E144E499BA89}"/>
                </a:ext>
              </a:extLst>
            </p:cNvPr>
            <p:cNvSpPr/>
            <p:nvPr/>
          </p:nvSpPr>
          <p:spPr>
            <a:xfrm>
              <a:off x="7636443" y="5069878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FD1574-5E16-4FAA-AFC6-B09608C485C4}"/>
                </a:ext>
              </a:extLst>
            </p:cNvPr>
            <p:cNvSpPr/>
            <p:nvPr/>
          </p:nvSpPr>
          <p:spPr>
            <a:xfrm>
              <a:off x="7636443" y="620365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C4C80E0-B47C-49AC-95C6-DEEC5FD6F8EF}"/>
                </a:ext>
              </a:extLst>
            </p:cNvPr>
            <p:cNvSpPr/>
            <p:nvPr/>
          </p:nvSpPr>
          <p:spPr>
            <a:xfrm>
              <a:off x="7636443" y="733724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8222289-76BC-4277-BD3D-F80188B6FB4F}"/>
                </a:ext>
              </a:extLst>
            </p:cNvPr>
            <p:cNvSpPr/>
            <p:nvPr/>
          </p:nvSpPr>
          <p:spPr>
            <a:xfrm>
              <a:off x="7636443" y="8471011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9E88AEE-6652-4EE9-9352-E228295C684F}"/>
                </a:ext>
              </a:extLst>
            </p:cNvPr>
            <p:cNvSpPr/>
            <p:nvPr/>
          </p:nvSpPr>
          <p:spPr>
            <a:xfrm>
              <a:off x="9209673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4F97241-C65A-4640-BCD8-1C1CA6014444}"/>
                </a:ext>
              </a:extLst>
            </p:cNvPr>
            <p:cNvSpPr/>
            <p:nvPr/>
          </p:nvSpPr>
          <p:spPr>
            <a:xfrm>
              <a:off x="9209673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3FDC045-DB87-410B-845B-41FA2D49C109}"/>
                </a:ext>
              </a:extLst>
            </p:cNvPr>
            <p:cNvSpPr/>
            <p:nvPr/>
          </p:nvSpPr>
          <p:spPr>
            <a:xfrm>
              <a:off x="9209673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9E9BD9E-6579-4E81-9ECC-9F9305A6C70D}"/>
                </a:ext>
              </a:extLst>
            </p:cNvPr>
            <p:cNvSpPr/>
            <p:nvPr/>
          </p:nvSpPr>
          <p:spPr>
            <a:xfrm>
              <a:off x="9209673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AB9AA30-DABB-4AB7-A0FB-28086CDCA8F8}"/>
                </a:ext>
              </a:extLst>
            </p:cNvPr>
            <p:cNvSpPr/>
            <p:nvPr/>
          </p:nvSpPr>
          <p:spPr>
            <a:xfrm>
              <a:off x="9209673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C1A863-9441-44DC-B349-246F075CED59}"/>
                </a:ext>
              </a:extLst>
            </p:cNvPr>
            <p:cNvSpPr/>
            <p:nvPr/>
          </p:nvSpPr>
          <p:spPr>
            <a:xfrm>
              <a:off x="9209673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391EDD3-4587-4F1D-9B69-43A549D136DB}"/>
                </a:ext>
              </a:extLst>
            </p:cNvPr>
            <p:cNvSpPr/>
            <p:nvPr/>
          </p:nvSpPr>
          <p:spPr>
            <a:xfrm>
              <a:off x="10782904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0278F3C-0559-474C-B33F-F648A89A56D4}"/>
                </a:ext>
              </a:extLst>
            </p:cNvPr>
            <p:cNvSpPr/>
            <p:nvPr/>
          </p:nvSpPr>
          <p:spPr>
            <a:xfrm>
              <a:off x="291694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272371A-E3D5-4B14-B95D-D173A2FAB7CF}"/>
                </a:ext>
              </a:extLst>
            </p:cNvPr>
            <p:cNvSpPr/>
            <p:nvPr/>
          </p:nvSpPr>
          <p:spPr>
            <a:xfrm>
              <a:off x="4490178" y="2116380"/>
              <a:ext cx="1449407" cy="567646"/>
            </a:xfrm>
            <a:custGeom>
              <a:avLst/>
              <a:gdLst>
                <a:gd name="connsiteX0" fmla="*/ -1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-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-1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-1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5687585-4C79-4EC0-800A-5A1EB4DC7DBD}"/>
                </a:ext>
              </a:extLst>
            </p:cNvPr>
            <p:cNvSpPr/>
            <p:nvPr/>
          </p:nvSpPr>
          <p:spPr>
            <a:xfrm>
              <a:off x="606340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94EB17C-EED4-4696-BF59-6F09B4D23CDE}"/>
                </a:ext>
              </a:extLst>
            </p:cNvPr>
            <p:cNvSpPr/>
            <p:nvPr/>
          </p:nvSpPr>
          <p:spPr>
            <a:xfrm>
              <a:off x="9209673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3E6D895-7ABC-4D66-B10F-9B641B9BF670}"/>
                </a:ext>
              </a:extLst>
            </p:cNvPr>
            <p:cNvSpPr/>
            <p:nvPr/>
          </p:nvSpPr>
          <p:spPr>
            <a:xfrm>
              <a:off x="10782904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0CF7EB4-AEE9-4837-B5AF-76FA51E93B81}"/>
                </a:ext>
              </a:extLst>
            </p:cNvPr>
            <p:cNvSpPr/>
            <p:nvPr/>
          </p:nvSpPr>
          <p:spPr>
            <a:xfrm>
              <a:off x="10782904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6284945-4335-4091-AB51-E9CCDC689345}"/>
                </a:ext>
              </a:extLst>
            </p:cNvPr>
            <p:cNvSpPr/>
            <p:nvPr/>
          </p:nvSpPr>
          <p:spPr>
            <a:xfrm>
              <a:off x="10782904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DF6ACDD-516B-4B49-9FEE-FACC7EA9707E}"/>
                </a:ext>
              </a:extLst>
            </p:cNvPr>
            <p:cNvSpPr/>
            <p:nvPr/>
          </p:nvSpPr>
          <p:spPr>
            <a:xfrm>
              <a:off x="10782904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D404738-F6F3-4BFA-BE94-B2373BFE6DCB}"/>
                </a:ext>
              </a:extLst>
            </p:cNvPr>
            <p:cNvSpPr/>
            <p:nvPr/>
          </p:nvSpPr>
          <p:spPr>
            <a:xfrm>
              <a:off x="10782904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C58A4CA-AA85-4487-9059-4B20078FEC1C}"/>
                </a:ext>
              </a:extLst>
            </p:cNvPr>
            <p:cNvSpPr/>
            <p:nvPr/>
          </p:nvSpPr>
          <p:spPr>
            <a:xfrm>
              <a:off x="7636443" y="2116380"/>
              <a:ext cx="1449407" cy="567646"/>
            </a:xfrm>
            <a:custGeom>
              <a:avLst/>
              <a:gdLst>
                <a:gd name="connsiteX0" fmla="*/ 1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1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1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FA1E586-165B-4E9D-ACBA-DD9B0B4F2718}"/>
                </a:ext>
              </a:extLst>
            </p:cNvPr>
            <p:cNvSpPr txBox="1"/>
            <p:nvPr/>
          </p:nvSpPr>
          <p:spPr>
            <a:xfrm>
              <a:off x="1166798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9C33CC-CEE2-4BEF-80FD-411448A1013A}"/>
                </a:ext>
              </a:extLst>
            </p:cNvPr>
            <p:cNvSpPr txBox="1"/>
            <p:nvPr/>
          </p:nvSpPr>
          <p:spPr>
            <a:xfrm>
              <a:off x="2249884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59806FC-7F59-48A9-BE32-414A95074C5C}"/>
                </a:ext>
              </a:extLst>
            </p:cNvPr>
            <p:cNvSpPr txBox="1"/>
            <p:nvPr/>
          </p:nvSpPr>
          <p:spPr>
            <a:xfrm>
              <a:off x="3819567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1B00E43-75BA-4B26-BEAE-E8EAEEA1BC0B}"/>
                </a:ext>
              </a:extLst>
            </p:cNvPr>
            <p:cNvSpPr txBox="1"/>
            <p:nvPr/>
          </p:nvSpPr>
          <p:spPr>
            <a:xfrm>
              <a:off x="538925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6F5CBB0-E3DA-4C8D-8D69-D3575DCFA3CC}"/>
                </a:ext>
              </a:extLst>
            </p:cNvPr>
            <p:cNvSpPr txBox="1"/>
            <p:nvPr/>
          </p:nvSpPr>
          <p:spPr>
            <a:xfrm>
              <a:off x="6958933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BE8F1DC-C606-4F79-92C3-59B4271F1D89}"/>
                </a:ext>
              </a:extLst>
            </p:cNvPr>
            <p:cNvSpPr txBox="1"/>
            <p:nvPr/>
          </p:nvSpPr>
          <p:spPr>
            <a:xfrm>
              <a:off x="8528616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209FDE9-CDDE-4503-BA83-320092553D77}"/>
                </a:ext>
              </a:extLst>
            </p:cNvPr>
            <p:cNvSpPr txBox="1"/>
            <p:nvPr/>
          </p:nvSpPr>
          <p:spPr>
            <a:xfrm>
              <a:off x="10098299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7D1902-9F72-4D01-861B-E20798722D27}"/>
                </a:ext>
              </a:extLst>
            </p:cNvPr>
            <p:cNvSpPr txBox="1"/>
            <p:nvPr/>
          </p:nvSpPr>
          <p:spPr>
            <a:xfrm>
              <a:off x="1166798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79D90B7-885D-4C15-81D1-89D7EF79EF10}"/>
                </a:ext>
              </a:extLst>
            </p:cNvPr>
            <p:cNvSpPr txBox="1"/>
            <p:nvPr/>
          </p:nvSpPr>
          <p:spPr>
            <a:xfrm>
              <a:off x="2249884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9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58154AC-6DEA-4B71-8A35-F508766DD306}"/>
                </a:ext>
              </a:extLst>
            </p:cNvPr>
            <p:cNvSpPr txBox="1"/>
            <p:nvPr/>
          </p:nvSpPr>
          <p:spPr>
            <a:xfrm>
              <a:off x="3819567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10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08D78DF-3965-4721-8177-5407BC706E96}"/>
                </a:ext>
              </a:extLst>
            </p:cNvPr>
            <p:cNvSpPr txBox="1"/>
            <p:nvPr/>
          </p:nvSpPr>
          <p:spPr>
            <a:xfrm>
              <a:off x="538925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11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91B49A-AF5F-408A-8A2D-F9D72EEA2D5A}"/>
                </a:ext>
              </a:extLst>
            </p:cNvPr>
            <p:cNvSpPr txBox="1"/>
            <p:nvPr/>
          </p:nvSpPr>
          <p:spPr>
            <a:xfrm>
              <a:off x="6958933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12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84D5D45-9BBD-4669-B003-0201BDD8C7ED}"/>
                </a:ext>
              </a:extLst>
            </p:cNvPr>
            <p:cNvSpPr txBox="1"/>
            <p:nvPr/>
          </p:nvSpPr>
          <p:spPr>
            <a:xfrm>
              <a:off x="8528616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13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823C089-5C3D-495A-A462-C896D9B6FD0B}"/>
                </a:ext>
              </a:extLst>
            </p:cNvPr>
            <p:cNvSpPr txBox="1"/>
            <p:nvPr/>
          </p:nvSpPr>
          <p:spPr>
            <a:xfrm>
              <a:off x="10098299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14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8E6AEFC-793A-4E39-B661-40843F2B049E}"/>
                </a:ext>
              </a:extLst>
            </p:cNvPr>
            <p:cNvSpPr txBox="1"/>
            <p:nvPr/>
          </p:nvSpPr>
          <p:spPr>
            <a:xfrm>
              <a:off x="1166798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15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4202F63-6915-40A1-8C7B-66D6A0523D93}"/>
                </a:ext>
              </a:extLst>
            </p:cNvPr>
            <p:cNvSpPr txBox="1"/>
            <p:nvPr/>
          </p:nvSpPr>
          <p:spPr>
            <a:xfrm>
              <a:off x="2249884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16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B3F8A5D-24BD-4A0E-88D3-4DC7006E0E2A}"/>
                </a:ext>
              </a:extLst>
            </p:cNvPr>
            <p:cNvSpPr txBox="1"/>
            <p:nvPr/>
          </p:nvSpPr>
          <p:spPr>
            <a:xfrm>
              <a:off x="3819567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17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8F1E96-7220-4CBB-86DE-BF52C22AA4CA}"/>
                </a:ext>
              </a:extLst>
            </p:cNvPr>
            <p:cNvSpPr txBox="1"/>
            <p:nvPr/>
          </p:nvSpPr>
          <p:spPr>
            <a:xfrm>
              <a:off x="538925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18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1FBBE9D-70AB-45BC-B20A-E37BEA5BEECF}"/>
                </a:ext>
              </a:extLst>
            </p:cNvPr>
            <p:cNvSpPr txBox="1"/>
            <p:nvPr/>
          </p:nvSpPr>
          <p:spPr>
            <a:xfrm>
              <a:off x="6958933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19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F8EDC85-B146-4DEF-A745-40B9D51D1B68}"/>
                </a:ext>
              </a:extLst>
            </p:cNvPr>
            <p:cNvSpPr txBox="1"/>
            <p:nvPr/>
          </p:nvSpPr>
          <p:spPr>
            <a:xfrm>
              <a:off x="8528616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20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62668FE-6719-429B-B768-81E08B9EEC88}"/>
                </a:ext>
              </a:extLst>
            </p:cNvPr>
            <p:cNvSpPr txBox="1"/>
            <p:nvPr/>
          </p:nvSpPr>
          <p:spPr>
            <a:xfrm>
              <a:off x="10098299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21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68D9410-A5F7-4BBE-BE3D-8CD69D2E865C}"/>
                </a:ext>
              </a:extLst>
            </p:cNvPr>
            <p:cNvSpPr txBox="1"/>
            <p:nvPr/>
          </p:nvSpPr>
          <p:spPr>
            <a:xfrm>
              <a:off x="1166798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22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2CCE762-86B3-4A01-A885-0B473A43098D}"/>
                </a:ext>
              </a:extLst>
            </p:cNvPr>
            <p:cNvSpPr txBox="1"/>
            <p:nvPr/>
          </p:nvSpPr>
          <p:spPr>
            <a:xfrm>
              <a:off x="2249884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23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B720775-2C07-4B8B-95BE-EDF266646728}"/>
                </a:ext>
              </a:extLst>
            </p:cNvPr>
            <p:cNvSpPr txBox="1"/>
            <p:nvPr/>
          </p:nvSpPr>
          <p:spPr>
            <a:xfrm>
              <a:off x="3819567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24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77F1A41-04CD-4434-83DC-8B1D3E1D6C0F}"/>
                </a:ext>
              </a:extLst>
            </p:cNvPr>
            <p:cNvSpPr txBox="1"/>
            <p:nvPr/>
          </p:nvSpPr>
          <p:spPr>
            <a:xfrm>
              <a:off x="538925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25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4F9D085-4DB0-4596-80AF-AB221ECF5140}"/>
                </a:ext>
              </a:extLst>
            </p:cNvPr>
            <p:cNvSpPr txBox="1"/>
            <p:nvPr/>
          </p:nvSpPr>
          <p:spPr>
            <a:xfrm>
              <a:off x="2249884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6CDC4B7-3254-4C38-9C06-1A767B2E732E}"/>
                </a:ext>
              </a:extLst>
            </p:cNvPr>
            <p:cNvSpPr txBox="1"/>
            <p:nvPr/>
          </p:nvSpPr>
          <p:spPr>
            <a:xfrm>
              <a:off x="3819567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31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7930571-7523-4CDF-B6CE-A8FF04321DA4}"/>
                </a:ext>
              </a:extLst>
            </p:cNvPr>
            <p:cNvSpPr txBox="1"/>
            <p:nvPr/>
          </p:nvSpPr>
          <p:spPr>
            <a:xfrm>
              <a:off x="6958933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26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F3EE1AA-30B8-4116-A032-E1230C1987EB}"/>
                </a:ext>
              </a:extLst>
            </p:cNvPr>
            <p:cNvSpPr txBox="1"/>
            <p:nvPr/>
          </p:nvSpPr>
          <p:spPr>
            <a:xfrm>
              <a:off x="8528616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41213E3-A54D-4BA0-82D6-99777117E6BE}"/>
                </a:ext>
              </a:extLst>
            </p:cNvPr>
            <p:cNvSpPr txBox="1"/>
            <p:nvPr/>
          </p:nvSpPr>
          <p:spPr>
            <a:xfrm>
              <a:off x="10098299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333A357-082A-4649-B776-8A6EAD7BB1B4}"/>
                </a:ext>
              </a:extLst>
            </p:cNvPr>
            <p:cNvSpPr txBox="1"/>
            <p:nvPr/>
          </p:nvSpPr>
          <p:spPr>
            <a:xfrm>
              <a:off x="1166798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61F27C3-9914-46A1-B9E0-F053BF764408}"/>
                </a:ext>
              </a:extLst>
            </p:cNvPr>
            <p:cNvSpPr txBox="1"/>
            <p:nvPr/>
          </p:nvSpPr>
          <p:spPr>
            <a:xfrm>
              <a:off x="139928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Sunday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5FCD58E-812D-48D4-9381-2E42E6D51827}"/>
                </a:ext>
              </a:extLst>
            </p:cNvPr>
            <p:cNvSpPr txBox="1"/>
            <p:nvPr/>
          </p:nvSpPr>
          <p:spPr>
            <a:xfrm>
              <a:off x="297245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Monday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5791F48-74FF-4E51-958B-45ADCB163EDC}"/>
                </a:ext>
              </a:extLst>
            </p:cNvPr>
            <p:cNvSpPr txBox="1"/>
            <p:nvPr/>
          </p:nvSpPr>
          <p:spPr>
            <a:xfrm>
              <a:off x="454561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Tuesday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2F98FB7-7A04-47A1-B92F-55FC97EC5AB9}"/>
                </a:ext>
              </a:extLst>
            </p:cNvPr>
            <p:cNvSpPr txBox="1"/>
            <p:nvPr/>
          </p:nvSpPr>
          <p:spPr>
            <a:xfrm>
              <a:off x="611878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Wednesday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BD39C72-CD86-42B0-9193-BA778A7A809F}"/>
                </a:ext>
              </a:extLst>
            </p:cNvPr>
            <p:cNvSpPr txBox="1"/>
            <p:nvPr/>
          </p:nvSpPr>
          <p:spPr>
            <a:xfrm>
              <a:off x="926511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Friday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354AA83-88C0-4CA8-8259-162E56587783}"/>
                </a:ext>
              </a:extLst>
            </p:cNvPr>
            <p:cNvSpPr txBox="1"/>
            <p:nvPr/>
          </p:nvSpPr>
          <p:spPr>
            <a:xfrm>
              <a:off x="10838277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Saturday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5C039E4-602A-49C7-A844-3032821927F7}"/>
                </a:ext>
              </a:extLst>
            </p:cNvPr>
            <p:cNvSpPr txBox="1"/>
            <p:nvPr/>
          </p:nvSpPr>
          <p:spPr>
            <a:xfrm>
              <a:off x="769194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Thursday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5F406CC8-4F4A-4AE7-966A-28E6B1BEF39D}"/>
                </a:ext>
              </a:extLst>
            </p:cNvPr>
            <p:cNvSpPr txBox="1"/>
            <p:nvPr/>
          </p:nvSpPr>
          <p:spPr>
            <a:xfrm>
              <a:off x="2249884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26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94ACED2-9244-4A91-9E82-188A28F7EE77}"/>
                </a:ext>
              </a:extLst>
            </p:cNvPr>
            <p:cNvSpPr txBox="1"/>
            <p:nvPr/>
          </p:nvSpPr>
          <p:spPr>
            <a:xfrm>
              <a:off x="3819567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C86124B9-67BE-4D33-8C02-F7A86F023D92}"/>
                </a:ext>
              </a:extLst>
            </p:cNvPr>
            <p:cNvSpPr txBox="1"/>
            <p:nvPr/>
          </p:nvSpPr>
          <p:spPr>
            <a:xfrm>
              <a:off x="538925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2F6BCA56-E2D8-4C19-94E3-D0FA1CEE0B23}"/>
                </a:ext>
              </a:extLst>
            </p:cNvPr>
            <p:cNvSpPr txBox="1"/>
            <p:nvPr/>
          </p:nvSpPr>
          <p:spPr>
            <a:xfrm>
              <a:off x="6958933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2132C2D4-48D8-4000-896A-6ED4D55565D7}"/>
                </a:ext>
              </a:extLst>
            </p:cNvPr>
            <p:cNvSpPr txBox="1"/>
            <p:nvPr/>
          </p:nvSpPr>
          <p:spPr>
            <a:xfrm>
              <a:off x="8528616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34C0DC1F-69F2-4214-AE81-E9386F5C93C5}"/>
                </a:ext>
              </a:extLst>
            </p:cNvPr>
            <p:cNvSpPr txBox="1"/>
            <p:nvPr/>
          </p:nvSpPr>
          <p:spPr>
            <a:xfrm>
              <a:off x="10098299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31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9040D31A-8116-43DF-838B-1FE31938D9F3}"/>
                </a:ext>
              </a:extLst>
            </p:cNvPr>
            <p:cNvSpPr txBox="1"/>
            <p:nvPr/>
          </p:nvSpPr>
          <p:spPr>
            <a:xfrm>
              <a:off x="538925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49884440-65BA-4F7F-BC43-F236137E6402}"/>
                </a:ext>
              </a:extLst>
            </p:cNvPr>
            <p:cNvSpPr txBox="1"/>
            <p:nvPr/>
          </p:nvSpPr>
          <p:spPr>
            <a:xfrm>
              <a:off x="6958933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1A8F36FE-170C-4DF9-B21E-B1AED9348F54}"/>
                </a:ext>
              </a:extLst>
            </p:cNvPr>
            <p:cNvSpPr txBox="1"/>
            <p:nvPr/>
          </p:nvSpPr>
          <p:spPr>
            <a:xfrm>
              <a:off x="8528616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261EE846-06C5-4384-B932-5D062589FB52}"/>
                </a:ext>
              </a:extLst>
            </p:cNvPr>
            <p:cNvSpPr txBox="1"/>
            <p:nvPr/>
          </p:nvSpPr>
          <p:spPr>
            <a:xfrm>
              <a:off x="10098299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DC2502E5-70FE-4818-881D-65BC39B5B5B8}"/>
                </a:ext>
              </a:extLst>
            </p:cNvPr>
            <p:cNvSpPr txBox="1"/>
            <p:nvPr/>
          </p:nvSpPr>
          <p:spPr>
            <a:xfrm>
              <a:off x="1166798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</p:grpSp>
      <p:sp>
        <p:nvSpPr>
          <p:cNvPr id="206" name="Rectangle 205" descr="e7d195523061f1c0cef09ac28eaae964ec9988a5cce77c8b8C1E4685C6E6B40CD7615480512384A61EE159C6FE0045D14B61E85D0A95589D558B81FFC809322ACC20DC2254D928200A3EA0841B8B181401EC87BC981B1815DADB6418FBC2551CC9D332DE5664B3940F63757AB6A4C024650771445E27B83B02EDEEA8340516921653AAE451D04756">
            <a:extLst>
              <a:ext uri="{FF2B5EF4-FFF2-40B4-BE49-F238E27FC236}">
                <a16:creationId xmlns:a16="http://schemas.microsoft.com/office/drawing/2014/main" id="{B15EF8CC-3895-445D-BE0B-6057FE9BFB1F}"/>
              </a:ext>
            </a:extLst>
          </p:cNvPr>
          <p:cNvSpPr/>
          <p:nvPr/>
        </p:nvSpPr>
        <p:spPr>
          <a:xfrm>
            <a:off x="13915316" y="7466265"/>
            <a:ext cx="3667580" cy="1911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Feugiat delicata liberavisse id cum</a:t>
            </a:r>
            <a:r>
              <a:rPr lang="en-U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His at soluta regione diceret, cum et atqui placerat petentium. Per amet nonumy.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76AB5A2-ED27-491A-BD5E-91E13FF3C8A7}"/>
              </a:ext>
            </a:extLst>
          </p:cNvPr>
          <p:cNvSpPr txBox="1"/>
          <p:nvPr/>
        </p:nvSpPr>
        <p:spPr>
          <a:xfrm>
            <a:off x="13915316" y="6592274"/>
            <a:ext cx="3023436" cy="596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>
                <a:latin typeface="+mj-lt"/>
              </a:rPr>
              <a:t>To do list:</a:t>
            </a:r>
          </a:p>
        </p:txBody>
      </p:sp>
      <p:sp>
        <p:nvSpPr>
          <p:cNvPr id="208" name="Picture Placeholder 207">
            <a:extLst>
              <a:ext uri="{FF2B5EF4-FFF2-40B4-BE49-F238E27FC236}">
                <a16:creationId xmlns:a16="http://schemas.microsoft.com/office/drawing/2014/main" id="{90A045E1-B4AC-4E03-8745-97D7E2B46B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2187194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aphic 2">
            <a:extLst>
              <a:ext uri="{FF2B5EF4-FFF2-40B4-BE49-F238E27FC236}">
                <a16:creationId xmlns:a16="http://schemas.microsoft.com/office/drawing/2014/main" id="{44C19F23-E672-4A72-BCF8-5511944E4B26}"/>
              </a:ext>
            </a:extLst>
          </p:cNvPr>
          <p:cNvGrpSpPr/>
          <p:nvPr/>
        </p:nvGrpSpPr>
        <p:grpSpPr>
          <a:xfrm>
            <a:off x="9533883" y="767549"/>
            <a:ext cx="2835233" cy="1040056"/>
            <a:chOff x="12645958" y="1604741"/>
            <a:chExt cx="406635" cy="149167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DA5C996-B4A8-4FEE-B160-79B4ACA5C46A}"/>
                </a:ext>
              </a:extLst>
            </p:cNvPr>
            <p:cNvSpPr/>
            <p:nvPr/>
          </p:nvSpPr>
          <p:spPr>
            <a:xfrm>
              <a:off x="12645958" y="1614439"/>
              <a:ext cx="104963" cy="125316"/>
            </a:xfrm>
            <a:custGeom>
              <a:avLst/>
              <a:gdLst>
                <a:gd name="connsiteX0" fmla="*/ 94882 w 104963"/>
                <a:gd name="connsiteY0" fmla="*/ 95074 h 125316"/>
                <a:gd name="connsiteX1" fmla="*/ 59502 w 104963"/>
                <a:gd name="connsiteY1" fmla="*/ 95074 h 125316"/>
                <a:gd name="connsiteX2" fmla="*/ 88271 w 104963"/>
                <a:gd name="connsiteY2" fmla="*/ 72207 h 125316"/>
                <a:gd name="connsiteX3" fmla="*/ 98898 w 104963"/>
                <a:gd name="connsiteY3" fmla="*/ 59448 h 125316"/>
                <a:gd name="connsiteX4" fmla="*/ 103652 w 104963"/>
                <a:gd name="connsiteY4" fmla="*/ 38576 h 125316"/>
                <a:gd name="connsiteX5" fmla="*/ 90183 w 104963"/>
                <a:gd name="connsiteY5" fmla="*/ 11010 h 125316"/>
                <a:gd name="connsiteX6" fmla="*/ 58847 w 104963"/>
                <a:gd name="connsiteY6" fmla="*/ 0 h 125316"/>
                <a:gd name="connsiteX7" fmla="*/ 41089 w 104963"/>
                <a:gd name="connsiteY7" fmla="*/ 1639 h 125316"/>
                <a:gd name="connsiteX8" fmla="*/ 20928 w 104963"/>
                <a:gd name="connsiteY8" fmla="*/ 9617 h 125316"/>
                <a:gd name="connsiteX9" fmla="*/ 0 w 104963"/>
                <a:gd name="connsiteY9" fmla="*/ 37811 h 125316"/>
                <a:gd name="connsiteX10" fmla="*/ 30079 w 104963"/>
                <a:gd name="connsiteY10" fmla="*/ 50597 h 125316"/>
                <a:gd name="connsiteX11" fmla="*/ 37510 w 104963"/>
                <a:gd name="connsiteY11" fmla="*/ 36254 h 125316"/>
                <a:gd name="connsiteX12" fmla="*/ 48410 w 104963"/>
                <a:gd name="connsiteY12" fmla="*/ 31090 h 125316"/>
                <a:gd name="connsiteX13" fmla="*/ 57918 w 104963"/>
                <a:gd name="connsiteY13" fmla="*/ 34232 h 125316"/>
                <a:gd name="connsiteX14" fmla="*/ 61798 w 104963"/>
                <a:gd name="connsiteY14" fmla="*/ 43330 h 125316"/>
                <a:gd name="connsiteX15" fmla="*/ 57508 w 104963"/>
                <a:gd name="connsiteY15" fmla="*/ 56252 h 125316"/>
                <a:gd name="connsiteX16" fmla="*/ 38986 w 104963"/>
                <a:gd name="connsiteY16" fmla="*/ 74146 h 125316"/>
                <a:gd name="connsiteX17" fmla="*/ 33248 w 104963"/>
                <a:gd name="connsiteY17" fmla="*/ 78709 h 125316"/>
                <a:gd name="connsiteX18" fmla="*/ 28577 w 104963"/>
                <a:gd name="connsiteY18" fmla="*/ 82424 h 125316"/>
                <a:gd name="connsiteX19" fmla="*/ 7158 w 104963"/>
                <a:gd name="connsiteY19" fmla="*/ 103871 h 125316"/>
                <a:gd name="connsiteX20" fmla="*/ 628 w 104963"/>
                <a:gd name="connsiteY20" fmla="*/ 125317 h 125316"/>
                <a:gd name="connsiteX21" fmla="*/ 79883 w 104963"/>
                <a:gd name="connsiteY21" fmla="*/ 125317 h 125316"/>
                <a:gd name="connsiteX22" fmla="*/ 104963 w 104963"/>
                <a:gd name="connsiteY22" fmla="*/ 125317 h 125316"/>
                <a:gd name="connsiteX23" fmla="*/ 94882 w 104963"/>
                <a:gd name="connsiteY23" fmla="*/ 95074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63" h="125316">
                  <a:moveTo>
                    <a:pt x="94882" y="95074"/>
                  </a:moveTo>
                  <a:lnTo>
                    <a:pt x="59502" y="95074"/>
                  </a:lnTo>
                  <a:lnTo>
                    <a:pt x="88271" y="72207"/>
                  </a:lnTo>
                  <a:cubicBezTo>
                    <a:pt x="92833" y="68519"/>
                    <a:pt x="96358" y="64284"/>
                    <a:pt x="98898" y="59448"/>
                  </a:cubicBezTo>
                  <a:cubicBezTo>
                    <a:pt x="102067" y="53411"/>
                    <a:pt x="103652" y="46444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7" y="0"/>
                  </a:cubicBezTo>
                  <a:cubicBezTo>
                    <a:pt x="52427" y="0"/>
                    <a:pt x="46499" y="546"/>
                    <a:pt x="41089" y="1639"/>
                  </a:cubicBezTo>
                  <a:cubicBezTo>
                    <a:pt x="33330" y="3196"/>
                    <a:pt x="26582" y="5846"/>
                    <a:pt x="20928" y="9617"/>
                  </a:cubicBezTo>
                  <a:cubicBezTo>
                    <a:pt x="11283" y="16037"/>
                    <a:pt x="4317" y="25435"/>
                    <a:pt x="0" y="37811"/>
                  </a:cubicBezTo>
                  <a:lnTo>
                    <a:pt x="30079" y="50597"/>
                  </a:lnTo>
                  <a:cubicBezTo>
                    <a:pt x="31746" y="44477"/>
                    <a:pt x="34205" y="39696"/>
                    <a:pt x="37510" y="36254"/>
                  </a:cubicBezTo>
                  <a:cubicBezTo>
                    <a:pt x="40816" y="32811"/>
                    <a:pt x="44450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8" y="39368"/>
                    <a:pt x="61798" y="43330"/>
                  </a:cubicBezTo>
                  <a:cubicBezTo>
                    <a:pt x="61798" y="47537"/>
                    <a:pt x="60377" y="51826"/>
                    <a:pt x="57508" y="56252"/>
                  </a:cubicBezTo>
                  <a:cubicBezTo>
                    <a:pt x="54421" y="60678"/>
                    <a:pt x="48248" y="66633"/>
                    <a:pt x="38986" y="74146"/>
                  </a:cubicBezTo>
                  <a:lnTo>
                    <a:pt x="33248" y="78709"/>
                  </a:lnTo>
                  <a:lnTo>
                    <a:pt x="28577" y="82424"/>
                  </a:lnTo>
                  <a:cubicBezTo>
                    <a:pt x="18660" y="90375"/>
                    <a:pt x="11528" y="97532"/>
                    <a:pt x="7158" y="103871"/>
                  </a:cubicBezTo>
                  <a:cubicBezTo>
                    <a:pt x="2813" y="110209"/>
                    <a:pt x="628" y="117367"/>
                    <a:pt x="628" y="125317"/>
                  </a:cubicBezTo>
                  <a:lnTo>
                    <a:pt x="79883" y="125317"/>
                  </a:lnTo>
                  <a:lnTo>
                    <a:pt x="104963" y="125317"/>
                  </a:lnTo>
                  <a:lnTo>
                    <a:pt x="94882" y="95074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4" name="Graphic 2">
              <a:extLst>
                <a:ext uri="{FF2B5EF4-FFF2-40B4-BE49-F238E27FC236}">
                  <a16:creationId xmlns:a16="http://schemas.microsoft.com/office/drawing/2014/main" id="{1A594347-1787-49DD-80E6-49EC442BF215}"/>
                </a:ext>
              </a:extLst>
            </p:cNvPr>
            <p:cNvGrpSpPr/>
            <p:nvPr/>
          </p:nvGrpSpPr>
          <p:grpSpPr>
            <a:xfrm>
              <a:off x="12725541" y="1604795"/>
              <a:ext cx="136053" cy="149112"/>
              <a:chOff x="12725541" y="1604795"/>
              <a:chExt cx="136053" cy="149112"/>
            </a:xfrm>
            <a:solidFill>
              <a:srgbClr val="FFECBD"/>
            </a:solidFill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E52C03E-AA95-4053-BE11-168F95CB54EF}"/>
                  </a:ext>
                </a:extLst>
              </p:cNvPr>
              <p:cNvSpPr/>
              <p:nvPr/>
            </p:nvSpPr>
            <p:spPr>
              <a:xfrm>
                <a:off x="12735212" y="1614412"/>
                <a:ext cx="116711" cy="129797"/>
              </a:xfrm>
              <a:custGeom>
                <a:avLst/>
                <a:gdLst>
                  <a:gd name="connsiteX0" fmla="*/ 100920 w 116711"/>
                  <a:gd name="connsiteY0" fmla="*/ 18222 h 129797"/>
                  <a:gd name="connsiteX1" fmla="*/ 58683 w 116711"/>
                  <a:gd name="connsiteY1" fmla="*/ 0 h 129797"/>
                  <a:gd name="connsiteX2" fmla="*/ 44504 w 116711"/>
                  <a:gd name="connsiteY2" fmla="*/ 1530 h 129797"/>
                  <a:gd name="connsiteX3" fmla="*/ 16119 w 116711"/>
                  <a:gd name="connsiteY3" fmla="*/ 18796 h 129797"/>
                  <a:gd name="connsiteX4" fmla="*/ 13332 w 116711"/>
                  <a:gd name="connsiteY4" fmla="*/ 22320 h 129797"/>
                  <a:gd name="connsiteX5" fmla="*/ 0 w 116711"/>
                  <a:gd name="connsiteY5" fmla="*/ 65404 h 129797"/>
                  <a:gd name="connsiteX6" fmla="*/ 1230 w 116711"/>
                  <a:gd name="connsiteY6" fmla="*/ 79528 h 129797"/>
                  <a:gd name="connsiteX7" fmla="*/ 16939 w 116711"/>
                  <a:gd name="connsiteY7" fmla="*/ 111356 h 129797"/>
                  <a:gd name="connsiteX8" fmla="*/ 50897 w 116711"/>
                  <a:gd name="connsiteY8" fmla="*/ 129196 h 129797"/>
                  <a:gd name="connsiteX9" fmla="*/ 59995 w 116711"/>
                  <a:gd name="connsiteY9" fmla="*/ 129797 h 129797"/>
                  <a:gd name="connsiteX10" fmla="*/ 101412 w 116711"/>
                  <a:gd name="connsiteY10" fmla="*/ 110755 h 129797"/>
                  <a:gd name="connsiteX11" fmla="*/ 101548 w 116711"/>
                  <a:gd name="connsiteY11" fmla="*/ 110564 h 129797"/>
                  <a:gd name="connsiteX12" fmla="*/ 116246 w 116711"/>
                  <a:gd name="connsiteY12" fmla="*/ 73300 h 129797"/>
                  <a:gd name="connsiteX13" fmla="*/ 116712 w 116711"/>
                  <a:gd name="connsiteY13" fmla="*/ 64093 h 129797"/>
                  <a:gd name="connsiteX14" fmla="*/ 100920 w 116711"/>
                  <a:gd name="connsiteY14" fmla="*/ 18222 h 129797"/>
                  <a:gd name="connsiteX15" fmla="*/ 72070 w 116711"/>
                  <a:gd name="connsiteY15" fmla="*/ 89446 h 129797"/>
                  <a:gd name="connsiteX16" fmla="*/ 58519 w 116711"/>
                  <a:gd name="connsiteY16" fmla="*/ 98407 h 129797"/>
                  <a:gd name="connsiteX17" fmla="*/ 44559 w 116711"/>
                  <a:gd name="connsiteY17" fmla="*/ 89200 h 129797"/>
                  <a:gd name="connsiteX18" fmla="*/ 40516 w 116711"/>
                  <a:gd name="connsiteY18" fmla="*/ 64584 h 129797"/>
                  <a:gd name="connsiteX19" fmla="*/ 41663 w 116711"/>
                  <a:gd name="connsiteY19" fmla="*/ 50651 h 129797"/>
                  <a:gd name="connsiteX20" fmla="*/ 44640 w 116711"/>
                  <a:gd name="connsiteY20" fmla="*/ 40543 h 129797"/>
                  <a:gd name="connsiteX21" fmla="*/ 58191 w 116711"/>
                  <a:gd name="connsiteY21" fmla="*/ 31090 h 129797"/>
                  <a:gd name="connsiteX22" fmla="*/ 72398 w 116711"/>
                  <a:gd name="connsiteY22" fmla="*/ 40051 h 129797"/>
                  <a:gd name="connsiteX23" fmla="*/ 76196 w 116711"/>
                  <a:gd name="connsiteY23" fmla="*/ 64912 h 129797"/>
                  <a:gd name="connsiteX24" fmla="*/ 74228 w 116711"/>
                  <a:gd name="connsiteY24" fmla="*/ 83244 h 129797"/>
                  <a:gd name="connsiteX25" fmla="*/ 72070 w 116711"/>
                  <a:gd name="connsiteY25" fmla="*/ 89446 h 129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16711" h="129797">
                    <a:moveTo>
                      <a:pt x="100920" y="18222"/>
                    </a:moveTo>
                    <a:cubicBezTo>
                      <a:pt x="90401" y="6092"/>
                      <a:pt x="76305" y="0"/>
                      <a:pt x="58683" y="0"/>
                    </a:cubicBezTo>
                    <a:cubicBezTo>
                      <a:pt x="53684" y="0"/>
                      <a:pt x="48957" y="519"/>
                      <a:pt x="44504" y="1530"/>
                    </a:cubicBezTo>
                    <a:cubicBezTo>
                      <a:pt x="33276" y="4071"/>
                      <a:pt x="23796" y="9808"/>
                      <a:pt x="16119" y="18796"/>
                    </a:cubicBezTo>
                    <a:cubicBezTo>
                      <a:pt x="15135" y="19944"/>
                      <a:pt x="14207" y="21118"/>
                      <a:pt x="13332" y="22320"/>
                    </a:cubicBezTo>
                    <a:cubicBezTo>
                      <a:pt x="4453" y="34205"/>
                      <a:pt x="0" y="48548"/>
                      <a:pt x="0" y="65404"/>
                    </a:cubicBezTo>
                    <a:cubicBezTo>
                      <a:pt x="0" y="70322"/>
                      <a:pt x="410" y="75021"/>
                      <a:pt x="1230" y="79528"/>
                    </a:cubicBezTo>
                    <a:cubicBezTo>
                      <a:pt x="3442" y="91741"/>
                      <a:pt x="8688" y="102368"/>
                      <a:pt x="16939" y="111356"/>
                    </a:cubicBezTo>
                    <a:cubicBezTo>
                      <a:pt x="26199" y="121437"/>
                      <a:pt x="37538" y="127393"/>
                      <a:pt x="50897" y="129196"/>
                    </a:cubicBezTo>
                    <a:cubicBezTo>
                      <a:pt x="53821" y="129606"/>
                      <a:pt x="56853" y="129797"/>
                      <a:pt x="59995" y="129797"/>
                    </a:cubicBezTo>
                    <a:cubicBezTo>
                      <a:pt x="77398" y="129797"/>
                      <a:pt x="91222" y="123459"/>
                      <a:pt x="101412" y="110755"/>
                    </a:cubicBezTo>
                    <a:cubicBezTo>
                      <a:pt x="101467" y="110701"/>
                      <a:pt x="101493" y="110619"/>
                      <a:pt x="101548" y="110564"/>
                    </a:cubicBezTo>
                    <a:cubicBezTo>
                      <a:pt x="109908" y="100100"/>
                      <a:pt x="114799" y="87670"/>
                      <a:pt x="116246" y="73300"/>
                    </a:cubicBezTo>
                    <a:cubicBezTo>
                      <a:pt x="116547" y="70322"/>
                      <a:pt x="116712" y="67234"/>
                      <a:pt x="116712" y="64093"/>
                    </a:cubicBezTo>
                    <a:cubicBezTo>
                      <a:pt x="116712" y="45652"/>
                      <a:pt x="111465" y="30380"/>
                      <a:pt x="100920" y="18222"/>
                    </a:cubicBezTo>
                    <a:close/>
                    <a:moveTo>
                      <a:pt x="72070" y="89446"/>
                    </a:moveTo>
                    <a:cubicBezTo>
                      <a:pt x="69311" y="95401"/>
                      <a:pt x="64804" y="98407"/>
                      <a:pt x="58519" y="98407"/>
                    </a:cubicBezTo>
                    <a:cubicBezTo>
                      <a:pt x="51908" y="98407"/>
                      <a:pt x="47236" y="95347"/>
                      <a:pt x="44559" y="89200"/>
                    </a:cubicBezTo>
                    <a:cubicBezTo>
                      <a:pt x="41854" y="83080"/>
                      <a:pt x="40516" y="74857"/>
                      <a:pt x="40516" y="64584"/>
                    </a:cubicBezTo>
                    <a:cubicBezTo>
                      <a:pt x="40516" y="59476"/>
                      <a:pt x="40899" y="54831"/>
                      <a:pt x="41663" y="50651"/>
                    </a:cubicBezTo>
                    <a:cubicBezTo>
                      <a:pt x="42346" y="46908"/>
                      <a:pt x="43329" y="43521"/>
                      <a:pt x="44640" y="40543"/>
                    </a:cubicBezTo>
                    <a:cubicBezTo>
                      <a:pt x="47400" y="34232"/>
                      <a:pt x="51908" y="31090"/>
                      <a:pt x="58191" y="31090"/>
                    </a:cubicBezTo>
                    <a:cubicBezTo>
                      <a:pt x="65130" y="31090"/>
                      <a:pt x="69885" y="34068"/>
                      <a:pt x="72398" y="40051"/>
                    </a:cubicBezTo>
                    <a:cubicBezTo>
                      <a:pt x="74939" y="46007"/>
                      <a:pt x="76196" y="54312"/>
                      <a:pt x="76196" y="64912"/>
                    </a:cubicBezTo>
                    <a:cubicBezTo>
                      <a:pt x="76196" y="72070"/>
                      <a:pt x="75540" y="78190"/>
                      <a:pt x="74228" y="83244"/>
                    </a:cubicBezTo>
                    <a:cubicBezTo>
                      <a:pt x="73655" y="85539"/>
                      <a:pt x="72945" y="87588"/>
                      <a:pt x="72070" y="89446"/>
                    </a:cubicBez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B3EC15B9-B616-4E7C-969A-B6B316EFF861}"/>
                  </a:ext>
                </a:extLst>
              </p:cNvPr>
              <p:cNvSpPr/>
              <p:nvPr/>
            </p:nvSpPr>
            <p:spPr>
              <a:xfrm>
                <a:off x="12725541" y="1604795"/>
                <a:ext cx="136053" cy="149112"/>
              </a:xfrm>
              <a:custGeom>
                <a:avLst/>
                <a:gdLst>
                  <a:gd name="connsiteX0" fmla="*/ 69694 w 136053"/>
                  <a:gd name="connsiteY0" fmla="*/ 149113 h 149112"/>
                  <a:gd name="connsiteX1" fmla="*/ 59285 w 136053"/>
                  <a:gd name="connsiteY1" fmla="*/ 148430 h 149112"/>
                  <a:gd name="connsiteX2" fmla="*/ 19479 w 136053"/>
                  <a:gd name="connsiteY2" fmla="*/ 127530 h 149112"/>
                  <a:gd name="connsiteX3" fmla="*/ 1394 w 136053"/>
                  <a:gd name="connsiteY3" fmla="*/ 90894 h 149112"/>
                  <a:gd name="connsiteX4" fmla="*/ 0 w 136053"/>
                  <a:gd name="connsiteY4" fmla="*/ 75048 h 149112"/>
                  <a:gd name="connsiteX5" fmla="*/ 15245 w 136053"/>
                  <a:gd name="connsiteY5" fmla="*/ 26173 h 149112"/>
                  <a:gd name="connsiteX6" fmla="*/ 18441 w 136053"/>
                  <a:gd name="connsiteY6" fmla="*/ 22157 h 149112"/>
                  <a:gd name="connsiteX7" fmla="*/ 52044 w 136053"/>
                  <a:gd name="connsiteY7" fmla="*/ 1776 h 149112"/>
                  <a:gd name="connsiteX8" fmla="*/ 68355 w 136053"/>
                  <a:gd name="connsiteY8" fmla="*/ 0 h 149112"/>
                  <a:gd name="connsiteX9" fmla="*/ 117913 w 136053"/>
                  <a:gd name="connsiteY9" fmla="*/ 21555 h 149112"/>
                  <a:gd name="connsiteX10" fmla="*/ 117913 w 136053"/>
                  <a:gd name="connsiteY10" fmla="*/ 21555 h 149112"/>
                  <a:gd name="connsiteX11" fmla="*/ 136053 w 136053"/>
                  <a:gd name="connsiteY11" fmla="*/ 73764 h 149112"/>
                  <a:gd name="connsiteX12" fmla="*/ 135534 w 136053"/>
                  <a:gd name="connsiteY12" fmla="*/ 83954 h 149112"/>
                  <a:gd name="connsiteX13" fmla="*/ 118787 w 136053"/>
                  <a:gd name="connsiteY13" fmla="*/ 126300 h 149112"/>
                  <a:gd name="connsiteX14" fmla="*/ 69694 w 136053"/>
                  <a:gd name="connsiteY14" fmla="*/ 149113 h 149112"/>
                  <a:gd name="connsiteX15" fmla="*/ 68355 w 136053"/>
                  <a:gd name="connsiteY15" fmla="*/ 19315 h 149112"/>
                  <a:gd name="connsiteX16" fmla="*/ 56306 w 136053"/>
                  <a:gd name="connsiteY16" fmla="*/ 20599 h 149112"/>
                  <a:gd name="connsiteX17" fmla="*/ 33112 w 136053"/>
                  <a:gd name="connsiteY17" fmla="*/ 34724 h 149112"/>
                  <a:gd name="connsiteX18" fmla="*/ 30735 w 136053"/>
                  <a:gd name="connsiteY18" fmla="*/ 37702 h 149112"/>
                  <a:gd name="connsiteX19" fmla="*/ 19315 w 136053"/>
                  <a:gd name="connsiteY19" fmla="*/ 75021 h 149112"/>
                  <a:gd name="connsiteX20" fmla="*/ 20409 w 136053"/>
                  <a:gd name="connsiteY20" fmla="*/ 87397 h 149112"/>
                  <a:gd name="connsiteX21" fmla="*/ 33712 w 136053"/>
                  <a:gd name="connsiteY21" fmla="*/ 114416 h 149112"/>
                  <a:gd name="connsiteX22" fmla="*/ 61853 w 136053"/>
                  <a:gd name="connsiteY22" fmla="*/ 129224 h 149112"/>
                  <a:gd name="connsiteX23" fmla="*/ 69639 w 136053"/>
                  <a:gd name="connsiteY23" fmla="*/ 129743 h 149112"/>
                  <a:gd name="connsiteX24" fmla="*/ 103516 w 136053"/>
                  <a:gd name="connsiteY24" fmla="*/ 114334 h 149112"/>
                  <a:gd name="connsiteX25" fmla="*/ 103816 w 136053"/>
                  <a:gd name="connsiteY25" fmla="*/ 113952 h 149112"/>
                  <a:gd name="connsiteX26" fmla="*/ 116246 w 136053"/>
                  <a:gd name="connsiteY26" fmla="*/ 81960 h 149112"/>
                  <a:gd name="connsiteX27" fmla="*/ 116657 w 136053"/>
                  <a:gd name="connsiteY27" fmla="*/ 73709 h 149112"/>
                  <a:gd name="connsiteX28" fmla="*/ 103242 w 136053"/>
                  <a:gd name="connsiteY28" fmla="*/ 34177 h 149112"/>
                  <a:gd name="connsiteX29" fmla="*/ 68355 w 136053"/>
                  <a:gd name="connsiteY29" fmla="*/ 19315 h 149112"/>
                  <a:gd name="connsiteX30" fmla="*/ 68191 w 136053"/>
                  <a:gd name="connsiteY30" fmla="*/ 117695 h 149112"/>
                  <a:gd name="connsiteX31" fmla="*/ 45351 w 136053"/>
                  <a:gd name="connsiteY31" fmla="*/ 102723 h 149112"/>
                  <a:gd name="connsiteX32" fmla="*/ 40488 w 136053"/>
                  <a:gd name="connsiteY32" fmla="*/ 74201 h 149112"/>
                  <a:gd name="connsiteX33" fmla="*/ 41799 w 136053"/>
                  <a:gd name="connsiteY33" fmla="*/ 58547 h 149112"/>
                  <a:gd name="connsiteX34" fmla="*/ 45433 w 136053"/>
                  <a:gd name="connsiteY34" fmla="*/ 46307 h 149112"/>
                  <a:gd name="connsiteX35" fmla="*/ 67862 w 136053"/>
                  <a:gd name="connsiteY35" fmla="*/ 31063 h 149112"/>
                  <a:gd name="connsiteX36" fmla="*/ 90975 w 136053"/>
                  <a:gd name="connsiteY36" fmla="*/ 45898 h 149112"/>
                  <a:gd name="connsiteX37" fmla="*/ 95539 w 136053"/>
                  <a:gd name="connsiteY37" fmla="*/ 74556 h 149112"/>
                  <a:gd name="connsiteX38" fmla="*/ 93243 w 136053"/>
                  <a:gd name="connsiteY38" fmla="*/ 95319 h 149112"/>
                  <a:gd name="connsiteX39" fmla="*/ 90511 w 136053"/>
                  <a:gd name="connsiteY39" fmla="*/ 103133 h 149112"/>
                  <a:gd name="connsiteX40" fmla="*/ 68191 w 136053"/>
                  <a:gd name="connsiteY40" fmla="*/ 117695 h 149112"/>
                  <a:gd name="connsiteX41" fmla="*/ 67862 w 136053"/>
                  <a:gd name="connsiteY41" fmla="*/ 50405 h 149112"/>
                  <a:gd name="connsiteX42" fmla="*/ 63164 w 136053"/>
                  <a:gd name="connsiteY42" fmla="*/ 54066 h 149112"/>
                  <a:gd name="connsiteX43" fmla="*/ 60842 w 136053"/>
                  <a:gd name="connsiteY43" fmla="*/ 62044 h 149112"/>
                  <a:gd name="connsiteX44" fmla="*/ 59859 w 136053"/>
                  <a:gd name="connsiteY44" fmla="*/ 74228 h 149112"/>
                  <a:gd name="connsiteX45" fmla="*/ 63081 w 136053"/>
                  <a:gd name="connsiteY45" fmla="*/ 94937 h 149112"/>
                  <a:gd name="connsiteX46" fmla="*/ 68191 w 136053"/>
                  <a:gd name="connsiteY46" fmla="*/ 98352 h 149112"/>
                  <a:gd name="connsiteX47" fmla="*/ 72972 w 136053"/>
                  <a:gd name="connsiteY47" fmla="*/ 95019 h 149112"/>
                  <a:gd name="connsiteX48" fmla="*/ 72972 w 136053"/>
                  <a:gd name="connsiteY48" fmla="*/ 95019 h 149112"/>
                  <a:gd name="connsiteX49" fmla="*/ 74556 w 136053"/>
                  <a:gd name="connsiteY49" fmla="*/ 90484 h 149112"/>
                  <a:gd name="connsiteX50" fmla="*/ 76223 w 136053"/>
                  <a:gd name="connsiteY50" fmla="*/ 74556 h 149112"/>
                  <a:gd name="connsiteX51" fmla="*/ 73190 w 136053"/>
                  <a:gd name="connsiteY51" fmla="*/ 53493 h 149112"/>
                  <a:gd name="connsiteX52" fmla="*/ 67862 w 136053"/>
                  <a:gd name="connsiteY52" fmla="*/ 50405 h 149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36053" h="149112">
                    <a:moveTo>
                      <a:pt x="69694" y="149113"/>
                    </a:moveTo>
                    <a:cubicBezTo>
                      <a:pt x="66196" y="149113"/>
                      <a:pt x="62700" y="148867"/>
                      <a:pt x="59285" y="148430"/>
                    </a:cubicBezTo>
                    <a:cubicBezTo>
                      <a:pt x="43657" y="146299"/>
                      <a:pt x="30271" y="139277"/>
                      <a:pt x="19479" y="127530"/>
                    </a:cubicBezTo>
                    <a:cubicBezTo>
                      <a:pt x="10026" y="117230"/>
                      <a:pt x="3934" y="104881"/>
                      <a:pt x="1394" y="90894"/>
                    </a:cubicBezTo>
                    <a:cubicBezTo>
                      <a:pt x="464" y="85812"/>
                      <a:pt x="0" y="80485"/>
                      <a:pt x="0" y="75048"/>
                    </a:cubicBezTo>
                    <a:cubicBezTo>
                      <a:pt x="0" y="56170"/>
                      <a:pt x="5136" y="39723"/>
                      <a:pt x="15245" y="26173"/>
                    </a:cubicBezTo>
                    <a:cubicBezTo>
                      <a:pt x="16256" y="24807"/>
                      <a:pt x="17320" y="23468"/>
                      <a:pt x="18441" y="22157"/>
                    </a:cubicBezTo>
                    <a:cubicBezTo>
                      <a:pt x="27484" y="11638"/>
                      <a:pt x="38767" y="4781"/>
                      <a:pt x="52044" y="1776"/>
                    </a:cubicBezTo>
                    <a:cubicBezTo>
                      <a:pt x="57236" y="601"/>
                      <a:pt x="62727" y="0"/>
                      <a:pt x="68355" y="0"/>
                    </a:cubicBezTo>
                    <a:cubicBezTo>
                      <a:pt x="88845" y="0"/>
                      <a:pt x="105510" y="7240"/>
                      <a:pt x="117913" y="21555"/>
                    </a:cubicBezTo>
                    <a:cubicBezTo>
                      <a:pt x="117913" y="21555"/>
                      <a:pt x="117913" y="21555"/>
                      <a:pt x="117913" y="21555"/>
                    </a:cubicBezTo>
                    <a:cubicBezTo>
                      <a:pt x="129961" y="35461"/>
                      <a:pt x="136053" y="53001"/>
                      <a:pt x="136053" y="73764"/>
                    </a:cubicBezTo>
                    <a:cubicBezTo>
                      <a:pt x="136053" y="77152"/>
                      <a:pt x="135890" y="80567"/>
                      <a:pt x="135534" y="83954"/>
                    </a:cubicBezTo>
                    <a:cubicBezTo>
                      <a:pt x="133896" y="100155"/>
                      <a:pt x="128268" y="114389"/>
                      <a:pt x="118787" y="126300"/>
                    </a:cubicBezTo>
                    <a:cubicBezTo>
                      <a:pt x="106576" y="141490"/>
                      <a:pt x="90101" y="149113"/>
                      <a:pt x="69694" y="149113"/>
                    </a:cubicBezTo>
                    <a:close/>
                    <a:moveTo>
                      <a:pt x="68355" y="19315"/>
                    </a:moveTo>
                    <a:cubicBezTo>
                      <a:pt x="64147" y="19315"/>
                      <a:pt x="60104" y="19752"/>
                      <a:pt x="56306" y="20599"/>
                    </a:cubicBezTo>
                    <a:cubicBezTo>
                      <a:pt x="47046" y="22703"/>
                      <a:pt x="39478" y="27320"/>
                      <a:pt x="33112" y="34724"/>
                    </a:cubicBezTo>
                    <a:cubicBezTo>
                      <a:pt x="32292" y="35707"/>
                      <a:pt x="31501" y="36691"/>
                      <a:pt x="30735" y="37702"/>
                    </a:cubicBezTo>
                    <a:cubicBezTo>
                      <a:pt x="23058" y="48001"/>
                      <a:pt x="19315" y="60186"/>
                      <a:pt x="19315" y="75021"/>
                    </a:cubicBezTo>
                    <a:cubicBezTo>
                      <a:pt x="19315" y="79283"/>
                      <a:pt x="19671" y="83463"/>
                      <a:pt x="20409" y="87397"/>
                    </a:cubicBezTo>
                    <a:cubicBezTo>
                      <a:pt x="22320" y="97888"/>
                      <a:pt x="26665" y="106739"/>
                      <a:pt x="33712" y="114416"/>
                    </a:cubicBezTo>
                    <a:cubicBezTo>
                      <a:pt x="41472" y="122858"/>
                      <a:pt x="50678" y="127721"/>
                      <a:pt x="61853" y="129224"/>
                    </a:cubicBezTo>
                    <a:cubicBezTo>
                      <a:pt x="64393" y="129579"/>
                      <a:pt x="67017" y="129743"/>
                      <a:pt x="69639" y="129743"/>
                    </a:cubicBezTo>
                    <a:cubicBezTo>
                      <a:pt x="84092" y="129743"/>
                      <a:pt x="95182" y="124688"/>
                      <a:pt x="103516" y="114334"/>
                    </a:cubicBezTo>
                    <a:cubicBezTo>
                      <a:pt x="103571" y="114280"/>
                      <a:pt x="103761" y="114006"/>
                      <a:pt x="103816" y="113952"/>
                    </a:cubicBezTo>
                    <a:cubicBezTo>
                      <a:pt x="110865" y="105100"/>
                      <a:pt x="114989" y="94554"/>
                      <a:pt x="116246" y="81960"/>
                    </a:cubicBezTo>
                    <a:cubicBezTo>
                      <a:pt x="116519" y="79228"/>
                      <a:pt x="116657" y="76441"/>
                      <a:pt x="116657" y="73709"/>
                    </a:cubicBezTo>
                    <a:cubicBezTo>
                      <a:pt x="116657" y="57536"/>
                      <a:pt x="112257" y="44614"/>
                      <a:pt x="103242" y="34177"/>
                    </a:cubicBezTo>
                    <a:cubicBezTo>
                      <a:pt x="94609" y="24178"/>
                      <a:pt x="83190" y="19315"/>
                      <a:pt x="68355" y="19315"/>
                    </a:cubicBezTo>
                    <a:close/>
                    <a:moveTo>
                      <a:pt x="68191" y="117695"/>
                    </a:moveTo>
                    <a:cubicBezTo>
                      <a:pt x="57727" y="117695"/>
                      <a:pt x="49614" y="112367"/>
                      <a:pt x="45351" y="102723"/>
                    </a:cubicBezTo>
                    <a:cubicBezTo>
                      <a:pt x="42073" y="95265"/>
                      <a:pt x="40488" y="85949"/>
                      <a:pt x="40488" y="74201"/>
                    </a:cubicBezTo>
                    <a:cubicBezTo>
                      <a:pt x="40488" y="68546"/>
                      <a:pt x="40925" y="63273"/>
                      <a:pt x="41799" y="58547"/>
                    </a:cubicBezTo>
                    <a:cubicBezTo>
                      <a:pt x="42619" y="54066"/>
                      <a:pt x="43848" y="49941"/>
                      <a:pt x="45433" y="46307"/>
                    </a:cubicBezTo>
                    <a:cubicBezTo>
                      <a:pt x="49750" y="36472"/>
                      <a:pt x="57700" y="31063"/>
                      <a:pt x="67862" y="31063"/>
                    </a:cubicBezTo>
                    <a:cubicBezTo>
                      <a:pt x="78709" y="31063"/>
                      <a:pt x="86905" y="36336"/>
                      <a:pt x="90975" y="45898"/>
                    </a:cubicBezTo>
                    <a:cubicBezTo>
                      <a:pt x="94063" y="53137"/>
                      <a:pt x="95539" y="62508"/>
                      <a:pt x="95539" y="74556"/>
                    </a:cubicBezTo>
                    <a:cubicBezTo>
                      <a:pt x="95539" y="82506"/>
                      <a:pt x="94773" y="89500"/>
                      <a:pt x="93243" y="95319"/>
                    </a:cubicBezTo>
                    <a:cubicBezTo>
                      <a:pt x="92533" y="98106"/>
                      <a:pt x="91605" y="100756"/>
                      <a:pt x="90511" y="103133"/>
                    </a:cubicBezTo>
                    <a:cubicBezTo>
                      <a:pt x="86194" y="112531"/>
                      <a:pt x="78272" y="117695"/>
                      <a:pt x="68191" y="117695"/>
                    </a:cubicBezTo>
                    <a:close/>
                    <a:moveTo>
                      <a:pt x="67862" y="50405"/>
                    </a:moveTo>
                    <a:cubicBezTo>
                      <a:pt x="66060" y="50405"/>
                      <a:pt x="64666" y="50679"/>
                      <a:pt x="63164" y="54066"/>
                    </a:cubicBezTo>
                    <a:cubicBezTo>
                      <a:pt x="62181" y="56334"/>
                      <a:pt x="61389" y="59011"/>
                      <a:pt x="60842" y="62044"/>
                    </a:cubicBezTo>
                    <a:cubicBezTo>
                      <a:pt x="60187" y="65623"/>
                      <a:pt x="59859" y="69721"/>
                      <a:pt x="59859" y="74228"/>
                    </a:cubicBezTo>
                    <a:cubicBezTo>
                      <a:pt x="59859" y="83107"/>
                      <a:pt x="60951" y="90074"/>
                      <a:pt x="63081" y="94937"/>
                    </a:cubicBezTo>
                    <a:cubicBezTo>
                      <a:pt x="64230" y="97560"/>
                      <a:pt x="65432" y="98352"/>
                      <a:pt x="68191" y="98352"/>
                    </a:cubicBezTo>
                    <a:cubicBezTo>
                      <a:pt x="70377" y="98352"/>
                      <a:pt x="71660" y="97860"/>
                      <a:pt x="72972" y="95019"/>
                    </a:cubicBezTo>
                    <a:lnTo>
                      <a:pt x="72972" y="95019"/>
                    </a:lnTo>
                    <a:cubicBezTo>
                      <a:pt x="73573" y="93680"/>
                      <a:pt x="74119" y="92178"/>
                      <a:pt x="74556" y="90484"/>
                    </a:cubicBezTo>
                    <a:cubicBezTo>
                      <a:pt x="75649" y="86222"/>
                      <a:pt x="76223" y="80867"/>
                      <a:pt x="76223" y="74556"/>
                    </a:cubicBezTo>
                    <a:cubicBezTo>
                      <a:pt x="76223" y="65295"/>
                      <a:pt x="75213" y="58219"/>
                      <a:pt x="73190" y="53493"/>
                    </a:cubicBezTo>
                    <a:cubicBezTo>
                      <a:pt x="72398" y="51662"/>
                      <a:pt x="71579" y="50405"/>
                      <a:pt x="67862" y="50405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F1634AF-2DBE-4060-AAD7-D1DD159EBDEB}"/>
                </a:ext>
              </a:extLst>
            </p:cNvPr>
            <p:cNvSpPr/>
            <p:nvPr/>
          </p:nvSpPr>
          <p:spPr>
            <a:xfrm>
              <a:off x="12735212" y="1614412"/>
              <a:ext cx="116711" cy="129797"/>
            </a:xfrm>
            <a:custGeom>
              <a:avLst/>
              <a:gdLst>
                <a:gd name="connsiteX0" fmla="*/ 100920 w 116711"/>
                <a:gd name="connsiteY0" fmla="*/ 18222 h 129797"/>
                <a:gd name="connsiteX1" fmla="*/ 58683 w 116711"/>
                <a:gd name="connsiteY1" fmla="*/ 0 h 129797"/>
                <a:gd name="connsiteX2" fmla="*/ 44504 w 116711"/>
                <a:gd name="connsiteY2" fmla="*/ 1530 h 129797"/>
                <a:gd name="connsiteX3" fmla="*/ 16119 w 116711"/>
                <a:gd name="connsiteY3" fmla="*/ 18796 h 129797"/>
                <a:gd name="connsiteX4" fmla="*/ 13332 w 116711"/>
                <a:gd name="connsiteY4" fmla="*/ 22320 h 129797"/>
                <a:gd name="connsiteX5" fmla="*/ 0 w 116711"/>
                <a:gd name="connsiteY5" fmla="*/ 65404 h 129797"/>
                <a:gd name="connsiteX6" fmla="*/ 1230 w 116711"/>
                <a:gd name="connsiteY6" fmla="*/ 79528 h 129797"/>
                <a:gd name="connsiteX7" fmla="*/ 16939 w 116711"/>
                <a:gd name="connsiteY7" fmla="*/ 111356 h 129797"/>
                <a:gd name="connsiteX8" fmla="*/ 50897 w 116711"/>
                <a:gd name="connsiteY8" fmla="*/ 129196 h 129797"/>
                <a:gd name="connsiteX9" fmla="*/ 59995 w 116711"/>
                <a:gd name="connsiteY9" fmla="*/ 129797 h 129797"/>
                <a:gd name="connsiteX10" fmla="*/ 101412 w 116711"/>
                <a:gd name="connsiteY10" fmla="*/ 110755 h 129797"/>
                <a:gd name="connsiteX11" fmla="*/ 101548 w 116711"/>
                <a:gd name="connsiteY11" fmla="*/ 110564 h 129797"/>
                <a:gd name="connsiteX12" fmla="*/ 116246 w 116711"/>
                <a:gd name="connsiteY12" fmla="*/ 73300 h 129797"/>
                <a:gd name="connsiteX13" fmla="*/ 116712 w 116711"/>
                <a:gd name="connsiteY13" fmla="*/ 64093 h 129797"/>
                <a:gd name="connsiteX14" fmla="*/ 100920 w 116711"/>
                <a:gd name="connsiteY14" fmla="*/ 18222 h 129797"/>
                <a:gd name="connsiteX15" fmla="*/ 72070 w 116711"/>
                <a:gd name="connsiteY15" fmla="*/ 89446 h 129797"/>
                <a:gd name="connsiteX16" fmla="*/ 58519 w 116711"/>
                <a:gd name="connsiteY16" fmla="*/ 98407 h 129797"/>
                <a:gd name="connsiteX17" fmla="*/ 44559 w 116711"/>
                <a:gd name="connsiteY17" fmla="*/ 89200 h 129797"/>
                <a:gd name="connsiteX18" fmla="*/ 40516 w 116711"/>
                <a:gd name="connsiteY18" fmla="*/ 64584 h 129797"/>
                <a:gd name="connsiteX19" fmla="*/ 41663 w 116711"/>
                <a:gd name="connsiteY19" fmla="*/ 50651 h 129797"/>
                <a:gd name="connsiteX20" fmla="*/ 44640 w 116711"/>
                <a:gd name="connsiteY20" fmla="*/ 40543 h 129797"/>
                <a:gd name="connsiteX21" fmla="*/ 58191 w 116711"/>
                <a:gd name="connsiteY21" fmla="*/ 31090 h 129797"/>
                <a:gd name="connsiteX22" fmla="*/ 72398 w 116711"/>
                <a:gd name="connsiteY22" fmla="*/ 40051 h 129797"/>
                <a:gd name="connsiteX23" fmla="*/ 76196 w 116711"/>
                <a:gd name="connsiteY23" fmla="*/ 64912 h 129797"/>
                <a:gd name="connsiteX24" fmla="*/ 74228 w 116711"/>
                <a:gd name="connsiteY24" fmla="*/ 83244 h 129797"/>
                <a:gd name="connsiteX25" fmla="*/ 72070 w 116711"/>
                <a:gd name="connsiteY25" fmla="*/ 89446 h 12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6711" h="129797">
                  <a:moveTo>
                    <a:pt x="100920" y="18222"/>
                  </a:moveTo>
                  <a:cubicBezTo>
                    <a:pt x="90401" y="6092"/>
                    <a:pt x="76305" y="0"/>
                    <a:pt x="58683" y="0"/>
                  </a:cubicBezTo>
                  <a:cubicBezTo>
                    <a:pt x="53684" y="0"/>
                    <a:pt x="48957" y="519"/>
                    <a:pt x="44504" y="1530"/>
                  </a:cubicBezTo>
                  <a:cubicBezTo>
                    <a:pt x="33276" y="4071"/>
                    <a:pt x="23796" y="9808"/>
                    <a:pt x="16119" y="18796"/>
                  </a:cubicBezTo>
                  <a:cubicBezTo>
                    <a:pt x="15135" y="19944"/>
                    <a:pt x="14207" y="21118"/>
                    <a:pt x="13332" y="22320"/>
                  </a:cubicBezTo>
                  <a:cubicBezTo>
                    <a:pt x="4453" y="34205"/>
                    <a:pt x="0" y="48548"/>
                    <a:pt x="0" y="65404"/>
                  </a:cubicBezTo>
                  <a:cubicBezTo>
                    <a:pt x="0" y="70322"/>
                    <a:pt x="410" y="75021"/>
                    <a:pt x="1230" y="79528"/>
                  </a:cubicBezTo>
                  <a:cubicBezTo>
                    <a:pt x="3442" y="91741"/>
                    <a:pt x="8688" y="102368"/>
                    <a:pt x="16939" y="111356"/>
                  </a:cubicBezTo>
                  <a:cubicBezTo>
                    <a:pt x="26199" y="121437"/>
                    <a:pt x="37538" y="127393"/>
                    <a:pt x="50897" y="129196"/>
                  </a:cubicBezTo>
                  <a:cubicBezTo>
                    <a:pt x="53821" y="129606"/>
                    <a:pt x="56853" y="129797"/>
                    <a:pt x="59995" y="129797"/>
                  </a:cubicBezTo>
                  <a:cubicBezTo>
                    <a:pt x="77398" y="129797"/>
                    <a:pt x="91222" y="123459"/>
                    <a:pt x="101412" y="110755"/>
                  </a:cubicBezTo>
                  <a:cubicBezTo>
                    <a:pt x="101467" y="110701"/>
                    <a:pt x="101493" y="110619"/>
                    <a:pt x="101548" y="110564"/>
                  </a:cubicBezTo>
                  <a:cubicBezTo>
                    <a:pt x="109908" y="100100"/>
                    <a:pt x="114799" y="87670"/>
                    <a:pt x="116246" y="73300"/>
                  </a:cubicBezTo>
                  <a:cubicBezTo>
                    <a:pt x="116547" y="70322"/>
                    <a:pt x="116712" y="67234"/>
                    <a:pt x="116712" y="64093"/>
                  </a:cubicBezTo>
                  <a:cubicBezTo>
                    <a:pt x="116712" y="45652"/>
                    <a:pt x="111465" y="30380"/>
                    <a:pt x="100920" y="18222"/>
                  </a:cubicBezTo>
                  <a:close/>
                  <a:moveTo>
                    <a:pt x="72070" y="89446"/>
                  </a:moveTo>
                  <a:cubicBezTo>
                    <a:pt x="69311" y="95401"/>
                    <a:pt x="64804" y="98407"/>
                    <a:pt x="58519" y="98407"/>
                  </a:cubicBezTo>
                  <a:cubicBezTo>
                    <a:pt x="51908" y="98407"/>
                    <a:pt x="47236" y="95347"/>
                    <a:pt x="44559" y="89200"/>
                  </a:cubicBezTo>
                  <a:cubicBezTo>
                    <a:pt x="41854" y="83080"/>
                    <a:pt x="40516" y="74857"/>
                    <a:pt x="40516" y="64584"/>
                  </a:cubicBezTo>
                  <a:cubicBezTo>
                    <a:pt x="40516" y="59476"/>
                    <a:pt x="40899" y="54831"/>
                    <a:pt x="41663" y="50651"/>
                  </a:cubicBezTo>
                  <a:cubicBezTo>
                    <a:pt x="42346" y="46908"/>
                    <a:pt x="43329" y="43521"/>
                    <a:pt x="44640" y="40543"/>
                  </a:cubicBezTo>
                  <a:cubicBezTo>
                    <a:pt x="47400" y="34232"/>
                    <a:pt x="51908" y="31090"/>
                    <a:pt x="58191" y="31090"/>
                  </a:cubicBezTo>
                  <a:cubicBezTo>
                    <a:pt x="65130" y="31090"/>
                    <a:pt x="69885" y="34068"/>
                    <a:pt x="72398" y="40051"/>
                  </a:cubicBezTo>
                  <a:cubicBezTo>
                    <a:pt x="74939" y="46007"/>
                    <a:pt x="76196" y="54312"/>
                    <a:pt x="76196" y="64912"/>
                  </a:cubicBezTo>
                  <a:cubicBezTo>
                    <a:pt x="76196" y="72070"/>
                    <a:pt x="75540" y="78190"/>
                    <a:pt x="74228" y="83244"/>
                  </a:cubicBezTo>
                  <a:cubicBezTo>
                    <a:pt x="73655" y="85539"/>
                    <a:pt x="72945" y="87588"/>
                    <a:pt x="72070" y="89446"/>
                  </a:cubicBez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6" name="Graphic 2">
              <a:extLst>
                <a:ext uri="{FF2B5EF4-FFF2-40B4-BE49-F238E27FC236}">
                  <a16:creationId xmlns:a16="http://schemas.microsoft.com/office/drawing/2014/main" id="{9294B77F-ED5F-488C-9478-424F577E9258}"/>
                </a:ext>
              </a:extLst>
            </p:cNvPr>
            <p:cNvGrpSpPr/>
            <p:nvPr/>
          </p:nvGrpSpPr>
          <p:grpSpPr>
            <a:xfrm>
              <a:off x="12832725" y="1604741"/>
              <a:ext cx="124330" cy="144686"/>
              <a:chOff x="12832725" y="1604741"/>
              <a:chExt cx="124330" cy="144686"/>
            </a:xfrm>
            <a:solidFill>
              <a:srgbClr val="FFECBD"/>
            </a:solidFill>
          </p:grpSpPr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7A757895-381E-483A-B543-8474E997AC90}"/>
                  </a:ext>
                </a:extLst>
              </p:cNvPr>
              <p:cNvSpPr/>
              <p:nvPr/>
            </p:nvSpPr>
            <p:spPr>
              <a:xfrm>
                <a:off x="12842416" y="1614439"/>
                <a:ext cx="104963" cy="125344"/>
              </a:xfrm>
              <a:custGeom>
                <a:avLst/>
                <a:gdLst>
                  <a:gd name="connsiteX0" fmla="*/ 98871 w 104963"/>
                  <a:gd name="connsiteY0" fmla="*/ 107067 h 125344"/>
                  <a:gd name="connsiteX1" fmla="*/ 94882 w 104963"/>
                  <a:gd name="connsiteY1" fmla="*/ 95074 h 125344"/>
                  <a:gd name="connsiteX2" fmla="*/ 86877 w 104963"/>
                  <a:gd name="connsiteY2" fmla="*/ 95074 h 125344"/>
                  <a:gd name="connsiteX3" fmla="*/ 59502 w 104963"/>
                  <a:gd name="connsiteY3" fmla="*/ 95074 h 125344"/>
                  <a:gd name="connsiteX4" fmla="*/ 74774 w 104963"/>
                  <a:gd name="connsiteY4" fmla="*/ 82943 h 125344"/>
                  <a:gd name="connsiteX5" fmla="*/ 88270 w 104963"/>
                  <a:gd name="connsiteY5" fmla="*/ 72207 h 125344"/>
                  <a:gd name="connsiteX6" fmla="*/ 102969 w 104963"/>
                  <a:gd name="connsiteY6" fmla="*/ 47045 h 125344"/>
                  <a:gd name="connsiteX7" fmla="*/ 103652 w 104963"/>
                  <a:gd name="connsiteY7" fmla="*/ 38576 h 125344"/>
                  <a:gd name="connsiteX8" fmla="*/ 90183 w 104963"/>
                  <a:gd name="connsiteY8" fmla="*/ 11010 h 125344"/>
                  <a:gd name="connsiteX9" fmla="*/ 58846 w 104963"/>
                  <a:gd name="connsiteY9" fmla="*/ 0 h 125344"/>
                  <a:gd name="connsiteX10" fmla="*/ 55951 w 104963"/>
                  <a:gd name="connsiteY10" fmla="*/ 27 h 125344"/>
                  <a:gd name="connsiteX11" fmla="*/ 20900 w 104963"/>
                  <a:gd name="connsiteY11" fmla="*/ 9617 h 125344"/>
                  <a:gd name="connsiteX12" fmla="*/ 10600 w 104963"/>
                  <a:gd name="connsiteY12" fmla="*/ 18769 h 125344"/>
                  <a:gd name="connsiteX13" fmla="*/ 0 w 104963"/>
                  <a:gd name="connsiteY13" fmla="*/ 37811 h 125344"/>
                  <a:gd name="connsiteX14" fmla="*/ 30079 w 104963"/>
                  <a:gd name="connsiteY14" fmla="*/ 50597 h 125344"/>
                  <a:gd name="connsiteX15" fmla="*/ 33548 w 104963"/>
                  <a:gd name="connsiteY15" fmla="*/ 41745 h 125344"/>
                  <a:gd name="connsiteX16" fmla="*/ 37510 w 104963"/>
                  <a:gd name="connsiteY16" fmla="*/ 36254 h 125344"/>
                  <a:gd name="connsiteX17" fmla="*/ 48410 w 104963"/>
                  <a:gd name="connsiteY17" fmla="*/ 31090 h 125344"/>
                  <a:gd name="connsiteX18" fmla="*/ 57918 w 104963"/>
                  <a:gd name="connsiteY18" fmla="*/ 34232 h 125344"/>
                  <a:gd name="connsiteX19" fmla="*/ 61797 w 104963"/>
                  <a:gd name="connsiteY19" fmla="*/ 43330 h 125344"/>
                  <a:gd name="connsiteX20" fmla="*/ 57508 w 104963"/>
                  <a:gd name="connsiteY20" fmla="*/ 56252 h 125344"/>
                  <a:gd name="connsiteX21" fmla="*/ 53191 w 104963"/>
                  <a:gd name="connsiteY21" fmla="*/ 61388 h 125344"/>
                  <a:gd name="connsiteX22" fmla="*/ 38984 w 104963"/>
                  <a:gd name="connsiteY22" fmla="*/ 74146 h 125344"/>
                  <a:gd name="connsiteX23" fmla="*/ 28577 w 104963"/>
                  <a:gd name="connsiteY23" fmla="*/ 82424 h 125344"/>
                  <a:gd name="connsiteX24" fmla="*/ 11419 w 104963"/>
                  <a:gd name="connsiteY24" fmla="*/ 98434 h 125344"/>
                  <a:gd name="connsiteX25" fmla="*/ 7157 w 104963"/>
                  <a:gd name="connsiteY25" fmla="*/ 103898 h 125344"/>
                  <a:gd name="connsiteX26" fmla="*/ 628 w 104963"/>
                  <a:gd name="connsiteY26" fmla="*/ 125344 h 125344"/>
                  <a:gd name="connsiteX27" fmla="*/ 38329 w 104963"/>
                  <a:gd name="connsiteY27" fmla="*/ 125344 h 125344"/>
                  <a:gd name="connsiteX28" fmla="*/ 104963 w 104963"/>
                  <a:gd name="connsiteY28" fmla="*/ 125344 h 125344"/>
                  <a:gd name="connsiteX29" fmla="*/ 98871 w 104963"/>
                  <a:gd name="connsiteY29" fmla="*/ 107067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04963" h="125344">
                    <a:moveTo>
                      <a:pt x="98871" y="107067"/>
                    </a:moveTo>
                    <a:lnTo>
                      <a:pt x="94882" y="95074"/>
                    </a:lnTo>
                    <a:lnTo>
                      <a:pt x="86877" y="95074"/>
                    </a:lnTo>
                    <a:lnTo>
                      <a:pt x="59502" y="95074"/>
                    </a:lnTo>
                    <a:lnTo>
                      <a:pt x="74774" y="82943"/>
                    </a:lnTo>
                    <a:lnTo>
                      <a:pt x="88270" y="72207"/>
                    </a:lnTo>
                    <a:cubicBezTo>
                      <a:pt x="96384" y="65650"/>
                      <a:pt x="101275" y="57263"/>
                      <a:pt x="102969" y="47045"/>
                    </a:cubicBezTo>
                    <a:cubicBezTo>
                      <a:pt x="103405" y="44340"/>
                      <a:pt x="103652" y="41526"/>
                      <a:pt x="103652" y="38576"/>
                    </a:cubicBezTo>
                    <a:cubicBezTo>
                      <a:pt x="103652" y="27539"/>
                      <a:pt x="99171" y="18332"/>
                      <a:pt x="90183" y="11010"/>
                    </a:cubicBezTo>
                    <a:cubicBezTo>
                      <a:pt x="81194" y="3661"/>
                      <a:pt x="70759" y="0"/>
                      <a:pt x="58846" y="0"/>
                    </a:cubicBezTo>
                    <a:cubicBezTo>
                      <a:pt x="57863" y="0"/>
                      <a:pt x="56906" y="0"/>
                      <a:pt x="55951" y="27"/>
                    </a:cubicBezTo>
                    <a:cubicBezTo>
                      <a:pt x="41635" y="410"/>
                      <a:pt x="29943" y="3606"/>
                      <a:pt x="20900" y="9617"/>
                    </a:cubicBezTo>
                    <a:cubicBezTo>
                      <a:pt x="17020" y="12185"/>
                      <a:pt x="13605" y="15245"/>
                      <a:pt x="10600" y="18769"/>
                    </a:cubicBezTo>
                    <a:cubicBezTo>
                      <a:pt x="6092" y="24042"/>
                      <a:pt x="2568" y="30380"/>
                      <a:pt x="0" y="37811"/>
                    </a:cubicBezTo>
                    <a:lnTo>
                      <a:pt x="30079" y="50597"/>
                    </a:lnTo>
                    <a:cubicBezTo>
                      <a:pt x="30980" y="47236"/>
                      <a:pt x="32154" y="44286"/>
                      <a:pt x="33548" y="41745"/>
                    </a:cubicBezTo>
                    <a:cubicBezTo>
                      <a:pt x="34696" y="39641"/>
                      <a:pt x="36007" y="37811"/>
                      <a:pt x="37510" y="36254"/>
                    </a:cubicBezTo>
                    <a:cubicBezTo>
                      <a:pt x="40816" y="32811"/>
                      <a:pt x="44448" y="31090"/>
                      <a:pt x="48410" y="31090"/>
                    </a:cubicBezTo>
                    <a:cubicBezTo>
                      <a:pt x="52153" y="31090"/>
                      <a:pt x="55323" y="32128"/>
                      <a:pt x="57918" y="34232"/>
                    </a:cubicBezTo>
                    <a:cubicBezTo>
                      <a:pt x="60514" y="36336"/>
                      <a:pt x="61797" y="39368"/>
                      <a:pt x="61797" y="43330"/>
                    </a:cubicBezTo>
                    <a:cubicBezTo>
                      <a:pt x="61797" y="47537"/>
                      <a:pt x="60376" y="51826"/>
                      <a:pt x="57508" y="56252"/>
                    </a:cubicBezTo>
                    <a:cubicBezTo>
                      <a:pt x="56442" y="57782"/>
                      <a:pt x="54995" y="59503"/>
                      <a:pt x="53191" y="61388"/>
                    </a:cubicBezTo>
                    <a:cubicBezTo>
                      <a:pt x="49776" y="64967"/>
                      <a:pt x="45050" y="69229"/>
                      <a:pt x="38984" y="74146"/>
                    </a:cubicBezTo>
                    <a:lnTo>
                      <a:pt x="28577" y="82424"/>
                    </a:lnTo>
                    <a:cubicBezTo>
                      <a:pt x="21390" y="88189"/>
                      <a:pt x="15681" y="93516"/>
                      <a:pt x="11419" y="98434"/>
                    </a:cubicBezTo>
                    <a:cubicBezTo>
                      <a:pt x="9779" y="100319"/>
                      <a:pt x="8359" y="102122"/>
                      <a:pt x="7157" y="103898"/>
                    </a:cubicBezTo>
                    <a:cubicBezTo>
                      <a:pt x="2813" y="110236"/>
                      <a:pt x="628" y="117394"/>
                      <a:pt x="628" y="125344"/>
                    </a:cubicBezTo>
                    <a:lnTo>
                      <a:pt x="38329" y="125344"/>
                    </a:lnTo>
                    <a:lnTo>
                      <a:pt x="104963" y="125344"/>
                    </a:lnTo>
                    <a:lnTo>
                      <a:pt x="98871" y="107067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543631A1-0DE1-48D8-B9F9-867E6BE45F8E}"/>
                  </a:ext>
                </a:extLst>
              </p:cNvPr>
              <p:cNvSpPr/>
              <p:nvPr/>
            </p:nvSpPr>
            <p:spPr>
              <a:xfrm>
                <a:off x="12832725" y="1604741"/>
                <a:ext cx="124330" cy="144686"/>
              </a:xfrm>
              <a:custGeom>
                <a:avLst/>
                <a:gdLst>
                  <a:gd name="connsiteX0" fmla="*/ 114654 w 124330"/>
                  <a:gd name="connsiteY0" fmla="*/ 144687 h 144686"/>
                  <a:gd name="connsiteX1" fmla="*/ 10319 w 124330"/>
                  <a:gd name="connsiteY1" fmla="*/ 144687 h 144686"/>
                  <a:gd name="connsiteX2" fmla="*/ 648 w 124330"/>
                  <a:gd name="connsiteY2" fmla="*/ 135015 h 144686"/>
                  <a:gd name="connsiteX3" fmla="*/ 8870 w 124330"/>
                  <a:gd name="connsiteY3" fmla="*/ 108105 h 144686"/>
                  <a:gd name="connsiteX4" fmla="*/ 13816 w 124330"/>
                  <a:gd name="connsiteY4" fmla="*/ 101767 h 144686"/>
                  <a:gd name="connsiteX5" fmla="*/ 32230 w 124330"/>
                  <a:gd name="connsiteY5" fmla="*/ 84555 h 144686"/>
                  <a:gd name="connsiteX6" fmla="*/ 42666 w 124330"/>
                  <a:gd name="connsiteY6" fmla="*/ 76250 h 144686"/>
                  <a:gd name="connsiteX7" fmla="*/ 55888 w 124330"/>
                  <a:gd name="connsiteY7" fmla="*/ 64393 h 144686"/>
                  <a:gd name="connsiteX8" fmla="*/ 59276 w 124330"/>
                  <a:gd name="connsiteY8" fmla="*/ 60377 h 144686"/>
                  <a:gd name="connsiteX9" fmla="*/ 61816 w 124330"/>
                  <a:gd name="connsiteY9" fmla="*/ 53001 h 144686"/>
                  <a:gd name="connsiteX10" fmla="*/ 61516 w 124330"/>
                  <a:gd name="connsiteY10" fmla="*/ 51416 h 144686"/>
                  <a:gd name="connsiteX11" fmla="*/ 58101 w 124330"/>
                  <a:gd name="connsiteY11" fmla="*/ 50433 h 144686"/>
                  <a:gd name="connsiteX12" fmla="*/ 54167 w 124330"/>
                  <a:gd name="connsiteY12" fmla="*/ 52618 h 144686"/>
                  <a:gd name="connsiteX13" fmla="*/ 51709 w 124330"/>
                  <a:gd name="connsiteY13" fmla="*/ 56061 h 144686"/>
                  <a:gd name="connsiteX14" fmla="*/ 49086 w 124330"/>
                  <a:gd name="connsiteY14" fmla="*/ 62781 h 144686"/>
                  <a:gd name="connsiteX15" fmla="*/ 43977 w 124330"/>
                  <a:gd name="connsiteY15" fmla="*/ 68956 h 144686"/>
                  <a:gd name="connsiteX16" fmla="*/ 35972 w 124330"/>
                  <a:gd name="connsiteY16" fmla="*/ 69174 h 144686"/>
                  <a:gd name="connsiteX17" fmla="*/ 5893 w 124330"/>
                  <a:gd name="connsiteY17" fmla="*/ 56388 h 144686"/>
                  <a:gd name="connsiteX18" fmla="*/ 538 w 124330"/>
                  <a:gd name="connsiteY18" fmla="*/ 44313 h 144686"/>
                  <a:gd name="connsiteX19" fmla="*/ 12914 w 124330"/>
                  <a:gd name="connsiteY19" fmla="*/ 22157 h 144686"/>
                  <a:gd name="connsiteX20" fmla="*/ 25236 w 124330"/>
                  <a:gd name="connsiteY20" fmla="*/ 11229 h 144686"/>
                  <a:gd name="connsiteX21" fmla="*/ 65369 w 124330"/>
                  <a:gd name="connsiteY21" fmla="*/ 27 h 144686"/>
                  <a:gd name="connsiteX22" fmla="*/ 68537 w 124330"/>
                  <a:gd name="connsiteY22" fmla="*/ 0 h 144686"/>
                  <a:gd name="connsiteX23" fmla="*/ 105994 w 124330"/>
                  <a:gd name="connsiteY23" fmla="*/ 13196 h 144686"/>
                  <a:gd name="connsiteX24" fmla="*/ 123014 w 124330"/>
                  <a:gd name="connsiteY24" fmla="*/ 48274 h 144686"/>
                  <a:gd name="connsiteX25" fmla="*/ 122194 w 124330"/>
                  <a:gd name="connsiteY25" fmla="*/ 58328 h 144686"/>
                  <a:gd name="connsiteX26" fmla="*/ 104026 w 124330"/>
                  <a:gd name="connsiteY26" fmla="*/ 89418 h 144686"/>
                  <a:gd name="connsiteX27" fmla="*/ 96923 w 124330"/>
                  <a:gd name="connsiteY27" fmla="*/ 95074 h 144686"/>
                  <a:gd name="connsiteX28" fmla="*/ 104573 w 124330"/>
                  <a:gd name="connsiteY28" fmla="*/ 95074 h 144686"/>
                  <a:gd name="connsiteX29" fmla="*/ 113752 w 124330"/>
                  <a:gd name="connsiteY29" fmla="*/ 101685 h 144686"/>
                  <a:gd name="connsiteX30" fmla="*/ 123833 w 124330"/>
                  <a:gd name="connsiteY30" fmla="*/ 131928 h 144686"/>
                  <a:gd name="connsiteX31" fmla="*/ 122494 w 124330"/>
                  <a:gd name="connsiteY31" fmla="*/ 140643 h 144686"/>
                  <a:gd name="connsiteX32" fmla="*/ 114654 w 124330"/>
                  <a:gd name="connsiteY32" fmla="*/ 144687 h 144686"/>
                  <a:gd name="connsiteX33" fmla="*/ 21602 w 124330"/>
                  <a:gd name="connsiteY33" fmla="*/ 125344 h 144686"/>
                  <a:gd name="connsiteX34" fmla="*/ 101213 w 124330"/>
                  <a:gd name="connsiteY34" fmla="*/ 125344 h 144686"/>
                  <a:gd name="connsiteX35" fmla="*/ 99381 w 124330"/>
                  <a:gd name="connsiteY35" fmla="*/ 119825 h 144686"/>
                  <a:gd name="connsiteX36" fmla="*/ 99381 w 124330"/>
                  <a:gd name="connsiteY36" fmla="*/ 119825 h 144686"/>
                  <a:gd name="connsiteX37" fmla="*/ 97579 w 124330"/>
                  <a:gd name="connsiteY37" fmla="*/ 114443 h 144686"/>
                  <a:gd name="connsiteX38" fmla="*/ 69165 w 124330"/>
                  <a:gd name="connsiteY38" fmla="*/ 114443 h 144686"/>
                  <a:gd name="connsiteX39" fmla="*/ 60041 w 124330"/>
                  <a:gd name="connsiteY39" fmla="*/ 107941 h 144686"/>
                  <a:gd name="connsiteX40" fmla="*/ 63156 w 124330"/>
                  <a:gd name="connsiteY40" fmla="*/ 97177 h 144686"/>
                  <a:gd name="connsiteX41" fmla="*/ 91923 w 124330"/>
                  <a:gd name="connsiteY41" fmla="*/ 74310 h 144686"/>
                  <a:gd name="connsiteX42" fmla="*/ 103098 w 124330"/>
                  <a:gd name="connsiteY42" fmla="*/ 55159 h 144686"/>
                  <a:gd name="connsiteX43" fmla="*/ 103643 w 124330"/>
                  <a:gd name="connsiteY43" fmla="*/ 48274 h 144686"/>
                  <a:gd name="connsiteX44" fmla="*/ 93726 w 124330"/>
                  <a:gd name="connsiteY44" fmla="*/ 28194 h 144686"/>
                  <a:gd name="connsiteX45" fmla="*/ 68510 w 124330"/>
                  <a:gd name="connsiteY45" fmla="*/ 19370 h 144686"/>
                  <a:gd name="connsiteX46" fmla="*/ 65888 w 124330"/>
                  <a:gd name="connsiteY46" fmla="*/ 19397 h 144686"/>
                  <a:gd name="connsiteX47" fmla="*/ 35945 w 124330"/>
                  <a:gd name="connsiteY47" fmla="*/ 27375 h 144686"/>
                  <a:gd name="connsiteX48" fmla="*/ 27640 w 124330"/>
                  <a:gd name="connsiteY48" fmla="*/ 34751 h 144686"/>
                  <a:gd name="connsiteX49" fmla="*/ 22421 w 124330"/>
                  <a:gd name="connsiteY49" fmla="*/ 42428 h 144686"/>
                  <a:gd name="connsiteX50" fmla="*/ 34360 w 124330"/>
                  <a:gd name="connsiteY50" fmla="*/ 47509 h 144686"/>
                  <a:gd name="connsiteX51" fmla="*/ 34743 w 124330"/>
                  <a:gd name="connsiteY51" fmla="*/ 46772 h 144686"/>
                  <a:gd name="connsiteX52" fmla="*/ 40179 w 124330"/>
                  <a:gd name="connsiteY52" fmla="*/ 39259 h 144686"/>
                  <a:gd name="connsiteX53" fmla="*/ 58074 w 124330"/>
                  <a:gd name="connsiteY53" fmla="*/ 31117 h 144686"/>
                  <a:gd name="connsiteX54" fmla="*/ 73674 w 124330"/>
                  <a:gd name="connsiteY54" fmla="*/ 36418 h 144686"/>
                  <a:gd name="connsiteX55" fmla="*/ 81159 w 124330"/>
                  <a:gd name="connsiteY55" fmla="*/ 53055 h 144686"/>
                  <a:gd name="connsiteX56" fmla="*/ 75312 w 124330"/>
                  <a:gd name="connsiteY56" fmla="*/ 71251 h 144686"/>
                  <a:gd name="connsiteX57" fmla="*/ 69903 w 124330"/>
                  <a:gd name="connsiteY57" fmla="*/ 77780 h 144686"/>
                  <a:gd name="connsiteX58" fmla="*/ 54769 w 124330"/>
                  <a:gd name="connsiteY58" fmla="*/ 91385 h 144686"/>
                  <a:gd name="connsiteX59" fmla="*/ 44277 w 124330"/>
                  <a:gd name="connsiteY59" fmla="*/ 99718 h 144686"/>
                  <a:gd name="connsiteX60" fmla="*/ 28404 w 124330"/>
                  <a:gd name="connsiteY60" fmla="*/ 114471 h 144686"/>
                  <a:gd name="connsiteX61" fmla="*/ 24825 w 124330"/>
                  <a:gd name="connsiteY61" fmla="*/ 119033 h 144686"/>
                  <a:gd name="connsiteX62" fmla="*/ 21602 w 124330"/>
                  <a:gd name="connsiteY62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24330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3" y="144687"/>
                      <a:pt x="648" y="140343"/>
                      <a:pt x="648" y="135015"/>
                    </a:cubicBezTo>
                    <a:cubicBezTo>
                      <a:pt x="648" y="125098"/>
                      <a:pt x="3406" y="116055"/>
                      <a:pt x="8870" y="108105"/>
                    </a:cubicBezTo>
                    <a:cubicBezTo>
                      <a:pt x="10236" y="106111"/>
                      <a:pt x="11903" y="103953"/>
                      <a:pt x="13816" y="101767"/>
                    </a:cubicBezTo>
                    <a:cubicBezTo>
                      <a:pt x="18432" y="96440"/>
                      <a:pt x="24634" y="90648"/>
                      <a:pt x="32230" y="84555"/>
                    </a:cubicBezTo>
                    <a:lnTo>
                      <a:pt x="42666" y="76250"/>
                    </a:lnTo>
                    <a:cubicBezTo>
                      <a:pt x="48294" y="71688"/>
                      <a:pt x="52773" y="67672"/>
                      <a:pt x="55888" y="64393"/>
                    </a:cubicBezTo>
                    <a:cubicBezTo>
                      <a:pt x="57363" y="62836"/>
                      <a:pt x="58511" y="61497"/>
                      <a:pt x="59276" y="60377"/>
                    </a:cubicBezTo>
                    <a:cubicBezTo>
                      <a:pt x="60916" y="57864"/>
                      <a:pt x="61816" y="55268"/>
                      <a:pt x="61816" y="53001"/>
                    </a:cubicBezTo>
                    <a:cubicBezTo>
                      <a:pt x="61816" y="52864"/>
                      <a:pt x="61816" y="51635"/>
                      <a:pt x="61516" y="51416"/>
                    </a:cubicBezTo>
                    <a:cubicBezTo>
                      <a:pt x="60943" y="50952"/>
                      <a:pt x="60041" y="50433"/>
                      <a:pt x="58101" y="50433"/>
                    </a:cubicBezTo>
                    <a:cubicBezTo>
                      <a:pt x="57609" y="50433"/>
                      <a:pt x="56271" y="50433"/>
                      <a:pt x="54167" y="52618"/>
                    </a:cubicBezTo>
                    <a:cubicBezTo>
                      <a:pt x="53293" y="53520"/>
                      <a:pt x="52473" y="54695"/>
                      <a:pt x="51709" y="56061"/>
                    </a:cubicBezTo>
                    <a:cubicBezTo>
                      <a:pt x="50671" y="57973"/>
                      <a:pt x="49769" y="60213"/>
                      <a:pt x="49086" y="62781"/>
                    </a:cubicBezTo>
                    <a:cubicBezTo>
                      <a:pt x="48348" y="65486"/>
                      <a:pt x="46490" y="67726"/>
                      <a:pt x="43977" y="68956"/>
                    </a:cubicBezTo>
                    <a:cubicBezTo>
                      <a:pt x="41464" y="70185"/>
                      <a:pt x="38540" y="70267"/>
                      <a:pt x="35972" y="69174"/>
                    </a:cubicBezTo>
                    <a:lnTo>
                      <a:pt x="5893" y="56388"/>
                    </a:lnTo>
                    <a:cubicBezTo>
                      <a:pt x="1193" y="54394"/>
                      <a:pt x="-1129" y="49121"/>
                      <a:pt x="538" y="44313"/>
                    </a:cubicBezTo>
                    <a:cubicBezTo>
                      <a:pt x="3489" y="35789"/>
                      <a:pt x="7669" y="28358"/>
                      <a:pt x="12914" y="22157"/>
                    </a:cubicBezTo>
                    <a:cubicBezTo>
                      <a:pt x="16493" y="17949"/>
                      <a:pt x="20646" y="14261"/>
                      <a:pt x="25236" y="11229"/>
                    </a:cubicBezTo>
                    <a:cubicBezTo>
                      <a:pt x="35781" y="4235"/>
                      <a:pt x="49277" y="464"/>
                      <a:pt x="65369" y="27"/>
                    </a:cubicBezTo>
                    <a:cubicBezTo>
                      <a:pt x="66407" y="0"/>
                      <a:pt x="67444" y="0"/>
                      <a:pt x="68537" y="0"/>
                    </a:cubicBezTo>
                    <a:cubicBezTo>
                      <a:pt x="82662" y="0"/>
                      <a:pt x="95283" y="4426"/>
                      <a:pt x="105994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51689"/>
                      <a:pt x="122741" y="55077"/>
                      <a:pt x="122194" y="58328"/>
                    </a:cubicBezTo>
                    <a:cubicBezTo>
                      <a:pt x="120118" y="70895"/>
                      <a:pt x="113998" y="81359"/>
                      <a:pt x="104026" y="89418"/>
                    </a:cubicBezTo>
                    <a:lnTo>
                      <a:pt x="96923" y="95074"/>
                    </a:lnTo>
                    <a:lnTo>
                      <a:pt x="104573" y="95074"/>
                    </a:lnTo>
                    <a:cubicBezTo>
                      <a:pt x="108752" y="95074"/>
                      <a:pt x="112441" y="97751"/>
                      <a:pt x="113752" y="101685"/>
                    </a:cubicBezTo>
                    <a:lnTo>
                      <a:pt x="123833" y="131928"/>
                    </a:lnTo>
                    <a:cubicBezTo>
                      <a:pt x="124816" y="134879"/>
                      <a:pt x="124325" y="138130"/>
                      <a:pt x="122494" y="140643"/>
                    </a:cubicBezTo>
                    <a:cubicBezTo>
                      <a:pt x="120692" y="143211"/>
                      <a:pt x="117768" y="144687"/>
                      <a:pt x="114654" y="144687"/>
                    </a:cubicBezTo>
                    <a:close/>
                    <a:moveTo>
                      <a:pt x="21602" y="125344"/>
                    </a:moveTo>
                    <a:lnTo>
                      <a:pt x="101213" y="125344"/>
                    </a:lnTo>
                    <a:lnTo>
                      <a:pt x="99381" y="119825"/>
                    </a:lnTo>
                    <a:lnTo>
                      <a:pt x="99381" y="119825"/>
                    </a:lnTo>
                    <a:lnTo>
                      <a:pt x="97579" y="114443"/>
                    </a:lnTo>
                    <a:lnTo>
                      <a:pt x="69165" y="114443"/>
                    </a:lnTo>
                    <a:cubicBezTo>
                      <a:pt x="65041" y="114443"/>
                      <a:pt x="61380" y="111848"/>
                      <a:pt x="60041" y="107941"/>
                    </a:cubicBezTo>
                    <a:cubicBezTo>
                      <a:pt x="58675" y="104062"/>
                      <a:pt x="59931" y="99745"/>
                      <a:pt x="63156" y="97177"/>
                    </a:cubicBezTo>
                    <a:lnTo>
                      <a:pt x="91923" y="74310"/>
                    </a:lnTo>
                    <a:cubicBezTo>
                      <a:pt x="98098" y="69311"/>
                      <a:pt x="101786" y="63027"/>
                      <a:pt x="103098" y="55159"/>
                    </a:cubicBezTo>
                    <a:cubicBezTo>
                      <a:pt x="103453" y="52946"/>
                      <a:pt x="103643" y="50624"/>
                      <a:pt x="103643" y="48274"/>
                    </a:cubicBezTo>
                    <a:cubicBezTo>
                      <a:pt x="103643" y="40106"/>
                      <a:pt x="100502" y="33740"/>
                      <a:pt x="93726" y="28194"/>
                    </a:cubicBezTo>
                    <a:cubicBezTo>
                      <a:pt x="86459" y="22266"/>
                      <a:pt x="78208" y="19370"/>
                      <a:pt x="68510" y="19370"/>
                    </a:cubicBezTo>
                    <a:cubicBezTo>
                      <a:pt x="67636" y="19370"/>
                      <a:pt x="66735" y="19370"/>
                      <a:pt x="65888" y="19397"/>
                    </a:cubicBezTo>
                    <a:cubicBezTo>
                      <a:pt x="53456" y="19725"/>
                      <a:pt x="43403" y="22402"/>
                      <a:pt x="35945" y="27375"/>
                    </a:cubicBezTo>
                    <a:cubicBezTo>
                      <a:pt x="32858" y="29424"/>
                      <a:pt x="30071" y="31910"/>
                      <a:pt x="27640" y="34751"/>
                    </a:cubicBezTo>
                    <a:cubicBezTo>
                      <a:pt x="25700" y="37046"/>
                      <a:pt x="23951" y="39587"/>
                      <a:pt x="22421" y="42428"/>
                    </a:cubicBezTo>
                    <a:lnTo>
                      <a:pt x="34360" y="47509"/>
                    </a:lnTo>
                    <a:cubicBezTo>
                      <a:pt x="34496" y="47264"/>
                      <a:pt x="34634" y="47018"/>
                      <a:pt x="34743" y="46772"/>
                    </a:cubicBezTo>
                    <a:cubicBezTo>
                      <a:pt x="36300" y="43931"/>
                      <a:pt x="38158" y="41390"/>
                      <a:pt x="40179" y="39259"/>
                    </a:cubicBezTo>
                    <a:cubicBezTo>
                      <a:pt x="46654" y="32511"/>
                      <a:pt x="53484" y="31117"/>
                      <a:pt x="58074" y="31117"/>
                    </a:cubicBezTo>
                    <a:cubicBezTo>
                      <a:pt x="64057" y="31117"/>
                      <a:pt x="69329" y="32893"/>
                      <a:pt x="73674" y="36418"/>
                    </a:cubicBezTo>
                    <a:cubicBezTo>
                      <a:pt x="77089" y="39177"/>
                      <a:pt x="81159" y="44313"/>
                      <a:pt x="81159" y="53055"/>
                    </a:cubicBezTo>
                    <a:cubicBezTo>
                      <a:pt x="81159" y="59120"/>
                      <a:pt x="79193" y="65240"/>
                      <a:pt x="75312" y="71251"/>
                    </a:cubicBezTo>
                    <a:cubicBezTo>
                      <a:pt x="73783" y="73463"/>
                      <a:pt x="72061" y="75512"/>
                      <a:pt x="69903" y="77780"/>
                    </a:cubicBezTo>
                    <a:cubicBezTo>
                      <a:pt x="66161" y="81714"/>
                      <a:pt x="61216" y="86167"/>
                      <a:pt x="54769" y="91385"/>
                    </a:cubicBezTo>
                    <a:lnTo>
                      <a:pt x="44277" y="99718"/>
                    </a:lnTo>
                    <a:cubicBezTo>
                      <a:pt x="37611" y="105045"/>
                      <a:pt x="32283" y="110018"/>
                      <a:pt x="28404" y="114471"/>
                    </a:cubicBezTo>
                    <a:cubicBezTo>
                      <a:pt x="26983" y="116110"/>
                      <a:pt x="25781" y="117640"/>
                      <a:pt x="24825" y="119033"/>
                    </a:cubicBezTo>
                    <a:cubicBezTo>
                      <a:pt x="23487" y="121055"/>
                      <a:pt x="22394" y="123131"/>
                      <a:pt x="21602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1D907BF6-2F47-4E1D-ACB5-34E36C2DC71D}"/>
                </a:ext>
              </a:extLst>
            </p:cNvPr>
            <p:cNvSpPr/>
            <p:nvPr/>
          </p:nvSpPr>
          <p:spPr>
            <a:xfrm>
              <a:off x="12842416" y="1614439"/>
              <a:ext cx="104963" cy="125344"/>
            </a:xfrm>
            <a:custGeom>
              <a:avLst/>
              <a:gdLst>
                <a:gd name="connsiteX0" fmla="*/ 98871 w 104963"/>
                <a:gd name="connsiteY0" fmla="*/ 107067 h 125344"/>
                <a:gd name="connsiteX1" fmla="*/ 94882 w 104963"/>
                <a:gd name="connsiteY1" fmla="*/ 95074 h 125344"/>
                <a:gd name="connsiteX2" fmla="*/ 86877 w 104963"/>
                <a:gd name="connsiteY2" fmla="*/ 95074 h 125344"/>
                <a:gd name="connsiteX3" fmla="*/ 59502 w 104963"/>
                <a:gd name="connsiteY3" fmla="*/ 95074 h 125344"/>
                <a:gd name="connsiteX4" fmla="*/ 74774 w 104963"/>
                <a:gd name="connsiteY4" fmla="*/ 82943 h 125344"/>
                <a:gd name="connsiteX5" fmla="*/ 88270 w 104963"/>
                <a:gd name="connsiteY5" fmla="*/ 72207 h 125344"/>
                <a:gd name="connsiteX6" fmla="*/ 102969 w 104963"/>
                <a:gd name="connsiteY6" fmla="*/ 47045 h 125344"/>
                <a:gd name="connsiteX7" fmla="*/ 103652 w 104963"/>
                <a:gd name="connsiteY7" fmla="*/ 38576 h 125344"/>
                <a:gd name="connsiteX8" fmla="*/ 90183 w 104963"/>
                <a:gd name="connsiteY8" fmla="*/ 11010 h 125344"/>
                <a:gd name="connsiteX9" fmla="*/ 58846 w 104963"/>
                <a:gd name="connsiteY9" fmla="*/ 0 h 125344"/>
                <a:gd name="connsiteX10" fmla="*/ 55951 w 104963"/>
                <a:gd name="connsiteY10" fmla="*/ 27 h 125344"/>
                <a:gd name="connsiteX11" fmla="*/ 20900 w 104963"/>
                <a:gd name="connsiteY11" fmla="*/ 9617 h 125344"/>
                <a:gd name="connsiteX12" fmla="*/ 10600 w 104963"/>
                <a:gd name="connsiteY12" fmla="*/ 18769 h 125344"/>
                <a:gd name="connsiteX13" fmla="*/ 0 w 104963"/>
                <a:gd name="connsiteY13" fmla="*/ 37811 h 125344"/>
                <a:gd name="connsiteX14" fmla="*/ 30079 w 104963"/>
                <a:gd name="connsiteY14" fmla="*/ 50597 h 125344"/>
                <a:gd name="connsiteX15" fmla="*/ 33548 w 104963"/>
                <a:gd name="connsiteY15" fmla="*/ 41745 h 125344"/>
                <a:gd name="connsiteX16" fmla="*/ 37510 w 104963"/>
                <a:gd name="connsiteY16" fmla="*/ 36254 h 125344"/>
                <a:gd name="connsiteX17" fmla="*/ 48410 w 104963"/>
                <a:gd name="connsiteY17" fmla="*/ 31090 h 125344"/>
                <a:gd name="connsiteX18" fmla="*/ 57918 w 104963"/>
                <a:gd name="connsiteY18" fmla="*/ 34232 h 125344"/>
                <a:gd name="connsiteX19" fmla="*/ 61797 w 104963"/>
                <a:gd name="connsiteY19" fmla="*/ 43330 h 125344"/>
                <a:gd name="connsiteX20" fmla="*/ 57508 w 104963"/>
                <a:gd name="connsiteY20" fmla="*/ 56252 h 125344"/>
                <a:gd name="connsiteX21" fmla="*/ 53191 w 104963"/>
                <a:gd name="connsiteY21" fmla="*/ 61388 h 125344"/>
                <a:gd name="connsiteX22" fmla="*/ 38984 w 104963"/>
                <a:gd name="connsiteY22" fmla="*/ 74146 h 125344"/>
                <a:gd name="connsiteX23" fmla="*/ 28577 w 104963"/>
                <a:gd name="connsiteY23" fmla="*/ 82424 h 125344"/>
                <a:gd name="connsiteX24" fmla="*/ 11419 w 104963"/>
                <a:gd name="connsiteY24" fmla="*/ 98434 h 125344"/>
                <a:gd name="connsiteX25" fmla="*/ 7157 w 104963"/>
                <a:gd name="connsiteY25" fmla="*/ 103898 h 125344"/>
                <a:gd name="connsiteX26" fmla="*/ 628 w 104963"/>
                <a:gd name="connsiteY26" fmla="*/ 125344 h 125344"/>
                <a:gd name="connsiteX27" fmla="*/ 38329 w 104963"/>
                <a:gd name="connsiteY27" fmla="*/ 125344 h 125344"/>
                <a:gd name="connsiteX28" fmla="*/ 104963 w 104963"/>
                <a:gd name="connsiteY28" fmla="*/ 125344 h 125344"/>
                <a:gd name="connsiteX29" fmla="*/ 98871 w 104963"/>
                <a:gd name="connsiteY29" fmla="*/ 107067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4963" h="125344">
                  <a:moveTo>
                    <a:pt x="98871" y="107067"/>
                  </a:moveTo>
                  <a:lnTo>
                    <a:pt x="94882" y="95074"/>
                  </a:lnTo>
                  <a:lnTo>
                    <a:pt x="86877" y="95074"/>
                  </a:lnTo>
                  <a:lnTo>
                    <a:pt x="59502" y="95074"/>
                  </a:lnTo>
                  <a:lnTo>
                    <a:pt x="74774" y="82943"/>
                  </a:lnTo>
                  <a:lnTo>
                    <a:pt x="88270" y="72207"/>
                  </a:lnTo>
                  <a:cubicBezTo>
                    <a:pt x="96384" y="65650"/>
                    <a:pt x="101275" y="57263"/>
                    <a:pt x="102969" y="47045"/>
                  </a:cubicBezTo>
                  <a:cubicBezTo>
                    <a:pt x="103405" y="44340"/>
                    <a:pt x="103652" y="41526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6" y="0"/>
                  </a:cubicBezTo>
                  <a:cubicBezTo>
                    <a:pt x="57863" y="0"/>
                    <a:pt x="56906" y="0"/>
                    <a:pt x="55951" y="27"/>
                  </a:cubicBezTo>
                  <a:cubicBezTo>
                    <a:pt x="41635" y="410"/>
                    <a:pt x="29943" y="3606"/>
                    <a:pt x="20900" y="9617"/>
                  </a:cubicBezTo>
                  <a:cubicBezTo>
                    <a:pt x="17020" y="12185"/>
                    <a:pt x="13605" y="15245"/>
                    <a:pt x="10600" y="18769"/>
                  </a:cubicBezTo>
                  <a:cubicBezTo>
                    <a:pt x="6092" y="24042"/>
                    <a:pt x="2568" y="30380"/>
                    <a:pt x="0" y="37811"/>
                  </a:cubicBezTo>
                  <a:lnTo>
                    <a:pt x="30079" y="50597"/>
                  </a:lnTo>
                  <a:cubicBezTo>
                    <a:pt x="30980" y="47236"/>
                    <a:pt x="32154" y="44286"/>
                    <a:pt x="33548" y="41745"/>
                  </a:cubicBezTo>
                  <a:cubicBezTo>
                    <a:pt x="34696" y="39641"/>
                    <a:pt x="36007" y="37811"/>
                    <a:pt x="37510" y="36254"/>
                  </a:cubicBezTo>
                  <a:cubicBezTo>
                    <a:pt x="40816" y="32811"/>
                    <a:pt x="44448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7" y="39368"/>
                    <a:pt x="61797" y="43330"/>
                  </a:cubicBezTo>
                  <a:cubicBezTo>
                    <a:pt x="61797" y="47537"/>
                    <a:pt x="60376" y="51826"/>
                    <a:pt x="57508" y="56252"/>
                  </a:cubicBezTo>
                  <a:cubicBezTo>
                    <a:pt x="56442" y="57782"/>
                    <a:pt x="54995" y="59503"/>
                    <a:pt x="53191" y="61388"/>
                  </a:cubicBezTo>
                  <a:cubicBezTo>
                    <a:pt x="49776" y="64967"/>
                    <a:pt x="45050" y="69229"/>
                    <a:pt x="38984" y="74146"/>
                  </a:cubicBezTo>
                  <a:lnTo>
                    <a:pt x="28577" y="82424"/>
                  </a:lnTo>
                  <a:cubicBezTo>
                    <a:pt x="21390" y="88189"/>
                    <a:pt x="15681" y="93516"/>
                    <a:pt x="11419" y="98434"/>
                  </a:cubicBezTo>
                  <a:cubicBezTo>
                    <a:pt x="9779" y="100319"/>
                    <a:pt x="8359" y="102122"/>
                    <a:pt x="7157" y="103898"/>
                  </a:cubicBezTo>
                  <a:cubicBezTo>
                    <a:pt x="2813" y="110236"/>
                    <a:pt x="628" y="117394"/>
                    <a:pt x="628" y="125344"/>
                  </a:cubicBezTo>
                  <a:lnTo>
                    <a:pt x="38329" y="125344"/>
                  </a:lnTo>
                  <a:lnTo>
                    <a:pt x="104963" y="125344"/>
                  </a:lnTo>
                  <a:lnTo>
                    <a:pt x="98871" y="107067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8" name="Graphic 2">
              <a:extLst>
                <a:ext uri="{FF2B5EF4-FFF2-40B4-BE49-F238E27FC236}">
                  <a16:creationId xmlns:a16="http://schemas.microsoft.com/office/drawing/2014/main" id="{91184B27-56EC-4E0A-95E1-94CD1B8304A2}"/>
                </a:ext>
              </a:extLst>
            </p:cNvPr>
            <p:cNvGrpSpPr/>
            <p:nvPr/>
          </p:nvGrpSpPr>
          <p:grpSpPr>
            <a:xfrm>
              <a:off x="12928236" y="1604741"/>
              <a:ext cx="124357" cy="144686"/>
              <a:chOff x="12928236" y="1604741"/>
              <a:chExt cx="124357" cy="144686"/>
            </a:xfrm>
            <a:solidFill>
              <a:srgbClr val="FFECBD"/>
            </a:solidFill>
          </p:grpSpPr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CD1743E1-995E-43E1-9C24-FEB72BDDC589}"/>
                  </a:ext>
                </a:extLst>
              </p:cNvPr>
              <p:cNvSpPr/>
              <p:nvPr/>
            </p:nvSpPr>
            <p:spPr>
              <a:xfrm>
                <a:off x="12937899" y="1614439"/>
                <a:ext cx="104991" cy="125344"/>
              </a:xfrm>
              <a:custGeom>
                <a:avLst/>
                <a:gdLst>
                  <a:gd name="connsiteX0" fmla="*/ 94910 w 104991"/>
                  <a:gd name="connsiteY0" fmla="*/ 95074 h 125344"/>
                  <a:gd name="connsiteX1" fmla="*/ 59530 w 104991"/>
                  <a:gd name="connsiteY1" fmla="*/ 95074 h 125344"/>
                  <a:gd name="connsiteX2" fmla="*/ 88298 w 104991"/>
                  <a:gd name="connsiteY2" fmla="*/ 72207 h 125344"/>
                  <a:gd name="connsiteX3" fmla="*/ 93216 w 104991"/>
                  <a:gd name="connsiteY3" fmla="*/ 67562 h 125344"/>
                  <a:gd name="connsiteX4" fmla="*/ 103680 w 104991"/>
                  <a:gd name="connsiteY4" fmla="*/ 38576 h 125344"/>
                  <a:gd name="connsiteX5" fmla="*/ 90211 w 104991"/>
                  <a:gd name="connsiteY5" fmla="*/ 11010 h 125344"/>
                  <a:gd name="connsiteX6" fmla="*/ 58875 w 104991"/>
                  <a:gd name="connsiteY6" fmla="*/ 0 h 125344"/>
                  <a:gd name="connsiteX7" fmla="*/ 30380 w 104991"/>
                  <a:gd name="connsiteY7" fmla="*/ 4754 h 125344"/>
                  <a:gd name="connsiteX8" fmla="*/ 20928 w 104991"/>
                  <a:gd name="connsiteY8" fmla="*/ 9644 h 125344"/>
                  <a:gd name="connsiteX9" fmla="*/ 0 w 104991"/>
                  <a:gd name="connsiteY9" fmla="*/ 37838 h 125344"/>
                  <a:gd name="connsiteX10" fmla="*/ 30080 w 104991"/>
                  <a:gd name="connsiteY10" fmla="*/ 50624 h 125344"/>
                  <a:gd name="connsiteX11" fmla="*/ 37510 w 104991"/>
                  <a:gd name="connsiteY11" fmla="*/ 36281 h 125344"/>
                  <a:gd name="connsiteX12" fmla="*/ 48412 w 104991"/>
                  <a:gd name="connsiteY12" fmla="*/ 31117 h 125344"/>
                  <a:gd name="connsiteX13" fmla="*/ 57919 w 104991"/>
                  <a:gd name="connsiteY13" fmla="*/ 34259 h 125344"/>
                  <a:gd name="connsiteX14" fmla="*/ 61798 w 104991"/>
                  <a:gd name="connsiteY14" fmla="*/ 43357 h 125344"/>
                  <a:gd name="connsiteX15" fmla="*/ 57509 w 104991"/>
                  <a:gd name="connsiteY15" fmla="*/ 56279 h 125344"/>
                  <a:gd name="connsiteX16" fmla="*/ 38986 w 104991"/>
                  <a:gd name="connsiteY16" fmla="*/ 74174 h 125344"/>
                  <a:gd name="connsiteX17" fmla="*/ 28577 w 104991"/>
                  <a:gd name="connsiteY17" fmla="*/ 82452 h 125344"/>
                  <a:gd name="connsiteX18" fmla="*/ 20954 w 104991"/>
                  <a:gd name="connsiteY18" fmla="*/ 88899 h 125344"/>
                  <a:gd name="connsiteX19" fmla="*/ 7185 w 104991"/>
                  <a:gd name="connsiteY19" fmla="*/ 103898 h 125344"/>
                  <a:gd name="connsiteX20" fmla="*/ 656 w 104991"/>
                  <a:gd name="connsiteY20" fmla="*/ 125344 h 125344"/>
                  <a:gd name="connsiteX21" fmla="*/ 57400 w 104991"/>
                  <a:gd name="connsiteY21" fmla="*/ 125344 h 125344"/>
                  <a:gd name="connsiteX22" fmla="*/ 104991 w 104991"/>
                  <a:gd name="connsiteY22" fmla="*/ 125344 h 125344"/>
                  <a:gd name="connsiteX23" fmla="*/ 94910 w 104991"/>
                  <a:gd name="connsiteY23" fmla="*/ 95074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4991" h="125344">
                    <a:moveTo>
                      <a:pt x="94910" y="95074"/>
                    </a:moveTo>
                    <a:lnTo>
                      <a:pt x="59530" y="95074"/>
                    </a:lnTo>
                    <a:lnTo>
                      <a:pt x="88298" y="72207"/>
                    </a:lnTo>
                    <a:cubicBezTo>
                      <a:pt x="90101" y="70759"/>
                      <a:pt x="91713" y="69202"/>
                      <a:pt x="93216" y="67562"/>
                    </a:cubicBezTo>
                    <a:cubicBezTo>
                      <a:pt x="100182" y="59885"/>
                      <a:pt x="103680" y="50214"/>
                      <a:pt x="103680" y="38576"/>
                    </a:cubicBezTo>
                    <a:cubicBezTo>
                      <a:pt x="103680" y="27539"/>
                      <a:pt x="99199" y="18332"/>
                      <a:pt x="90211" y="11010"/>
                    </a:cubicBezTo>
                    <a:cubicBezTo>
                      <a:pt x="81222" y="3661"/>
                      <a:pt x="70787" y="0"/>
                      <a:pt x="58875" y="0"/>
                    </a:cubicBezTo>
                    <a:cubicBezTo>
                      <a:pt x="47893" y="0"/>
                      <a:pt x="38385" y="1585"/>
                      <a:pt x="30380" y="4754"/>
                    </a:cubicBezTo>
                    <a:cubicBezTo>
                      <a:pt x="26965" y="6092"/>
                      <a:pt x="23824" y="7732"/>
                      <a:pt x="20928" y="9644"/>
                    </a:cubicBezTo>
                    <a:cubicBezTo>
                      <a:pt x="11283" y="16064"/>
                      <a:pt x="4317" y="25462"/>
                      <a:pt x="0" y="37838"/>
                    </a:cubicBezTo>
                    <a:lnTo>
                      <a:pt x="30080" y="50624"/>
                    </a:lnTo>
                    <a:cubicBezTo>
                      <a:pt x="31718" y="44504"/>
                      <a:pt x="34205" y="39723"/>
                      <a:pt x="37510" y="36281"/>
                    </a:cubicBezTo>
                    <a:cubicBezTo>
                      <a:pt x="40816" y="32839"/>
                      <a:pt x="44450" y="31117"/>
                      <a:pt x="48412" y="31117"/>
                    </a:cubicBezTo>
                    <a:cubicBezTo>
                      <a:pt x="52153" y="31117"/>
                      <a:pt x="55323" y="32156"/>
                      <a:pt x="57919" y="34259"/>
                    </a:cubicBezTo>
                    <a:cubicBezTo>
                      <a:pt x="60514" y="36363"/>
                      <a:pt x="61798" y="39395"/>
                      <a:pt x="61798" y="43357"/>
                    </a:cubicBezTo>
                    <a:cubicBezTo>
                      <a:pt x="61798" y="47564"/>
                      <a:pt x="60377" y="51853"/>
                      <a:pt x="57509" y="56279"/>
                    </a:cubicBezTo>
                    <a:cubicBezTo>
                      <a:pt x="54421" y="60705"/>
                      <a:pt x="48248" y="66661"/>
                      <a:pt x="38986" y="74174"/>
                    </a:cubicBezTo>
                    <a:lnTo>
                      <a:pt x="28577" y="82452"/>
                    </a:lnTo>
                    <a:cubicBezTo>
                      <a:pt x="25818" y="84665"/>
                      <a:pt x="23277" y="86823"/>
                      <a:pt x="20954" y="88899"/>
                    </a:cubicBezTo>
                    <a:cubicBezTo>
                      <a:pt x="14917" y="94309"/>
                      <a:pt x="10328" y="99308"/>
                      <a:pt x="7185" y="103898"/>
                    </a:cubicBezTo>
                    <a:cubicBezTo>
                      <a:pt x="2841" y="110236"/>
                      <a:pt x="656" y="117394"/>
                      <a:pt x="656" y="125344"/>
                    </a:cubicBezTo>
                    <a:lnTo>
                      <a:pt x="57400" y="125344"/>
                    </a:lnTo>
                    <a:lnTo>
                      <a:pt x="104991" y="125344"/>
                    </a:lnTo>
                    <a:lnTo>
                      <a:pt x="94910" y="95074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19F4B9CE-A5DD-4A20-A156-88C92894E337}"/>
                  </a:ext>
                </a:extLst>
              </p:cNvPr>
              <p:cNvSpPr/>
              <p:nvPr/>
            </p:nvSpPr>
            <p:spPr>
              <a:xfrm>
                <a:off x="12928236" y="1604741"/>
                <a:ext cx="124357" cy="144686"/>
              </a:xfrm>
              <a:custGeom>
                <a:avLst/>
                <a:gdLst>
                  <a:gd name="connsiteX0" fmla="*/ 114654 w 124357"/>
                  <a:gd name="connsiteY0" fmla="*/ 144687 h 144686"/>
                  <a:gd name="connsiteX1" fmla="*/ 10319 w 124357"/>
                  <a:gd name="connsiteY1" fmla="*/ 144687 h 144686"/>
                  <a:gd name="connsiteX2" fmla="*/ 647 w 124357"/>
                  <a:gd name="connsiteY2" fmla="*/ 135015 h 144686"/>
                  <a:gd name="connsiteX3" fmla="*/ 8870 w 124357"/>
                  <a:gd name="connsiteY3" fmla="*/ 108105 h 144686"/>
                  <a:gd name="connsiteX4" fmla="*/ 24169 w 124357"/>
                  <a:gd name="connsiteY4" fmla="*/ 91385 h 144686"/>
                  <a:gd name="connsiteX5" fmla="*/ 32201 w 124357"/>
                  <a:gd name="connsiteY5" fmla="*/ 84583 h 144686"/>
                  <a:gd name="connsiteX6" fmla="*/ 42665 w 124357"/>
                  <a:gd name="connsiteY6" fmla="*/ 76277 h 144686"/>
                  <a:gd name="connsiteX7" fmla="*/ 59276 w 124357"/>
                  <a:gd name="connsiteY7" fmla="*/ 60404 h 144686"/>
                  <a:gd name="connsiteX8" fmla="*/ 61816 w 124357"/>
                  <a:gd name="connsiteY8" fmla="*/ 53028 h 144686"/>
                  <a:gd name="connsiteX9" fmla="*/ 61516 w 124357"/>
                  <a:gd name="connsiteY9" fmla="*/ 51444 h 144686"/>
                  <a:gd name="connsiteX10" fmla="*/ 58101 w 124357"/>
                  <a:gd name="connsiteY10" fmla="*/ 50460 h 144686"/>
                  <a:gd name="connsiteX11" fmla="*/ 54167 w 124357"/>
                  <a:gd name="connsiteY11" fmla="*/ 52646 h 144686"/>
                  <a:gd name="connsiteX12" fmla="*/ 49086 w 124357"/>
                  <a:gd name="connsiteY12" fmla="*/ 62809 h 144686"/>
                  <a:gd name="connsiteX13" fmla="*/ 43976 w 124357"/>
                  <a:gd name="connsiteY13" fmla="*/ 68983 h 144686"/>
                  <a:gd name="connsiteX14" fmla="*/ 35971 w 124357"/>
                  <a:gd name="connsiteY14" fmla="*/ 69174 h 144686"/>
                  <a:gd name="connsiteX15" fmla="*/ 5892 w 124357"/>
                  <a:gd name="connsiteY15" fmla="*/ 56388 h 144686"/>
                  <a:gd name="connsiteX16" fmla="*/ 538 w 124357"/>
                  <a:gd name="connsiteY16" fmla="*/ 44313 h 144686"/>
                  <a:gd name="connsiteX17" fmla="*/ 25235 w 124357"/>
                  <a:gd name="connsiteY17" fmla="*/ 11229 h 144686"/>
                  <a:gd name="connsiteX18" fmla="*/ 36490 w 124357"/>
                  <a:gd name="connsiteY18" fmla="*/ 5409 h 144686"/>
                  <a:gd name="connsiteX19" fmla="*/ 68538 w 124357"/>
                  <a:gd name="connsiteY19" fmla="*/ 0 h 144686"/>
                  <a:gd name="connsiteX20" fmla="*/ 105993 w 124357"/>
                  <a:gd name="connsiteY20" fmla="*/ 13196 h 144686"/>
                  <a:gd name="connsiteX21" fmla="*/ 123014 w 124357"/>
                  <a:gd name="connsiteY21" fmla="*/ 48274 h 144686"/>
                  <a:gd name="connsiteX22" fmla="*/ 110037 w 124357"/>
                  <a:gd name="connsiteY22" fmla="*/ 83763 h 144686"/>
                  <a:gd name="connsiteX23" fmla="*/ 104054 w 124357"/>
                  <a:gd name="connsiteY23" fmla="*/ 89418 h 144686"/>
                  <a:gd name="connsiteX24" fmla="*/ 96950 w 124357"/>
                  <a:gd name="connsiteY24" fmla="*/ 95074 h 144686"/>
                  <a:gd name="connsiteX25" fmla="*/ 104599 w 124357"/>
                  <a:gd name="connsiteY25" fmla="*/ 95074 h 144686"/>
                  <a:gd name="connsiteX26" fmla="*/ 113778 w 124357"/>
                  <a:gd name="connsiteY26" fmla="*/ 101685 h 144686"/>
                  <a:gd name="connsiteX27" fmla="*/ 123861 w 124357"/>
                  <a:gd name="connsiteY27" fmla="*/ 131928 h 144686"/>
                  <a:gd name="connsiteX28" fmla="*/ 122521 w 124357"/>
                  <a:gd name="connsiteY28" fmla="*/ 140643 h 144686"/>
                  <a:gd name="connsiteX29" fmla="*/ 114654 w 124357"/>
                  <a:gd name="connsiteY29" fmla="*/ 144687 h 144686"/>
                  <a:gd name="connsiteX30" fmla="*/ 21601 w 124357"/>
                  <a:gd name="connsiteY30" fmla="*/ 125344 h 144686"/>
                  <a:gd name="connsiteX31" fmla="*/ 101239 w 124357"/>
                  <a:gd name="connsiteY31" fmla="*/ 125344 h 144686"/>
                  <a:gd name="connsiteX32" fmla="*/ 97605 w 124357"/>
                  <a:gd name="connsiteY32" fmla="*/ 114443 h 144686"/>
                  <a:gd name="connsiteX33" fmla="*/ 69193 w 124357"/>
                  <a:gd name="connsiteY33" fmla="*/ 114443 h 144686"/>
                  <a:gd name="connsiteX34" fmla="*/ 60040 w 124357"/>
                  <a:gd name="connsiteY34" fmla="*/ 107941 h 144686"/>
                  <a:gd name="connsiteX35" fmla="*/ 63155 w 124357"/>
                  <a:gd name="connsiteY35" fmla="*/ 97177 h 144686"/>
                  <a:gd name="connsiteX36" fmla="*/ 91922 w 124357"/>
                  <a:gd name="connsiteY36" fmla="*/ 74310 h 144686"/>
                  <a:gd name="connsiteX37" fmla="*/ 95694 w 124357"/>
                  <a:gd name="connsiteY37" fmla="*/ 70759 h 144686"/>
                  <a:gd name="connsiteX38" fmla="*/ 103643 w 124357"/>
                  <a:gd name="connsiteY38" fmla="*/ 48274 h 144686"/>
                  <a:gd name="connsiteX39" fmla="*/ 93726 w 124357"/>
                  <a:gd name="connsiteY39" fmla="*/ 28194 h 144686"/>
                  <a:gd name="connsiteX40" fmla="*/ 68510 w 124357"/>
                  <a:gd name="connsiteY40" fmla="*/ 19370 h 144686"/>
                  <a:gd name="connsiteX41" fmla="*/ 43539 w 124357"/>
                  <a:gd name="connsiteY41" fmla="*/ 23441 h 144686"/>
                  <a:gd name="connsiteX42" fmla="*/ 35916 w 124357"/>
                  <a:gd name="connsiteY42" fmla="*/ 27375 h 144686"/>
                  <a:gd name="connsiteX43" fmla="*/ 22394 w 124357"/>
                  <a:gd name="connsiteY43" fmla="*/ 42401 h 144686"/>
                  <a:gd name="connsiteX44" fmla="*/ 34360 w 124357"/>
                  <a:gd name="connsiteY44" fmla="*/ 47482 h 144686"/>
                  <a:gd name="connsiteX45" fmla="*/ 40207 w 124357"/>
                  <a:gd name="connsiteY45" fmla="*/ 39232 h 144686"/>
                  <a:gd name="connsiteX46" fmla="*/ 58101 w 124357"/>
                  <a:gd name="connsiteY46" fmla="*/ 31090 h 144686"/>
                  <a:gd name="connsiteX47" fmla="*/ 73700 w 124357"/>
                  <a:gd name="connsiteY47" fmla="*/ 36390 h 144686"/>
                  <a:gd name="connsiteX48" fmla="*/ 81159 w 124357"/>
                  <a:gd name="connsiteY48" fmla="*/ 53028 h 144686"/>
                  <a:gd name="connsiteX49" fmla="*/ 75313 w 124357"/>
                  <a:gd name="connsiteY49" fmla="*/ 71223 h 144686"/>
                  <a:gd name="connsiteX50" fmla="*/ 54768 w 124357"/>
                  <a:gd name="connsiteY50" fmla="*/ 91358 h 144686"/>
                  <a:gd name="connsiteX51" fmla="*/ 44277 w 124357"/>
                  <a:gd name="connsiteY51" fmla="*/ 99691 h 144686"/>
                  <a:gd name="connsiteX52" fmla="*/ 37092 w 124357"/>
                  <a:gd name="connsiteY52" fmla="*/ 105783 h 144686"/>
                  <a:gd name="connsiteX53" fmla="*/ 24826 w 124357"/>
                  <a:gd name="connsiteY53" fmla="*/ 119061 h 144686"/>
                  <a:gd name="connsiteX54" fmla="*/ 21601 w 124357"/>
                  <a:gd name="connsiteY54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24357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4" y="144687"/>
                      <a:pt x="647" y="140343"/>
                      <a:pt x="647" y="135015"/>
                    </a:cubicBezTo>
                    <a:cubicBezTo>
                      <a:pt x="647" y="125098"/>
                      <a:pt x="3406" y="116055"/>
                      <a:pt x="8870" y="108105"/>
                    </a:cubicBezTo>
                    <a:cubicBezTo>
                      <a:pt x="12477" y="102860"/>
                      <a:pt x="17475" y="97368"/>
                      <a:pt x="24169" y="91385"/>
                    </a:cubicBezTo>
                    <a:cubicBezTo>
                      <a:pt x="26628" y="89172"/>
                      <a:pt x="29305" y="86932"/>
                      <a:pt x="32201" y="84583"/>
                    </a:cubicBezTo>
                    <a:lnTo>
                      <a:pt x="42665" y="76277"/>
                    </a:lnTo>
                    <a:cubicBezTo>
                      <a:pt x="53184" y="67754"/>
                      <a:pt x="57500" y="62945"/>
                      <a:pt x="59276" y="60404"/>
                    </a:cubicBezTo>
                    <a:cubicBezTo>
                      <a:pt x="60915" y="57891"/>
                      <a:pt x="61816" y="55323"/>
                      <a:pt x="61816" y="53028"/>
                    </a:cubicBezTo>
                    <a:cubicBezTo>
                      <a:pt x="61816" y="52536"/>
                      <a:pt x="61761" y="51635"/>
                      <a:pt x="61516" y="51444"/>
                    </a:cubicBezTo>
                    <a:cubicBezTo>
                      <a:pt x="60942" y="50979"/>
                      <a:pt x="60040" y="50460"/>
                      <a:pt x="58101" y="50460"/>
                    </a:cubicBezTo>
                    <a:cubicBezTo>
                      <a:pt x="57610" y="50460"/>
                      <a:pt x="56270" y="50460"/>
                      <a:pt x="54167" y="52646"/>
                    </a:cubicBezTo>
                    <a:cubicBezTo>
                      <a:pt x="52008" y="54886"/>
                      <a:pt x="50287" y="58301"/>
                      <a:pt x="49086" y="62809"/>
                    </a:cubicBezTo>
                    <a:cubicBezTo>
                      <a:pt x="48348" y="65513"/>
                      <a:pt x="46490" y="67754"/>
                      <a:pt x="43976" y="68983"/>
                    </a:cubicBezTo>
                    <a:cubicBezTo>
                      <a:pt x="41463" y="70212"/>
                      <a:pt x="38539" y="70294"/>
                      <a:pt x="35971" y="69174"/>
                    </a:cubicBezTo>
                    <a:lnTo>
                      <a:pt x="5892" y="56388"/>
                    </a:lnTo>
                    <a:cubicBezTo>
                      <a:pt x="1193" y="54394"/>
                      <a:pt x="-1128" y="49121"/>
                      <a:pt x="538" y="44313"/>
                    </a:cubicBezTo>
                    <a:cubicBezTo>
                      <a:pt x="5538" y="29943"/>
                      <a:pt x="13843" y="18796"/>
                      <a:pt x="25235" y="11229"/>
                    </a:cubicBezTo>
                    <a:cubicBezTo>
                      <a:pt x="28650" y="8961"/>
                      <a:pt x="32447" y="6994"/>
                      <a:pt x="36490" y="5409"/>
                    </a:cubicBezTo>
                    <a:cubicBezTo>
                      <a:pt x="45616" y="1830"/>
                      <a:pt x="56406" y="0"/>
                      <a:pt x="68538" y="0"/>
                    </a:cubicBezTo>
                    <a:cubicBezTo>
                      <a:pt x="82662" y="0"/>
                      <a:pt x="95283" y="4453"/>
                      <a:pt x="105993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62344"/>
                      <a:pt x="118642" y="74283"/>
                      <a:pt x="110037" y="83763"/>
                    </a:cubicBezTo>
                    <a:cubicBezTo>
                      <a:pt x="108205" y="85785"/>
                      <a:pt x="106184" y="87697"/>
                      <a:pt x="104054" y="89418"/>
                    </a:cubicBezTo>
                    <a:lnTo>
                      <a:pt x="96950" y="95074"/>
                    </a:lnTo>
                    <a:lnTo>
                      <a:pt x="104599" y="95074"/>
                    </a:lnTo>
                    <a:cubicBezTo>
                      <a:pt x="108752" y="95074"/>
                      <a:pt x="112467" y="97751"/>
                      <a:pt x="113778" y="101685"/>
                    </a:cubicBezTo>
                    <a:lnTo>
                      <a:pt x="123861" y="131928"/>
                    </a:lnTo>
                    <a:cubicBezTo>
                      <a:pt x="124844" y="134879"/>
                      <a:pt x="124352" y="138130"/>
                      <a:pt x="122521" y="140643"/>
                    </a:cubicBezTo>
                    <a:cubicBezTo>
                      <a:pt x="120691" y="143211"/>
                      <a:pt x="117767" y="144687"/>
                      <a:pt x="114654" y="144687"/>
                    </a:cubicBezTo>
                    <a:close/>
                    <a:moveTo>
                      <a:pt x="21601" y="125344"/>
                    </a:moveTo>
                    <a:lnTo>
                      <a:pt x="101239" y="125344"/>
                    </a:lnTo>
                    <a:lnTo>
                      <a:pt x="97605" y="114443"/>
                    </a:lnTo>
                    <a:lnTo>
                      <a:pt x="69193" y="114443"/>
                    </a:lnTo>
                    <a:cubicBezTo>
                      <a:pt x="65068" y="114443"/>
                      <a:pt x="61406" y="111848"/>
                      <a:pt x="60040" y="107941"/>
                    </a:cubicBezTo>
                    <a:cubicBezTo>
                      <a:pt x="58674" y="104062"/>
                      <a:pt x="59931" y="99745"/>
                      <a:pt x="63155" y="97177"/>
                    </a:cubicBezTo>
                    <a:lnTo>
                      <a:pt x="91922" y="74310"/>
                    </a:lnTo>
                    <a:cubicBezTo>
                      <a:pt x="93234" y="73245"/>
                      <a:pt x="94518" y="72043"/>
                      <a:pt x="95694" y="70759"/>
                    </a:cubicBezTo>
                    <a:cubicBezTo>
                      <a:pt x="101048" y="64858"/>
                      <a:pt x="103643" y="57509"/>
                      <a:pt x="103643" y="48274"/>
                    </a:cubicBezTo>
                    <a:cubicBezTo>
                      <a:pt x="103643" y="40106"/>
                      <a:pt x="100501" y="33740"/>
                      <a:pt x="93726" y="28194"/>
                    </a:cubicBezTo>
                    <a:cubicBezTo>
                      <a:pt x="86458" y="22266"/>
                      <a:pt x="78208" y="19370"/>
                      <a:pt x="68510" y="19370"/>
                    </a:cubicBezTo>
                    <a:cubicBezTo>
                      <a:pt x="58812" y="19370"/>
                      <a:pt x="50424" y="20736"/>
                      <a:pt x="43539" y="23441"/>
                    </a:cubicBezTo>
                    <a:cubicBezTo>
                      <a:pt x="40752" y="24533"/>
                      <a:pt x="38184" y="25872"/>
                      <a:pt x="35916" y="27375"/>
                    </a:cubicBezTo>
                    <a:cubicBezTo>
                      <a:pt x="30290" y="31117"/>
                      <a:pt x="25809" y="36090"/>
                      <a:pt x="22394" y="42401"/>
                    </a:cubicBezTo>
                    <a:lnTo>
                      <a:pt x="34360" y="47482"/>
                    </a:lnTo>
                    <a:cubicBezTo>
                      <a:pt x="35999" y="44340"/>
                      <a:pt x="37965" y="41581"/>
                      <a:pt x="40207" y="39232"/>
                    </a:cubicBezTo>
                    <a:cubicBezTo>
                      <a:pt x="46654" y="32511"/>
                      <a:pt x="53512" y="31090"/>
                      <a:pt x="58101" y="31090"/>
                    </a:cubicBezTo>
                    <a:cubicBezTo>
                      <a:pt x="64112" y="31090"/>
                      <a:pt x="69357" y="32866"/>
                      <a:pt x="73700" y="36390"/>
                    </a:cubicBezTo>
                    <a:cubicBezTo>
                      <a:pt x="77115" y="39150"/>
                      <a:pt x="81159" y="44258"/>
                      <a:pt x="81159" y="53028"/>
                    </a:cubicBezTo>
                    <a:cubicBezTo>
                      <a:pt x="81159" y="59120"/>
                      <a:pt x="79192" y="65213"/>
                      <a:pt x="75313" y="71223"/>
                    </a:cubicBezTo>
                    <a:cubicBezTo>
                      <a:pt x="71487" y="76715"/>
                      <a:pt x="64821" y="83217"/>
                      <a:pt x="54768" y="91358"/>
                    </a:cubicBezTo>
                    <a:lnTo>
                      <a:pt x="44277" y="99691"/>
                    </a:lnTo>
                    <a:cubicBezTo>
                      <a:pt x="41709" y="101767"/>
                      <a:pt x="39305" y="103789"/>
                      <a:pt x="37092" y="105783"/>
                    </a:cubicBezTo>
                    <a:cubicBezTo>
                      <a:pt x="31628" y="110673"/>
                      <a:pt x="27503" y="115126"/>
                      <a:pt x="24826" y="119061"/>
                    </a:cubicBezTo>
                    <a:cubicBezTo>
                      <a:pt x="23460" y="121055"/>
                      <a:pt x="22394" y="123131"/>
                      <a:pt x="21601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EF5361C-5018-4D3B-8BF2-F6B30D898C6B}"/>
                </a:ext>
              </a:extLst>
            </p:cNvPr>
            <p:cNvSpPr/>
            <p:nvPr/>
          </p:nvSpPr>
          <p:spPr>
            <a:xfrm>
              <a:off x="12937899" y="1614439"/>
              <a:ext cx="104991" cy="125344"/>
            </a:xfrm>
            <a:custGeom>
              <a:avLst/>
              <a:gdLst>
                <a:gd name="connsiteX0" fmla="*/ 94910 w 104991"/>
                <a:gd name="connsiteY0" fmla="*/ 95074 h 125344"/>
                <a:gd name="connsiteX1" fmla="*/ 59530 w 104991"/>
                <a:gd name="connsiteY1" fmla="*/ 95074 h 125344"/>
                <a:gd name="connsiteX2" fmla="*/ 88298 w 104991"/>
                <a:gd name="connsiteY2" fmla="*/ 72207 h 125344"/>
                <a:gd name="connsiteX3" fmla="*/ 93216 w 104991"/>
                <a:gd name="connsiteY3" fmla="*/ 67562 h 125344"/>
                <a:gd name="connsiteX4" fmla="*/ 103680 w 104991"/>
                <a:gd name="connsiteY4" fmla="*/ 38576 h 125344"/>
                <a:gd name="connsiteX5" fmla="*/ 90211 w 104991"/>
                <a:gd name="connsiteY5" fmla="*/ 11010 h 125344"/>
                <a:gd name="connsiteX6" fmla="*/ 58875 w 104991"/>
                <a:gd name="connsiteY6" fmla="*/ 0 h 125344"/>
                <a:gd name="connsiteX7" fmla="*/ 30380 w 104991"/>
                <a:gd name="connsiteY7" fmla="*/ 4754 h 125344"/>
                <a:gd name="connsiteX8" fmla="*/ 20928 w 104991"/>
                <a:gd name="connsiteY8" fmla="*/ 9644 h 125344"/>
                <a:gd name="connsiteX9" fmla="*/ 0 w 104991"/>
                <a:gd name="connsiteY9" fmla="*/ 37838 h 125344"/>
                <a:gd name="connsiteX10" fmla="*/ 30080 w 104991"/>
                <a:gd name="connsiteY10" fmla="*/ 50624 h 125344"/>
                <a:gd name="connsiteX11" fmla="*/ 37510 w 104991"/>
                <a:gd name="connsiteY11" fmla="*/ 36281 h 125344"/>
                <a:gd name="connsiteX12" fmla="*/ 48412 w 104991"/>
                <a:gd name="connsiteY12" fmla="*/ 31117 h 125344"/>
                <a:gd name="connsiteX13" fmla="*/ 57919 w 104991"/>
                <a:gd name="connsiteY13" fmla="*/ 34259 h 125344"/>
                <a:gd name="connsiteX14" fmla="*/ 61798 w 104991"/>
                <a:gd name="connsiteY14" fmla="*/ 43357 h 125344"/>
                <a:gd name="connsiteX15" fmla="*/ 57509 w 104991"/>
                <a:gd name="connsiteY15" fmla="*/ 56279 h 125344"/>
                <a:gd name="connsiteX16" fmla="*/ 38986 w 104991"/>
                <a:gd name="connsiteY16" fmla="*/ 74174 h 125344"/>
                <a:gd name="connsiteX17" fmla="*/ 28577 w 104991"/>
                <a:gd name="connsiteY17" fmla="*/ 82452 h 125344"/>
                <a:gd name="connsiteX18" fmla="*/ 20954 w 104991"/>
                <a:gd name="connsiteY18" fmla="*/ 88899 h 125344"/>
                <a:gd name="connsiteX19" fmla="*/ 7185 w 104991"/>
                <a:gd name="connsiteY19" fmla="*/ 103898 h 125344"/>
                <a:gd name="connsiteX20" fmla="*/ 656 w 104991"/>
                <a:gd name="connsiteY20" fmla="*/ 125344 h 125344"/>
                <a:gd name="connsiteX21" fmla="*/ 57400 w 104991"/>
                <a:gd name="connsiteY21" fmla="*/ 125344 h 125344"/>
                <a:gd name="connsiteX22" fmla="*/ 104991 w 104991"/>
                <a:gd name="connsiteY22" fmla="*/ 125344 h 125344"/>
                <a:gd name="connsiteX23" fmla="*/ 94910 w 104991"/>
                <a:gd name="connsiteY23" fmla="*/ 95074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91" h="125344">
                  <a:moveTo>
                    <a:pt x="94910" y="95074"/>
                  </a:moveTo>
                  <a:lnTo>
                    <a:pt x="59530" y="95074"/>
                  </a:lnTo>
                  <a:lnTo>
                    <a:pt x="88298" y="72207"/>
                  </a:lnTo>
                  <a:cubicBezTo>
                    <a:pt x="90101" y="70759"/>
                    <a:pt x="91713" y="69202"/>
                    <a:pt x="93216" y="67562"/>
                  </a:cubicBezTo>
                  <a:cubicBezTo>
                    <a:pt x="100182" y="59885"/>
                    <a:pt x="103680" y="50214"/>
                    <a:pt x="103680" y="38576"/>
                  </a:cubicBezTo>
                  <a:cubicBezTo>
                    <a:pt x="103680" y="27539"/>
                    <a:pt x="99199" y="18332"/>
                    <a:pt x="90211" y="11010"/>
                  </a:cubicBezTo>
                  <a:cubicBezTo>
                    <a:pt x="81222" y="3661"/>
                    <a:pt x="70787" y="0"/>
                    <a:pt x="58875" y="0"/>
                  </a:cubicBezTo>
                  <a:cubicBezTo>
                    <a:pt x="47893" y="0"/>
                    <a:pt x="38385" y="1585"/>
                    <a:pt x="30380" y="4754"/>
                  </a:cubicBezTo>
                  <a:cubicBezTo>
                    <a:pt x="26965" y="6092"/>
                    <a:pt x="23824" y="7732"/>
                    <a:pt x="20928" y="9644"/>
                  </a:cubicBezTo>
                  <a:cubicBezTo>
                    <a:pt x="11283" y="16064"/>
                    <a:pt x="4317" y="25462"/>
                    <a:pt x="0" y="37838"/>
                  </a:cubicBezTo>
                  <a:lnTo>
                    <a:pt x="30080" y="50624"/>
                  </a:lnTo>
                  <a:cubicBezTo>
                    <a:pt x="31718" y="44504"/>
                    <a:pt x="34205" y="39723"/>
                    <a:pt x="37510" y="36281"/>
                  </a:cubicBezTo>
                  <a:cubicBezTo>
                    <a:pt x="40816" y="32839"/>
                    <a:pt x="44450" y="31117"/>
                    <a:pt x="48412" y="31117"/>
                  </a:cubicBezTo>
                  <a:cubicBezTo>
                    <a:pt x="52153" y="31117"/>
                    <a:pt x="55323" y="32156"/>
                    <a:pt x="57919" y="34259"/>
                  </a:cubicBezTo>
                  <a:cubicBezTo>
                    <a:pt x="60514" y="36363"/>
                    <a:pt x="61798" y="39395"/>
                    <a:pt x="61798" y="43357"/>
                  </a:cubicBezTo>
                  <a:cubicBezTo>
                    <a:pt x="61798" y="47564"/>
                    <a:pt x="60377" y="51853"/>
                    <a:pt x="57509" y="56279"/>
                  </a:cubicBezTo>
                  <a:cubicBezTo>
                    <a:pt x="54421" y="60705"/>
                    <a:pt x="48248" y="66661"/>
                    <a:pt x="38986" y="74174"/>
                  </a:cubicBezTo>
                  <a:lnTo>
                    <a:pt x="28577" y="82452"/>
                  </a:lnTo>
                  <a:cubicBezTo>
                    <a:pt x="25818" y="84665"/>
                    <a:pt x="23277" y="86823"/>
                    <a:pt x="20954" y="88899"/>
                  </a:cubicBezTo>
                  <a:cubicBezTo>
                    <a:pt x="14917" y="94309"/>
                    <a:pt x="10328" y="99308"/>
                    <a:pt x="7185" y="103898"/>
                  </a:cubicBezTo>
                  <a:cubicBezTo>
                    <a:pt x="2841" y="110236"/>
                    <a:pt x="656" y="117394"/>
                    <a:pt x="656" y="125344"/>
                  </a:cubicBezTo>
                  <a:lnTo>
                    <a:pt x="57400" y="125344"/>
                  </a:lnTo>
                  <a:lnTo>
                    <a:pt x="104991" y="125344"/>
                  </a:lnTo>
                  <a:lnTo>
                    <a:pt x="94910" y="95074"/>
                  </a:ln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AA80E74-1E57-43D2-BC5B-0D2D8E8E8F3B}"/>
              </a:ext>
            </a:extLst>
          </p:cNvPr>
          <p:cNvGrpSpPr/>
          <p:nvPr/>
        </p:nvGrpSpPr>
        <p:grpSpPr>
          <a:xfrm>
            <a:off x="1350577" y="835166"/>
            <a:ext cx="5068083" cy="873757"/>
            <a:chOff x="1350577" y="835166"/>
            <a:chExt cx="5068083" cy="873757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934C823-EE8E-45C2-B49D-F83CF1FF8160}"/>
                </a:ext>
              </a:extLst>
            </p:cNvPr>
            <p:cNvSpPr/>
            <p:nvPr/>
          </p:nvSpPr>
          <p:spPr>
            <a:xfrm>
              <a:off x="2916948" y="835166"/>
              <a:ext cx="3501712" cy="873757"/>
            </a:xfrm>
            <a:custGeom>
              <a:avLst/>
              <a:gdLst>
                <a:gd name="connsiteX0" fmla="*/ 0 w 726875"/>
                <a:gd name="connsiteY0" fmla="*/ 0 h 125316"/>
                <a:gd name="connsiteX1" fmla="*/ 726876 w 726875"/>
                <a:gd name="connsiteY1" fmla="*/ 0 h 125316"/>
                <a:gd name="connsiteX2" fmla="*/ 726876 w 726875"/>
                <a:gd name="connsiteY2" fmla="*/ 125317 h 125316"/>
                <a:gd name="connsiteX3" fmla="*/ 0 w 726875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875" h="125316">
                  <a:moveTo>
                    <a:pt x="0" y="0"/>
                  </a:moveTo>
                  <a:lnTo>
                    <a:pt x="726876" y="0"/>
                  </a:lnTo>
                  <a:lnTo>
                    <a:pt x="726876" y="125317"/>
                  </a:lnTo>
                  <a:lnTo>
                    <a:pt x="0" y="125317"/>
                  </a:lnTo>
                  <a:close/>
                </a:path>
              </a:pathLst>
            </a:custGeom>
            <a:noFill/>
            <a:ln w="12700" cap="flat">
              <a:solidFill>
                <a:schemeClr val="accent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D0BEF9C-1B66-427F-A360-5A3009E2C983}"/>
                </a:ext>
              </a:extLst>
            </p:cNvPr>
            <p:cNvSpPr/>
            <p:nvPr/>
          </p:nvSpPr>
          <p:spPr>
            <a:xfrm>
              <a:off x="1350577" y="835166"/>
              <a:ext cx="1442742" cy="873757"/>
            </a:xfrm>
            <a:custGeom>
              <a:avLst/>
              <a:gdLst>
                <a:gd name="connsiteX0" fmla="*/ 0 w 173126"/>
                <a:gd name="connsiteY0" fmla="*/ 0 h 125316"/>
                <a:gd name="connsiteX1" fmla="*/ 173127 w 173126"/>
                <a:gd name="connsiteY1" fmla="*/ 0 h 125316"/>
                <a:gd name="connsiteX2" fmla="*/ 173127 w 173126"/>
                <a:gd name="connsiteY2" fmla="*/ 125317 h 125316"/>
                <a:gd name="connsiteX3" fmla="*/ 0 w 173126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126" h="125316">
                  <a:moveTo>
                    <a:pt x="0" y="0"/>
                  </a:moveTo>
                  <a:lnTo>
                    <a:pt x="173127" y="0"/>
                  </a:lnTo>
                  <a:lnTo>
                    <a:pt x="173127" y="125317"/>
                  </a:lnTo>
                  <a:lnTo>
                    <a:pt x="0" y="125317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29129954-2980-4F79-ABB9-46D309714920}"/>
                </a:ext>
              </a:extLst>
            </p:cNvPr>
            <p:cNvSpPr txBox="1"/>
            <p:nvPr/>
          </p:nvSpPr>
          <p:spPr>
            <a:xfrm>
              <a:off x="1587904" y="948879"/>
              <a:ext cx="9680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latin typeface="Montserrat ExtraBold" panose="00000900000000000000" pitchFamily="50" charset="0"/>
                  <a:sym typeface="Montserrat-Bold"/>
                  <a:rtl val="0"/>
                </a:rPr>
                <a:t>10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3C41BBB-63DB-4D0D-9B06-09A6D09D8BB4}"/>
                </a:ext>
              </a:extLst>
            </p:cNvPr>
            <p:cNvSpPr txBox="1"/>
            <p:nvPr/>
          </p:nvSpPr>
          <p:spPr>
            <a:xfrm>
              <a:off x="3101061" y="948879"/>
              <a:ext cx="32686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 spc="0" baseline="0">
                  <a:solidFill>
                    <a:schemeClr val="accent6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OCTOBER</a:t>
              </a:r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4564C693-8EC1-4B67-AD8B-D8E0D4403CE8}"/>
              </a:ext>
            </a:extLst>
          </p:cNvPr>
          <p:cNvSpPr/>
          <p:nvPr/>
        </p:nvSpPr>
        <p:spPr>
          <a:xfrm>
            <a:off x="13296899" y="6248400"/>
            <a:ext cx="4988705" cy="40385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A660BDC-376A-4FED-B007-07CC63AFC16B}"/>
              </a:ext>
            </a:extLst>
          </p:cNvPr>
          <p:cNvGrpSpPr/>
          <p:nvPr/>
        </p:nvGrpSpPr>
        <p:grpSpPr>
          <a:xfrm>
            <a:off x="1343912" y="2116380"/>
            <a:ext cx="10888399" cy="7372591"/>
            <a:chOff x="1343912" y="2116380"/>
            <a:chExt cx="10888399" cy="737259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9C9861D-2E12-4424-9514-FA60DE2719ED}"/>
                </a:ext>
              </a:extLst>
            </p:cNvPr>
            <p:cNvSpPr/>
            <p:nvPr/>
          </p:nvSpPr>
          <p:spPr>
            <a:xfrm>
              <a:off x="10782904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BEB20C2-7D94-4734-83D9-D93538E9E4F4}"/>
                </a:ext>
              </a:extLst>
            </p:cNvPr>
            <p:cNvSpPr/>
            <p:nvPr/>
          </p:nvSpPr>
          <p:spPr>
            <a:xfrm>
              <a:off x="1343912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D50A64C-6430-47C3-884A-88F92E64907E}"/>
                </a:ext>
              </a:extLst>
            </p:cNvPr>
            <p:cNvSpPr/>
            <p:nvPr/>
          </p:nvSpPr>
          <p:spPr>
            <a:xfrm>
              <a:off x="1343912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D08A0FF-2B90-4D68-9333-801D00465122}"/>
                </a:ext>
              </a:extLst>
            </p:cNvPr>
            <p:cNvSpPr/>
            <p:nvPr/>
          </p:nvSpPr>
          <p:spPr>
            <a:xfrm>
              <a:off x="1343912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665CDFA-41D1-48E4-B010-E092ECD13C84}"/>
                </a:ext>
              </a:extLst>
            </p:cNvPr>
            <p:cNvSpPr/>
            <p:nvPr/>
          </p:nvSpPr>
          <p:spPr>
            <a:xfrm>
              <a:off x="1343912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945E5AA-DB2F-4421-90D1-4430E4FA59F5}"/>
                </a:ext>
              </a:extLst>
            </p:cNvPr>
            <p:cNvSpPr/>
            <p:nvPr/>
          </p:nvSpPr>
          <p:spPr>
            <a:xfrm>
              <a:off x="1343912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E6D3F30-CC5D-4FDD-898B-CD3C61EB6F1A}"/>
                </a:ext>
              </a:extLst>
            </p:cNvPr>
            <p:cNvSpPr/>
            <p:nvPr/>
          </p:nvSpPr>
          <p:spPr>
            <a:xfrm>
              <a:off x="1343912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53663EE-698F-4C7B-B97A-4322682851DD}"/>
                </a:ext>
              </a:extLst>
            </p:cNvPr>
            <p:cNvSpPr/>
            <p:nvPr/>
          </p:nvSpPr>
          <p:spPr>
            <a:xfrm>
              <a:off x="1343912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94EB82B-E604-466C-96D6-E0AAD517966E}"/>
                </a:ext>
              </a:extLst>
            </p:cNvPr>
            <p:cNvSpPr/>
            <p:nvPr/>
          </p:nvSpPr>
          <p:spPr>
            <a:xfrm>
              <a:off x="291694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B214E9D-F374-43B1-AEBE-9EFD6179842E}"/>
                </a:ext>
              </a:extLst>
            </p:cNvPr>
            <p:cNvSpPr/>
            <p:nvPr/>
          </p:nvSpPr>
          <p:spPr>
            <a:xfrm>
              <a:off x="291694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CEBAF09-9D1E-4858-A355-5BCA928858CB}"/>
                </a:ext>
              </a:extLst>
            </p:cNvPr>
            <p:cNvSpPr/>
            <p:nvPr/>
          </p:nvSpPr>
          <p:spPr>
            <a:xfrm>
              <a:off x="291694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B6A9CA3-F732-40BC-BF8B-3FB51E2B2C0A}"/>
                </a:ext>
              </a:extLst>
            </p:cNvPr>
            <p:cNvSpPr/>
            <p:nvPr/>
          </p:nvSpPr>
          <p:spPr>
            <a:xfrm>
              <a:off x="291694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092BA29-6B4C-47D1-B06A-28D30B57E997}"/>
                </a:ext>
              </a:extLst>
            </p:cNvPr>
            <p:cNvSpPr/>
            <p:nvPr/>
          </p:nvSpPr>
          <p:spPr>
            <a:xfrm>
              <a:off x="291694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1886FF-0C0A-402C-BD16-3328FE9DE352}"/>
                </a:ext>
              </a:extLst>
            </p:cNvPr>
            <p:cNvSpPr/>
            <p:nvPr/>
          </p:nvSpPr>
          <p:spPr>
            <a:xfrm>
              <a:off x="291694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A071EEE-66E8-45ED-A827-70D8A21FF830}"/>
                </a:ext>
              </a:extLst>
            </p:cNvPr>
            <p:cNvSpPr/>
            <p:nvPr/>
          </p:nvSpPr>
          <p:spPr>
            <a:xfrm>
              <a:off x="4490178" y="2802516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8817D3D-F8C7-4E8B-9745-36635CD546E6}"/>
                </a:ext>
              </a:extLst>
            </p:cNvPr>
            <p:cNvSpPr/>
            <p:nvPr/>
          </p:nvSpPr>
          <p:spPr>
            <a:xfrm>
              <a:off x="4490178" y="3936099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1378B5-D67B-4B57-AF95-65D5217C3D61}"/>
                </a:ext>
              </a:extLst>
            </p:cNvPr>
            <p:cNvSpPr/>
            <p:nvPr/>
          </p:nvSpPr>
          <p:spPr>
            <a:xfrm>
              <a:off x="4490178" y="5069878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EC9BFE4-E905-4B33-861A-3D22850B6236}"/>
                </a:ext>
              </a:extLst>
            </p:cNvPr>
            <p:cNvSpPr/>
            <p:nvPr/>
          </p:nvSpPr>
          <p:spPr>
            <a:xfrm>
              <a:off x="4490178" y="620365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FA5BF9F-4CA7-451C-B1D6-C26A89B060FE}"/>
                </a:ext>
              </a:extLst>
            </p:cNvPr>
            <p:cNvSpPr/>
            <p:nvPr/>
          </p:nvSpPr>
          <p:spPr>
            <a:xfrm>
              <a:off x="4490178" y="733724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02F4AEC-0F28-40FB-BA18-432A67D7DA62}"/>
                </a:ext>
              </a:extLst>
            </p:cNvPr>
            <p:cNvSpPr/>
            <p:nvPr/>
          </p:nvSpPr>
          <p:spPr>
            <a:xfrm>
              <a:off x="4490178" y="8471011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985B20A-AE07-4A6A-99C9-97B887E74B19}"/>
                </a:ext>
              </a:extLst>
            </p:cNvPr>
            <p:cNvSpPr/>
            <p:nvPr/>
          </p:nvSpPr>
          <p:spPr>
            <a:xfrm>
              <a:off x="606340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CBEBD09-F75D-4713-8355-F8E0688EE9E9}"/>
                </a:ext>
              </a:extLst>
            </p:cNvPr>
            <p:cNvSpPr/>
            <p:nvPr/>
          </p:nvSpPr>
          <p:spPr>
            <a:xfrm>
              <a:off x="606340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B0AC516-222A-4C2E-A17E-3F646EB63950}"/>
                </a:ext>
              </a:extLst>
            </p:cNvPr>
            <p:cNvSpPr/>
            <p:nvPr/>
          </p:nvSpPr>
          <p:spPr>
            <a:xfrm>
              <a:off x="606340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0DEAABE-C883-4948-B9B6-D9ADF7319559}"/>
                </a:ext>
              </a:extLst>
            </p:cNvPr>
            <p:cNvSpPr/>
            <p:nvPr/>
          </p:nvSpPr>
          <p:spPr>
            <a:xfrm>
              <a:off x="606340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D180B75-8A05-4B1F-907E-E994C8246C8D}"/>
                </a:ext>
              </a:extLst>
            </p:cNvPr>
            <p:cNvSpPr/>
            <p:nvPr/>
          </p:nvSpPr>
          <p:spPr>
            <a:xfrm>
              <a:off x="606340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E1E3E41-B508-4D39-B262-45C6A1174CCA}"/>
                </a:ext>
              </a:extLst>
            </p:cNvPr>
            <p:cNvSpPr/>
            <p:nvPr/>
          </p:nvSpPr>
          <p:spPr>
            <a:xfrm>
              <a:off x="606340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B189A2-DB4B-4F8B-B3F9-25AFD416DDF9}"/>
                </a:ext>
              </a:extLst>
            </p:cNvPr>
            <p:cNvSpPr/>
            <p:nvPr/>
          </p:nvSpPr>
          <p:spPr>
            <a:xfrm>
              <a:off x="7636443" y="2802516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6E63A1A-0776-4E15-BA46-3A4F69CAEC8D}"/>
                </a:ext>
              </a:extLst>
            </p:cNvPr>
            <p:cNvSpPr/>
            <p:nvPr/>
          </p:nvSpPr>
          <p:spPr>
            <a:xfrm>
              <a:off x="7636443" y="3936099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715351B-46BE-40AF-A8C3-E144E499BA89}"/>
                </a:ext>
              </a:extLst>
            </p:cNvPr>
            <p:cNvSpPr/>
            <p:nvPr/>
          </p:nvSpPr>
          <p:spPr>
            <a:xfrm>
              <a:off x="7636443" y="5069878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FD1574-5E16-4FAA-AFC6-B09608C485C4}"/>
                </a:ext>
              </a:extLst>
            </p:cNvPr>
            <p:cNvSpPr/>
            <p:nvPr/>
          </p:nvSpPr>
          <p:spPr>
            <a:xfrm>
              <a:off x="7636443" y="620365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C4C80E0-B47C-49AC-95C6-DEEC5FD6F8EF}"/>
                </a:ext>
              </a:extLst>
            </p:cNvPr>
            <p:cNvSpPr/>
            <p:nvPr/>
          </p:nvSpPr>
          <p:spPr>
            <a:xfrm>
              <a:off x="7636443" y="733724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8222289-76BC-4277-BD3D-F80188B6FB4F}"/>
                </a:ext>
              </a:extLst>
            </p:cNvPr>
            <p:cNvSpPr/>
            <p:nvPr/>
          </p:nvSpPr>
          <p:spPr>
            <a:xfrm>
              <a:off x="7636443" y="8471011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9E88AEE-6652-4EE9-9352-E228295C684F}"/>
                </a:ext>
              </a:extLst>
            </p:cNvPr>
            <p:cNvSpPr/>
            <p:nvPr/>
          </p:nvSpPr>
          <p:spPr>
            <a:xfrm>
              <a:off x="9209673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4F97241-C65A-4640-BCD8-1C1CA6014444}"/>
                </a:ext>
              </a:extLst>
            </p:cNvPr>
            <p:cNvSpPr/>
            <p:nvPr/>
          </p:nvSpPr>
          <p:spPr>
            <a:xfrm>
              <a:off x="9209673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3FDC045-DB87-410B-845B-41FA2D49C109}"/>
                </a:ext>
              </a:extLst>
            </p:cNvPr>
            <p:cNvSpPr/>
            <p:nvPr/>
          </p:nvSpPr>
          <p:spPr>
            <a:xfrm>
              <a:off x="9209673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9E9BD9E-6579-4E81-9ECC-9F9305A6C70D}"/>
                </a:ext>
              </a:extLst>
            </p:cNvPr>
            <p:cNvSpPr/>
            <p:nvPr/>
          </p:nvSpPr>
          <p:spPr>
            <a:xfrm>
              <a:off x="9209673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AB9AA30-DABB-4AB7-A0FB-28086CDCA8F8}"/>
                </a:ext>
              </a:extLst>
            </p:cNvPr>
            <p:cNvSpPr/>
            <p:nvPr/>
          </p:nvSpPr>
          <p:spPr>
            <a:xfrm>
              <a:off x="9209673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C1A863-9441-44DC-B349-246F075CED59}"/>
                </a:ext>
              </a:extLst>
            </p:cNvPr>
            <p:cNvSpPr/>
            <p:nvPr/>
          </p:nvSpPr>
          <p:spPr>
            <a:xfrm>
              <a:off x="9209673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391EDD3-4587-4F1D-9B69-43A549D136DB}"/>
                </a:ext>
              </a:extLst>
            </p:cNvPr>
            <p:cNvSpPr/>
            <p:nvPr/>
          </p:nvSpPr>
          <p:spPr>
            <a:xfrm>
              <a:off x="10782904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0278F3C-0559-474C-B33F-F648A89A56D4}"/>
                </a:ext>
              </a:extLst>
            </p:cNvPr>
            <p:cNvSpPr/>
            <p:nvPr/>
          </p:nvSpPr>
          <p:spPr>
            <a:xfrm>
              <a:off x="291694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272371A-E3D5-4B14-B95D-D173A2FAB7CF}"/>
                </a:ext>
              </a:extLst>
            </p:cNvPr>
            <p:cNvSpPr/>
            <p:nvPr/>
          </p:nvSpPr>
          <p:spPr>
            <a:xfrm>
              <a:off x="4490178" y="2116380"/>
              <a:ext cx="1449407" cy="567646"/>
            </a:xfrm>
            <a:custGeom>
              <a:avLst/>
              <a:gdLst>
                <a:gd name="connsiteX0" fmla="*/ -1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-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-1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-1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5687585-4C79-4EC0-800A-5A1EB4DC7DBD}"/>
                </a:ext>
              </a:extLst>
            </p:cNvPr>
            <p:cNvSpPr/>
            <p:nvPr/>
          </p:nvSpPr>
          <p:spPr>
            <a:xfrm>
              <a:off x="606340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94EB17C-EED4-4696-BF59-6F09B4D23CDE}"/>
                </a:ext>
              </a:extLst>
            </p:cNvPr>
            <p:cNvSpPr/>
            <p:nvPr/>
          </p:nvSpPr>
          <p:spPr>
            <a:xfrm>
              <a:off x="9209673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3E6D895-7ABC-4D66-B10F-9B641B9BF670}"/>
                </a:ext>
              </a:extLst>
            </p:cNvPr>
            <p:cNvSpPr/>
            <p:nvPr/>
          </p:nvSpPr>
          <p:spPr>
            <a:xfrm>
              <a:off x="10782904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0CF7EB4-AEE9-4837-B5AF-76FA51E93B81}"/>
                </a:ext>
              </a:extLst>
            </p:cNvPr>
            <p:cNvSpPr/>
            <p:nvPr/>
          </p:nvSpPr>
          <p:spPr>
            <a:xfrm>
              <a:off x="10782904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6284945-4335-4091-AB51-E9CCDC689345}"/>
                </a:ext>
              </a:extLst>
            </p:cNvPr>
            <p:cNvSpPr/>
            <p:nvPr/>
          </p:nvSpPr>
          <p:spPr>
            <a:xfrm>
              <a:off x="10782904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DF6ACDD-516B-4B49-9FEE-FACC7EA9707E}"/>
                </a:ext>
              </a:extLst>
            </p:cNvPr>
            <p:cNvSpPr/>
            <p:nvPr/>
          </p:nvSpPr>
          <p:spPr>
            <a:xfrm>
              <a:off x="10782904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D404738-F6F3-4BFA-BE94-B2373BFE6DCB}"/>
                </a:ext>
              </a:extLst>
            </p:cNvPr>
            <p:cNvSpPr/>
            <p:nvPr/>
          </p:nvSpPr>
          <p:spPr>
            <a:xfrm>
              <a:off x="10782904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C58A4CA-AA85-4487-9059-4B20078FEC1C}"/>
                </a:ext>
              </a:extLst>
            </p:cNvPr>
            <p:cNvSpPr/>
            <p:nvPr/>
          </p:nvSpPr>
          <p:spPr>
            <a:xfrm>
              <a:off x="7636443" y="2116380"/>
              <a:ext cx="1449407" cy="567646"/>
            </a:xfrm>
            <a:custGeom>
              <a:avLst/>
              <a:gdLst>
                <a:gd name="connsiteX0" fmla="*/ 1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1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1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FA1E586-165B-4E9D-ACBA-DD9B0B4F2718}"/>
                </a:ext>
              </a:extLst>
            </p:cNvPr>
            <p:cNvSpPr txBox="1"/>
            <p:nvPr/>
          </p:nvSpPr>
          <p:spPr>
            <a:xfrm>
              <a:off x="1166798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9C33CC-CEE2-4BEF-80FD-411448A1013A}"/>
                </a:ext>
              </a:extLst>
            </p:cNvPr>
            <p:cNvSpPr txBox="1"/>
            <p:nvPr/>
          </p:nvSpPr>
          <p:spPr>
            <a:xfrm>
              <a:off x="2249884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59806FC-7F59-48A9-BE32-414A95074C5C}"/>
                </a:ext>
              </a:extLst>
            </p:cNvPr>
            <p:cNvSpPr txBox="1"/>
            <p:nvPr/>
          </p:nvSpPr>
          <p:spPr>
            <a:xfrm>
              <a:off x="3819567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1B00E43-75BA-4B26-BEAE-E8EAEEA1BC0B}"/>
                </a:ext>
              </a:extLst>
            </p:cNvPr>
            <p:cNvSpPr txBox="1"/>
            <p:nvPr/>
          </p:nvSpPr>
          <p:spPr>
            <a:xfrm>
              <a:off x="538925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6F5CBB0-E3DA-4C8D-8D69-D3575DCFA3CC}"/>
                </a:ext>
              </a:extLst>
            </p:cNvPr>
            <p:cNvSpPr txBox="1"/>
            <p:nvPr/>
          </p:nvSpPr>
          <p:spPr>
            <a:xfrm>
              <a:off x="6958933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BE8F1DC-C606-4F79-92C3-59B4271F1D89}"/>
                </a:ext>
              </a:extLst>
            </p:cNvPr>
            <p:cNvSpPr txBox="1"/>
            <p:nvPr/>
          </p:nvSpPr>
          <p:spPr>
            <a:xfrm>
              <a:off x="8528616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209FDE9-CDDE-4503-BA83-320092553D77}"/>
                </a:ext>
              </a:extLst>
            </p:cNvPr>
            <p:cNvSpPr txBox="1"/>
            <p:nvPr/>
          </p:nvSpPr>
          <p:spPr>
            <a:xfrm>
              <a:off x="10098299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7D1902-9F72-4D01-861B-E20798722D27}"/>
                </a:ext>
              </a:extLst>
            </p:cNvPr>
            <p:cNvSpPr txBox="1"/>
            <p:nvPr/>
          </p:nvSpPr>
          <p:spPr>
            <a:xfrm>
              <a:off x="1166798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79D90B7-885D-4C15-81D1-89D7EF79EF10}"/>
                </a:ext>
              </a:extLst>
            </p:cNvPr>
            <p:cNvSpPr txBox="1"/>
            <p:nvPr/>
          </p:nvSpPr>
          <p:spPr>
            <a:xfrm>
              <a:off x="2249884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9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58154AC-6DEA-4B71-8A35-F508766DD306}"/>
                </a:ext>
              </a:extLst>
            </p:cNvPr>
            <p:cNvSpPr txBox="1"/>
            <p:nvPr/>
          </p:nvSpPr>
          <p:spPr>
            <a:xfrm>
              <a:off x="3819567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10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08D78DF-3965-4721-8177-5407BC706E96}"/>
                </a:ext>
              </a:extLst>
            </p:cNvPr>
            <p:cNvSpPr txBox="1"/>
            <p:nvPr/>
          </p:nvSpPr>
          <p:spPr>
            <a:xfrm>
              <a:off x="538925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11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91B49A-AF5F-408A-8A2D-F9D72EEA2D5A}"/>
                </a:ext>
              </a:extLst>
            </p:cNvPr>
            <p:cNvSpPr txBox="1"/>
            <p:nvPr/>
          </p:nvSpPr>
          <p:spPr>
            <a:xfrm>
              <a:off x="6958933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12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84D5D45-9BBD-4669-B003-0201BDD8C7ED}"/>
                </a:ext>
              </a:extLst>
            </p:cNvPr>
            <p:cNvSpPr txBox="1"/>
            <p:nvPr/>
          </p:nvSpPr>
          <p:spPr>
            <a:xfrm>
              <a:off x="8528616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13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823C089-5C3D-495A-A462-C896D9B6FD0B}"/>
                </a:ext>
              </a:extLst>
            </p:cNvPr>
            <p:cNvSpPr txBox="1"/>
            <p:nvPr/>
          </p:nvSpPr>
          <p:spPr>
            <a:xfrm>
              <a:off x="10098299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14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8E6AEFC-793A-4E39-B661-40843F2B049E}"/>
                </a:ext>
              </a:extLst>
            </p:cNvPr>
            <p:cNvSpPr txBox="1"/>
            <p:nvPr/>
          </p:nvSpPr>
          <p:spPr>
            <a:xfrm>
              <a:off x="1166798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15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4202F63-6915-40A1-8C7B-66D6A0523D93}"/>
                </a:ext>
              </a:extLst>
            </p:cNvPr>
            <p:cNvSpPr txBox="1"/>
            <p:nvPr/>
          </p:nvSpPr>
          <p:spPr>
            <a:xfrm>
              <a:off x="2249884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16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B3F8A5D-24BD-4A0E-88D3-4DC7006E0E2A}"/>
                </a:ext>
              </a:extLst>
            </p:cNvPr>
            <p:cNvSpPr txBox="1"/>
            <p:nvPr/>
          </p:nvSpPr>
          <p:spPr>
            <a:xfrm>
              <a:off x="3819567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17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8F1E96-7220-4CBB-86DE-BF52C22AA4CA}"/>
                </a:ext>
              </a:extLst>
            </p:cNvPr>
            <p:cNvSpPr txBox="1"/>
            <p:nvPr/>
          </p:nvSpPr>
          <p:spPr>
            <a:xfrm>
              <a:off x="538925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18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1FBBE9D-70AB-45BC-B20A-E37BEA5BEECF}"/>
                </a:ext>
              </a:extLst>
            </p:cNvPr>
            <p:cNvSpPr txBox="1"/>
            <p:nvPr/>
          </p:nvSpPr>
          <p:spPr>
            <a:xfrm>
              <a:off x="6958933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19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F8EDC85-B146-4DEF-A745-40B9D51D1B68}"/>
                </a:ext>
              </a:extLst>
            </p:cNvPr>
            <p:cNvSpPr txBox="1"/>
            <p:nvPr/>
          </p:nvSpPr>
          <p:spPr>
            <a:xfrm>
              <a:off x="8528616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20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62668FE-6719-429B-B768-81E08B9EEC88}"/>
                </a:ext>
              </a:extLst>
            </p:cNvPr>
            <p:cNvSpPr txBox="1"/>
            <p:nvPr/>
          </p:nvSpPr>
          <p:spPr>
            <a:xfrm>
              <a:off x="10098299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21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68D9410-A5F7-4BBE-BE3D-8CD69D2E865C}"/>
                </a:ext>
              </a:extLst>
            </p:cNvPr>
            <p:cNvSpPr txBox="1"/>
            <p:nvPr/>
          </p:nvSpPr>
          <p:spPr>
            <a:xfrm>
              <a:off x="1166798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22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2CCE762-86B3-4A01-A885-0B473A43098D}"/>
                </a:ext>
              </a:extLst>
            </p:cNvPr>
            <p:cNvSpPr txBox="1"/>
            <p:nvPr/>
          </p:nvSpPr>
          <p:spPr>
            <a:xfrm>
              <a:off x="2249884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23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B720775-2C07-4B8B-95BE-EDF266646728}"/>
                </a:ext>
              </a:extLst>
            </p:cNvPr>
            <p:cNvSpPr txBox="1"/>
            <p:nvPr/>
          </p:nvSpPr>
          <p:spPr>
            <a:xfrm>
              <a:off x="3819567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24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77F1A41-04CD-4434-83DC-8B1D3E1D6C0F}"/>
                </a:ext>
              </a:extLst>
            </p:cNvPr>
            <p:cNvSpPr txBox="1"/>
            <p:nvPr/>
          </p:nvSpPr>
          <p:spPr>
            <a:xfrm>
              <a:off x="538925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25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4F9D085-4DB0-4596-80AF-AB221ECF5140}"/>
                </a:ext>
              </a:extLst>
            </p:cNvPr>
            <p:cNvSpPr txBox="1"/>
            <p:nvPr/>
          </p:nvSpPr>
          <p:spPr>
            <a:xfrm>
              <a:off x="2249884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6CDC4B7-3254-4C38-9C06-1A767B2E732E}"/>
                </a:ext>
              </a:extLst>
            </p:cNvPr>
            <p:cNvSpPr txBox="1"/>
            <p:nvPr/>
          </p:nvSpPr>
          <p:spPr>
            <a:xfrm>
              <a:off x="3819567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31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7930571-7523-4CDF-B6CE-A8FF04321DA4}"/>
                </a:ext>
              </a:extLst>
            </p:cNvPr>
            <p:cNvSpPr txBox="1"/>
            <p:nvPr/>
          </p:nvSpPr>
          <p:spPr>
            <a:xfrm>
              <a:off x="6958933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26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F3EE1AA-30B8-4116-A032-E1230C1987EB}"/>
                </a:ext>
              </a:extLst>
            </p:cNvPr>
            <p:cNvSpPr txBox="1"/>
            <p:nvPr/>
          </p:nvSpPr>
          <p:spPr>
            <a:xfrm>
              <a:off x="8528616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41213E3-A54D-4BA0-82D6-99777117E6BE}"/>
                </a:ext>
              </a:extLst>
            </p:cNvPr>
            <p:cNvSpPr txBox="1"/>
            <p:nvPr/>
          </p:nvSpPr>
          <p:spPr>
            <a:xfrm>
              <a:off x="10098299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333A357-082A-4649-B776-8A6EAD7BB1B4}"/>
                </a:ext>
              </a:extLst>
            </p:cNvPr>
            <p:cNvSpPr txBox="1"/>
            <p:nvPr/>
          </p:nvSpPr>
          <p:spPr>
            <a:xfrm>
              <a:off x="1166798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61F27C3-9914-46A1-B9E0-F053BF764408}"/>
                </a:ext>
              </a:extLst>
            </p:cNvPr>
            <p:cNvSpPr txBox="1"/>
            <p:nvPr/>
          </p:nvSpPr>
          <p:spPr>
            <a:xfrm>
              <a:off x="139928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Sunday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5FCD58E-812D-48D4-9381-2E42E6D51827}"/>
                </a:ext>
              </a:extLst>
            </p:cNvPr>
            <p:cNvSpPr txBox="1"/>
            <p:nvPr/>
          </p:nvSpPr>
          <p:spPr>
            <a:xfrm>
              <a:off x="297245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Monday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5791F48-74FF-4E51-958B-45ADCB163EDC}"/>
                </a:ext>
              </a:extLst>
            </p:cNvPr>
            <p:cNvSpPr txBox="1"/>
            <p:nvPr/>
          </p:nvSpPr>
          <p:spPr>
            <a:xfrm>
              <a:off x="454561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Tuesday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2F98FB7-7A04-47A1-B92F-55FC97EC5AB9}"/>
                </a:ext>
              </a:extLst>
            </p:cNvPr>
            <p:cNvSpPr txBox="1"/>
            <p:nvPr/>
          </p:nvSpPr>
          <p:spPr>
            <a:xfrm>
              <a:off x="611878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Wednesday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BD39C72-CD86-42B0-9193-BA778A7A809F}"/>
                </a:ext>
              </a:extLst>
            </p:cNvPr>
            <p:cNvSpPr txBox="1"/>
            <p:nvPr/>
          </p:nvSpPr>
          <p:spPr>
            <a:xfrm>
              <a:off x="926511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Friday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354AA83-88C0-4CA8-8259-162E56587783}"/>
                </a:ext>
              </a:extLst>
            </p:cNvPr>
            <p:cNvSpPr txBox="1"/>
            <p:nvPr/>
          </p:nvSpPr>
          <p:spPr>
            <a:xfrm>
              <a:off x="10838277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Saturday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5C039E4-602A-49C7-A844-3032821927F7}"/>
                </a:ext>
              </a:extLst>
            </p:cNvPr>
            <p:cNvSpPr txBox="1"/>
            <p:nvPr/>
          </p:nvSpPr>
          <p:spPr>
            <a:xfrm>
              <a:off x="769194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Thursday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5F406CC8-4F4A-4AE7-966A-28E6B1BEF39D}"/>
                </a:ext>
              </a:extLst>
            </p:cNvPr>
            <p:cNvSpPr txBox="1"/>
            <p:nvPr/>
          </p:nvSpPr>
          <p:spPr>
            <a:xfrm>
              <a:off x="2249884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25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94ACED2-9244-4A91-9E82-188A28F7EE77}"/>
                </a:ext>
              </a:extLst>
            </p:cNvPr>
            <p:cNvSpPr txBox="1"/>
            <p:nvPr/>
          </p:nvSpPr>
          <p:spPr>
            <a:xfrm>
              <a:off x="3819567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26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C86124B9-67BE-4D33-8C02-F7A86F023D92}"/>
                </a:ext>
              </a:extLst>
            </p:cNvPr>
            <p:cNvSpPr txBox="1"/>
            <p:nvPr/>
          </p:nvSpPr>
          <p:spPr>
            <a:xfrm>
              <a:off x="538925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2F6BCA56-E2D8-4C19-94E3-D0FA1CEE0B23}"/>
                </a:ext>
              </a:extLst>
            </p:cNvPr>
            <p:cNvSpPr txBox="1"/>
            <p:nvPr/>
          </p:nvSpPr>
          <p:spPr>
            <a:xfrm>
              <a:off x="6958933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2132C2D4-48D8-4000-896A-6ED4D55565D7}"/>
                </a:ext>
              </a:extLst>
            </p:cNvPr>
            <p:cNvSpPr txBox="1"/>
            <p:nvPr/>
          </p:nvSpPr>
          <p:spPr>
            <a:xfrm>
              <a:off x="8528616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34C0DC1F-69F2-4214-AE81-E9386F5C93C5}"/>
                </a:ext>
              </a:extLst>
            </p:cNvPr>
            <p:cNvSpPr txBox="1"/>
            <p:nvPr/>
          </p:nvSpPr>
          <p:spPr>
            <a:xfrm>
              <a:off x="10098299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9040D31A-8116-43DF-838B-1FE31938D9F3}"/>
                </a:ext>
              </a:extLst>
            </p:cNvPr>
            <p:cNvSpPr txBox="1"/>
            <p:nvPr/>
          </p:nvSpPr>
          <p:spPr>
            <a:xfrm>
              <a:off x="538925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49884440-65BA-4F7F-BC43-F236137E6402}"/>
                </a:ext>
              </a:extLst>
            </p:cNvPr>
            <p:cNvSpPr txBox="1"/>
            <p:nvPr/>
          </p:nvSpPr>
          <p:spPr>
            <a:xfrm>
              <a:off x="6958933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1A8F36FE-170C-4DF9-B21E-B1AED9348F54}"/>
                </a:ext>
              </a:extLst>
            </p:cNvPr>
            <p:cNvSpPr txBox="1"/>
            <p:nvPr/>
          </p:nvSpPr>
          <p:spPr>
            <a:xfrm>
              <a:off x="8528616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261EE846-06C5-4384-B932-5D062589FB52}"/>
                </a:ext>
              </a:extLst>
            </p:cNvPr>
            <p:cNvSpPr txBox="1"/>
            <p:nvPr/>
          </p:nvSpPr>
          <p:spPr>
            <a:xfrm>
              <a:off x="10098299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DC2502E5-70FE-4818-881D-65BC39B5B5B8}"/>
                </a:ext>
              </a:extLst>
            </p:cNvPr>
            <p:cNvSpPr txBox="1"/>
            <p:nvPr/>
          </p:nvSpPr>
          <p:spPr>
            <a:xfrm>
              <a:off x="1166798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</p:grpSp>
      <p:sp>
        <p:nvSpPr>
          <p:cNvPr id="206" name="Rectangle 205" descr="e7d195523061f1c0cef09ac28eaae964ec9988a5cce77c8b8C1E4685C6E6B40CD7615480512384A61EE159C6FE0045D14B61E85D0A95589D558B81FFC809322ACC20DC2254D928200A3EA0841B8B181401EC87BC981B1815DADB6418FBC2551CC9D332DE5664B3940F63757AB6A4C024650771445E27B83B02EDEEA8340516921653AAE451D04756">
            <a:extLst>
              <a:ext uri="{FF2B5EF4-FFF2-40B4-BE49-F238E27FC236}">
                <a16:creationId xmlns:a16="http://schemas.microsoft.com/office/drawing/2014/main" id="{B15EF8CC-3895-445D-BE0B-6057FE9BFB1F}"/>
              </a:ext>
            </a:extLst>
          </p:cNvPr>
          <p:cNvSpPr/>
          <p:nvPr/>
        </p:nvSpPr>
        <p:spPr>
          <a:xfrm>
            <a:off x="13915316" y="7466265"/>
            <a:ext cx="3667580" cy="1911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Feugiat delicata liberavisse id cum</a:t>
            </a:r>
            <a:r>
              <a:rPr lang="en-U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His at soluta regione diceret, cum et atqui placerat petentium. Per amet nonumy.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76AB5A2-ED27-491A-BD5E-91E13FF3C8A7}"/>
              </a:ext>
            </a:extLst>
          </p:cNvPr>
          <p:cNvSpPr txBox="1"/>
          <p:nvPr/>
        </p:nvSpPr>
        <p:spPr>
          <a:xfrm>
            <a:off x="13915316" y="6592274"/>
            <a:ext cx="3023436" cy="596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>
                <a:latin typeface="+mj-lt"/>
              </a:rPr>
              <a:t>To do list: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3D466D5-D01D-4306-851F-2F5CB57D8BD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486978893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aphic 2">
            <a:extLst>
              <a:ext uri="{FF2B5EF4-FFF2-40B4-BE49-F238E27FC236}">
                <a16:creationId xmlns:a16="http://schemas.microsoft.com/office/drawing/2014/main" id="{44C19F23-E672-4A72-BCF8-5511944E4B26}"/>
              </a:ext>
            </a:extLst>
          </p:cNvPr>
          <p:cNvGrpSpPr/>
          <p:nvPr/>
        </p:nvGrpSpPr>
        <p:grpSpPr>
          <a:xfrm>
            <a:off x="9533883" y="767549"/>
            <a:ext cx="2835233" cy="1040056"/>
            <a:chOff x="12645958" y="1604741"/>
            <a:chExt cx="406635" cy="149167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DA5C996-B4A8-4FEE-B160-79B4ACA5C46A}"/>
                </a:ext>
              </a:extLst>
            </p:cNvPr>
            <p:cNvSpPr/>
            <p:nvPr/>
          </p:nvSpPr>
          <p:spPr>
            <a:xfrm>
              <a:off x="12645958" y="1614439"/>
              <a:ext cx="104963" cy="125316"/>
            </a:xfrm>
            <a:custGeom>
              <a:avLst/>
              <a:gdLst>
                <a:gd name="connsiteX0" fmla="*/ 94882 w 104963"/>
                <a:gd name="connsiteY0" fmla="*/ 95074 h 125316"/>
                <a:gd name="connsiteX1" fmla="*/ 59502 w 104963"/>
                <a:gd name="connsiteY1" fmla="*/ 95074 h 125316"/>
                <a:gd name="connsiteX2" fmla="*/ 88271 w 104963"/>
                <a:gd name="connsiteY2" fmla="*/ 72207 h 125316"/>
                <a:gd name="connsiteX3" fmla="*/ 98898 w 104963"/>
                <a:gd name="connsiteY3" fmla="*/ 59448 h 125316"/>
                <a:gd name="connsiteX4" fmla="*/ 103652 w 104963"/>
                <a:gd name="connsiteY4" fmla="*/ 38576 h 125316"/>
                <a:gd name="connsiteX5" fmla="*/ 90183 w 104963"/>
                <a:gd name="connsiteY5" fmla="*/ 11010 h 125316"/>
                <a:gd name="connsiteX6" fmla="*/ 58847 w 104963"/>
                <a:gd name="connsiteY6" fmla="*/ 0 h 125316"/>
                <a:gd name="connsiteX7" fmla="*/ 41089 w 104963"/>
                <a:gd name="connsiteY7" fmla="*/ 1639 h 125316"/>
                <a:gd name="connsiteX8" fmla="*/ 20928 w 104963"/>
                <a:gd name="connsiteY8" fmla="*/ 9617 h 125316"/>
                <a:gd name="connsiteX9" fmla="*/ 0 w 104963"/>
                <a:gd name="connsiteY9" fmla="*/ 37811 h 125316"/>
                <a:gd name="connsiteX10" fmla="*/ 30079 w 104963"/>
                <a:gd name="connsiteY10" fmla="*/ 50597 h 125316"/>
                <a:gd name="connsiteX11" fmla="*/ 37510 w 104963"/>
                <a:gd name="connsiteY11" fmla="*/ 36254 h 125316"/>
                <a:gd name="connsiteX12" fmla="*/ 48410 w 104963"/>
                <a:gd name="connsiteY12" fmla="*/ 31090 h 125316"/>
                <a:gd name="connsiteX13" fmla="*/ 57918 w 104963"/>
                <a:gd name="connsiteY13" fmla="*/ 34232 h 125316"/>
                <a:gd name="connsiteX14" fmla="*/ 61798 w 104963"/>
                <a:gd name="connsiteY14" fmla="*/ 43330 h 125316"/>
                <a:gd name="connsiteX15" fmla="*/ 57508 w 104963"/>
                <a:gd name="connsiteY15" fmla="*/ 56252 h 125316"/>
                <a:gd name="connsiteX16" fmla="*/ 38986 w 104963"/>
                <a:gd name="connsiteY16" fmla="*/ 74146 h 125316"/>
                <a:gd name="connsiteX17" fmla="*/ 33248 w 104963"/>
                <a:gd name="connsiteY17" fmla="*/ 78709 h 125316"/>
                <a:gd name="connsiteX18" fmla="*/ 28577 w 104963"/>
                <a:gd name="connsiteY18" fmla="*/ 82424 h 125316"/>
                <a:gd name="connsiteX19" fmla="*/ 7158 w 104963"/>
                <a:gd name="connsiteY19" fmla="*/ 103871 h 125316"/>
                <a:gd name="connsiteX20" fmla="*/ 628 w 104963"/>
                <a:gd name="connsiteY20" fmla="*/ 125317 h 125316"/>
                <a:gd name="connsiteX21" fmla="*/ 79883 w 104963"/>
                <a:gd name="connsiteY21" fmla="*/ 125317 h 125316"/>
                <a:gd name="connsiteX22" fmla="*/ 104963 w 104963"/>
                <a:gd name="connsiteY22" fmla="*/ 125317 h 125316"/>
                <a:gd name="connsiteX23" fmla="*/ 94882 w 104963"/>
                <a:gd name="connsiteY23" fmla="*/ 95074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63" h="125316">
                  <a:moveTo>
                    <a:pt x="94882" y="95074"/>
                  </a:moveTo>
                  <a:lnTo>
                    <a:pt x="59502" y="95074"/>
                  </a:lnTo>
                  <a:lnTo>
                    <a:pt x="88271" y="72207"/>
                  </a:lnTo>
                  <a:cubicBezTo>
                    <a:pt x="92833" y="68519"/>
                    <a:pt x="96358" y="64284"/>
                    <a:pt x="98898" y="59448"/>
                  </a:cubicBezTo>
                  <a:cubicBezTo>
                    <a:pt x="102067" y="53411"/>
                    <a:pt x="103652" y="46444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7" y="0"/>
                  </a:cubicBezTo>
                  <a:cubicBezTo>
                    <a:pt x="52427" y="0"/>
                    <a:pt x="46499" y="546"/>
                    <a:pt x="41089" y="1639"/>
                  </a:cubicBezTo>
                  <a:cubicBezTo>
                    <a:pt x="33330" y="3196"/>
                    <a:pt x="26582" y="5846"/>
                    <a:pt x="20928" y="9617"/>
                  </a:cubicBezTo>
                  <a:cubicBezTo>
                    <a:pt x="11283" y="16037"/>
                    <a:pt x="4317" y="25435"/>
                    <a:pt x="0" y="37811"/>
                  </a:cubicBezTo>
                  <a:lnTo>
                    <a:pt x="30079" y="50597"/>
                  </a:lnTo>
                  <a:cubicBezTo>
                    <a:pt x="31746" y="44477"/>
                    <a:pt x="34205" y="39696"/>
                    <a:pt x="37510" y="36254"/>
                  </a:cubicBezTo>
                  <a:cubicBezTo>
                    <a:pt x="40816" y="32811"/>
                    <a:pt x="44450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8" y="39368"/>
                    <a:pt x="61798" y="43330"/>
                  </a:cubicBezTo>
                  <a:cubicBezTo>
                    <a:pt x="61798" y="47537"/>
                    <a:pt x="60377" y="51826"/>
                    <a:pt x="57508" y="56252"/>
                  </a:cubicBezTo>
                  <a:cubicBezTo>
                    <a:pt x="54421" y="60678"/>
                    <a:pt x="48248" y="66633"/>
                    <a:pt x="38986" y="74146"/>
                  </a:cubicBezTo>
                  <a:lnTo>
                    <a:pt x="33248" y="78709"/>
                  </a:lnTo>
                  <a:lnTo>
                    <a:pt x="28577" y="82424"/>
                  </a:lnTo>
                  <a:cubicBezTo>
                    <a:pt x="18660" y="90375"/>
                    <a:pt x="11528" y="97532"/>
                    <a:pt x="7158" y="103871"/>
                  </a:cubicBezTo>
                  <a:cubicBezTo>
                    <a:pt x="2813" y="110209"/>
                    <a:pt x="628" y="117367"/>
                    <a:pt x="628" y="125317"/>
                  </a:cubicBezTo>
                  <a:lnTo>
                    <a:pt x="79883" y="125317"/>
                  </a:lnTo>
                  <a:lnTo>
                    <a:pt x="104963" y="125317"/>
                  </a:lnTo>
                  <a:lnTo>
                    <a:pt x="94882" y="95074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4" name="Graphic 2">
              <a:extLst>
                <a:ext uri="{FF2B5EF4-FFF2-40B4-BE49-F238E27FC236}">
                  <a16:creationId xmlns:a16="http://schemas.microsoft.com/office/drawing/2014/main" id="{1A594347-1787-49DD-80E6-49EC442BF215}"/>
                </a:ext>
              </a:extLst>
            </p:cNvPr>
            <p:cNvGrpSpPr/>
            <p:nvPr/>
          </p:nvGrpSpPr>
          <p:grpSpPr>
            <a:xfrm>
              <a:off x="12725541" y="1604795"/>
              <a:ext cx="136053" cy="149112"/>
              <a:chOff x="12725541" y="1604795"/>
              <a:chExt cx="136053" cy="149112"/>
            </a:xfrm>
            <a:solidFill>
              <a:srgbClr val="FFECBD"/>
            </a:solidFill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E52C03E-AA95-4053-BE11-168F95CB54EF}"/>
                  </a:ext>
                </a:extLst>
              </p:cNvPr>
              <p:cNvSpPr/>
              <p:nvPr/>
            </p:nvSpPr>
            <p:spPr>
              <a:xfrm>
                <a:off x="12735212" y="1614412"/>
                <a:ext cx="116711" cy="129797"/>
              </a:xfrm>
              <a:custGeom>
                <a:avLst/>
                <a:gdLst>
                  <a:gd name="connsiteX0" fmla="*/ 100920 w 116711"/>
                  <a:gd name="connsiteY0" fmla="*/ 18222 h 129797"/>
                  <a:gd name="connsiteX1" fmla="*/ 58683 w 116711"/>
                  <a:gd name="connsiteY1" fmla="*/ 0 h 129797"/>
                  <a:gd name="connsiteX2" fmla="*/ 44504 w 116711"/>
                  <a:gd name="connsiteY2" fmla="*/ 1530 h 129797"/>
                  <a:gd name="connsiteX3" fmla="*/ 16119 w 116711"/>
                  <a:gd name="connsiteY3" fmla="*/ 18796 h 129797"/>
                  <a:gd name="connsiteX4" fmla="*/ 13332 w 116711"/>
                  <a:gd name="connsiteY4" fmla="*/ 22320 h 129797"/>
                  <a:gd name="connsiteX5" fmla="*/ 0 w 116711"/>
                  <a:gd name="connsiteY5" fmla="*/ 65404 h 129797"/>
                  <a:gd name="connsiteX6" fmla="*/ 1230 w 116711"/>
                  <a:gd name="connsiteY6" fmla="*/ 79528 h 129797"/>
                  <a:gd name="connsiteX7" fmla="*/ 16939 w 116711"/>
                  <a:gd name="connsiteY7" fmla="*/ 111356 h 129797"/>
                  <a:gd name="connsiteX8" fmla="*/ 50897 w 116711"/>
                  <a:gd name="connsiteY8" fmla="*/ 129196 h 129797"/>
                  <a:gd name="connsiteX9" fmla="*/ 59995 w 116711"/>
                  <a:gd name="connsiteY9" fmla="*/ 129797 h 129797"/>
                  <a:gd name="connsiteX10" fmla="*/ 101412 w 116711"/>
                  <a:gd name="connsiteY10" fmla="*/ 110755 h 129797"/>
                  <a:gd name="connsiteX11" fmla="*/ 101548 w 116711"/>
                  <a:gd name="connsiteY11" fmla="*/ 110564 h 129797"/>
                  <a:gd name="connsiteX12" fmla="*/ 116246 w 116711"/>
                  <a:gd name="connsiteY12" fmla="*/ 73300 h 129797"/>
                  <a:gd name="connsiteX13" fmla="*/ 116712 w 116711"/>
                  <a:gd name="connsiteY13" fmla="*/ 64093 h 129797"/>
                  <a:gd name="connsiteX14" fmla="*/ 100920 w 116711"/>
                  <a:gd name="connsiteY14" fmla="*/ 18222 h 129797"/>
                  <a:gd name="connsiteX15" fmla="*/ 72070 w 116711"/>
                  <a:gd name="connsiteY15" fmla="*/ 89446 h 129797"/>
                  <a:gd name="connsiteX16" fmla="*/ 58519 w 116711"/>
                  <a:gd name="connsiteY16" fmla="*/ 98407 h 129797"/>
                  <a:gd name="connsiteX17" fmla="*/ 44559 w 116711"/>
                  <a:gd name="connsiteY17" fmla="*/ 89200 h 129797"/>
                  <a:gd name="connsiteX18" fmla="*/ 40516 w 116711"/>
                  <a:gd name="connsiteY18" fmla="*/ 64584 h 129797"/>
                  <a:gd name="connsiteX19" fmla="*/ 41663 w 116711"/>
                  <a:gd name="connsiteY19" fmla="*/ 50651 h 129797"/>
                  <a:gd name="connsiteX20" fmla="*/ 44640 w 116711"/>
                  <a:gd name="connsiteY20" fmla="*/ 40543 h 129797"/>
                  <a:gd name="connsiteX21" fmla="*/ 58191 w 116711"/>
                  <a:gd name="connsiteY21" fmla="*/ 31090 h 129797"/>
                  <a:gd name="connsiteX22" fmla="*/ 72398 w 116711"/>
                  <a:gd name="connsiteY22" fmla="*/ 40051 h 129797"/>
                  <a:gd name="connsiteX23" fmla="*/ 76196 w 116711"/>
                  <a:gd name="connsiteY23" fmla="*/ 64912 h 129797"/>
                  <a:gd name="connsiteX24" fmla="*/ 74228 w 116711"/>
                  <a:gd name="connsiteY24" fmla="*/ 83244 h 129797"/>
                  <a:gd name="connsiteX25" fmla="*/ 72070 w 116711"/>
                  <a:gd name="connsiteY25" fmla="*/ 89446 h 129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16711" h="129797">
                    <a:moveTo>
                      <a:pt x="100920" y="18222"/>
                    </a:moveTo>
                    <a:cubicBezTo>
                      <a:pt x="90401" y="6092"/>
                      <a:pt x="76305" y="0"/>
                      <a:pt x="58683" y="0"/>
                    </a:cubicBezTo>
                    <a:cubicBezTo>
                      <a:pt x="53684" y="0"/>
                      <a:pt x="48957" y="519"/>
                      <a:pt x="44504" y="1530"/>
                    </a:cubicBezTo>
                    <a:cubicBezTo>
                      <a:pt x="33276" y="4071"/>
                      <a:pt x="23796" y="9808"/>
                      <a:pt x="16119" y="18796"/>
                    </a:cubicBezTo>
                    <a:cubicBezTo>
                      <a:pt x="15135" y="19944"/>
                      <a:pt x="14207" y="21118"/>
                      <a:pt x="13332" y="22320"/>
                    </a:cubicBezTo>
                    <a:cubicBezTo>
                      <a:pt x="4453" y="34205"/>
                      <a:pt x="0" y="48548"/>
                      <a:pt x="0" y="65404"/>
                    </a:cubicBezTo>
                    <a:cubicBezTo>
                      <a:pt x="0" y="70322"/>
                      <a:pt x="410" y="75021"/>
                      <a:pt x="1230" y="79528"/>
                    </a:cubicBezTo>
                    <a:cubicBezTo>
                      <a:pt x="3442" y="91741"/>
                      <a:pt x="8688" y="102368"/>
                      <a:pt x="16939" y="111356"/>
                    </a:cubicBezTo>
                    <a:cubicBezTo>
                      <a:pt x="26199" y="121437"/>
                      <a:pt x="37538" y="127393"/>
                      <a:pt x="50897" y="129196"/>
                    </a:cubicBezTo>
                    <a:cubicBezTo>
                      <a:pt x="53821" y="129606"/>
                      <a:pt x="56853" y="129797"/>
                      <a:pt x="59995" y="129797"/>
                    </a:cubicBezTo>
                    <a:cubicBezTo>
                      <a:pt x="77398" y="129797"/>
                      <a:pt x="91222" y="123459"/>
                      <a:pt x="101412" y="110755"/>
                    </a:cubicBezTo>
                    <a:cubicBezTo>
                      <a:pt x="101467" y="110701"/>
                      <a:pt x="101493" y="110619"/>
                      <a:pt x="101548" y="110564"/>
                    </a:cubicBezTo>
                    <a:cubicBezTo>
                      <a:pt x="109908" y="100100"/>
                      <a:pt x="114799" y="87670"/>
                      <a:pt x="116246" y="73300"/>
                    </a:cubicBezTo>
                    <a:cubicBezTo>
                      <a:pt x="116547" y="70322"/>
                      <a:pt x="116712" y="67234"/>
                      <a:pt x="116712" y="64093"/>
                    </a:cubicBezTo>
                    <a:cubicBezTo>
                      <a:pt x="116712" y="45652"/>
                      <a:pt x="111465" y="30380"/>
                      <a:pt x="100920" y="18222"/>
                    </a:cubicBezTo>
                    <a:close/>
                    <a:moveTo>
                      <a:pt x="72070" y="89446"/>
                    </a:moveTo>
                    <a:cubicBezTo>
                      <a:pt x="69311" y="95401"/>
                      <a:pt x="64804" y="98407"/>
                      <a:pt x="58519" y="98407"/>
                    </a:cubicBezTo>
                    <a:cubicBezTo>
                      <a:pt x="51908" y="98407"/>
                      <a:pt x="47236" y="95347"/>
                      <a:pt x="44559" y="89200"/>
                    </a:cubicBezTo>
                    <a:cubicBezTo>
                      <a:pt x="41854" y="83080"/>
                      <a:pt x="40516" y="74857"/>
                      <a:pt x="40516" y="64584"/>
                    </a:cubicBezTo>
                    <a:cubicBezTo>
                      <a:pt x="40516" y="59476"/>
                      <a:pt x="40899" y="54831"/>
                      <a:pt x="41663" y="50651"/>
                    </a:cubicBezTo>
                    <a:cubicBezTo>
                      <a:pt x="42346" y="46908"/>
                      <a:pt x="43329" y="43521"/>
                      <a:pt x="44640" y="40543"/>
                    </a:cubicBezTo>
                    <a:cubicBezTo>
                      <a:pt x="47400" y="34232"/>
                      <a:pt x="51908" y="31090"/>
                      <a:pt x="58191" y="31090"/>
                    </a:cubicBezTo>
                    <a:cubicBezTo>
                      <a:pt x="65130" y="31090"/>
                      <a:pt x="69885" y="34068"/>
                      <a:pt x="72398" y="40051"/>
                    </a:cubicBezTo>
                    <a:cubicBezTo>
                      <a:pt x="74939" y="46007"/>
                      <a:pt x="76196" y="54312"/>
                      <a:pt x="76196" y="64912"/>
                    </a:cubicBezTo>
                    <a:cubicBezTo>
                      <a:pt x="76196" y="72070"/>
                      <a:pt x="75540" y="78190"/>
                      <a:pt x="74228" y="83244"/>
                    </a:cubicBezTo>
                    <a:cubicBezTo>
                      <a:pt x="73655" y="85539"/>
                      <a:pt x="72945" y="87588"/>
                      <a:pt x="72070" y="89446"/>
                    </a:cubicBez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B3EC15B9-B616-4E7C-969A-B6B316EFF861}"/>
                  </a:ext>
                </a:extLst>
              </p:cNvPr>
              <p:cNvSpPr/>
              <p:nvPr/>
            </p:nvSpPr>
            <p:spPr>
              <a:xfrm>
                <a:off x="12725541" y="1604795"/>
                <a:ext cx="136053" cy="149112"/>
              </a:xfrm>
              <a:custGeom>
                <a:avLst/>
                <a:gdLst>
                  <a:gd name="connsiteX0" fmla="*/ 69694 w 136053"/>
                  <a:gd name="connsiteY0" fmla="*/ 149113 h 149112"/>
                  <a:gd name="connsiteX1" fmla="*/ 59285 w 136053"/>
                  <a:gd name="connsiteY1" fmla="*/ 148430 h 149112"/>
                  <a:gd name="connsiteX2" fmla="*/ 19479 w 136053"/>
                  <a:gd name="connsiteY2" fmla="*/ 127530 h 149112"/>
                  <a:gd name="connsiteX3" fmla="*/ 1394 w 136053"/>
                  <a:gd name="connsiteY3" fmla="*/ 90894 h 149112"/>
                  <a:gd name="connsiteX4" fmla="*/ 0 w 136053"/>
                  <a:gd name="connsiteY4" fmla="*/ 75048 h 149112"/>
                  <a:gd name="connsiteX5" fmla="*/ 15245 w 136053"/>
                  <a:gd name="connsiteY5" fmla="*/ 26173 h 149112"/>
                  <a:gd name="connsiteX6" fmla="*/ 18441 w 136053"/>
                  <a:gd name="connsiteY6" fmla="*/ 22157 h 149112"/>
                  <a:gd name="connsiteX7" fmla="*/ 52044 w 136053"/>
                  <a:gd name="connsiteY7" fmla="*/ 1776 h 149112"/>
                  <a:gd name="connsiteX8" fmla="*/ 68355 w 136053"/>
                  <a:gd name="connsiteY8" fmla="*/ 0 h 149112"/>
                  <a:gd name="connsiteX9" fmla="*/ 117913 w 136053"/>
                  <a:gd name="connsiteY9" fmla="*/ 21555 h 149112"/>
                  <a:gd name="connsiteX10" fmla="*/ 117913 w 136053"/>
                  <a:gd name="connsiteY10" fmla="*/ 21555 h 149112"/>
                  <a:gd name="connsiteX11" fmla="*/ 136053 w 136053"/>
                  <a:gd name="connsiteY11" fmla="*/ 73764 h 149112"/>
                  <a:gd name="connsiteX12" fmla="*/ 135534 w 136053"/>
                  <a:gd name="connsiteY12" fmla="*/ 83954 h 149112"/>
                  <a:gd name="connsiteX13" fmla="*/ 118787 w 136053"/>
                  <a:gd name="connsiteY13" fmla="*/ 126300 h 149112"/>
                  <a:gd name="connsiteX14" fmla="*/ 69694 w 136053"/>
                  <a:gd name="connsiteY14" fmla="*/ 149113 h 149112"/>
                  <a:gd name="connsiteX15" fmla="*/ 68355 w 136053"/>
                  <a:gd name="connsiteY15" fmla="*/ 19315 h 149112"/>
                  <a:gd name="connsiteX16" fmla="*/ 56306 w 136053"/>
                  <a:gd name="connsiteY16" fmla="*/ 20599 h 149112"/>
                  <a:gd name="connsiteX17" fmla="*/ 33112 w 136053"/>
                  <a:gd name="connsiteY17" fmla="*/ 34724 h 149112"/>
                  <a:gd name="connsiteX18" fmla="*/ 30735 w 136053"/>
                  <a:gd name="connsiteY18" fmla="*/ 37702 h 149112"/>
                  <a:gd name="connsiteX19" fmla="*/ 19315 w 136053"/>
                  <a:gd name="connsiteY19" fmla="*/ 75021 h 149112"/>
                  <a:gd name="connsiteX20" fmla="*/ 20409 w 136053"/>
                  <a:gd name="connsiteY20" fmla="*/ 87397 h 149112"/>
                  <a:gd name="connsiteX21" fmla="*/ 33712 w 136053"/>
                  <a:gd name="connsiteY21" fmla="*/ 114416 h 149112"/>
                  <a:gd name="connsiteX22" fmla="*/ 61853 w 136053"/>
                  <a:gd name="connsiteY22" fmla="*/ 129224 h 149112"/>
                  <a:gd name="connsiteX23" fmla="*/ 69639 w 136053"/>
                  <a:gd name="connsiteY23" fmla="*/ 129743 h 149112"/>
                  <a:gd name="connsiteX24" fmla="*/ 103516 w 136053"/>
                  <a:gd name="connsiteY24" fmla="*/ 114334 h 149112"/>
                  <a:gd name="connsiteX25" fmla="*/ 103816 w 136053"/>
                  <a:gd name="connsiteY25" fmla="*/ 113952 h 149112"/>
                  <a:gd name="connsiteX26" fmla="*/ 116246 w 136053"/>
                  <a:gd name="connsiteY26" fmla="*/ 81960 h 149112"/>
                  <a:gd name="connsiteX27" fmla="*/ 116657 w 136053"/>
                  <a:gd name="connsiteY27" fmla="*/ 73709 h 149112"/>
                  <a:gd name="connsiteX28" fmla="*/ 103242 w 136053"/>
                  <a:gd name="connsiteY28" fmla="*/ 34177 h 149112"/>
                  <a:gd name="connsiteX29" fmla="*/ 68355 w 136053"/>
                  <a:gd name="connsiteY29" fmla="*/ 19315 h 149112"/>
                  <a:gd name="connsiteX30" fmla="*/ 68191 w 136053"/>
                  <a:gd name="connsiteY30" fmla="*/ 117695 h 149112"/>
                  <a:gd name="connsiteX31" fmla="*/ 45351 w 136053"/>
                  <a:gd name="connsiteY31" fmla="*/ 102723 h 149112"/>
                  <a:gd name="connsiteX32" fmla="*/ 40488 w 136053"/>
                  <a:gd name="connsiteY32" fmla="*/ 74201 h 149112"/>
                  <a:gd name="connsiteX33" fmla="*/ 41799 w 136053"/>
                  <a:gd name="connsiteY33" fmla="*/ 58547 h 149112"/>
                  <a:gd name="connsiteX34" fmla="*/ 45433 w 136053"/>
                  <a:gd name="connsiteY34" fmla="*/ 46307 h 149112"/>
                  <a:gd name="connsiteX35" fmla="*/ 67862 w 136053"/>
                  <a:gd name="connsiteY35" fmla="*/ 31063 h 149112"/>
                  <a:gd name="connsiteX36" fmla="*/ 90975 w 136053"/>
                  <a:gd name="connsiteY36" fmla="*/ 45898 h 149112"/>
                  <a:gd name="connsiteX37" fmla="*/ 95539 w 136053"/>
                  <a:gd name="connsiteY37" fmla="*/ 74556 h 149112"/>
                  <a:gd name="connsiteX38" fmla="*/ 93243 w 136053"/>
                  <a:gd name="connsiteY38" fmla="*/ 95319 h 149112"/>
                  <a:gd name="connsiteX39" fmla="*/ 90511 w 136053"/>
                  <a:gd name="connsiteY39" fmla="*/ 103133 h 149112"/>
                  <a:gd name="connsiteX40" fmla="*/ 68191 w 136053"/>
                  <a:gd name="connsiteY40" fmla="*/ 117695 h 149112"/>
                  <a:gd name="connsiteX41" fmla="*/ 67862 w 136053"/>
                  <a:gd name="connsiteY41" fmla="*/ 50405 h 149112"/>
                  <a:gd name="connsiteX42" fmla="*/ 63164 w 136053"/>
                  <a:gd name="connsiteY42" fmla="*/ 54066 h 149112"/>
                  <a:gd name="connsiteX43" fmla="*/ 60842 w 136053"/>
                  <a:gd name="connsiteY43" fmla="*/ 62044 h 149112"/>
                  <a:gd name="connsiteX44" fmla="*/ 59859 w 136053"/>
                  <a:gd name="connsiteY44" fmla="*/ 74228 h 149112"/>
                  <a:gd name="connsiteX45" fmla="*/ 63081 w 136053"/>
                  <a:gd name="connsiteY45" fmla="*/ 94937 h 149112"/>
                  <a:gd name="connsiteX46" fmla="*/ 68191 w 136053"/>
                  <a:gd name="connsiteY46" fmla="*/ 98352 h 149112"/>
                  <a:gd name="connsiteX47" fmla="*/ 72972 w 136053"/>
                  <a:gd name="connsiteY47" fmla="*/ 95019 h 149112"/>
                  <a:gd name="connsiteX48" fmla="*/ 72972 w 136053"/>
                  <a:gd name="connsiteY48" fmla="*/ 95019 h 149112"/>
                  <a:gd name="connsiteX49" fmla="*/ 74556 w 136053"/>
                  <a:gd name="connsiteY49" fmla="*/ 90484 h 149112"/>
                  <a:gd name="connsiteX50" fmla="*/ 76223 w 136053"/>
                  <a:gd name="connsiteY50" fmla="*/ 74556 h 149112"/>
                  <a:gd name="connsiteX51" fmla="*/ 73190 w 136053"/>
                  <a:gd name="connsiteY51" fmla="*/ 53493 h 149112"/>
                  <a:gd name="connsiteX52" fmla="*/ 67862 w 136053"/>
                  <a:gd name="connsiteY52" fmla="*/ 50405 h 149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36053" h="149112">
                    <a:moveTo>
                      <a:pt x="69694" y="149113"/>
                    </a:moveTo>
                    <a:cubicBezTo>
                      <a:pt x="66196" y="149113"/>
                      <a:pt x="62700" y="148867"/>
                      <a:pt x="59285" y="148430"/>
                    </a:cubicBezTo>
                    <a:cubicBezTo>
                      <a:pt x="43657" y="146299"/>
                      <a:pt x="30271" y="139277"/>
                      <a:pt x="19479" y="127530"/>
                    </a:cubicBezTo>
                    <a:cubicBezTo>
                      <a:pt x="10026" y="117230"/>
                      <a:pt x="3934" y="104881"/>
                      <a:pt x="1394" y="90894"/>
                    </a:cubicBezTo>
                    <a:cubicBezTo>
                      <a:pt x="464" y="85812"/>
                      <a:pt x="0" y="80485"/>
                      <a:pt x="0" y="75048"/>
                    </a:cubicBezTo>
                    <a:cubicBezTo>
                      <a:pt x="0" y="56170"/>
                      <a:pt x="5136" y="39723"/>
                      <a:pt x="15245" y="26173"/>
                    </a:cubicBezTo>
                    <a:cubicBezTo>
                      <a:pt x="16256" y="24807"/>
                      <a:pt x="17320" y="23468"/>
                      <a:pt x="18441" y="22157"/>
                    </a:cubicBezTo>
                    <a:cubicBezTo>
                      <a:pt x="27484" y="11638"/>
                      <a:pt x="38767" y="4781"/>
                      <a:pt x="52044" y="1776"/>
                    </a:cubicBezTo>
                    <a:cubicBezTo>
                      <a:pt x="57236" y="601"/>
                      <a:pt x="62727" y="0"/>
                      <a:pt x="68355" y="0"/>
                    </a:cubicBezTo>
                    <a:cubicBezTo>
                      <a:pt x="88845" y="0"/>
                      <a:pt x="105510" y="7240"/>
                      <a:pt x="117913" y="21555"/>
                    </a:cubicBezTo>
                    <a:cubicBezTo>
                      <a:pt x="117913" y="21555"/>
                      <a:pt x="117913" y="21555"/>
                      <a:pt x="117913" y="21555"/>
                    </a:cubicBezTo>
                    <a:cubicBezTo>
                      <a:pt x="129961" y="35461"/>
                      <a:pt x="136053" y="53001"/>
                      <a:pt x="136053" y="73764"/>
                    </a:cubicBezTo>
                    <a:cubicBezTo>
                      <a:pt x="136053" y="77152"/>
                      <a:pt x="135890" y="80567"/>
                      <a:pt x="135534" y="83954"/>
                    </a:cubicBezTo>
                    <a:cubicBezTo>
                      <a:pt x="133896" y="100155"/>
                      <a:pt x="128268" y="114389"/>
                      <a:pt x="118787" y="126300"/>
                    </a:cubicBezTo>
                    <a:cubicBezTo>
                      <a:pt x="106576" y="141490"/>
                      <a:pt x="90101" y="149113"/>
                      <a:pt x="69694" y="149113"/>
                    </a:cubicBezTo>
                    <a:close/>
                    <a:moveTo>
                      <a:pt x="68355" y="19315"/>
                    </a:moveTo>
                    <a:cubicBezTo>
                      <a:pt x="64147" y="19315"/>
                      <a:pt x="60104" y="19752"/>
                      <a:pt x="56306" y="20599"/>
                    </a:cubicBezTo>
                    <a:cubicBezTo>
                      <a:pt x="47046" y="22703"/>
                      <a:pt x="39478" y="27320"/>
                      <a:pt x="33112" y="34724"/>
                    </a:cubicBezTo>
                    <a:cubicBezTo>
                      <a:pt x="32292" y="35707"/>
                      <a:pt x="31501" y="36691"/>
                      <a:pt x="30735" y="37702"/>
                    </a:cubicBezTo>
                    <a:cubicBezTo>
                      <a:pt x="23058" y="48001"/>
                      <a:pt x="19315" y="60186"/>
                      <a:pt x="19315" y="75021"/>
                    </a:cubicBezTo>
                    <a:cubicBezTo>
                      <a:pt x="19315" y="79283"/>
                      <a:pt x="19671" y="83463"/>
                      <a:pt x="20409" y="87397"/>
                    </a:cubicBezTo>
                    <a:cubicBezTo>
                      <a:pt x="22320" y="97888"/>
                      <a:pt x="26665" y="106739"/>
                      <a:pt x="33712" y="114416"/>
                    </a:cubicBezTo>
                    <a:cubicBezTo>
                      <a:pt x="41472" y="122858"/>
                      <a:pt x="50678" y="127721"/>
                      <a:pt x="61853" y="129224"/>
                    </a:cubicBezTo>
                    <a:cubicBezTo>
                      <a:pt x="64393" y="129579"/>
                      <a:pt x="67017" y="129743"/>
                      <a:pt x="69639" y="129743"/>
                    </a:cubicBezTo>
                    <a:cubicBezTo>
                      <a:pt x="84092" y="129743"/>
                      <a:pt x="95182" y="124688"/>
                      <a:pt x="103516" y="114334"/>
                    </a:cubicBezTo>
                    <a:cubicBezTo>
                      <a:pt x="103571" y="114280"/>
                      <a:pt x="103761" y="114006"/>
                      <a:pt x="103816" y="113952"/>
                    </a:cubicBezTo>
                    <a:cubicBezTo>
                      <a:pt x="110865" y="105100"/>
                      <a:pt x="114989" y="94554"/>
                      <a:pt x="116246" y="81960"/>
                    </a:cubicBezTo>
                    <a:cubicBezTo>
                      <a:pt x="116519" y="79228"/>
                      <a:pt x="116657" y="76441"/>
                      <a:pt x="116657" y="73709"/>
                    </a:cubicBezTo>
                    <a:cubicBezTo>
                      <a:pt x="116657" y="57536"/>
                      <a:pt x="112257" y="44614"/>
                      <a:pt x="103242" y="34177"/>
                    </a:cubicBezTo>
                    <a:cubicBezTo>
                      <a:pt x="94609" y="24178"/>
                      <a:pt x="83190" y="19315"/>
                      <a:pt x="68355" y="19315"/>
                    </a:cubicBezTo>
                    <a:close/>
                    <a:moveTo>
                      <a:pt x="68191" y="117695"/>
                    </a:moveTo>
                    <a:cubicBezTo>
                      <a:pt x="57727" y="117695"/>
                      <a:pt x="49614" y="112367"/>
                      <a:pt x="45351" y="102723"/>
                    </a:cubicBezTo>
                    <a:cubicBezTo>
                      <a:pt x="42073" y="95265"/>
                      <a:pt x="40488" y="85949"/>
                      <a:pt x="40488" y="74201"/>
                    </a:cubicBezTo>
                    <a:cubicBezTo>
                      <a:pt x="40488" y="68546"/>
                      <a:pt x="40925" y="63273"/>
                      <a:pt x="41799" y="58547"/>
                    </a:cubicBezTo>
                    <a:cubicBezTo>
                      <a:pt x="42619" y="54066"/>
                      <a:pt x="43848" y="49941"/>
                      <a:pt x="45433" y="46307"/>
                    </a:cubicBezTo>
                    <a:cubicBezTo>
                      <a:pt x="49750" y="36472"/>
                      <a:pt x="57700" y="31063"/>
                      <a:pt x="67862" y="31063"/>
                    </a:cubicBezTo>
                    <a:cubicBezTo>
                      <a:pt x="78709" y="31063"/>
                      <a:pt x="86905" y="36336"/>
                      <a:pt x="90975" y="45898"/>
                    </a:cubicBezTo>
                    <a:cubicBezTo>
                      <a:pt x="94063" y="53137"/>
                      <a:pt x="95539" y="62508"/>
                      <a:pt x="95539" y="74556"/>
                    </a:cubicBezTo>
                    <a:cubicBezTo>
                      <a:pt x="95539" y="82506"/>
                      <a:pt x="94773" y="89500"/>
                      <a:pt x="93243" y="95319"/>
                    </a:cubicBezTo>
                    <a:cubicBezTo>
                      <a:pt x="92533" y="98106"/>
                      <a:pt x="91605" y="100756"/>
                      <a:pt x="90511" y="103133"/>
                    </a:cubicBezTo>
                    <a:cubicBezTo>
                      <a:pt x="86194" y="112531"/>
                      <a:pt x="78272" y="117695"/>
                      <a:pt x="68191" y="117695"/>
                    </a:cubicBezTo>
                    <a:close/>
                    <a:moveTo>
                      <a:pt x="67862" y="50405"/>
                    </a:moveTo>
                    <a:cubicBezTo>
                      <a:pt x="66060" y="50405"/>
                      <a:pt x="64666" y="50679"/>
                      <a:pt x="63164" y="54066"/>
                    </a:cubicBezTo>
                    <a:cubicBezTo>
                      <a:pt x="62181" y="56334"/>
                      <a:pt x="61389" y="59011"/>
                      <a:pt x="60842" y="62044"/>
                    </a:cubicBezTo>
                    <a:cubicBezTo>
                      <a:pt x="60187" y="65623"/>
                      <a:pt x="59859" y="69721"/>
                      <a:pt x="59859" y="74228"/>
                    </a:cubicBezTo>
                    <a:cubicBezTo>
                      <a:pt x="59859" y="83107"/>
                      <a:pt x="60951" y="90074"/>
                      <a:pt x="63081" y="94937"/>
                    </a:cubicBezTo>
                    <a:cubicBezTo>
                      <a:pt x="64230" y="97560"/>
                      <a:pt x="65432" y="98352"/>
                      <a:pt x="68191" y="98352"/>
                    </a:cubicBezTo>
                    <a:cubicBezTo>
                      <a:pt x="70377" y="98352"/>
                      <a:pt x="71660" y="97860"/>
                      <a:pt x="72972" y="95019"/>
                    </a:cubicBezTo>
                    <a:lnTo>
                      <a:pt x="72972" y="95019"/>
                    </a:lnTo>
                    <a:cubicBezTo>
                      <a:pt x="73573" y="93680"/>
                      <a:pt x="74119" y="92178"/>
                      <a:pt x="74556" y="90484"/>
                    </a:cubicBezTo>
                    <a:cubicBezTo>
                      <a:pt x="75649" y="86222"/>
                      <a:pt x="76223" y="80867"/>
                      <a:pt x="76223" y="74556"/>
                    </a:cubicBezTo>
                    <a:cubicBezTo>
                      <a:pt x="76223" y="65295"/>
                      <a:pt x="75213" y="58219"/>
                      <a:pt x="73190" y="53493"/>
                    </a:cubicBezTo>
                    <a:cubicBezTo>
                      <a:pt x="72398" y="51662"/>
                      <a:pt x="71579" y="50405"/>
                      <a:pt x="67862" y="50405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F1634AF-2DBE-4060-AAD7-D1DD159EBDEB}"/>
                </a:ext>
              </a:extLst>
            </p:cNvPr>
            <p:cNvSpPr/>
            <p:nvPr/>
          </p:nvSpPr>
          <p:spPr>
            <a:xfrm>
              <a:off x="12735212" y="1614412"/>
              <a:ext cx="116711" cy="129797"/>
            </a:xfrm>
            <a:custGeom>
              <a:avLst/>
              <a:gdLst>
                <a:gd name="connsiteX0" fmla="*/ 100920 w 116711"/>
                <a:gd name="connsiteY0" fmla="*/ 18222 h 129797"/>
                <a:gd name="connsiteX1" fmla="*/ 58683 w 116711"/>
                <a:gd name="connsiteY1" fmla="*/ 0 h 129797"/>
                <a:gd name="connsiteX2" fmla="*/ 44504 w 116711"/>
                <a:gd name="connsiteY2" fmla="*/ 1530 h 129797"/>
                <a:gd name="connsiteX3" fmla="*/ 16119 w 116711"/>
                <a:gd name="connsiteY3" fmla="*/ 18796 h 129797"/>
                <a:gd name="connsiteX4" fmla="*/ 13332 w 116711"/>
                <a:gd name="connsiteY4" fmla="*/ 22320 h 129797"/>
                <a:gd name="connsiteX5" fmla="*/ 0 w 116711"/>
                <a:gd name="connsiteY5" fmla="*/ 65404 h 129797"/>
                <a:gd name="connsiteX6" fmla="*/ 1230 w 116711"/>
                <a:gd name="connsiteY6" fmla="*/ 79528 h 129797"/>
                <a:gd name="connsiteX7" fmla="*/ 16939 w 116711"/>
                <a:gd name="connsiteY7" fmla="*/ 111356 h 129797"/>
                <a:gd name="connsiteX8" fmla="*/ 50897 w 116711"/>
                <a:gd name="connsiteY8" fmla="*/ 129196 h 129797"/>
                <a:gd name="connsiteX9" fmla="*/ 59995 w 116711"/>
                <a:gd name="connsiteY9" fmla="*/ 129797 h 129797"/>
                <a:gd name="connsiteX10" fmla="*/ 101412 w 116711"/>
                <a:gd name="connsiteY10" fmla="*/ 110755 h 129797"/>
                <a:gd name="connsiteX11" fmla="*/ 101548 w 116711"/>
                <a:gd name="connsiteY11" fmla="*/ 110564 h 129797"/>
                <a:gd name="connsiteX12" fmla="*/ 116246 w 116711"/>
                <a:gd name="connsiteY12" fmla="*/ 73300 h 129797"/>
                <a:gd name="connsiteX13" fmla="*/ 116712 w 116711"/>
                <a:gd name="connsiteY13" fmla="*/ 64093 h 129797"/>
                <a:gd name="connsiteX14" fmla="*/ 100920 w 116711"/>
                <a:gd name="connsiteY14" fmla="*/ 18222 h 129797"/>
                <a:gd name="connsiteX15" fmla="*/ 72070 w 116711"/>
                <a:gd name="connsiteY15" fmla="*/ 89446 h 129797"/>
                <a:gd name="connsiteX16" fmla="*/ 58519 w 116711"/>
                <a:gd name="connsiteY16" fmla="*/ 98407 h 129797"/>
                <a:gd name="connsiteX17" fmla="*/ 44559 w 116711"/>
                <a:gd name="connsiteY17" fmla="*/ 89200 h 129797"/>
                <a:gd name="connsiteX18" fmla="*/ 40516 w 116711"/>
                <a:gd name="connsiteY18" fmla="*/ 64584 h 129797"/>
                <a:gd name="connsiteX19" fmla="*/ 41663 w 116711"/>
                <a:gd name="connsiteY19" fmla="*/ 50651 h 129797"/>
                <a:gd name="connsiteX20" fmla="*/ 44640 w 116711"/>
                <a:gd name="connsiteY20" fmla="*/ 40543 h 129797"/>
                <a:gd name="connsiteX21" fmla="*/ 58191 w 116711"/>
                <a:gd name="connsiteY21" fmla="*/ 31090 h 129797"/>
                <a:gd name="connsiteX22" fmla="*/ 72398 w 116711"/>
                <a:gd name="connsiteY22" fmla="*/ 40051 h 129797"/>
                <a:gd name="connsiteX23" fmla="*/ 76196 w 116711"/>
                <a:gd name="connsiteY23" fmla="*/ 64912 h 129797"/>
                <a:gd name="connsiteX24" fmla="*/ 74228 w 116711"/>
                <a:gd name="connsiteY24" fmla="*/ 83244 h 129797"/>
                <a:gd name="connsiteX25" fmla="*/ 72070 w 116711"/>
                <a:gd name="connsiteY25" fmla="*/ 89446 h 12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6711" h="129797">
                  <a:moveTo>
                    <a:pt x="100920" y="18222"/>
                  </a:moveTo>
                  <a:cubicBezTo>
                    <a:pt x="90401" y="6092"/>
                    <a:pt x="76305" y="0"/>
                    <a:pt x="58683" y="0"/>
                  </a:cubicBezTo>
                  <a:cubicBezTo>
                    <a:pt x="53684" y="0"/>
                    <a:pt x="48957" y="519"/>
                    <a:pt x="44504" y="1530"/>
                  </a:cubicBezTo>
                  <a:cubicBezTo>
                    <a:pt x="33276" y="4071"/>
                    <a:pt x="23796" y="9808"/>
                    <a:pt x="16119" y="18796"/>
                  </a:cubicBezTo>
                  <a:cubicBezTo>
                    <a:pt x="15135" y="19944"/>
                    <a:pt x="14207" y="21118"/>
                    <a:pt x="13332" y="22320"/>
                  </a:cubicBezTo>
                  <a:cubicBezTo>
                    <a:pt x="4453" y="34205"/>
                    <a:pt x="0" y="48548"/>
                    <a:pt x="0" y="65404"/>
                  </a:cubicBezTo>
                  <a:cubicBezTo>
                    <a:pt x="0" y="70322"/>
                    <a:pt x="410" y="75021"/>
                    <a:pt x="1230" y="79528"/>
                  </a:cubicBezTo>
                  <a:cubicBezTo>
                    <a:pt x="3442" y="91741"/>
                    <a:pt x="8688" y="102368"/>
                    <a:pt x="16939" y="111356"/>
                  </a:cubicBezTo>
                  <a:cubicBezTo>
                    <a:pt x="26199" y="121437"/>
                    <a:pt x="37538" y="127393"/>
                    <a:pt x="50897" y="129196"/>
                  </a:cubicBezTo>
                  <a:cubicBezTo>
                    <a:pt x="53821" y="129606"/>
                    <a:pt x="56853" y="129797"/>
                    <a:pt x="59995" y="129797"/>
                  </a:cubicBezTo>
                  <a:cubicBezTo>
                    <a:pt x="77398" y="129797"/>
                    <a:pt x="91222" y="123459"/>
                    <a:pt x="101412" y="110755"/>
                  </a:cubicBezTo>
                  <a:cubicBezTo>
                    <a:pt x="101467" y="110701"/>
                    <a:pt x="101493" y="110619"/>
                    <a:pt x="101548" y="110564"/>
                  </a:cubicBezTo>
                  <a:cubicBezTo>
                    <a:pt x="109908" y="100100"/>
                    <a:pt x="114799" y="87670"/>
                    <a:pt x="116246" y="73300"/>
                  </a:cubicBezTo>
                  <a:cubicBezTo>
                    <a:pt x="116547" y="70322"/>
                    <a:pt x="116712" y="67234"/>
                    <a:pt x="116712" y="64093"/>
                  </a:cubicBezTo>
                  <a:cubicBezTo>
                    <a:pt x="116712" y="45652"/>
                    <a:pt x="111465" y="30380"/>
                    <a:pt x="100920" y="18222"/>
                  </a:cubicBezTo>
                  <a:close/>
                  <a:moveTo>
                    <a:pt x="72070" y="89446"/>
                  </a:moveTo>
                  <a:cubicBezTo>
                    <a:pt x="69311" y="95401"/>
                    <a:pt x="64804" y="98407"/>
                    <a:pt x="58519" y="98407"/>
                  </a:cubicBezTo>
                  <a:cubicBezTo>
                    <a:pt x="51908" y="98407"/>
                    <a:pt x="47236" y="95347"/>
                    <a:pt x="44559" y="89200"/>
                  </a:cubicBezTo>
                  <a:cubicBezTo>
                    <a:pt x="41854" y="83080"/>
                    <a:pt x="40516" y="74857"/>
                    <a:pt x="40516" y="64584"/>
                  </a:cubicBezTo>
                  <a:cubicBezTo>
                    <a:pt x="40516" y="59476"/>
                    <a:pt x="40899" y="54831"/>
                    <a:pt x="41663" y="50651"/>
                  </a:cubicBezTo>
                  <a:cubicBezTo>
                    <a:pt x="42346" y="46908"/>
                    <a:pt x="43329" y="43521"/>
                    <a:pt x="44640" y="40543"/>
                  </a:cubicBezTo>
                  <a:cubicBezTo>
                    <a:pt x="47400" y="34232"/>
                    <a:pt x="51908" y="31090"/>
                    <a:pt x="58191" y="31090"/>
                  </a:cubicBezTo>
                  <a:cubicBezTo>
                    <a:pt x="65130" y="31090"/>
                    <a:pt x="69885" y="34068"/>
                    <a:pt x="72398" y="40051"/>
                  </a:cubicBezTo>
                  <a:cubicBezTo>
                    <a:pt x="74939" y="46007"/>
                    <a:pt x="76196" y="54312"/>
                    <a:pt x="76196" y="64912"/>
                  </a:cubicBezTo>
                  <a:cubicBezTo>
                    <a:pt x="76196" y="72070"/>
                    <a:pt x="75540" y="78190"/>
                    <a:pt x="74228" y="83244"/>
                  </a:cubicBezTo>
                  <a:cubicBezTo>
                    <a:pt x="73655" y="85539"/>
                    <a:pt x="72945" y="87588"/>
                    <a:pt x="72070" y="89446"/>
                  </a:cubicBez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6" name="Graphic 2">
              <a:extLst>
                <a:ext uri="{FF2B5EF4-FFF2-40B4-BE49-F238E27FC236}">
                  <a16:creationId xmlns:a16="http://schemas.microsoft.com/office/drawing/2014/main" id="{9294B77F-ED5F-488C-9478-424F577E9258}"/>
                </a:ext>
              </a:extLst>
            </p:cNvPr>
            <p:cNvGrpSpPr/>
            <p:nvPr/>
          </p:nvGrpSpPr>
          <p:grpSpPr>
            <a:xfrm>
              <a:off x="12832725" y="1604741"/>
              <a:ext cx="124330" cy="144686"/>
              <a:chOff x="12832725" y="1604741"/>
              <a:chExt cx="124330" cy="144686"/>
            </a:xfrm>
            <a:solidFill>
              <a:srgbClr val="FFECBD"/>
            </a:solidFill>
          </p:grpSpPr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7A757895-381E-483A-B543-8474E997AC90}"/>
                  </a:ext>
                </a:extLst>
              </p:cNvPr>
              <p:cNvSpPr/>
              <p:nvPr/>
            </p:nvSpPr>
            <p:spPr>
              <a:xfrm>
                <a:off x="12842416" y="1614439"/>
                <a:ext cx="104963" cy="125344"/>
              </a:xfrm>
              <a:custGeom>
                <a:avLst/>
                <a:gdLst>
                  <a:gd name="connsiteX0" fmla="*/ 98871 w 104963"/>
                  <a:gd name="connsiteY0" fmla="*/ 107067 h 125344"/>
                  <a:gd name="connsiteX1" fmla="*/ 94882 w 104963"/>
                  <a:gd name="connsiteY1" fmla="*/ 95074 h 125344"/>
                  <a:gd name="connsiteX2" fmla="*/ 86877 w 104963"/>
                  <a:gd name="connsiteY2" fmla="*/ 95074 h 125344"/>
                  <a:gd name="connsiteX3" fmla="*/ 59502 w 104963"/>
                  <a:gd name="connsiteY3" fmla="*/ 95074 h 125344"/>
                  <a:gd name="connsiteX4" fmla="*/ 74774 w 104963"/>
                  <a:gd name="connsiteY4" fmla="*/ 82943 h 125344"/>
                  <a:gd name="connsiteX5" fmla="*/ 88270 w 104963"/>
                  <a:gd name="connsiteY5" fmla="*/ 72207 h 125344"/>
                  <a:gd name="connsiteX6" fmla="*/ 102969 w 104963"/>
                  <a:gd name="connsiteY6" fmla="*/ 47045 h 125344"/>
                  <a:gd name="connsiteX7" fmla="*/ 103652 w 104963"/>
                  <a:gd name="connsiteY7" fmla="*/ 38576 h 125344"/>
                  <a:gd name="connsiteX8" fmla="*/ 90183 w 104963"/>
                  <a:gd name="connsiteY8" fmla="*/ 11010 h 125344"/>
                  <a:gd name="connsiteX9" fmla="*/ 58846 w 104963"/>
                  <a:gd name="connsiteY9" fmla="*/ 0 h 125344"/>
                  <a:gd name="connsiteX10" fmla="*/ 55951 w 104963"/>
                  <a:gd name="connsiteY10" fmla="*/ 27 h 125344"/>
                  <a:gd name="connsiteX11" fmla="*/ 20900 w 104963"/>
                  <a:gd name="connsiteY11" fmla="*/ 9617 h 125344"/>
                  <a:gd name="connsiteX12" fmla="*/ 10600 w 104963"/>
                  <a:gd name="connsiteY12" fmla="*/ 18769 h 125344"/>
                  <a:gd name="connsiteX13" fmla="*/ 0 w 104963"/>
                  <a:gd name="connsiteY13" fmla="*/ 37811 h 125344"/>
                  <a:gd name="connsiteX14" fmla="*/ 30079 w 104963"/>
                  <a:gd name="connsiteY14" fmla="*/ 50597 h 125344"/>
                  <a:gd name="connsiteX15" fmla="*/ 33548 w 104963"/>
                  <a:gd name="connsiteY15" fmla="*/ 41745 h 125344"/>
                  <a:gd name="connsiteX16" fmla="*/ 37510 w 104963"/>
                  <a:gd name="connsiteY16" fmla="*/ 36254 h 125344"/>
                  <a:gd name="connsiteX17" fmla="*/ 48410 w 104963"/>
                  <a:gd name="connsiteY17" fmla="*/ 31090 h 125344"/>
                  <a:gd name="connsiteX18" fmla="*/ 57918 w 104963"/>
                  <a:gd name="connsiteY18" fmla="*/ 34232 h 125344"/>
                  <a:gd name="connsiteX19" fmla="*/ 61797 w 104963"/>
                  <a:gd name="connsiteY19" fmla="*/ 43330 h 125344"/>
                  <a:gd name="connsiteX20" fmla="*/ 57508 w 104963"/>
                  <a:gd name="connsiteY20" fmla="*/ 56252 h 125344"/>
                  <a:gd name="connsiteX21" fmla="*/ 53191 w 104963"/>
                  <a:gd name="connsiteY21" fmla="*/ 61388 h 125344"/>
                  <a:gd name="connsiteX22" fmla="*/ 38984 w 104963"/>
                  <a:gd name="connsiteY22" fmla="*/ 74146 h 125344"/>
                  <a:gd name="connsiteX23" fmla="*/ 28577 w 104963"/>
                  <a:gd name="connsiteY23" fmla="*/ 82424 h 125344"/>
                  <a:gd name="connsiteX24" fmla="*/ 11419 w 104963"/>
                  <a:gd name="connsiteY24" fmla="*/ 98434 h 125344"/>
                  <a:gd name="connsiteX25" fmla="*/ 7157 w 104963"/>
                  <a:gd name="connsiteY25" fmla="*/ 103898 h 125344"/>
                  <a:gd name="connsiteX26" fmla="*/ 628 w 104963"/>
                  <a:gd name="connsiteY26" fmla="*/ 125344 h 125344"/>
                  <a:gd name="connsiteX27" fmla="*/ 38329 w 104963"/>
                  <a:gd name="connsiteY27" fmla="*/ 125344 h 125344"/>
                  <a:gd name="connsiteX28" fmla="*/ 104963 w 104963"/>
                  <a:gd name="connsiteY28" fmla="*/ 125344 h 125344"/>
                  <a:gd name="connsiteX29" fmla="*/ 98871 w 104963"/>
                  <a:gd name="connsiteY29" fmla="*/ 107067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04963" h="125344">
                    <a:moveTo>
                      <a:pt x="98871" y="107067"/>
                    </a:moveTo>
                    <a:lnTo>
                      <a:pt x="94882" y="95074"/>
                    </a:lnTo>
                    <a:lnTo>
                      <a:pt x="86877" y="95074"/>
                    </a:lnTo>
                    <a:lnTo>
                      <a:pt x="59502" y="95074"/>
                    </a:lnTo>
                    <a:lnTo>
                      <a:pt x="74774" y="82943"/>
                    </a:lnTo>
                    <a:lnTo>
                      <a:pt x="88270" y="72207"/>
                    </a:lnTo>
                    <a:cubicBezTo>
                      <a:pt x="96384" y="65650"/>
                      <a:pt x="101275" y="57263"/>
                      <a:pt x="102969" y="47045"/>
                    </a:cubicBezTo>
                    <a:cubicBezTo>
                      <a:pt x="103405" y="44340"/>
                      <a:pt x="103652" y="41526"/>
                      <a:pt x="103652" y="38576"/>
                    </a:cubicBezTo>
                    <a:cubicBezTo>
                      <a:pt x="103652" y="27539"/>
                      <a:pt x="99171" y="18332"/>
                      <a:pt x="90183" y="11010"/>
                    </a:cubicBezTo>
                    <a:cubicBezTo>
                      <a:pt x="81194" y="3661"/>
                      <a:pt x="70759" y="0"/>
                      <a:pt x="58846" y="0"/>
                    </a:cubicBezTo>
                    <a:cubicBezTo>
                      <a:pt x="57863" y="0"/>
                      <a:pt x="56906" y="0"/>
                      <a:pt x="55951" y="27"/>
                    </a:cubicBezTo>
                    <a:cubicBezTo>
                      <a:pt x="41635" y="410"/>
                      <a:pt x="29943" y="3606"/>
                      <a:pt x="20900" y="9617"/>
                    </a:cubicBezTo>
                    <a:cubicBezTo>
                      <a:pt x="17020" y="12185"/>
                      <a:pt x="13605" y="15245"/>
                      <a:pt x="10600" y="18769"/>
                    </a:cubicBezTo>
                    <a:cubicBezTo>
                      <a:pt x="6092" y="24042"/>
                      <a:pt x="2568" y="30380"/>
                      <a:pt x="0" y="37811"/>
                    </a:cubicBezTo>
                    <a:lnTo>
                      <a:pt x="30079" y="50597"/>
                    </a:lnTo>
                    <a:cubicBezTo>
                      <a:pt x="30980" y="47236"/>
                      <a:pt x="32154" y="44286"/>
                      <a:pt x="33548" y="41745"/>
                    </a:cubicBezTo>
                    <a:cubicBezTo>
                      <a:pt x="34696" y="39641"/>
                      <a:pt x="36007" y="37811"/>
                      <a:pt x="37510" y="36254"/>
                    </a:cubicBezTo>
                    <a:cubicBezTo>
                      <a:pt x="40816" y="32811"/>
                      <a:pt x="44448" y="31090"/>
                      <a:pt x="48410" y="31090"/>
                    </a:cubicBezTo>
                    <a:cubicBezTo>
                      <a:pt x="52153" y="31090"/>
                      <a:pt x="55323" y="32128"/>
                      <a:pt x="57918" y="34232"/>
                    </a:cubicBezTo>
                    <a:cubicBezTo>
                      <a:pt x="60514" y="36336"/>
                      <a:pt x="61797" y="39368"/>
                      <a:pt x="61797" y="43330"/>
                    </a:cubicBezTo>
                    <a:cubicBezTo>
                      <a:pt x="61797" y="47537"/>
                      <a:pt x="60376" y="51826"/>
                      <a:pt x="57508" y="56252"/>
                    </a:cubicBezTo>
                    <a:cubicBezTo>
                      <a:pt x="56442" y="57782"/>
                      <a:pt x="54995" y="59503"/>
                      <a:pt x="53191" y="61388"/>
                    </a:cubicBezTo>
                    <a:cubicBezTo>
                      <a:pt x="49776" y="64967"/>
                      <a:pt x="45050" y="69229"/>
                      <a:pt x="38984" y="74146"/>
                    </a:cubicBezTo>
                    <a:lnTo>
                      <a:pt x="28577" y="82424"/>
                    </a:lnTo>
                    <a:cubicBezTo>
                      <a:pt x="21390" y="88189"/>
                      <a:pt x="15681" y="93516"/>
                      <a:pt x="11419" y="98434"/>
                    </a:cubicBezTo>
                    <a:cubicBezTo>
                      <a:pt x="9779" y="100319"/>
                      <a:pt x="8359" y="102122"/>
                      <a:pt x="7157" y="103898"/>
                    </a:cubicBezTo>
                    <a:cubicBezTo>
                      <a:pt x="2813" y="110236"/>
                      <a:pt x="628" y="117394"/>
                      <a:pt x="628" y="125344"/>
                    </a:cubicBezTo>
                    <a:lnTo>
                      <a:pt x="38329" y="125344"/>
                    </a:lnTo>
                    <a:lnTo>
                      <a:pt x="104963" y="125344"/>
                    </a:lnTo>
                    <a:lnTo>
                      <a:pt x="98871" y="107067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543631A1-0DE1-48D8-B9F9-867E6BE45F8E}"/>
                  </a:ext>
                </a:extLst>
              </p:cNvPr>
              <p:cNvSpPr/>
              <p:nvPr/>
            </p:nvSpPr>
            <p:spPr>
              <a:xfrm>
                <a:off x="12832725" y="1604741"/>
                <a:ext cx="124330" cy="144686"/>
              </a:xfrm>
              <a:custGeom>
                <a:avLst/>
                <a:gdLst>
                  <a:gd name="connsiteX0" fmla="*/ 114654 w 124330"/>
                  <a:gd name="connsiteY0" fmla="*/ 144687 h 144686"/>
                  <a:gd name="connsiteX1" fmla="*/ 10319 w 124330"/>
                  <a:gd name="connsiteY1" fmla="*/ 144687 h 144686"/>
                  <a:gd name="connsiteX2" fmla="*/ 648 w 124330"/>
                  <a:gd name="connsiteY2" fmla="*/ 135015 h 144686"/>
                  <a:gd name="connsiteX3" fmla="*/ 8870 w 124330"/>
                  <a:gd name="connsiteY3" fmla="*/ 108105 h 144686"/>
                  <a:gd name="connsiteX4" fmla="*/ 13816 w 124330"/>
                  <a:gd name="connsiteY4" fmla="*/ 101767 h 144686"/>
                  <a:gd name="connsiteX5" fmla="*/ 32230 w 124330"/>
                  <a:gd name="connsiteY5" fmla="*/ 84555 h 144686"/>
                  <a:gd name="connsiteX6" fmla="*/ 42666 w 124330"/>
                  <a:gd name="connsiteY6" fmla="*/ 76250 h 144686"/>
                  <a:gd name="connsiteX7" fmla="*/ 55888 w 124330"/>
                  <a:gd name="connsiteY7" fmla="*/ 64393 h 144686"/>
                  <a:gd name="connsiteX8" fmla="*/ 59276 w 124330"/>
                  <a:gd name="connsiteY8" fmla="*/ 60377 h 144686"/>
                  <a:gd name="connsiteX9" fmla="*/ 61816 w 124330"/>
                  <a:gd name="connsiteY9" fmla="*/ 53001 h 144686"/>
                  <a:gd name="connsiteX10" fmla="*/ 61516 w 124330"/>
                  <a:gd name="connsiteY10" fmla="*/ 51416 h 144686"/>
                  <a:gd name="connsiteX11" fmla="*/ 58101 w 124330"/>
                  <a:gd name="connsiteY11" fmla="*/ 50433 h 144686"/>
                  <a:gd name="connsiteX12" fmla="*/ 54167 w 124330"/>
                  <a:gd name="connsiteY12" fmla="*/ 52618 h 144686"/>
                  <a:gd name="connsiteX13" fmla="*/ 51709 w 124330"/>
                  <a:gd name="connsiteY13" fmla="*/ 56061 h 144686"/>
                  <a:gd name="connsiteX14" fmla="*/ 49086 w 124330"/>
                  <a:gd name="connsiteY14" fmla="*/ 62781 h 144686"/>
                  <a:gd name="connsiteX15" fmla="*/ 43977 w 124330"/>
                  <a:gd name="connsiteY15" fmla="*/ 68956 h 144686"/>
                  <a:gd name="connsiteX16" fmla="*/ 35972 w 124330"/>
                  <a:gd name="connsiteY16" fmla="*/ 69174 h 144686"/>
                  <a:gd name="connsiteX17" fmla="*/ 5893 w 124330"/>
                  <a:gd name="connsiteY17" fmla="*/ 56388 h 144686"/>
                  <a:gd name="connsiteX18" fmla="*/ 538 w 124330"/>
                  <a:gd name="connsiteY18" fmla="*/ 44313 h 144686"/>
                  <a:gd name="connsiteX19" fmla="*/ 12914 w 124330"/>
                  <a:gd name="connsiteY19" fmla="*/ 22157 h 144686"/>
                  <a:gd name="connsiteX20" fmla="*/ 25236 w 124330"/>
                  <a:gd name="connsiteY20" fmla="*/ 11229 h 144686"/>
                  <a:gd name="connsiteX21" fmla="*/ 65369 w 124330"/>
                  <a:gd name="connsiteY21" fmla="*/ 27 h 144686"/>
                  <a:gd name="connsiteX22" fmla="*/ 68537 w 124330"/>
                  <a:gd name="connsiteY22" fmla="*/ 0 h 144686"/>
                  <a:gd name="connsiteX23" fmla="*/ 105994 w 124330"/>
                  <a:gd name="connsiteY23" fmla="*/ 13196 h 144686"/>
                  <a:gd name="connsiteX24" fmla="*/ 123014 w 124330"/>
                  <a:gd name="connsiteY24" fmla="*/ 48274 h 144686"/>
                  <a:gd name="connsiteX25" fmla="*/ 122194 w 124330"/>
                  <a:gd name="connsiteY25" fmla="*/ 58328 h 144686"/>
                  <a:gd name="connsiteX26" fmla="*/ 104026 w 124330"/>
                  <a:gd name="connsiteY26" fmla="*/ 89418 h 144686"/>
                  <a:gd name="connsiteX27" fmla="*/ 96923 w 124330"/>
                  <a:gd name="connsiteY27" fmla="*/ 95074 h 144686"/>
                  <a:gd name="connsiteX28" fmla="*/ 104573 w 124330"/>
                  <a:gd name="connsiteY28" fmla="*/ 95074 h 144686"/>
                  <a:gd name="connsiteX29" fmla="*/ 113752 w 124330"/>
                  <a:gd name="connsiteY29" fmla="*/ 101685 h 144686"/>
                  <a:gd name="connsiteX30" fmla="*/ 123833 w 124330"/>
                  <a:gd name="connsiteY30" fmla="*/ 131928 h 144686"/>
                  <a:gd name="connsiteX31" fmla="*/ 122494 w 124330"/>
                  <a:gd name="connsiteY31" fmla="*/ 140643 h 144686"/>
                  <a:gd name="connsiteX32" fmla="*/ 114654 w 124330"/>
                  <a:gd name="connsiteY32" fmla="*/ 144687 h 144686"/>
                  <a:gd name="connsiteX33" fmla="*/ 21602 w 124330"/>
                  <a:gd name="connsiteY33" fmla="*/ 125344 h 144686"/>
                  <a:gd name="connsiteX34" fmla="*/ 101213 w 124330"/>
                  <a:gd name="connsiteY34" fmla="*/ 125344 h 144686"/>
                  <a:gd name="connsiteX35" fmla="*/ 99381 w 124330"/>
                  <a:gd name="connsiteY35" fmla="*/ 119825 h 144686"/>
                  <a:gd name="connsiteX36" fmla="*/ 99381 w 124330"/>
                  <a:gd name="connsiteY36" fmla="*/ 119825 h 144686"/>
                  <a:gd name="connsiteX37" fmla="*/ 97579 w 124330"/>
                  <a:gd name="connsiteY37" fmla="*/ 114443 h 144686"/>
                  <a:gd name="connsiteX38" fmla="*/ 69165 w 124330"/>
                  <a:gd name="connsiteY38" fmla="*/ 114443 h 144686"/>
                  <a:gd name="connsiteX39" fmla="*/ 60041 w 124330"/>
                  <a:gd name="connsiteY39" fmla="*/ 107941 h 144686"/>
                  <a:gd name="connsiteX40" fmla="*/ 63156 w 124330"/>
                  <a:gd name="connsiteY40" fmla="*/ 97177 h 144686"/>
                  <a:gd name="connsiteX41" fmla="*/ 91923 w 124330"/>
                  <a:gd name="connsiteY41" fmla="*/ 74310 h 144686"/>
                  <a:gd name="connsiteX42" fmla="*/ 103098 w 124330"/>
                  <a:gd name="connsiteY42" fmla="*/ 55159 h 144686"/>
                  <a:gd name="connsiteX43" fmla="*/ 103643 w 124330"/>
                  <a:gd name="connsiteY43" fmla="*/ 48274 h 144686"/>
                  <a:gd name="connsiteX44" fmla="*/ 93726 w 124330"/>
                  <a:gd name="connsiteY44" fmla="*/ 28194 h 144686"/>
                  <a:gd name="connsiteX45" fmla="*/ 68510 w 124330"/>
                  <a:gd name="connsiteY45" fmla="*/ 19370 h 144686"/>
                  <a:gd name="connsiteX46" fmla="*/ 65888 w 124330"/>
                  <a:gd name="connsiteY46" fmla="*/ 19397 h 144686"/>
                  <a:gd name="connsiteX47" fmla="*/ 35945 w 124330"/>
                  <a:gd name="connsiteY47" fmla="*/ 27375 h 144686"/>
                  <a:gd name="connsiteX48" fmla="*/ 27640 w 124330"/>
                  <a:gd name="connsiteY48" fmla="*/ 34751 h 144686"/>
                  <a:gd name="connsiteX49" fmla="*/ 22421 w 124330"/>
                  <a:gd name="connsiteY49" fmla="*/ 42428 h 144686"/>
                  <a:gd name="connsiteX50" fmla="*/ 34360 w 124330"/>
                  <a:gd name="connsiteY50" fmla="*/ 47509 h 144686"/>
                  <a:gd name="connsiteX51" fmla="*/ 34743 w 124330"/>
                  <a:gd name="connsiteY51" fmla="*/ 46772 h 144686"/>
                  <a:gd name="connsiteX52" fmla="*/ 40179 w 124330"/>
                  <a:gd name="connsiteY52" fmla="*/ 39259 h 144686"/>
                  <a:gd name="connsiteX53" fmla="*/ 58074 w 124330"/>
                  <a:gd name="connsiteY53" fmla="*/ 31117 h 144686"/>
                  <a:gd name="connsiteX54" fmla="*/ 73674 w 124330"/>
                  <a:gd name="connsiteY54" fmla="*/ 36418 h 144686"/>
                  <a:gd name="connsiteX55" fmla="*/ 81159 w 124330"/>
                  <a:gd name="connsiteY55" fmla="*/ 53055 h 144686"/>
                  <a:gd name="connsiteX56" fmla="*/ 75312 w 124330"/>
                  <a:gd name="connsiteY56" fmla="*/ 71251 h 144686"/>
                  <a:gd name="connsiteX57" fmla="*/ 69903 w 124330"/>
                  <a:gd name="connsiteY57" fmla="*/ 77780 h 144686"/>
                  <a:gd name="connsiteX58" fmla="*/ 54769 w 124330"/>
                  <a:gd name="connsiteY58" fmla="*/ 91385 h 144686"/>
                  <a:gd name="connsiteX59" fmla="*/ 44277 w 124330"/>
                  <a:gd name="connsiteY59" fmla="*/ 99718 h 144686"/>
                  <a:gd name="connsiteX60" fmla="*/ 28404 w 124330"/>
                  <a:gd name="connsiteY60" fmla="*/ 114471 h 144686"/>
                  <a:gd name="connsiteX61" fmla="*/ 24825 w 124330"/>
                  <a:gd name="connsiteY61" fmla="*/ 119033 h 144686"/>
                  <a:gd name="connsiteX62" fmla="*/ 21602 w 124330"/>
                  <a:gd name="connsiteY62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24330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3" y="144687"/>
                      <a:pt x="648" y="140343"/>
                      <a:pt x="648" y="135015"/>
                    </a:cubicBezTo>
                    <a:cubicBezTo>
                      <a:pt x="648" y="125098"/>
                      <a:pt x="3406" y="116055"/>
                      <a:pt x="8870" y="108105"/>
                    </a:cubicBezTo>
                    <a:cubicBezTo>
                      <a:pt x="10236" y="106111"/>
                      <a:pt x="11903" y="103953"/>
                      <a:pt x="13816" y="101767"/>
                    </a:cubicBezTo>
                    <a:cubicBezTo>
                      <a:pt x="18432" y="96440"/>
                      <a:pt x="24634" y="90648"/>
                      <a:pt x="32230" y="84555"/>
                    </a:cubicBezTo>
                    <a:lnTo>
                      <a:pt x="42666" y="76250"/>
                    </a:lnTo>
                    <a:cubicBezTo>
                      <a:pt x="48294" y="71688"/>
                      <a:pt x="52773" y="67672"/>
                      <a:pt x="55888" y="64393"/>
                    </a:cubicBezTo>
                    <a:cubicBezTo>
                      <a:pt x="57363" y="62836"/>
                      <a:pt x="58511" y="61497"/>
                      <a:pt x="59276" y="60377"/>
                    </a:cubicBezTo>
                    <a:cubicBezTo>
                      <a:pt x="60916" y="57864"/>
                      <a:pt x="61816" y="55268"/>
                      <a:pt x="61816" y="53001"/>
                    </a:cubicBezTo>
                    <a:cubicBezTo>
                      <a:pt x="61816" y="52864"/>
                      <a:pt x="61816" y="51635"/>
                      <a:pt x="61516" y="51416"/>
                    </a:cubicBezTo>
                    <a:cubicBezTo>
                      <a:pt x="60943" y="50952"/>
                      <a:pt x="60041" y="50433"/>
                      <a:pt x="58101" y="50433"/>
                    </a:cubicBezTo>
                    <a:cubicBezTo>
                      <a:pt x="57609" y="50433"/>
                      <a:pt x="56271" y="50433"/>
                      <a:pt x="54167" y="52618"/>
                    </a:cubicBezTo>
                    <a:cubicBezTo>
                      <a:pt x="53293" y="53520"/>
                      <a:pt x="52473" y="54695"/>
                      <a:pt x="51709" y="56061"/>
                    </a:cubicBezTo>
                    <a:cubicBezTo>
                      <a:pt x="50671" y="57973"/>
                      <a:pt x="49769" y="60213"/>
                      <a:pt x="49086" y="62781"/>
                    </a:cubicBezTo>
                    <a:cubicBezTo>
                      <a:pt x="48348" y="65486"/>
                      <a:pt x="46490" y="67726"/>
                      <a:pt x="43977" y="68956"/>
                    </a:cubicBezTo>
                    <a:cubicBezTo>
                      <a:pt x="41464" y="70185"/>
                      <a:pt x="38540" y="70267"/>
                      <a:pt x="35972" y="69174"/>
                    </a:cubicBezTo>
                    <a:lnTo>
                      <a:pt x="5893" y="56388"/>
                    </a:lnTo>
                    <a:cubicBezTo>
                      <a:pt x="1193" y="54394"/>
                      <a:pt x="-1129" y="49121"/>
                      <a:pt x="538" y="44313"/>
                    </a:cubicBezTo>
                    <a:cubicBezTo>
                      <a:pt x="3489" y="35789"/>
                      <a:pt x="7669" y="28358"/>
                      <a:pt x="12914" y="22157"/>
                    </a:cubicBezTo>
                    <a:cubicBezTo>
                      <a:pt x="16493" y="17949"/>
                      <a:pt x="20646" y="14261"/>
                      <a:pt x="25236" y="11229"/>
                    </a:cubicBezTo>
                    <a:cubicBezTo>
                      <a:pt x="35781" y="4235"/>
                      <a:pt x="49277" y="464"/>
                      <a:pt x="65369" y="27"/>
                    </a:cubicBezTo>
                    <a:cubicBezTo>
                      <a:pt x="66407" y="0"/>
                      <a:pt x="67444" y="0"/>
                      <a:pt x="68537" y="0"/>
                    </a:cubicBezTo>
                    <a:cubicBezTo>
                      <a:pt x="82662" y="0"/>
                      <a:pt x="95283" y="4426"/>
                      <a:pt x="105994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51689"/>
                      <a:pt x="122741" y="55077"/>
                      <a:pt x="122194" y="58328"/>
                    </a:cubicBezTo>
                    <a:cubicBezTo>
                      <a:pt x="120118" y="70895"/>
                      <a:pt x="113998" y="81359"/>
                      <a:pt x="104026" y="89418"/>
                    </a:cubicBezTo>
                    <a:lnTo>
                      <a:pt x="96923" y="95074"/>
                    </a:lnTo>
                    <a:lnTo>
                      <a:pt x="104573" y="95074"/>
                    </a:lnTo>
                    <a:cubicBezTo>
                      <a:pt x="108752" y="95074"/>
                      <a:pt x="112441" y="97751"/>
                      <a:pt x="113752" y="101685"/>
                    </a:cubicBezTo>
                    <a:lnTo>
                      <a:pt x="123833" y="131928"/>
                    </a:lnTo>
                    <a:cubicBezTo>
                      <a:pt x="124816" y="134879"/>
                      <a:pt x="124325" y="138130"/>
                      <a:pt x="122494" y="140643"/>
                    </a:cubicBezTo>
                    <a:cubicBezTo>
                      <a:pt x="120692" y="143211"/>
                      <a:pt x="117768" y="144687"/>
                      <a:pt x="114654" y="144687"/>
                    </a:cubicBezTo>
                    <a:close/>
                    <a:moveTo>
                      <a:pt x="21602" y="125344"/>
                    </a:moveTo>
                    <a:lnTo>
                      <a:pt x="101213" y="125344"/>
                    </a:lnTo>
                    <a:lnTo>
                      <a:pt x="99381" y="119825"/>
                    </a:lnTo>
                    <a:lnTo>
                      <a:pt x="99381" y="119825"/>
                    </a:lnTo>
                    <a:lnTo>
                      <a:pt x="97579" y="114443"/>
                    </a:lnTo>
                    <a:lnTo>
                      <a:pt x="69165" y="114443"/>
                    </a:lnTo>
                    <a:cubicBezTo>
                      <a:pt x="65041" y="114443"/>
                      <a:pt x="61380" y="111848"/>
                      <a:pt x="60041" y="107941"/>
                    </a:cubicBezTo>
                    <a:cubicBezTo>
                      <a:pt x="58675" y="104062"/>
                      <a:pt x="59931" y="99745"/>
                      <a:pt x="63156" y="97177"/>
                    </a:cubicBezTo>
                    <a:lnTo>
                      <a:pt x="91923" y="74310"/>
                    </a:lnTo>
                    <a:cubicBezTo>
                      <a:pt x="98098" y="69311"/>
                      <a:pt x="101786" y="63027"/>
                      <a:pt x="103098" y="55159"/>
                    </a:cubicBezTo>
                    <a:cubicBezTo>
                      <a:pt x="103453" y="52946"/>
                      <a:pt x="103643" y="50624"/>
                      <a:pt x="103643" y="48274"/>
                    </a:cubicBezTo>
                    <a:cubicBezTo>
                      <a:pt x="103643" y="40106"/>
                      <a:pt x="100502" y="33740"/>
                      <a:pt x="93726" y="28194"/>
                    </a:cubicBezTo>
                    <a:cubicBezTo>
                      <a:pt x="86459" y="22266"/>
                      <a:pt x="78208" y="19370"/>
                      <a:pt x="68510" y="19370"/>
                    </a:cubicBezTo>
                    <a:cubicBezTo>
                      <a:pt x="67636" y="19370"/>
                      <a:pt x="66735" y="19370"/>
                      <a:pt x="65888" y="19397"/>
                    </a:cubicBezTo>
                    <a:cubicBezTo>
                      <a:pt x="53456" y="19725"/>
                      <a:pt x="43403" y="22402"/>
                      <a:pt x="35945" y="27375"/>
                    </a:cubicBezTo>
                    <a:cubicBezTo>
                      <a:pt x="32858" y="29424"/>
                      <a:pt x="30071" y="31910"/>
                      <a:pt x="27640" y="34751"/>
                    </a:cubicBezTo>
                    <a:cubicBezTo>
                      <a:pt x="25700" y="37046"/>
                      <a:pt x="23951" y="39587"/>
                      <a:pt x="22421" y="42428"/>
                    </a:cubicBezTo>
                    <a:lnTo>
                      <a:pt x="34360" y="47509"/>
                    </a:lnTo>
                    <a:cubicBezTo>
                      <a:pt x="34496" y="47264"/>
                      <a:pt x="34634" y="47018"/>
                      <a:pt x="34743" y="46772"/>
                    </a:cubicBezTo>
                    <a:cubicBezTo>
                      <a:pt x="36300" y="43931"/>
                      <a:pt x="38158" y="41390"/>
                      <a:pt x="40179" y="39259"/>
                    </a:cubicBezTo>
                    <a:cubicBezTo>
                      <a:pt x="46654" y="32511"/>
                      <a:pt x="53484" y="31117"/>
                      <a:pt x="58074" y="31117"/>
                    </a:cubicBezTo>
                    <a:cubicBezTo>
                      <a:pt x="64057" y="31117"/>
                      <a:pt x="69329" y="32893"/>
                      <a:pt x="73674" y="36418"/>
                    </a:cubicBezTo>
                    <a:cubicBezTo>
                      <a:pt x="77089" y="39177"/>
                      <a:pt x="81159" y="44313"/>
                      <a:pt x="81159" y="53055"/>
                    </a:cubicBezTo>
                    <a:cubicBezTo>
                      <a:pt x="81159" y="59120"/>
                      <a:pt x="79193" y="65240"/>
                      <a:pt x="75312" y="71251"/>
                    </a:cubicBezTo>
                    <a:cubicBezTo>
                      <a:pt x="73783" y="73463"/>
                      <a:pt x="72061" y="75512"/>
                      <a:pt x="69903" y="77780"/>
                    </a:cubicBezTo>
                    <a:cubicBezTo>
                      <a:pt x="66161" y="81714"/>
                      <a:pt x="61216" y="86167"/>
                      <a:pt x="54769" y="91385"/>
                    </a:cubicBezTo>
                    <a:lnTo>
                      <a:pt x="44277" y="99718"/>
                    </a:lnTo>
                    <a:cubicBezTo>
                      <a:pt x="37611" y="105045"/>
                      <a:pt x="32283" y="110018"/>
                      <a:pt x="28404" y="114471"/>
                    </a:cubicBezTo>
                    <a:cubicBezTo>
                      <a:pt x="26983" y="116110"/>
                      <a:pt x="25781" y="117640"/>
                      <a:pt x="24825" y="119033"/>
                    </a:cubicBezTo>
                    <a:cubicBezTo>
                      <a:pt x="23487" y="121055"/>
                      <a:pt x="22394" y="123131"/>
                      <a:pt x="21602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1D907BF6-2F47-4E1D-ACB5-34E36C2DC71D}"/>
                </a:ext>
              </a:extLst>
            </p:cNvPr>
            <p:cNvSpPr/>
            <p:nvPr/>
          </p:nvSpPr>
          <p:spPr>
            <a:xfrm>
              <a:off x="12842416" y="1614439"/>
              <a:ext cx="104963" cy="125344"/>
            </a:xfrm>
            <a:custGeom>
              <a:avLst/>
              <a:gdLst>
                <a:gd name="connsiteX0" fmla="*/ 98871 w 104963"/>
                <a:gd name="connsiteY0" fmla="*/ 107067 h 125344"/>
                <a:gd name="connsiteX1" fmla="*/ 94882 w 104963"/>
                <a:gd name="connsiteY1" fmla="*/ 95074 h 125344"/>
                <a:gd name="connsiteX2" fmla="*/ 86877 w 104963"/>
                <a:gd name="connsiteY2" fmla="*/ 95074 h 125344"/>
                <a:gd name="connsiteX3" fmla="*/ 59502 w 104963"/>
                <a:gd name="connsiteY3" fmla="*/ 95074 h 125344"/>
                <a:gd name="connsiteX4" fmla="*/ 74774 w 104963"/>
                <a:gd name="connsiteY4" fmla="*/ 82943 h 125344"/>
                <a:gd name="connsiteX5" fmla="*/ 88270 w 104963"/>
                <a:gd name="connsiteY5" fmla="*/ 72207 h 125344"/>
                <a:gd name="connsiteX6" fmla="*/ 102969 w 104963"/>
                <a:gd name="connsiteY6" fmla="*/ 47045 h 125344"/>
                <a:gd name="connsiteX7" fmla="*/ 103652 w 104963"/>
                <a:gd name="connsiteY7" fmla="*/ 38576 h 125344"/>
                <a:gd name="connsiteX8" fmla="*/ 90183 w 104963"/>
                <a:gd name="connsiteY8" fmla="*/ 11010 h 125344"/>
                <a:gd name="connsiteX9" fmla="*/ 58846 w 104963"/>
                <a:gd name="connsiteY9" fmla="*/ 0 h 125344"/>
                <a:gd name="connsiteX10" fmla="*/ 55951 w 104963"/>
                <a:gd name="connsiteY10" fmla="*/ 27 h 125344"/>
                <a:gd name="connsiteX11" fmla="*/ 20900 w 104963"/>
                <a:gd name="connsiteY11" fmla="*/ 9617 h 125344"/>
                <a:gd name="connsiteX12" fmla="*/ 10600 w 104963"/>
                <a:gd name="connsiteY12" fmla="*/ 18769 h 125344"/>
                <a:gd name="connsiteX13" fmla="*/ 0 w 104963"/>
                <a:gd name="connsiteY13" fmla="*/ 37811 h 125344"/>
                <a:gd name="connsiteX14" fmla="*/ 30079 w 104963"/>
                <a:gd name="connsiteY14" fmla="*/ 50597 h 125344"/>
                <a:gd name="connsiteX15" fmla="*/ 33548 w 104963"/>
                <a:gd name="connsiteY15" fmla="*/ 41745 h 125344"/>
                <a:gd name="connsiteX16" fmla="*/ 37510 w 104963"/>
                <a:gd name="connsiteY16" fmla="*/ 36254 h 125344"/>
                <a:gd name="connsiteX17" fmla="*/ 48410 w 104963"/>
                <a:gd name="connsiteY17" fmla="*/ 31090 h 125344"/>
                <a:gd name="connsiteX18" fmla="*/ 57918 w 104963"/>
                <a:gd name="connsiteY18" fmla="*/ 34232 h 125344"/>
                <a:gd name="connsiteX19" fmla="*/ 61797 w 104963"/>
                <a:gd name="connsiteY19" fmla="*/ 43330 h 125344"/>
                <a:gd name="connsiteX20" fmla="*/ 57508 w 104963"/>
                <a:gd name="connsiteY20" fmla="*/ 56252 h 125344"/>
                <a:gd name="connsiteX21" fmla="*/ 53191 w 104963"/>
                <a:gd name="connsiteY21" fmla="*/ 61388 h 125344"/>
                <a:gd name="connsiteX22" fmla="*/ 38984 w 104963"/>
                <a:gd name="connsiteY22" fmla="*/ 74146 h 125344"/>
                <a:gd name="connsiteX23" fmla="*/ 28577 w 104963"/>
                <a:gd name="connsiteY23" fmla="*/ 82424 h 125344"/>
                <a:gd name="connsiteX24" fmla="*/ 11419 w 104963"/>
                <a:gd name="connsiteY24" fmla="*/ 98434 h 125344"/>
                <a:gd name="connsiteX25" fmla="*/ 7157 w 104963"/>
                <a:gd name="connsiteY25" fmla="*/ 103898 h 125344"/>
                <a:gd name="connsiteX26" fmla="*/ 628 w 104963"/>
                <a:gd name="connsiteY26" fmla="*/ 125344 h 125344"/>
                <a:gd name="connsiteX27" fmla="*/ 38329 w 104963"/>
                <a:gd name="connsiteY27" fmla="*/ 125344 h 125344"/>
                <a:gd name="connsiteX28" fmla="*/ 104963 w 104963"/>
                <a:gd name="connsiteY28" fmla="*/ 125344 h 125344"/>
                <a:gd name="connsiteX29" fmla="*/ 98871 w 104963"/>
                <a:gd name="connsiteY29" fmla="*/ 107067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4963" h="125344">
                  <a:moveTo>
                    <a:pt x="98871" y="107067"/>
                  </a:moveTo>
                  <a:lnTo>
                    <a:pt x="94882" y="95074"/>
                  </a:lnTo>
                  <a:lnTo>
                    <a:pt x="86877" y="95074"/>
                  </a:lnTo>
                  <a:lnTo>
                    <a:pt x="59502" y="95074"/>
                  </a:lnTo>
                  <a:lnTo>
                    <a:pt x="74774" y="82943"/>
                  </a:lnTo>
                  <a:lnTo>
                    <a:pt x="88270" y="72207"/>
                  </a:lnTo>
                  <a:cubicBezTo>
                    <a:pt x="96384" y="65650"/>
                    <a:pt x="101275" y="57263"/>
                    <a:pt x="102969" y="47045"/>
                  </a:cubicBezTo>
                  <a:cubicBezTo>
                    <a:pt x="103405" y="44340"/>
                    <a:pt x="103652" y="41526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6" y="0"/>
                  </a:cubicBezTo>
                  <a:cubicBezTo>
                    <a:pt x="57863" y="0"/>
                    <a:pt x="56906" y="0"/>
                    <a:pt x="55951" y="27"/>
                  </a:cubicBezTo>
                  <a:cubicBezTo>
                    <a:pt x="41635" y="410"/>
                    <a:pt x="29943" y="3606"/>
                    <a:pt x="20900" y="9617"/>
                  </a:cubicBezTo>
                  <a:cubicBezTo>
                    <a:pt x="17020" y="12185"/>
                    <a:pt x="13605" y="15245"/>
                    <a:pt x="10600" y="18769"/>
                  </a:cubicBezTo>
                  <a:cubicBezTo>
                    <a:pt x="6092" y="24042"/>
                    <a:pt x="2568" y="30380"/>
                    <a:pt x="0" y="37811"/>
                  </a:cubicBezTo>
                  <a:lnTo>
                    <a:pt x="30079" y="50597"/>
                  </a:lnTo>
                  <a:cubicBezTo>
                    <a:pt x="30980" y="47236"/>
                    <a:pt x="32154" y="44286"/>
                    <a:pt x="33548" y="41745"/>
                  </a:cubicBezTo>
                  <a:cubicBezTo>
                    <a:pt x="34696" y="39641"/>
                    <a:pt x="36007" y="37811"/>
                    <a:pt x="37510" y="36254"/>
                  </a:cubicBezTo>
                  <a:cubicBezTo>
                    <a:pt x="40816" y="32811"/>
                    <a:pt x="44448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7" y="39368"/>
                    <a:pt x="61797" y="43330"/>
                  </a:cubicBezTo>
                  <a:cubicBezTo>
                    <a:pt x="61797" y="47537"/>
                    <a:pt x="60376" y="51826"/>
                    <a:pt x="57508" y="56252"/>
                  </a:cubicBezTo>
                  <a:cubicBezTo>
                    <a:pt x="56442" y="57782"/>
                    <a:pt x="54995" y="59503"/>
                    <a:pt x="53191" y="61388"/>
                  </a:cubicBezTo>
                  <a:cubicBezTo>
                    <a:pt x="49776" y="64967"/>
                    <a:pt x="45050" y="69229"/>
                    <a:pt x="38984" y="74146"/>
                  </a:cubicBezTo>
                  <a:lnTo>
                    <a:pt x="28577" y="82424"/>
                  </a:lnTo>
                  <a:cubicBezTo>
                    <a:pt x="21390" y="88189"/>
                    <a:pt x="15681" y="93516"/>
                    <a:pt x="11419" y="98434"/>
                  </a:cubicBezTo>
                  <a:cubicBezTo>
                    <a:pt x="9779" y="100319"/>
                    <a:pt x="8359" y="102122"/>
                    <a:pt x="7157" y="103898"/>
                  </a:cubicBezTo>
                  <a:cubicBezTo>
                    <a:pt x="2813" y="110236"/>
                    <a:pt x="628" y="117394"/>
                    <a:pt x="628" y="125344"/>
                  </a:cubicBezTo>
                  <a:lnTo>
                    <a:pt x="38329" y="125344"/>
                  </a:lnTo>
                  <a:lnTo>
                    <a:pt x="104963" y="125344"/>
                  </a:lnTo>
                  <a:lnTo>
                    <a:pt x="98871" y="107067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8" name="Graphic 2">
              <a:extLst>
                <a:ext uri="{FF2B5EF4-FFF2-40B4-BE49-F238E27FC236}">
                  <a16:creationId xmlns:a16="http://schemas.microsoft.com/office/drawing/2014/main" id="{91184B27-56EC-4E0A-95E1-94CD1B8304A2}"/>
                </a:ext>
              </a:extLst>
            </p:cNvPr>
            <p:cNvGrpSpPr/>
            <p:nvPr/>
          </p:nvGrpSpPr>
          <p:grpSpPr>
            <a:xfrm>
              <a:off x="12928236" y="1604741"/>
              <a:ext cx="124357" cy="144686"/>
              <a:chOff x="12928236" y="1604741"/>
              <a:chExt cx="124357" cy="144686"/>
            </a:xfrm>
            <a:solidFill>
              <a:srgbClr val="FFECBD"/>
            </a:solidFill>
          </p:grpSpPr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CD1743E1-995E-43E1-9C24-FEB72BDDC589}"/>
                  </a:ext>
                </a:extLst>
              </p:cNvPr>
              <p:cNvSpPr/>
              <p:nvPr/>
            </p:nvSpPr>
            <p:spPr>
              <a:xfrm>
                <a:off x="12937899" y="1614439"/>
                <a:ext cx="104991" cy="125344"/>
              </a:xfrm>
              <a:custGeom>
                <a:avLst/>
                <a:gdLst>
                  <a:gd name="connsiteX0" fmla="*/ 94910 w 104991"/>
                  <a:gd name="connsiteY0" fmla="*/ 95074 h 125344"/>
                  <a:gd name="connsiteX1" fmla="*/ 59530 w 104991"/>
                  <a:gd name="connsiteY1" fmla="*/ 95074 h 125344"/>
                  <a:gd name="connsiteX2" fmla="*/ 88298 w 104991"/>
                  <a:gd name="connsiteY2" fmla="*/ 72207 h 125344"/>
                  <a:gd name="connsiteX3" fmla="*/ 93216 w 104991"/>
                  <a:gd name="connsiteY3" fmla="*/ 67562 h 125344"/>
                  <a:gd name="connsiteX4" fmla="*/ 103680 w 104991"/>
                  <a:gd name="connsiteY4" fmla="*/ 38576 h 125344"/>
                  <a:gd name="connsiteX5" fmla="*/ 90211 w 104991"/>
                  <a:gd name="connsiteY5" fmla="*/ 11010 h 125344"/>
                  <a:gd name="connsiteX6" fmla="*/ 58875 w 104991"/>
                  <a:gd name="connsiteY6" fmla="*/ 0 h 125344"/>
                  <a:gd name="connsiteX7" fmla="*/ 30380 w 104991"/>
                  <a:gd name="connsiteY7" fmla="*/ 4754 h 125344"/>
                  <a:gd name="connsiteX8" fmla="*/ 20928 w 104991"/>
                  <a:gd name="connsiteY8" fmla="*/ 9644 h 125344"/>
                  <a:gd name="connsiteX9" fmla="*/ 0 w 104991"/>
                  <a:gd name="connsiteY9" fmla="*/ 37838 h 125344"/>
                  <a:gd name="connsiteX10" fmla="*/ 30080 w 104991"/>
                  <a:gd name="connsiteY10" fmla="*/ 50624 h 125344"/>
                  <a:gd name="connsiteX11" fmla="*/ 37510 w 104991"/>
                  <a:gd name="connsiteY11" fmla="*/ 36281 h 125344"/>
                  <a:gd name="connsiteX12" fmla="*/ 48412 w 104991"/>
                  <a:gd name="connsiteY12" fmla="*/ 31117 h 125344"/>
                  <a:gd name="connsiteX13" fmla="*/ 57919 w 104991"/>
                  <a:gd name="connsiteY13" fmla="*/ 34259 h 125344"/>
                  <a:gd name="connsiteX14" fmla="*/ 61798 w 104991"/>
                  <a:gd name="connsiteY14" fmla="*/ 43357 h 125344"/>
                  <a:gd name="connsiteX15" fmla="*/ 57509 w 104991"/>
                  <a:gd name="connsiteY15" fmla="*/ 56279 h 125344"/>
                  <a:gd name="connsiteX16" fmla="*/ 38986 w 104991"/>
                  <a:gd name="connsiteY16" fmla="*/ 74174 h 125344"/>
                  <a:gd name="connsiteX17" fmla="*/ 28577 w 104991"/>
                  <a:gd name="connsiteY17" fmla="*/ 82452 h 125344"/>
                  <a:gd name="connsiteX18" fmla="*/ 20954 w 104991"/>
                  <a:gd name="connsiteY18" fmla="*/ 88899 h 125344"/>
                  <a:gd name="connsiteX19" fmla="*/ 7185 w 104991"/>
                  <a:gd name="connsiteY19" fmla="*/ 103898 h 125344"/>
                  <a:gd name="connsiteX20" fmla="*/ 656 w 104991"/>
                  <a:gd name="connsiteY20" fmla="*/ 125344 h 125344"/>
                  <a:gd name="connsiteX21" fmla="*/ 57400 w 104991"/>
                  <a:gd name="connsiteY21" fmla="*/ 125344 h 125344"/>
                  <a:gd name="connsiteX22" fmla="*/ 104991 w 104991"/>
                  <a:gd name="connsiteY22" fmla="*/ 125344 h 125344"/>
                  <a:gd name="connsiteX23" fmla="*/ 94910 w 104991"/>
                  <a:gd name="connsiteY23" fmla="*/ 95074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4991" h="125344">
                    <a:moveTo>
                      <a:pt x="94910" y="95074"/>
                    </a:moveTo>
                    <a:lnTo>
                      <a:pt x="59530" y="95074"/>
                    </a:lnTo>
                    <a:lnTo>
                      <a:pt x="88298" y="72207"/>
                    </a:lnTo>
                    <a:cubicBezTo>
                      <a:pt x="90101" y="70759"/>
                      <a:pt x="91713" y="69202"/>
                      <a:pt x="93216" y="67562"/>
                    </a:cubicBezTo>
                    <a:cubicBezTo>
                      <a:pt x="100182" y="59885"/>
                      <a:pt x="103680" y="50214"/>
                      <a:pt x="103680" y="38576"/>
                    </a:cubicBezTo>
                    <a:cubicBezTo>
                      <a:pt x="103680" y="27539"/>
                      <a:pt x="99199" y="18332"/>
                      <a:pt x="90211" y="11010"/>
                    </a:cubicBezTo>
                    <a:cubicBezTo>
                      <a:pt x="81222" y="3661"/>
                      <a:pt x="70787" y="0"/>
                      <a:pt x="58875" y="0"/>
                    </a:cubicBezTo>
                    <a:cubicBezTo>
                      <a:pt x="47893" y="0"/>
                      <a:pt x="38385" y="1585"/>
                      <a:pt x="30380" y="4754"/>
                    </a:cubicBezTo>
                    <a:cubicBezTo>
                      <a:pt x="26965" y="6092"/>
                      <a:pt x="23824" y="7732"/>
                      <a:pt x="20928" y="9644"/>
                    </a:cubicBezTo>
                    <a:cubicBezTo>
                      <a:pt x="11283" y="16064"/>
                      <a:pt x="4317" y="25462"/>
                      <a:pt x="0" y="37838"/>
                    </a:cubicBezTo>
                    <a:lnTo>
                      <a:pt x="30080" y="50624"/>
                    </a:lnTo>
                    <a:cubicBezTo>
                      <a:pt x="31718" y="44504"/>
                      <a:pt x="34205" y="39723"/>
                      <a:pt x="37510" y="36281"/>
                    </a:cubicBezTo>
                    <a:cubicBezTo>
                      <a:pt x="40816" y="32839"/>
                      <a:pt x="44450" y="31117"/>
                      <a:pt x="48412" y="31117"/>
                    </a:cubicBezTo>
                    <a:cubicBezTo>
                      <a:pt x="52153" y="31117"/>
                      <a:pt x="55323" y="32156"/>
                      <a:pt x="57919" y="34259"/>
                    </a:cubicBezTo>
                    <a:cubicBezTo>
                      <a:pt x="60514" y="36363"/>
                      <a:pt x="61798" y="39395"/>
                      <a:pt x="61798" y="43357"/>
                    </a:cubicBezTo>
                    <a:cubicBezTo>
                      <a:pt x="61798" y="47564"/>
                      <a:pt x="60377" y="51853"/>
                      <a:pt x="57509" y="56279"/>
                    </a:cubicBezTo>
                    <a:cubicBezTo>
                      <a:pt x="54421" y="60705"/>
                      <a:pt x="48248" y="66661"/>
                      <a:pt x="38986" y="74174"/>
                    </a:cubicBezTo>
                    <a:lnTo>
                      <a:pt x="28577" y="82452"/>
                    </a:lnTo>
                    <a:cubicBezTo>
                      <a:pt x="25818" y="84665"/>
                      <a:pt x="23277" y="86823"/>
                      <a:pt x="20954" y="88899"/>
                    </a:cubicBezTo>
                    <a:cubicBezTo>
                      <a:pt x="14917" y="94309"/>
                      <a:pt x="10328" y="99308"/>
                      <a:pt x="7185" y="103898"/>
                    </a:cubicBezTo>
                    <a:cubicBezTo>
                      <a:pt x="2841" y="110236"/>
                      <a:pt x="656" y="117394"/>
                      <a:pt x="656" y="125344"/>
                    </a:cubicBezTo>
                    <a:lnTo>
                      <a:pt x="57400" y="125344"/>
                    </a:lnTo>
                    <a:lnTo>
                      <a:pt x="104991" y="125344"/>
                    </a:lnTo>
                    <a:lnTo>
                      <a:pt x="94910" y="95074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19F4B9CE-A5DD-4A20-A156-88C92894E337}"/>
                  </a:ext>
                </a:extLst>
              </p:cNvPr>
              <p:cNvSpPr/>
              <p:nvPr/>
            </p:nvSpPr>
            <p:spPr>
              <a:xfrm>
                <a:off x="12928236" y="1604741"/>
                <a:ext cx="124357" cy="144686"/>
              </a:xfrm>
              <a:custGeom>
                <a:avLst/>
                <a:gdLst>
                  <a:gd name="connsiteX0" fmla="*/ 114654 w 124357"/>
                  <a:gd name="connsiteY0" fmla="*/ 144687 h 144686"/>
                  <a:gd name="connsiteX1" fmla="*/ 10319 w 124357"/>
                  <a:gd name="connsiteY1" fmla="*/ 144687 h 144686"/>
                  <a:gd name="connsiteX2" fmla="*/ 647 w 124357"/>
                  <a:gd name="connsiteY2" fmla="*/ 135015 h 144686"/>
                  <a:gd name="connsiteX3" fmla="*/ 8870 w 124357"/>
                  <a:gd name="connsiteY3" fmla="*/ 108105 h 144686"/>
                  <a:gd name="connsiteX4" fmla="*/ 24169 w 124357"/>
                  <a:gd name="connsiteY4" fmla="*/ 91385 h 144686"/>
                  <a:gd name="connsiteX5" fmla="*/ 32201 w 124357"/>
                  <a:gd name="connsiteY5" fmla="*/ 84583 h 144686"/>
                  <a:gd name="connsiteX6" fmla="*/ 42665 w 124357"/>
                  <a:gd name="connsiteY6" fmla="*/ 76277 h 144686"/>
                  <a:gd name="connsiteX7" fmla="*/ 59276 w 124357"/>
                  <a:gd name="connsiteY7" fmla="*/ 60404 h 144686"/>
                  <a:gd name="connsiteX8" fmla="*/ 61816 w 124357"/>
                  <a:gd name="connsiteY8" fmla="*/ 53028 h 144686"/>
                  <a:gd name="connsiteX9" fmla="*/ 61516 w 124357"/>
                  <a:gd name="connsiteY9" fmla="*/ 51444 h 144686"/>
                  <a:gd name="connsiteX10" fmla="*/ 58101 w 124357"/>
                  <a:gd name="connsiteY10" fmla="*/ 50460 h 144686"/>
                  <a:gd name="connsiteX11" fmla="*/ 54167 w 124357"/>
                  <a:gd name="connsiteY11" fmla="*/ 52646 h 144686"/>
                  <a:gd name="connsiteX12" fmla="*/ 49086 w 124357"/>
                  <a:gd name="connsiteY12" fmla="*/ 62809 h 144686"/>
                  <a:gd name="connsiteX13" fmla="*/ 43976 w 124357"/>
                  <a:gd name="connsiteY13" fmla="*/ 68983 h 144686"/>
                  <a:gd name="connsiteX14" fmla="*/ 35971 w 124357"/>
                  <a:gd name="connsiteY14" fmla="*/ 69174 h 144686"/>
                  <a:gd name="connsiteX15" fmla="*/ 5892 w 124357"/>
                  <a:gd name="connsiteY15" fmla="*/ 56388 h 144686"/>
                  <a:gd name="connsiteX16" fmla="*/ 538 w 124357"/>
                  <a:gd name="connsiteY16" fmla="*/ 44313 h 144686"/>
                  <a:gd name="connsiteX17" fmla="*/ 25235 w 124357"/>
                  <a:gd name="connsiteY17" fmla="*/ 11229 h 144686"/>
                  <a:gd name="connsiteX18" fmla="*/ 36490 w 124357"/>
                  <a:gd name="connsiteY18" fmla="*/ 5409 h 144686"/>
                  <a:gd name="connsiteX19" fmla="*/ 68538 w 124357"/>
                  <a:gd name="connsiteY19" fmla="*/ 0 h 144686"/>
                  <a:gd name="connsiteX20" fmla="*/ 105993 w 124357"/>
                  <a:gd name="connsiteY20" fmla="*/ 13196 h 144686"/>
                  <a:gd name="connsiteX21" fmla="*/ 123014 w 124357"/>
                  <a:gd name="connsiteY21" fmla="*/ 48274 h 144686"/>
                  <a:gd name="connsiteX22" fmla="*/ 110037 w 124357"/>
                  <a:gd name="connsiteY22" fmla="*/ 83763 h 144686"/>
                  <a:gd name="connsiteX23" fmla="*/ 104054 w 124357"/>
                  <a:gd name="connsiteY23" fmla="*/ 89418 h 144686"/>
                  <a:gd name="connsiteX24" fmla="*/ 96950 w 124357"/>
                  <a:gd name="connsiteY24" fmla="*/ 95074 h 144686"/>
                  <a:gd name="connsiteX25" fmla="*/ 104599 w 124357"/>
                  <a:gd name="connsiteY25" fmla="*/ 95074 h 144686"/>
                  <a:gd name="connsiteX26" fmla="*/ 113778 w 124357"/>
                  <a:gd name="connsiteY26" fmla="*/ 101685 h 144686"/>
                  <a:gd name="connsiteX27" fmla="*/ 123861 w 124357"/>
                  <a:gd name="connsiteY27" fmla="*/ 131928 h 144686"/>
                  <a:gd name="connsiteX28" fmla="*/ 122521 w 124357"/>
                  <a:gd name="connsiteY28" fmla="*/ 140643 h 144686"/>
                  <a:gd name="connsiteX29" fmla="*/ 114654 w 124357"/>
                  <a:gd name="connsiteY29" fmla="*/ 144687 h 144686"/>
                  <a:gd name="connsiteX30" fmla="*/ 21601 w 124357"/>
                  <a:gd name="connsiteY30" fmla="*/ 125344 h 144686"/>
                  <a:gd name="connsiteX31" fmla="*/ 101239 w 124357"/>
                  <a:gd name="connsiteY31" fmla="*/ 125344 h 144686"/>
                  <a:gd name="connsiteX32" fmla="*/ 97605 w 124357"/>
                  <a:gd name="connsiteY32" fmla="*/ 114443 h 144686"/>
                  <a:gd name="connsiteX33" fmla="*/ 69193 w 124357"/>
                  <a:gd name="connsiteY33" fmla="*/ 114443 h 144686"/>
                  <a:gd name="connsiteX34" fmla="*/ 60040 w 124357"/>
                  <a:gd name="connsiteY34" fmla="*/ 107941 h 144686"/>
                  <a:gd name="connsiteX35" fmla="*/ 63155 w 124357"/>
                  <a:gd name="connsiteY35" fmla="*/ 97177 h 144686"/>
                  <a:gd name="connsiteX36" fmla="*/ 91922 w 124357"/>
                  <a:gd name="connsiteY36" fmla="*/ 74310 h 144686"/>
                  <a:gd name="connsiteX37" fmla="*/ 95694 w 124357"/>
                  <a:gd name="connsiteY37" fmla="*/ 70759 h 144686"/>
                  <a:gd name="connsiteX38" fmla="*/ 103643 w 124357"/>
                  <a:gd name="connsiteY38" fmla="*/ 48274 h 144686"/>
                  <a:gd name="connsiteX39" fmla="*/ 93726 w 124357"/>
                  <a:gd name="connsiteY39" fmla="*/ 28194 h 144686"/>
                  <a:gd name="connsiteX40" fmla="*/ 68510 w 124357"/>
                  <a:gd name="connsiteY40" fmla="*/ 19370 h 144686"/>
                  <a:gd name="connsiteX41" fmla="*/ 43539 w 124357"/>
                  <a:gd name="connsiteY41" fmla="*/ 23441 h 144686"/>
                  <a:gd name="connsiteX42" fmla="*/ 35916 w 124357"/>
                  <a:gd name="connsiteY42" fmla="*/ 27375 h 144686"/>
                  <a:gd name="connsiteX43" fmla="*/ 22394 w 124357"/>
                  <a:gd name="connsiteY43" fmla="*/ 42401 h 144686"/>
                  <a:gd name="connsiteX44" fmla="*/ 34360 w 124357"/>
                  <a:gd name="connsiteY44" fmla="*/ 47482 h 144686"/>
                  <a:gd name="connsiteX45" fmla="*/ 40207 w 124357"/>
                  <a:gd name="connsiteY45" fmla="*/ 39232 h 144686"/>
                  <a:gd name="connsiteX46" fmla="*/ 58101 w 124357"/>
                  <a:gd name="connsiteY46" fmla="*/ 31090 h 144686"/>
                  <a:gd name="connsiteX47" fmla="*/ 73700 w 124357"/>
                  <a:gd name="connsiteY47" fmla="*/ 36390 h 144686"/>
                  <a:gd name="connsiteX48" fmla="*/ 81159 w 124357"/>
                  <a:gd name="connsiteY48" fmla="*/ 53028 h 144686"/>
                  <a:gd name="connsiteX49" fmla="*/ 75313 w 124357"/>
                  <a:gd name="connsiteY49" fmla="*/ 71223 h 144686"/>
                  <a:gd name="connsiteX50" fmla="*/ 54768 w 124357"/>
                  <a:gd name="connsiteY50" fmla="*/ 91358 h 144686"/>
                  <a:gd name="connsiteX51" fmla="*/ 44277 w 124357"/>
                  <a:gd name="connsiteY51" fmla="*/ 99691 h 144686"/>
                  <a:gd name="connsiteX52" fmla="*/ 37092 w 124357"/>
                  <a:gd name="connsiteY52" fmla="*/ 105783 h 144686"/>
                  <a:gd name="connsiteX53" fmla="*/ 24826 w 124357"/>
                  <a:gd name="connsiteY53" fmla="*/ 119061 h 144686"/>
                  <a:gd name="connsiteX54" fmla="*/ 21601 w 124357"/>
                  <a:gd name="connsiteY54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24357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4" y="144687"/>
                      <a:pt x="647" y="140343"/>
                      <a:pt x="647" y="135015"/>
                    </a:cubicBezTo>
                    <a:cubicBezTo>
                      <a:pt x="647" y="125098"/>
                      <a:pt x="3406" y="116055"/>
                      <a:pt x="8870" y="108105"/>
                    </a:cubicBezTo>
                    <a:cubicBezTo>
                      <a:pt x="12477" y="102860"/>
                      <a:pt x="17475" y="97368"/>
                      <a:pt x="24169" y="91385"/>
                    </a:cubicBezTo>
                    <a:cubicBezTo>
                      <a:pt x="26628" y="89172"/>
                      <a:pt x="29305" y="86932"/>
                      <a:pt x="32201" y="84583"/>
                    </a:cubicBezTo>
                    <a:lnTo>
                      <a:pt x="42665" y="76277"/>
                    </a:lnTo>
                    <a:cubicBezTo>
                      <a:pt x="53184" y="67754"/>
                      <a:pt x="57500" y="62945"/>
                      <a:pt x="59276" y="60404"/>
                    </a:cubicBezTo>
                    <a:cubicBezTo>
                      <a:pt x="60915" y="57891"/>
                      <a:pt x="61816" y="55323"/>
                      <a:pt x="61816" y="53028"/>
                    </a:cubicBezTo>
                    <a:cubicBezTo>
                      <a:pt x="61816" y="52536"/>
                      <a:pt x="61761" y="51635"/>
                      <a:pt x="61516" y="51444"/>
                    </a:cubicBezTo>
                    <a:cubicBezTo>
                      <a:pt x="60942" y="50979"/>
                      <a:pt x="60040" y="50460"/>
                      <a:pt x="58101" y="50460"/>
                    </a:cubicBezTo>
                    <a:cubicBezTo>
                      <a:pt x="57610" y="50460"/>
                      <a:pt x="56270" y="50460"/>
                      <a:pt x="54167" y="52646"/>
                    </a:cubicBezTo>
                    <a:cubicBezTo>
                      <a:pt x="52008" y="54886"/>
                      <a:pt x="50287" y="58301"/>
                      <a:pt x="49086" y="62809"/>
                    </a:cubicBezTo>
                    <a:cubicBezTo>
                      <a:pt x="48348" y="65513"/>
                      <a:pt x="46490" y="67754"/>
                      <a:pt x="43976" y="68983"/>
                    </a:cubicBezTo>
                    <a:cubicBezTo>
                      <a:pt x="41463" y="70212"/>
                      <a:pt x="38539" y="70294"/>
                      <a:pt x="35971" y="69174"/>
                    </a:cubicBezTo>
                    <a:lnTo>
                      <a:pt x="5892" y="56388"/>
                    </a:lnTo>
                    <a:cubicBezTo>
                      <a:pt x="1193" y="54394"/>
                      <a:pt x="-1128" y="49121"/>
                      <a:pt x="538" y="44313"/>
                    </a:cubicBezTo>
                    <a:cubicBezTo>
                      <a:pt x="5538" y="29943"/>
                      <a:pt x="13843" y="18796"/>
                      <a:pt x="25235" y="11229"/>
                    </a:cubicBezTo>
                    <a:cubicBezTo>
                      <a:pt x="28650" y="8961"/>
                      <a:pt x="32447" y="6994"/>
                      <a:pt x="36490" y="5409"/>
                    </a:cubicBezTo>
                    <a:cubicBezTo>
                      <a:pt x="45616" y="1830"/>
                      <a:pt x="56406" y="0"/>
                      <a:pt x="68538" y="0"/>
                    </a:cubicBezTo>
                    <a:cubicBezTo>
                      <a:pt x="82662" y="0"/>
                      <a:pt x="95283" y="4453"/>
                      <a:pt x="105993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62344"/>
                      <a:pt x="118642" y="74283"/>
                      <a:pt x="110037" y="83763"/>
                    </a:cubicBezTo>
                    <a:cubicBezTo>
                      <a:pt x="108205" y="85785"/>
                      <a:pt x="106184" y="87697"/>
                      <a:pt x="104054" y="89418"/>
                    </a:cubicBezTo>
                    <a:lnTo>
                      <a:pt x="96950" y="95074"/>
                    </a:lnTo>
                    <a:lnTo>
                      <a:pt x="104599" y="95074"/>
                    </a:lnTo>
                    <a:cubicBezTo>
                      <a:pt x="108752" y="95074"/>
                      <a:pt x="112467" y="97751"/>
                      <a:pt x="113778" y="101685"/>
                    </a:cubicBezTo>
                    <a:lnTo>
                      <a:pt x="123861" y="131928"/>
                    </a:lnTo>
                    <a:cubicBezTo>
                      <a:pt x="124844" y="134879"/>
                      <a:pt x="124352" y="138130"/>
                      <a:pt x="122521" y="140643"/>
                    </a:cubicBezTo>
                    <a:cubicBezTo>
                      <a:pt x="120691" y="143211"/>
                      <a:pt x="117767" y="144687"/>
                      <a:pt x="114654" y="144687"/>
                    </a:cubicBezTo>
                    <a:close/>
                    <a:moveTo>
                      <a:pt x="21601" y="125344"/>
                    </a:moveTo>
                    <a:lnTo>
                      <a:pt x="101239" y="125344"/>
                    </a:lnTo>
                    <a:lnTo>
                      <a:pt x="97605" y="114443"/>
                    </a:lnTo>
                    <a:lnTo>
                      <a:pt x="69193" y="114443"/>
                    </a:lnTo>
                    <a:cubicBezTo>
                      <a:pt x="65068" y="114443"/>
                      <a:pt x="61406" y="111848"/>
                      <a:pt x="60040" y="107941"/>
                    </a:cubicBezTo>
                    <a:cubicBezTo>
                      <a:pt x="58674" y="104062"/>
                      <a:pt x="59931" y="99745"/>
                      <a:pt x="63155" y="97177"/>
                    </a:cubicBezTo>
                    <a:lnTo>
                      <a:pt x="91922" y="74310"/>
                    </a:lnTo>
                    <a:cubicBezTo>
                      <a:pt x="93234" y="73245"/>
                      <a:pt x="94518" y="72043"/>
                      <a:pt x="95694" y="70759"/>
                    </a:cubicBezTo>
                    <a:cubicBezTo>
                      <a:pt x="101048" y="64858"/>
                      <a:pt x="103643" y="57509"/>
                      <a:pt x="103643" y="48274"/>
                    </a:cubicBezTo>
                    <a:cubicBezTo>
                      <a:pt x="103643" y="40106"/>
                      <a:pt x="100501" y="33740"/>
                      <a:pt x="93726" y="28194"/>
                    </a:cubicBezTo>
                    <a:cubicBezTo>
                      <a:pt x="86458" y="22266"/>
                      <a:pt x="78208" y="19370"/>
                      <a:pt x="68510" y="19370"/>
                    </a:cubicBezTo>
                    <a:cubicBezTo>
                      <a:pt x="58812" y="19370"/>
                      <a:pt x="50424" y="20736"/>
                      <a:pt x="43539" y="23441"/>
                    </a:cubicBezTo>
                    <a:cubicBezTo>
                      <a:pt x="40752" y="24533"/>
                      <a:pt x="38184" y="25872"/>
                      <a:pt x="35916" y="27375"/>
                    </a:cubicBezTo>
                    <a:cubicBezTo>
                      <a:pt x="30290" y="31117"/>
                      <a:pt x="25809" y="36090"/>
                      <a:pt x="22394" y="42401"/>
                    </a:cubicBezTo>
                    <a:lnTo>
                      <a:pt x="34360" y="47482"/>
                    </a:lnTo>
                    <a:cubicBezTo>
                      <a:pt x="35999" y="44340"/>
                      <a:pt x="37965" y="41581"/>
                      <a:pt x="40207" y="39232"/>
                    </a:cubicBezTo>
                    <a:cubicBezTo>
                      <a:pt x="46654" y="32511"/>
                      <a:pt x="53512" y="31090"/>
                      <a:pt x="58101" y="31090"/>
                    </a:cubicBezTo>
                    <a:cubicBezTo>
                      <a:pt x="64112" y="31090"/>
                      <a:pt x="69357" y="32866"/>
                      <a:pt x="73700" y="36390"/>
                    </a:cubicBezTo>
                    <a:cubicBezTo>
                      <a:pt x="77115" y="39150"/>
                      <a:pt x="81159" y="44258"/>
                      <a:pt x="81159" y="53028"/>
                    </a:cubicBezTo>
                    <a:cubicBezTo>
                      <a:pt x="81159" y="59120"/>
                      <a:pt x="79192" y="65213"/>
                      <a:pt x="75313" y="71223"/>
                    </a:cubicBezTo>
                    <a:cubicBezTo>
                      <a:pt x="71487" y="76715"/>
                      <a:pt x="64821" y="83217"/>
                      <a:pt x="54768" y="91358"/>
                    </a:cubicBezTo>
                    <a:lnTo>
                      <a:pt x="44277" y="99691"/>
                    </a:lnTo>
                    <a:cubicBezTo>
                      <a:pt x="41709" y="101767"/>
                      <a:pt x="39305" y="103789"/>
                      <a:pt x="37092" y="105783"/>
                    </a:cubicBezTo>
                    <a:cubicBezTo>
                      <a:pt x="31628" y="110673"/>
                      <a:pt x="27503" y="115126"/>
                      <a:pt x="24826" y="119061"/>
                    </a:cubicBezTo>
                    <a:cubicBezTo>
                      <a:pt x="23460" y="121055"/>
                      <a:pt x="22394" y="123131"/>
                      <a:pt x="21601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EF5361C-5018-4D3B-8BF2-F6B30D898C6B}"/>
                </a:ext>
              </a:extLst>
            </p:cNvPr>
            <p:cNvSpPr/>
            <p:nvPr/>
          </p:nvSpPr>
          <p:spPr>
            <a:xfrm>
              <a:off x="12937899" y="1614439"/>
              <a:ext cx="104991" cy="125344"/>
            </a:xfrm>
            <a:custGeom>
              <a:avLst/>
              <a:gdLst>
                <a:gd name="connsiteX0" fmla="*/ 94910 w 104991"/>
                <a:gd name="connsiteY0" fmla="*/ 95074 h 125344"/>
                <a:gd name="connsiteX1" fmla="*/ 59530 w 104991"/>
                <a:gd name="connsiteY1" fmla="*/ 95074 h 125344"/>
                <a:gd name="connsiteX2" fmla="*/ 88298 w 104991"/>
                <a:gd name="connsiteY2" fmla="*/ 72207 h 125344"/>
                <a:gd name="connsiteX3" fmla="*/ 93216 w 104991"/>
                <a:gd name="connsiteY3" fmla="*/ 67562 h 125344"/>
                <a:gd name="connsiteX4" fmla="*/ 103680 w 104991"/>
                <a:gd name="connsiteY4" fmla="*/ 38576 h 125344"/>
                <a:gd name="connsiteX5" fmla="*/ 90211 w 104991"/>
                <a:gd name="connsiteY5" fmla="*/ 11010 h 125344"/>
                <a:gd name="connsiteX6" fmla="*/ 58875 w 104991"/>
                <a:gd name="connsiteY6" fmla="*/ 0 h 125344"/>
                <a:gd name="connsiteX7" fmla="*/ 30380 w 104991"/>
                <a:gd name="connsiteY7" fmla="*/ 4754 h 125344"/>
                <a:gd name="connsiteX8" fmla="*/ 20928 w 104991"/>
                <a:gd name="connsiteY8" fmla="*/ 9644 h 125344"/>
                <a:gd name="connsiteX9" fmla="*/ 0 w 104991"/>
                <a:gd name="connsiteY9" fmla="*/ 37838 h 125344"/>
                <a:gd name="connsiteX10" fmla="*/ 30080 w 104991"/>
                <a:gd name="connsiteY10" fmla="*/ 50624 h 125344"/>
                <a:gd name="connsiteX11" fmla="*/ 37510 w 104991"/>
                <a:gd name="connsiteY11" fmla="*/ 36281 h 125344"/>
                <a:gd name="connsiteX12" fmla="*/ 48412 w 104991"/>
                <a:gd name="connsiteY12" fmla="*/ 31117 h 125344"/>
                <a:gd name="connsiteX13" fmla="*/ 57919 w 104991"/>
                <a:gd name="connsiteY13" fmla="*/ 34259 h 125344"/>
                <a:gd name="connsiteX14" fmla="*/ 61798 w 104991"/>
                <a:gd name="connsiteY14" fmla="*/ 43357 h 125344"/>
                <a:gd name="connsiteX15" fmla="*/ 57509 w 104991"/>
                <a:gd name="connsiteY15" fmla="*/ 56279 h 125344"/>
                <a:gd name="connsiteX16" fmla="*/ 38986 w 104991"/>
                <a:gd name="connsiteY16" fmla="*/ 74174 h 125344"/>
                <a:gd name="connsiteX17" fmla="*/ 28577 w 104991"/>
                <a:gd name="connsiteY17" fmla="*/ 82452 h 125344"/>
                <a:gd name="connsiteX18" fmla="*/ 20954 w 104991"/>
                <a:gd name="connsiteY18" fmla="*/ 88899 h 125344"/>
                <a:gd name="connsiteX19" fmla="*/ 7185 w 104991"/>
                <a:gd name="connsiteY19" fmla="*/ 103898 h 125344"/>
                <a:gd name="connsiteX20" fmla="*/ 656 w 104991"/>
                <a:gd name="connsiteY20" fmla="*/ 125344 h 125344"/>
                <a:gd name="connsiteX21" fmla="*/ 57400 w 104991"/>
                <a:gd name="connsiteY21" fmla="*/ 125344 h 125344"/>
                <a:gd name="connsiteX22" fmla="*/ 104991 w 104991"/>
                <a:gd name="connsiteY22" fmla="*/ 125344 h 125344"/>
                <a:gd name="connsiteX23" fmla="*/ 94910 w 104991"/>
                <a:gd name="connsiteY23" fmla="*/ 95074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91" h="125344">
                  <a:moveTo>
                    <a:pt x="94910" y="95074"/>
                  </a:moveTo>
                  <a:lnTo>
                    <a:pt x="59530" y="95074"/>
                  </a:lnTo>
                  <a:lnTo>
                    <a:pt x="88298" y="72207"/>
                  </a:lnTo>
                  <a:cubicBezTo>
                    <a:pt x="90101" y="70759"/>
                    <a:pt x="91713" y="69202"/>
                    <a:pt x="93216" y="67562"/>
                  </a:cubicBezTo>
                  <a:cubicBezTo>
                    <a:pt x="100182" y="59885"/>
                    <a:pt x="103680" y="50214"/>
                    <a:pt x="103680" y="38576"/>
                  </a:cubicBezTo>
                  <a:cubicBezTo>
                    <a:pt x="103680" y="27539"/>
                    <a:pt x="99199" y="18332"/>
                    <a:pt x="90211" y="11010"/>
                  </a:cubicBezTo>
                  <a:cubicBezTo>
                    <a:pt x="81222" y="3661"/>
                    <a:pt x="70787" y="0"/>
                    <a:pt x="58875" y="0"/>
                  </a:cubicBezTo>
                  <a:cubicBezTo>
                    <a:pt x="47893" y="0"/>
                    <a:pt x="38385" y="1585"/>
                    <a:pt x="30380" y="4754"/>
                  </a:cubicBezTo>
                  <a:cubicBezTo>
                    <a:pt x="26965" y="6092"/>
                    <a:pt x="23824" y="7732"/>
                    <a:pt x="20928" y="9644"/>
                  </a:cubicBezTo>
                  <a:cubicBezTo>
                    <a:pt x="11283" y="16064"/>
                    <a:pt x="4317" y="25462"/>
                    <a:pt x="0" y="37838"/>
                  </a:cubicBezTo>
                  <a:lnTo>
                    <a:pt x="30080" y="50624"/>
                  </a:lnTo>
                  <a:cubicBezTo>
                    <a:pt x="31718" y="44504"/>
                    <a:pt x="34205" y="39723"/>
                    <a:pt x="37510" y="36281"/>
                  </a:cubicBezTo>
                  <a:cubicBezTo>
                    <a:pt x="40816" y="32839"/>
                    <a:pt x="44450" y="31117"/>
                    <a:pt x="48412" y="31117"/>
                  </a:cubicBezTo>
                  <a:cubicBezTo>
                    <a:pt x="52153" y="31117"/>
                    <a:pt x="55323" y="32156"/>
                    <a:pt x="57919" y="34259"/>
                  </a:cubicBezTo>
                  <a:cubicBezTo>
                    <a:pt x="60514" y="36363"/>
                    <a:pt x="61798" y="39395"/>
                    <a:pt x="61798" y="43357"/>
                  </a:cubicBezTo>
                  <a:cubicBezTo>
                    <a:pt x="61798" y="47564"/>
                    <a:pt x="60377" y="51853"/>
                    <a:pt x="57509" y="56279"/>
                  </a:cubicBezTo>
                  <a:cubicBezTo>
                    <a:pt x="54421" y="60705"/>
                    <a:pt x="48248" y="66661"/>
                    <a:pt x="38986" y="74174"/>
                  </a:cubicBezTo>
                  <a:lnTo>
                    <a:pt x="28577" y="82452"/>
                  </a:lnTo>
                  <a:cubicBezTo>
                    <a:pt x="25818" y="84665"/>
                    <a:pt x="23277" y="86823"/>
                    <a:pt x="20954" y="88899"/>
                  </a:cubicBezTo>
                  <a:cubicBezTo>
                    <a:pt x="14917" y="94309"/>
                    <a:pt x="10328" y="99308"/>
                    <a:pt x="7185" y="103898"/>
                  </a:cubicBezTo>
                  <a:cubicBezTo>
                    <a:pt x="2841" y="110236"/>
                    <a:pt x="656" y="117394"/>
                    <a:pt x="656" y="125344"/>
                  </a:cubicBezTo>
                  <a:lnTo>
                    <a:pt x="57400" y="125344"/>
                  </a:lnTo>
                  <a:lnTo>
                    <a:pt x="104991" y="125344"/>
                  </a:lnTo>
                  <a:lnTo>
                    <a:pt x="94910" y="95074"/>
                  </a:ln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DECD9D4-30E5-4AB8-AF6F-22676D1CB777}"/>
              </a:ext>
            </a:extLst>
          </p:cNvPr>
          <p:cNvGrpSpPr/>
          <p:nvPr/>
        </p:nvGrpSpPr>
        <p:grpSpPr>
          <a:xfrm>
            <a:off x="1350577" y="835166"/>
            <a:ext cx="5068083" cy="873757"/>
            <a:chOff x="1350577" y="835166"/>
            <a:chExt cx="5068083" cy="873757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934C823-EE8E-45C2-B49D-F83CF1FF8160}"/>
                </a:ext>
              </a:extLst>
            </p:cNvPr>
            <p:cNvSpPr/>
            <p:nvPr/>
          </p:nvSpPr>
          <p:spPr>
            <a:xfrm>
              <a:off x="2916948" y="835166"/>
              <a:ext cx="3501712" cy="873757"/>
            </a:xfrm>
            <a:custGeom>
              <a:avLst/>
              <a:gdLst>
                <a:gd name="connsiteX0" fmla="*/ 0 w 726875"/>
                <a:gd name="connsiteY0" fmla="*/ 0 h 125316"/>
                <a:gd name="connsiteX1" fmla="*/ 726876 w 726875"/>
                <a:gd name="connsiteY1" fmla="*/ 0 h 125316"/>
                <a:gd name="connsiteX2" fmla="*/ 726876 w 726875"/>
                <a:gd name="connsiteY2" fmla="*/ 125317 h 125316"/>
                <a:gd name="connsiteX3" fmla="*/ 0 w 726875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875" h="125316">
                  <a:moveTo>
                    <a:pt x="0" y="0"/>
                  </a:moveTo>
                  <a:lnTo>
                    <a:pt x="726876" y="0"/>
                  </a:lnTo>
                  <a:lnTo>
                    <a:pt x="726876" y="125317"/>
                  </a:lnTo>
                  <a:lnTo>
                    <a:pt x="0" y="125317"/>
                  </a:lnTo>
                  <a:close/>
                </a:path>
              </a:pathLst>
            </a:custGeom>
            <a:noFill/>
            <a:ln w="12700" cap="flat">
              <a:solidFill>
                <a:schemeClr val="accent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D0BEF9C-1B66-427F-A360-5A3009E2C983}"/>
                </a:ext>
              </a:extLst>
            </p:cNvPr>
            <p:cNvSpPr/>
            <p:nvPr/>
          </p:nvSpPr>
          <p:spPr>
            <a:xfrm>
              <a:off x="1350577" y="835166"/>
              <a:ext cx="1442742" cy="873757"/>
            </a:xfrm>
            <a:custGeom>
              <a:avLst/>
              <a:gdLst>
                <a:gd name="connsiteX0" fmla="*/ 0 w 173126"/>
                <a:gd name="connsiteY0" fmla="*/ 0 h 125316"/>
                <a:gd name="connsiteX1" fmla="*/ 173127 w 173126"/>
                <a:gd name="connsiteY1" fmla="*/ 0 h 125316"/>
                <a:gd name="connsiteX2" fmla="*/ 173127 w 173126"/>
                <a:gd name="connsiteY2" fmla="*/ 125317 h 125316"/>
                <a:gd name="connsiteX3" fmla="*/ 0 w 173126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126" h="125316">
                  <a:moveTo>
                    <a:pt x="0" y="0"/>
                  </a:moveTo>
                  <a:lnTo>
                    <a:pt x="173127" y="0"/>
                  </a:lnTo>
                  <a:lnTo>
                    <a:pt x="173127" y="125317"/>
                  </a:lnTo>
                  <a:lnTo>
                    <a:pt x="0" y="125317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29129954-2980-4F79-ABB9-46D309714920}"/>
                </a:ext>
              </a:extLst>
            </p:cNvPr>
            <p:cNvSpPr txBox="1"/>
            <p:nvPr/>
          </p:nvSpPr>
          <p:spPr>
            <a:xfrm>
              <a:off x="1587904" y="948879"/>
              <a:ext cx="9680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latin typeface="Montserrat ExtraBold" panose="00000900000000000000" pitchFamily="50" charset="0"/>
                  <a:sym typeface="Montserrat-Bold"/>
                  <a:rtl val="0"/>
                </a:rPr>
                <a:t>11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3C41BBB-63DB-4D0D-9B06-09A6D09D8BB4}"/>
                </a:ext>
              </a:extLst>
            </p:cNvPr>
            <p:cNvSpPr txBox="1"/>
            <p:nvPr/>
          </p:nvSpPr>
          <p:spPr>
            <a:xfrm>
              <a:off x="3101061" y="948879"/>
              <a:ext cx="32686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 spc="0" baseline="0">
                  <a:solidFill>
                    <a:schemeClr val="accent6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NOVEMBER</a:t>
              </a:r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4564C693-8EC1-4B67-AD8B-D8E0D4403CE8}"/>
              </a:ext>
            </a:extLst>
          </p:cNvPr>
          <p:cNvSpPr/>
          <p:nvPr/>
        </p:nvSpPr>
        <p:spPr>
          <a:xfrm>
            <a:off x="13296899" y="6248400"/>
            <a:ext cx="4988705" cy="40385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262EDF2-19C0-4E34-B4F6-30D1EE05B2A1}"/>
              </a:ext>
            </a:extLst>
          </p:cNvPr>
          <p:cNvGrpSpPr/>
          <p:nvPr/>
        </p:nvGrpSpPr>
        <p:grpSpPr>
          <a:xfrm>
            <a:off x="1343912" y="2116380"/>
            <a:ext cx="10888399" cy="7372591"/>
            <a:chOff x="1343912" y="2116380"/>
            <a:chExt cx="10888399" cy="737259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9C9861D-2E12-4424-9514-FA60DE2719ED}"/>
                </a:ext>
              </a:extLst>
            </p:cNvPr>
            <p:cNvSpPr/>
            <p:nvPr/>
          </p:nvSpPr>
          <p:spPr>
            <a:xfrm>
              <a:off x="10782904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BEB20C2-7D94-4734-83D9-D93538E9E4F4}"/>
                </a:ext>
              </a:extLst>
            </p:cNvPr>
            <p:cNvSpPr/>
            <p:nvPr/>
          </p:nvSpPr>
          <p:spPr>
            <a:xfrm>
              <a:off x="1343912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D50A64C-6430-47C3-884A-88F92E64907E}"/>
                </a:ext>
              </a:extLst>
            </p:cNvPr>
            <p:cNvSpPr/>
            <p:nvPr/>
          </p:nvSpPr>
          <p:spPr>
            <a:xfrm>
              <a:off x="1343912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D08A0FF-2B90-4D68-9333-801D00465122}"/>
                </a:ext>
              </a:extLst>
            </p:cNvPr>
            <p:cNvSpPr/>
            <p:nvPr/>
          </p:nvSpPr>
          <p:spPr>
            <a:xfrm>
              <a:off x="1343912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665CDFA-41D1-48E4-B010-E092ECD13C84}"/>
                </a:ext>
              </a:extLst>
            </p:cNvPr>
            <p:cNvSpPr/>
            <p:nvPr/>
          </p:nvSpPr>
          <p:spPr>
            <a:xfrm>
              <a:off x="1343912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945E5AA-DB2F-4421-90D1-4430E4FA59F5}"/>
                </a:ext>
              </a:extLst>
            </p:cNvPr>
            <p:cNvSpPr/>
            <p:nvPr/>
          </p:nvSpPr>
          <p:spPr>
            <a:xfrm>
              <a:off x="1343912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E6D3F30-CC5D-4FDD-898B-CD3C61EB6F1A}"/>
                </a:ext>
              </a:extLst>
            </p:cNvPr>
            <p:cNvSpPr/>
            <p:nvPr/>
          </p:nvSpPr>
          <p:spPr>
            <a:xfrm>
              <a:off x="1343912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53663EE-698F-4C7B-B97A-4322682851DD}"/>
                </a:ext>
              </a:extLst>
            </p:cNvPr>
            <p:cNvSpPr/>
            <p:nvPr/>
          </p:nvSpPr>
          <p:spPr>
            <a:xfrm>
              <a:off x="1343912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94EB82B-E604-466C-96D6-E0AAD517966E}"/>
                </a:ext>
              </a:extLst>
            </p:cNvPr>
            <p:cNvSpPr/>
            <p:nvPr/>
          </p:nvSpPr>
          <p:spPr>
            <a:xfrm>
              <a:off x="291694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B214E9D-F374-43B1-AEBE-9EFD6179842E}"/>
                </a:ext>
              </a:extLst>
            </p:cNvPr>
            <p:cNvSpPr/>
            <p:nvPr/>
          </p:nvSpPr>
          <p:spPr>
            <a:xfrm>
              <a:off x="291694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CEBAF09-9D1E-4858-A355-5BCA928858CB}"/>
                </a:ext>
              </a:extLst>
            </p:cNvPr>
            <p:cNvSpPr/>
            <p:nvPr/>
          </p:nvSpPr>
          <p:spPr>
            <a:xfrm>
              <a:off x="291694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B6A9CA3-F732-40BC-BF8B-3FB51E2B2C0A}"/>
                </a:ext>
              </a:extLst>
            </p:cNvPr>
            <p:cNvSpPr/>
            <p:nvPr/>
          </p:nvSpPr>
          <p:spPr>
            <a:xfrm>
              <a:off x="291694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092BA29-6B4C-47D1-B06A-28D30B57E997}"/>
                </a:ext>
              </a:extLst>
            </p:cNvPr>
            <p:cNvSpPr/>
            <p:nvPr/>
          </p:nvSpPr>
          <p:spPr>
            <a:xfrm>
              <a:off x="291694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1886FF-0C0A-402C-BD16-3328FE9DE352}"/>
                </a:ext>
              </a:extLst>
            </p:cNvPr>
            <p:cNvSpPr/>
            <p:nvPr/>
          </p:nvSpPr>
          <p:spPr>
            <a:xfrm>
              <a:off x="291694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A071EEE-66E8-45ED-A827-70D8A21FF830}"/>
                </a:ext>
              </a:extLst>
            </p:cNvPr>
            <p:cNvSpPr/>
            <p:nvPr/>
          </p:nvSpPr>
          <p:spPr>
            <a:xfrm>
              <a:off x="4490178" y="2802516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8817D3D-F8C7-4E8B-9745-36635CD546E6}"/>
                </a:ext>
              </a:extLst>
            </p:cNvPr>
            <p:cNvSpPr/>
            <p:nvPr/>
          </p:nvSpPr>
          <p:spPr>
            <a:xfrm>
              <a:off x="4490178" y="3936099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1378B5-D67B-4B57-AF95-65D5217C3D61}"/>
                </a:ext>
              </a:extLst>
            </p:cNvPr>
            <p:cNvSpPr/>
            <p:nvPr/>
          </p:nvSpPr>
          <p:spPr>
            <a:xfrm>
              <a:off x="4490178" y="5069878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EC9BFE4-E905-4B33-861A-3D22850B6236}"/>
                </a:ext>
              </a:extLst>
            </p:cNvPr>
            <p:cNvSpPr/>
            <p:nvPr/>
          </p:nvSpPr>
          <p:spPr>
            <a:xfrm>
              <a:off x="4490178" y="620365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FA5BF9F-4CA7-451C-B1D6-C26A89B060FE}"/>
                </a:ext>
              </a:extLst>
            </p:cNvPr>
            <p:cNvSpPr/>
            <p:nvPr/>
          </p:nvSpPr>
          <p:spPr>
            <a:xfrm>
              <a:off x="4490178" y="733724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02F4AEC-0F28-40FB-BA18-432A67D7DA62}"/>
                </a:ext>
              </a:extLst>
            </p:cNvPr>
            <p:cNvSpPr/>
            <p:nvPr/>
          </p:nvSpPr>
          <p:spPr>
            <a:xfrm>
              <a:off x="4490178" y="8471011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985B20A-AE07-4A6A-99C9-97B887E74B19}"/>
                </a:ext>
              </a:extLst>
            </p:cNvPr>
            <p:cNvSpPr/>
            <p:nvPr/>
          </p:nvSpPr>
          <p:spPr>
            <a:xfrm>
              <a:off x="606340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CBEBD09-F75D-4713-8355-F8E0688EE9E9}"/>
                </a:ext>
              </a:extLst>
            </p:cNvPr>
            <p:cNvSpPr/>
            <p:nvPr/>
          </p:nvSpPr>
          <p:spPr>
            <a:xfrm>
              <a:off x="606340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B0AC516-222A-4C2E-A17E-3F646EB63950}"/>
                </a:ext>
              </a:extLst>
            </p:cNvPr>
            <p:cNvSpPr/>
            <p:nvPr/>
          </p:nvSpPr>
          <p:spPr>
            <a:xfrm>
              <a:off x="606340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0DEAABE-C883-4948-B9B6-D9ADF7319559}"/>
                </a:ext>
              </a:extLst>
            </p:cNvPr>
            <p:cNvSpPr/>
            <p:nvPr/>
          </p:nvSpPr>
          <p:spPr>
            <a:xfrm>
              <a:off x="606340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D180B75-8A05-4B1F-907E-E994C8246C8D}"/>
                </a:ext>
              </a:extLst>
            </p:cNvPr>
            <p:cNvSpPr/>
            <p:nvPr/>
          </p:nvSpPr>
          <p:spPr>
            <a:xfrm>
              <a:off x="606340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E1E3E41-B508-4D39-B262-45C6A1174CCA}"/>
                </a:ext>
              </a:extLst>
            </p:cNvPr>
            <p:cNvSpPr/>
            <p:nvPr/>
          </p:nvSpPr>
          <p:spPr>
            <a:xfrm>
              <a:off x="606340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B189A2-DB4B-4F8B-B3F9-25AFD416DDF9}"/>
                </a:ext>
              </a:extLst>
            </p:cNvPr>
            <p:cNvSpPr/>
            <p:nvPr/>
          </p:nvSpPr>
          <p:spPr>
            <a:xfrm>
              <a:off x="7636443" y="2802516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6E63A1A-0776-4E15-BA46-3A4F69CAEC8D}"/>
                </a:ext>
              </a:extLst>
            </p:cNvPr>
            <p:cNvSpPr/>
            <p:nvPr/>
          </p:nvSpPr>
          <p:spPr>
            <a:xfrm>
              <a:off x="7636443" y="3936099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715351B-46BE-40AF-A8C3-E144E499BA89}"/>
                </a:ext>
              </a:extLst>
            </p:cNvPr>
            <p:cNvSpPr/>
            <p:nvPr/>
          </p:nvSpPr>
          <p:spPr>
            <a:xfrm>
              <a:off x="7636443" y="5069878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FD1574-5E16-4FAA-AFC6-B09608C485C4}"/>
                </a:ext>
              </a:extLst>
            </p:cNvPr>
            <p:cNvSpPr/>
            <p:nvPr/>
          </p:nvSpPr>
          <p:spPr>
            <a:xfrm>
              <a:off x="7636443" y="620365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C4C80E0-B47C-49AC-95C6-DEEC5FD6F8EF}"/>
                </a:ext>
              </a:extLst>
            </p:cNvPr>
            <p:cNvSpPr/>
            <p:nvPr/>
          </p:nvSpPr>
          <p:spPr>
            <a:xfrm>
              <a:off x="7636443" y="733724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8222289-76BC-4277-BD3D-F80188B6FB4F}"/>
                </a:ext>
              </a:extLst>
            </p:cNvPr>
            <p:cNvSpPr/>
            <p:nvPr/>
          </p:nvSpPr>
          <p:spPr>
            <a:xfrm>
              <a:off x="7636443" y="8471011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9E88AEE-6652-4EE9-9352-E228295C684F}"/>
                </a:ext>
              </a:extLst>
            </p:cNvPr>
            <p:cNvSpPr/>
            <p:nvPr/>
          </p:nvSpPr>
          <p:spPr>
            <a:xfrm>
              <a:off x="9209673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4F97241-C65A-4640-BCD8-1C1CA6014444}"/>
                </a:ext>
              </a:extLst>
            </p:cNvPr>
            <p:cNvSpPr/>
            <p:nvPr/>
          </p:nvSpPr>
          <p:spPr>
            <a:xfrm>
              <a:off x="9209673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3FDC045-DB87-410B-845B-41FA2D49C109}"/>
                </a:ext>
              </a:extLst>
            </p:cNvPr>
            <p:cNvSpPr/>
            <p:nvPr/>
          </p:nvSpPr>
          <p:spPr>
            <a:xfrm>
              <a:off x="9209673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9E9BD9E-6579-4E81-9ECC-9F9305A6C70D}"/>
                </a:ext>
              </a:extLst>
            </p:cNvPr>
            <p:cNvSpPr/>
            <p:nvPr/>
          </p:nvSpPr>
          <p:spPr>
            <a:xfrm>
              <a:off x="9209673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AB9AA30-DABB-4AB7-A0FB-28086CDCA8F8}"/>
                </a:ext>
              </a:extLst>
            </p:cNvPr>
            <p:cNvSpPr/>
            <p:nvPr/>
          </p:nvSpPr>
          <p:spPr>
            <a:xfrm>
              <a:off x="9209673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C1A863-9441-44DC-B349-246F075CED59}"/>
                </a:ext>
              </a:extLst>
            </p:cNvPr>
            <p:cNvSpPr/>
            <p:nvPr/>
          </p:nvSpPr>
          <p:spPr>
            <a:xfrm>
              <a:off x="9209673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391EDD3-4587-4F1D-9B69-43A549D136DB}"/>
                </a:ext>
              </a:extLst>
            </p:cNvPr>
            <p:cNvSpPr/>
            <p:nvPr/>
          </p:nvSpPr>
          <p:spPr>
            <a:xfrm>
              <a:off x="10782904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0278F3C-0559-474C-B33F-F648A89A56D4}"/>
                </a:ext>
              </a:extLst>
            </p:cNvPr>
            <p:cNvSpPr/>
            <p:nvPr/>
          </p:nvSpPr>
          <p:spPr>
            <a:xfrm>
              <a:off x="291694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272371A-E3D5-4B14-B95D-D173A2FAB7CF}"/>
                </a:ext>
              </a:extLst>
            </p:cNvPr>
            <p:cNvSpPr/>
            <p:nvPr/>
          </p:nvSpPr>
          <p:spPr>
            <a:xfrm>
              <a:off x="4490178" y="2116380"/>
              <a:ext cx="1449407" cy="567646"/>
            </a:xfrm>
            <a:custGeom>
              <a:avLst/>
              <a:gdLst>
                <a:gd name="connsiteX0" fmla="*/ -1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-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-1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-1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5687585-4C79-4EC0-800A-5A1EB4DC7DBD}"/>
                </a:ext>
              </a:extLst>
            </p:cNvPr>
            <p:cNvSpPr/>
            <p:nvPr/>
          </p:nvSpPr>
          <p:spPr>
            <a:xfrm>
              <a:off x="606340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94EB17C-EED4-4696-BF59-6F09B4D23CDE}"/>
                </a:ext>
              </a:extLst>
            </p:cNvPr>
            <p:cNvSpPr/>
            <p:nvPr/>
          </p:nvSpPr>
          <p:spPr>
            <a:xfrm>
              <a:off x="9209673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3E6D895-7ABC-4D66-B10F-9B641B9BF670}"/>
                </a:ext>
              </a:extLst>
            </p:cNvPr>
            <p:cNvSpPr/>
            <p:nvPr/>
          </p:nvSpPr>
          <p:spPr>
            <a:xfrm>
              <a:off x="10782904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0CF7EB4-AEE9-4837-B5AF-76FA51E93B81}"/>
                </a:ext>
              </a:extLst>
            </p:cNvPr>
            <p:cNvSpPr/>
            <p:nvPr/>
          </p:nvSpPr>
          <p:spPr>
            <a:xfrm>
              <a:off x="10782904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6284945-4335-4091-AB51-E9CCDC689345}"/>
                </a:ext>
              </a:extLst>
            </p:cNvPr>
            <p:cNvSpPr/>
            <p:nvPr/>
          </p:nvSpPr>
          <p:spPr>
            <a:xfrm>
              <a:off x="10782904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DF6ACDD-516B-4B49-9FEE-FACC7EA9707E}"/>
                </a:ext>
              </a:extLst>
            </p:cNvPr>
            <p:cNvSpPr/>
            <p:nvPr/>
          </p:nvSpPr>
          <p:spPr>
            <a:xfrm>
              <a:off x="10782904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D404738-F6F3-4BFA-BE94-B2373BFE6DCB}"/>
                </a:ext>
              </a:extLst>
            </p:cNvPr>
            <p:cNvSpPr/>
            <p:nvPr/>
          </p:nvSpPr>
          <p:spPr>
            <a:xfrm>
              <a:off x="10782904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C58A4CA-AA85-4487-9059-4B20078FEC1C}"/>
                </a:ext>
              </a:extLst>
            </p:cNvPr>
            <p:cNvSpPr/>
            <p:nvPr/>
          </p:nvSpPr>
          <p:spPr>
            <a:xfrm>
              <a:off x="7636443" y="2116380"/>
              <a:ext cx="1449407" cy="567646"/>
            </a:xfrm>
            <a:custGeom>
              <a:avLst/>
              <a:gdLst>
                <a:gd name="connsiteX0" fmla="*/ 1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1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1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FA1E586-165B-4E9D-ACBA-DD9B0B4F2718}"/>
                </a:ext>
              </a:extLst>
            </p:cNvPr>
            <p:cNvSpPr txBox="1"/>
            <p:nvPr/>
          </p:nvSpPr>
          <p:spPr>
            <a:xfrm>
              <a:off x="1166798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9C33CC-CEE2-4BEF-80FD-411448A1013A}"/>
                </a:ext>
              </a:extLst>
            </p:cNvPr>
            <p:cNvSpPr txBox="1"/>
            <p:nvPr/>
          </p:nvSpPr>
          <p:spPr>
            <a:xfrm>
              <a:off x="2249884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59806FC-7F59-48A9-BE32-414A95074C5C}"/>
                </a:ext>
              </a:extLst>
            </p:cNvPr>
            <p:cNvSpPr txBox="1"/>
            <p:nvPr/>
          </p:nvSpPr>
          <p:spPr>
            <a:xfrm>
              <a:off x="3819567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1B00E43-75BA-4B26-BEAE-E8EAEEA1BC0B}"/>
                </a:ext>
              </a:extLst>
            </p:cNvPr>
            <p:cNvSpPr txBox="1"/>
            <p:nvPr/>
          </p:nvSpPr>
          <p:spPr>
            <a:xfrm>
              <a:off x="538925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6F5CBB0-E3DA-4C8D-8D69-D3575DCFA3CC}"/>
                </a:ext>
              </a:extLst>
            </p:cNvPr>
            <p:cNvSpPr txBox="1"/>
            <p:nvPr/>
          </p:nvSpPr>
          <p:spPr>
            <a:xfrm>
              <a:off x="6958933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9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BE8F1DC-C606-4F79-92C3-59B4271F1D89}"/>
                </a:ext>
              </a:extLst>
            </p:cNvPr>
            <p:cNvSpPr txBox="1"/>
            <p:nvPr/>
          </p:nvSpPr>
          <p:spPr>
            <a:xfrm>
              <a:off x="8528616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10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209FDE9-CDDE-4503-BA83-320092553D77}"/>
                </a:ext>
              </a:extLst>
            </p:cNvPr>
            <p:cNvSpPr txBox="1"/>
            <p:nvPr/>
          </p:nvSpPr>
          <p:spPr>
            <a:xfrm>
              <a:off x="10098299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11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7D1902-9F72-4D01-861B-E20798722D27}"/>
                </a:ext>
              </a:extLst>
            </p:cNvPr>
            <p:cNvSpPr txBox="1"/>
            <p:nvPr/>
          </p:nvSpPr>
          <p:spPr>
            <a:xfrm>
              <a:off x="1166798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12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79D90B7-885D-4C15-81D1-89D7EF79EF10}"/>
                </a:ext>
              </a:extLst>
            </p:cNvPr>
            <p:cNvSpPr txBox="1"/>
            <p:nvPr/>
          </p:nvSpPr>
          <p:spPr>
            <a:xfrm>
              <a:off x="2249884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>
                  <a:solidFill>
                    <a:schemeClr val="accent1"/>
                  </a:solidFill>
                  <a:sym typeface="Montserrat-SemiBold"/>
                  <a:rtl val="0"/>
                </a:rPr>
                <a:t>13</a:t>
              </a:r>
              <a:endParaRPr lang="en-US" sz="1600" spc="0" baseline="0">
                <a:solidFill>
                  <a:schemeClr val="accent1"/>
                </a:solidFill>
                <a:sym typeface="Montserrat-SemiBold"/>
                <a:rtl val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58154AC-6DEA-4B71-8A35-F508766DD306}"/>
                </a:ext>
              </a:extLst>
            </p:cNvPr>
            <p:cNvSpPr txBox="1"/>
            <p:nvPr/>
          </p:nvSpPr>
          <p:spPr>
            <a:xfrm>
              <a:off x="3819567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14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08D78DF-3965-4721-8177-5407BC706E96}"/>
                </a:ext>
              </a:extLst>
            </p:cNvPr>
            <p:cNvSpPr txBox="1"/>
            <p:nvPr/>
          </p:nvSpPr>
          <p:spPr>
            <a:xfrm>
              <a:off x="538925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15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91B49A-AF5F-408A-8A2D-F9D72EEA2D5A}"/>
                </a:ext>
              </a:extLst>
            </p:cNvPr>
            <p:cNvSpPr txBox="1"/>
            <p:nvPr/>
          </p:nvSpPr>
          <p:spPr>
            <a:xfrm>
              <a:off x="6958933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16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84D5D45-9BBD-4669-B003-0201BDD8C7ED}"/>
                </a:ext>
              </a:extLst>
            </p:cNvPr>
            <p:cNvSpPr txBox="1"/>
            <p:nvPr/>
          </p:nvSpPr>
          <p:spPr>
            <a:xfrm>
              <a:off x="8528616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17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823C089-5C3D-495A-A462-C896D9B6FD0B}"/>
                </a:ext>
              </a:extLst>
            </p:cNvPr>
            <p:cNvSpPr txBox="1"/>
            <p:nvPr/>
          </p:nvSpPr>
          <p:spPr>
            <a:xfrm>
              <a:off x="10098299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18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8E6AEFC-793A-4E39-B661-40843F2B049E}"/>
                </a:ext>
              </a:extLst>
            </p:cNvPr>
            <p:cNvSpPr txBox="1"/>
            <p:nvPr/>
          </p:nvSpPr>
          <p:spPr>
            <a:xfrm>
              <a:off x="1166798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19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4202F63-6915-40A1-8C7B-66D6A0523D93}"/>
                </a:ext>
              </a:extLst>
            </p:cNvPr>
            <p:cNvSpPr txBox="1"/>
            <p:nvPr/>
          </p:nvSpPr>
          <p:spPr>
            <a:xfrm>
              <a:off x="2249884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>
                  <a:solidFill>
                    <a:schemeClr val="accent1"/>
                  </a:solidFill>
                  <a:sym typeface="Montserrat-SemiBold"/>
                  <a:rtl val="0"/>
                </a:rPr>
                <a:t>20</a:t>
              </a:r>
              <a:endParaRPr lang="en-US" sz="1600" spc="0" baseline="0">
                <a:solidFill>
                  <a:schemeClr val="accent1"/>
                </a:solidFill>
                <a:sym typeface="Montserrat-SemiBold"/>
                <a:rtl val="0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B3F8A5D-24BD-4A0E-88D3-4DC7006E0E2A}"/>
                </a:ext>
              </a:extLst>
            </p:cNvPr>
            <p:cNvSpPr txBox="1"/>
            <p:nvPr/>
          </p:nvSpPr>
          <p:spPr>
            <a:xfrm>
              <a:off x="3819567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21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8F1E96-7220-4CBB-86DE-BF52C22AA4CA}"/>
                </a:ext>
              </a:extLst>
            </p:cNvPr>
            <p:cNvSpPr txBox="1"/>
            <p:nvPr/>
          </p:nvSpPr>
          <p:spPr>
            <a:xfrm>
              <a:off x="538925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22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1FBBE9D-70AB-45BC-B20A-E37BEA5BEECF}"/>
                </a:ext>
              </a:extLst>
            </p:cNvPr>
            <p:cNvSpPr txBox="1"/>
            <p:nvPr/>
          </p:nvSpPr>
          <p:spPr>
            <a:xfrm>
              <a:off x="6958933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23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F8EDC85-B146-4DEF-A745-40B9D51D1B68}"/>
                </a:ext>
              </a:extLst>
            </p:cNvPr>
            <p:cNvSpPr txBox="1"/>
            <p:nvPr/>
          </p:nvSpPr>
          <p:spPr>
            <a:xfrm>
              <a:off x="8528616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24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62668FE-6719-429B-B768-81E08B9EEC88}"/>
                </a:ext>
              </a:extLst>
            </p:cNvPr>
            <p:cNvSpPr txBox="1"/>
            <p:nvPr/>
          </p:nvSpPr>
          <p:spPr>
            <a:xfrm>
              <a:off x="10098299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25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68D9410-A5F7-4BBE-BE3D-8CD69D2E865C}"/>
                </a:ext>
              </a:extLst>
            </p:cNvPr>
            <p:cNvSpPr txBox="1"/>
            <p:nvPr/>
          </p:nvSpPr>
          <p:spPr>
            <a:xfrm>
              <a:off x="1166798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26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2CCE762-86B3-4A01-A885-0B473A43098D}"/>
                </a:ext>
              </a:extLst>
            </p:cNvPr>
            <p:cNvSpPr txBox="1"/>
            <p:nvPr/>
          </p:nvSpPr>
          <p:spPr>
            <a:xfrm>
              <a:off x="2249884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B720775-2C07-4B8B-95BE-EDF266646728}"/>
                </a:ext>
              </a:extLst>
            </p:cNvPr>
            <p:cNvSpPr txBox="1"/>
            <p:nvPr/>
          </p:nvSpPr>
          <p:spPr>
            <a:xfrm>
              <a:off x="3819567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77F1A41-04CD-4434-83DC-8B1D3E1D6C0F}"/>
                </a:ext>
              </a:extLst>
            </p:cNvPr>
            <p:cNvSpPr txBox="1"/>
            <p:nvPr/>
          </p:nvSpPr>
          <p:spPr>
            <a:xfrm>
              <a:off x="538925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4F9D085-4DB0-4596-80AF-AB221ECF5140}"/>
                </a:ext>
              </a:extLst>
            </p:cNvPr>
            <p:cNvSpPr txBox="1"/>
            <p:nvPr/>
          </p:nvSpPr>
          <p:spPr>
            <a:xfrm>
              <a:off x="2249884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6CDC4B7-3254-4C38-9C06-1A767B2E732E}"/>
                </a:ext>
              </a:extLst>
            </p:cNvPr>
            <p:cNvSpPr txBox="1"/>
            <p:nvPr/>
          </p:nvSpPr>
          <p:spPr>
            <a:xfrm>
              <a:off x="3819567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7930571-7523-4CDF-B6CE-A8FF04321DA4}"/>
                </a:ext>
              </a:extLst>
            </p:cNvPr>
            <p:cNvSpPr txBox="1"/>
            <p:nvPr/>
          </p:nvSpPr>
          <p:spPr>
            <a:xfrm>
              <a:off x="6958933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F3EE1AA-30B8-4116-A032-E1230C1987EB}"/>
                </a:ext>
              </a:extLst>
            </p:cNvPr>
            <p:cNvSpPr txBox="1"/>
            <p:nvPr/>
          </p:nvSpPr>
          <p:spPr>
            <a:xfrm>
              <a:off x="8528616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41213E3-A54D-4BA0-82D6-99777117E6BE}"/>
                </a:ext>
              </a:extLst>
            </p:cNvPr>
            <p:cNvSpPr txBox="1"/>
            <p:nvPr/>
          </p:nvSpPr>
          <p:spPr>
            <a:xfrm>
              <a:off x="10098299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333A357-082A-4649-B776-8A6EAD7BB1B4}"/>
                </a:ext>
              </a:extLst>
            </p:cNvPr>
            <p:cNvSpPr txBox="1"/>
            <p:nvPr/>
          </p:nvSpPr>
          <p:spPr>
            <a:xfrm>
              <a:off x="1166798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61F27C3-9914-46A1-B9E0-F053BF764408}"/>
                </a:ext>
              </a:extLst>
            </p:cNvPr>
            <p:cNvSpPr txBox="1"/>
            <p:nvPr/>
          </p:nvSpPr>
          <p:spPr>
            <a:xfrm>
              <a:off x="139928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Sunday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5FCD58E-812D-48D4-9381-2E42E6D51827}"/>
                </a:ext>
              </a:extLst>
            </p:cNvPr>
            <p:cNvSpPr txBox="1"/>
            <p:nvPr/>
          </p:nvSpPr>
          <p:spPr>
            <a:xfrm>
              <a:off x="297245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Monday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5791F48-74FF-4E51-958B-45ADCB163EDC}"/>
                </a:ext>
              </a:extLst>
            </p:cNvPr>
            <p:cNvSpPr txBox="1"/>
            <p:nvPr/>
          </p:nvSpPr>
          <p:spPr>
            <a:xfrm>
              <a:off x="454561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Tuesday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2F98FB7-7A04-47A1-B92F-55FC97EC5AB9}"/>
                </a:ext>
              </a:extLst>
            </p:cNvPr>
            <p:cNvSpPr txBox="1"/>
            <p:nvPr/>
          </p:nvSpPr>
          <p:spPr>
            <a:xfrm>
              <a:off x="611878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Wednesday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BD39C72-CD86-42B0-9193-BA778A7A809F}"/>
                </a:ext>
              </a:extLst>
            </p:cNvPr>
            <p:cNvSpPr txBox="1"/>
            <p:nvPr/>
          </p:nvSpPr>
          <p:spPr>
            <a:xfrm>
              <a:off x="926511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Friday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354AA83-88C0-4CA8-8259-162E56587783}"/>
                </a:ext>
              </a:extLst>
            </p:cNvPr>
            <p:cNvSpPr txBox="1"/>
            <p:nvPr/>
          </p:nvSpPr>
          <p:spPr>
            <a:xfrm>
              <a:off x="10838277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Saturday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5C039E4-602A-49C7-A844-3032821927F7}"/>
                </a:ext>
              </a:extLst>
            </p:cNvPr>
            <p:cNvSpPr txBox="1"/>
            <p:nvPr/>
          </p:nvSpPr>
          <p:spPr>
            <a:xfrm>
              <a:off x="769194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Thursday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5F406CC8-4F4A-4AE7-966A-28E6B1BEF39D}"/>
                </a:ext>
              </a:extLst>
            </p:cNvPr>
            <p:cNvSpPr txBox="1"/>
            <p:nvPr/>
          </p:nvSpPr>
          <p:spPr>
            <a:xfrm>
              <a:off x="2249884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94ACED2-9244-4A91-9E82-188A28F7EE77}"/>
                </a:ext>
              </a:extLst>
            </p:cNvPr>
            <p:cNvSpPr txBox="1"/>
            <p:nvPr/>
          </p:nvSpPr>
          <p:spPr>
            <a:xfrm>
              <a:off x="3819567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31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C86124B9-67BE-4D33-8C02-F7A86F023D92}"/>
                </a:ext>
              </a:extLst>
            </p:cNvPr>
            <p:cNvSpPr txBox="1"/>
            <p:nvPr/>
          </p:nvSpPr>
          <p:spPr>
            <a:xfrm>
              <a:off x="538925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2F6BCA56-E2D8-4C19-94E3-D0FA1CEE0B23}"/>
                </a:ext>
              </a:extLst>
            </p:cNvPr>
            <p:cNvSpPr txBox="1"/>
            <p:nvPr/>
          </p:nvSpPr>
          <p:spPr>
            <a:xfrm>
              <a:off x="6958933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2132C2D4-48D8-4000-896A-6ED4D55565D7}"/>
                </a:ext>
              </a:extLst>
            </p:cNvPr>
            <p:cNvSpPr txBox="1"/>
            <p:nvPr/>
          </p:nvSpPr>
          <p:spPr>
            <a:xfrm>
              <a:off x="8528616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34C0DC1F-69F2-4214-AE81-E9386F5C93C5}"/>
                </a:ext>
              </a:extLst>
            </p:cNvPr>
            <p:cNvSpPr txBox="1"/>
            <p:nvPr/>
          </p:nvSpPr>
          <p:spPr>
            <a:xfrm>
              <a:off x="10098299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9040D31A-8116-43DF-838B-1FE31938D9F3}"/>
                </a:ext>
              </a:extLst>
            </p:cNvPr>
            <p:cNvSpPr txBox="1"/>
            <p:nvPr/>
          </p:nvSpPr>
          <p:spPr>
            <a:xfrm>
              <a:off x="538925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49884440-65BA-4F7F-BC43-F236137E6402}"/>
                </a:ext>
              </a:extLst>
            </p:cNvPr>
            <p:cNvSpPr txBox="1"/>
            <p:nvPr/>
          </p:nvSpPr>
          <p:spPr>
            <a:xfrm>
              <a:off x="6958933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1A8F36FE-170C-4DF9-B21E-B1AED9348F54}"/>
                </a:ext>
              </a:extLst>
            </p:cNvPr>
            <p:cNvSpPr txBox="1"/>
            <p:nvPr/>
          </p:nvSpPr>
          <p:spPr>
            <a:xfrm>
              <a:off x="8528616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261EE846-06C5-4384-B932-5D062589FB52}"/>
                </a:ext>
              </a:extLst>
            </p:cNvPr>
            <p:cNvSpPr txBox="1"/>
            <p:nvPr/>
          </p:nvSpPr>
          <p:spPr>
            <a:xfrm>
              <a:off x="10098299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9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DC2502E5-70FE-4818-881D-65BC39B5B5B8}"/>
                </a:ext>
              </a:extLst>
            </p:cNvPr>
            <p:cNvSpPr txBox="1"/>
            <p:nvPr/>
          </p:nvSpPr>
          <p:spPr>
            <a:xfrm>
              <a:off x="1166798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10</a:t>
              </a:r>
            </a:p>
          </p:txBody>
        </p:sp>
      </p:grpSp>
      <p:sp>
        <p:nvSpPr>
          <p:cNvPr id="206" name="Rectangle 205" descr="e7d195523061f1c0cef09ac28eaae964ec9988a5cce77c8b8C1E4685C6E6B40CD7615480512384A61EE159C6FE0045D14B61E85D0A95589D558B81FFC809322ACC20DC2254D928200A3EA0841B8B181401EC87BC981B1815DADB6418FBC2551CC9D332DE5664B3940F63757AB6A4C024650771445E27B83B02EDEEA8340516921653AAE451D04756">
            <a:extLst>
              <a:ext uri="{FF2B5EF4-FFF2-40B4-BE49-F238E27FC236}">
                <a16:creationId xmlns:a16="http://schemas.microsoft.com/office/drawing/2014/main" id="{B15EF8CC-3895-445D-BE0B-6057FE9BFB1F}"/>
              </a:ext>
            </a:extLst>
          </p:cNvPr>
          <p:cNvSpPr/>
          <p:nvPr/>
        </p:nvSpPr>
        <p:spPr>
          <a:xfrm>
            <a:off x="13915316" y="7466265"/>
            <a:ext cx="3667580" cy="1911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Feugiat delicata liberavisse id cum</a:t>
            </a:r>
            <a:r>
              <a:rPr lang="en-U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His at soluta regione diceret, cum et atqui placerat petentium. Per amet nonumy.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76AB5A2-ED27-491A-BD5E-91E13FF3C8A7}"/>
              </a:ext>
            </a:extLst>
          </p:cNvPr>
          <p:cNvSpPr txBox="1"/>
          <p:nvPr/>
        </p:nvSpPr>
        <p:spPr>
          <a:xfrm>
            <a:off x="13915316" y="6592274"/>
            <a:ext cx="3023436" cy="596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>
                <a:latin typeface="+mj-lt"/>
              </a:rPr>
              <a:t>To do list: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A642BC6-53D1-4E56-A67A-425508DDD4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110091289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aphic 2">
            <a:extLst>
              <a:ext uri="{FF2B5EF4-FFF2-40B4-BE49-F238E27FC236}">
                <a16:creationId xmlns:a16="http://schemas.microsoft.com/office/drawing/2014/main" id="{44C19F23-E672-4A72-BCF8-5511944E4B26}"/>
              </a:ext>
            </a:extLst>
          </p:cNvPr>
          <p:cNvGrpSpPr/>
          <p:nvPr/>
        </p:nvGrpSpPr>
        <p:grpSpPr>
          <a:xfrm>
            <a:off x="9533883" y="767549"/>
            <a:ext cx="2835233" cy="1040056"/>
            <a:chOff x="12645958" y="1604741"/>
            <a:chExt cx="406635" cy="149167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DA5C996-B4A8-4FEE-B160-79B4ACA5C46A}"/>
                </a:ext>
              </a:extLst>
            </p:cNvPr>
            <p:cNvSpPr/>
            <p:nvPr/>
          </p:nvSpPr>
          <p:spPr>
            <a:xfrm>
              <a:off x="12645958" y="1614439"/>
              <a:ext cx="104963" cy="125316"/>
            </a:xfrm>
            <a:custGeom>
              <a:avLst/>
              <a:gdLst>
                <a:gd name="connsiteX0" fmla="*/ 94882 w 104963"/>
                <a:gd name="connsiteY0" fmla="*/ 95074 h 125316"/>
                <a:gd name="connsiteX1" fmla="*/ 59502 w 104963"/>
                <a:gd name="connsiteY1" fmla="*/ 95074 h 125316"/>
                <a:gd name="connsiteX2" fmla="*/ 88271 w 104963"/>
                <a:gd name="connsiteY2" fmla="*/ 72207 h 125316"/>
                <a:gd name="connsiteX3" fmla="*/ 98898 w 104963"/>
                <a:gd name="connsiteY3" fmla="*/ 59448 h 125316"/>
                <a:gd name="connsiteX4" fmla="*/ 103652 w 104963"/>
                <a:gd name="connsiteY4" fmla="*/ 38576 h 125316"/>
                <a:gd name="connsiteX5" fmla="*/ 90183 w 104963"/>
                <a:gd name="connsiteY5" fmla="*/ 11010 h 125316"/>
                <a:gd name="connsiteX6" fmla="*/ 58847 w 104963"/>
                <a:gd name="connsiteY6" fmla="*/ 0 h 125316"/>
                <a:gd name="connsiteX7" fmla="*/ 41089 w 104963"/>
                <a:gd name="connsiteY7" fmla="*/ 1639 h 125316"/>
                <a:gd name="connsiteX8" fmla="*/ 20928 w 104963"/>
                <a:gd name="connsiteY8" fmla="*/ 9617 h 125316"/>
                <a:gd name="connsiteX9" fmla="*/ 0 w 104963"/>
                <a:gd name="connsiteY9" fmla="*/ 37811 h 125316"/>
                <a:gd name="connsiteX10" fmla="*/ 30079 w 104963"/>
                <a:gd name="connsiteY10" fmla="*/ 50597 h 125316"/>
                <a:gd name="connsiteX11" fmla="*/ 37510 w 104963"/>
                <a:gd name="connsiteY11" fmla="*/ 36254 h 125316"/>
                <a:gd name="connsiteX12" fmla="*/ 48410 w 104963"/>
                <a:gd name="connsiteY12" fmla="*/ 31090 h 125316"/>
                <a:gd name="connsiteX13" fmla="*/ 57918 w 104963"/>
                <a:gd name="connsiteY13" fmla="*/ 34232 h 125316"/>
                <a:gd name="connsiteX14" fmla="*/ 61798 w 104963"/>
                <a:gd name="connsiteY14" fmla="*/ 43330 h 125316"/>
                <a:gd name="connsiteX15" fmla="*/ 57508 w 104963"/>
                <a:gd name="connsiteY15" fmla="*/ 56252 h 125316"/>
                <a:gd name="connsiteX16" fmla="*/ 38986 w 104963"/>
                <a:gd name="connsiteY16" fmla="*/ 74146 h 125316"/>
                <a:gd name="connsiteX17" fmla="*/ 33248 w 104963"/>
                <a:gd name="connsiteY17" fmla="*/ 78709 h 125316"/>
                <a:gd name="connsiteX18" fmla="*/ 28577 w 104963"/>
                <a:gd name="connsiteY18" fmla="*/ 82424 h 125316"/>
                <a:gd name="connsiteX19" fmla="*/ 7158 w 104963"/>
                <a:gd name="connsiteY19" fmla="*/ 103871 h 125316"/>
                <a:gd name="connsiteX20" fmla="*/ 628 w 104963"/>
                <a:gd name="connsiteY20" fmla="*/ 125317 h 125316"/>
                <a:gd name="connsiteX21" fmla="*/ 79883 w 104963"/>
                <a:gd name="connsiteY21" fmla="*/ 125317 h 125316"/>
                <a:gd name="connsiteX22" fmla="*/ 104963 w 104963"/>
                <a:gd name="connsiteY22" fmla="*/ 125317 h 125316"/>
                <a:gd name="connsiteX23" fmla="*/ 94882 w 104963"/>
                <a:gd name="connsiteY23" fmla="*/ 95074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63" h="125316">
                  <a:moveTo>
                    <a:pt x="94882" y="95074"/>
                  </a:moveTo>
                  <a:lnTo>
                    <a:pt x="59502" y="95074"/>
                  </a:lnTo>
                  <a:lnTo>
                    <a:pt x="88271" y="72207"/>
                  </a:lnTo>
                  <a:cubicBezTo>
                    <a:pt x="92833" y="68519"/>
                    <a:pt x="96358" y="64284"/>
                    <a:pt x="98898" y="59448"/>
                  </a:cubicBezTo>
                  <a:cubicBezTo>
                    <a:pt x="102067" y="53411"/>
                    <a:pt x="103652" y="46444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7" y="0"/>
                  </a:cubicBezTo>
                  <a:cubicBezTo>
                    <a:pt x="52427" y="0"/>
                    <a:pt x="46499" y="546"/>
                    <a:pt x="41089" y="1639"/>
                  </a:cubicBezTo>
                  <a:cubicBezTo>
                    <a:pt x="33330" y="3196"/>
                    <a:pt x="26582" y="5846"/>
                    <a:pt x="20928" y="9617"/>
                  </a:cubicBezTo>
                  <a:cubicBezTo>
                    <a:pt x="11283" y="16037"/>
                    <a:pt x="4317" y="25435"/>
                    <a:pt x="0" y="37811"/>
                  </a:cubicBezTo>
                  <a:lnTo>
                    <a:pt x="30079" y="50597"/>
                  </a:lnTo>
                  <a:cubicBezTo>
                    <a:pt x="31746" y="44477"/>
                    <a:pt x="34205" y="39696"/>
                    <a:pt x="37510" y="36254"/>
                  </a:cubicBezTo>
                  <a:cubicBezTo>
                    <a:pt x="40816" y="32811"/>
                    <a:pt x="44450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8" y="39368"/>
                    <a:pt x="61798" y="43330"/>
                  </a:cubicBezTo>
                  <a:cubicBezTo>
                    <a:pt x="61798" y="47537"/>
                    <a:pt x="60377" y="51826"/>
                    <a:pt x="57508" y="56252"/>
                  </a:cubicBezTo>
                  <a:cubicBezTo>
                    <a:pt x="54421" y="60678"/>
                    <a:pt x="48248" y="66633"/>
                    <a:pt x="38986" y="74146"/>
                  </a:cubicBezTo>
                  <a:lnTo>
                    <a:pt x="33248" y="78709"/>
                  </a:lnTo>
                  <a:lnTo>
                    <a:pt x="28577" y="82424"/>
                  </a:lnTo>
                  <a:cubicBezTo>
                    <a:pt x="18660" y="90375"/>
                    <a:pt x="11528" y="97532"/>
                    <a:pt x="7158" y="103871"/>
                  </a:cubicBezTo>
                  <a:cubicBezTo>
                    <a:pt x="2813" y="110209"/>
                    <a:pt x="628" y="117367"/>
                    <a:pt x="628" y="125317"/>
                  </a:cubicBezTo>
                  <a:lnTo>
                    <a:pt x="79883" y="125317"/>
                  </a:lnTo>
                  <a:lnTo>
                    <a:pt x="104963" y="125317"/>
                  </a:lnTo>
                  <a:lnTo>
                    <a:pt x="94882" y="95074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4" name="Graphic 2">
              <a:extLst>
                <a:ext uri="{FF2B5EF4-FFF2-40B4-BE49-F238E27FC236}">
                  <a16:creationId xmlns:a16="http://schemas.microsoft.com/office/drawing/2014/main" id="{1A594347-1787-49DD-80E6-49EC442BF215}"/>
                </a:ext>
              </a:extLst>
            </p:cNvPr>
            <p:cNvGrpSpPr/>
            <p:nvPr/>
          </p:nvGrpSpPr>
          <p:grpSpPr>
            <a:xfrm>
              <a:off x="12725541" y="1604795"/>
              <a:ext cx="136053" cy="149112"/>
              <a:chOff x="12725541" y="1604795"/>
              <a:chExt cx="136053" cy="149112"/>
            </a:xfrm>
            <a:solidFill>
              <a:srgbClr val="FFECBD"/>
            </a:solidFill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E52C03E-AA95-4053-BE11-168F95CB54EF}"/>
                  </a:ext>
                </a:extLst>
              </p:cNvPr>
              <p:cNvSpPr/>
              <p:nvPr/>
            </p:nvSpPr>
            <p:spPr>
              <a:xfrm>
                <a:off x="12735212" y="1614412"/>
                <a:ext cx="116711" cy="129797"/>
              </a:xfrm>
              <a:custGeom>
                <a:avLst/>
                <a:gdLst>
                  <a:gd name="connsiteX0" fmla="*/ 100920 w 116711"/>
                  <a:gd name="connsiteY0" fmla="*/ 18222 h 129797"/>
                  <a:gd name="connsiteX1" fmla="*/ 58683 w 116711"/>
                  <a:gd name="connsiteY1" fmla="*/ 0 h 129797"/>
                  <a:gd name="connsiteX2" fmla="*/ 44504 w 116711"/>
                  <a:gd name="connsiteY2" fmla="*/ 1530 h 129797"/>
                  <a:gd name="connsiteX3" fmla="*/ 16119 w 116711"/>
                  <a:gd name="connsiteY3" fmla="*/ 18796 h 129797"/>
                  <a:gd name="connsiteX4" fmla="*/ 13332 w 116711"/>
                  <a:gd name="connsiteY4" fmla="*/ 22320 h 129797"/>
                  <a:gd name="connsiteX5" fmla="*/ 0 w 116711"/>
                  <a:gd name="connsiteY5" fmla="*/ 65404 h 129797"/>
                  <a:gd name="connsiteX6" fmla="*/ 1230 w 116711"/>
                  <a:gd name="connsiteY6" fmla="*/ 79528 h 129797"/>
                  <a:gd name="connsiteX7" fmla="*/ 16939 w 116711"/>
                  <a:gd name="connsiteY7" fmla="*/ 111356 h 129797"/>
                  <a:gd name="connsiteX8" fmla="*/ 50897 w 116711"/>
                  <a:gd name="connsiteY8" fmla="*/ 129196 h 129797"/>
                  <a:gd name="connsiteX9" fmla="*/ 59995 w 116711"/>
                  <a:gd name="connsiteY9" fmla="*/ 129797 h 129797"/>
                  <a:gd name="connsiteX10" fmla="*/ 101412 w 116711"/>
                  <a:gd name="connsiteY10" fmla="*/ 110755 h 129797"/>
                  <a:gd name="connsiteX11" fmla="*/ 101548 w 116711"/>
                  <a:gd name="connsiteY11" fmla="*/ 110564 h 129797"/>
                  <a:gd name="connsiteX12" fmla="*/ 116246 w 116711"/>
                  <a:gd name="connsiteY12" fmla="*/ 73300 h 129797"/>
                  <a:gd name="connsiteX13" fmla="*/ 116712 w 116711"/>
                  <a:gd name="connsiteY13" fmla="*/ 64093 h 129797"/>
                  <a:gd name="connsiteX14" fmla="*/ 100920 w 116711"/>
                  <a:gd name="connsiteY14" fmla="*/ 18222 h 129797"/>
                  <a:gd name="connsiteX15" fmla="*/ 72070 w 116711"/>
                  <a:gd name="connsiteY15" fmla="*/ 89446 h 129797"/>
                  <a:gd name="connsiteX16" fmla="*/ 58519 w 116711"/>
                  <a:gd name="connsiteY16" fmla="*/ 98407 h 129797"/>
                  <a:gd name="connsiteX17" fmla="*/ 44559 w 116711"/>
                  <a:gd name="connsiteY17" fmla="*/ 89200 h 129797"/>
                  <a:gd name="connsiteX18" fmla="*/ 40516 w 116711"/>
                  <a:gd name="connsiteY18" fmla="*/ 64584 h 129797"/>
                  <a:gd name="connsiteX19" fmla="*/ 41663 w 116711"/>
                  <a:gd name="connsiteY19" fmla="*/ 50651 h 129797"/>
                  <a:gd name="connsiteX20" fmla="*/ 44640 w 116711"/>
                  <a:gd name="connsiteY20" fmla="*/ 40543 h 129797"/>
                  <a:gd name="connsiteX21" fmla="*/ 58191 w 116711"/>
                  <a:gd name="connsiteY21" fmla="*/ 31090 h 129797"/>
                  <a:gd name="connsiteX22" fmla="*/ 72398 w 116711"/>
                  <a:gd name="connsiteY22" fmla="*/ 40051 h 129797"/>
                  <a:gd name="connsiteX23" fmla="*/ 76196 w 116711"/>
                  <a:gd name="connsiteY23" fmla="*/ 64912 h 129797"/>
                  <a:gd name="connsiteX24" fmla="*/ 74228 w 116711"/>
                  <a:gd name="connsiteY24" fmla="*/ 83244 h 129797"/>
                  <a:gd name="connsiteX25" fmla="*/ 72070 w 116711"/>
                  <a:gd name="connsiteY25" fmla="*/ 89446 h 129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16711" h="129797">
                    <a:moveTo>
                      <a:pt x="100920" y="18222"/>
                    </a:moveTo>
                    <a:cubicBezTo>
                      <a:pt x="90401" y="6092"/>
                      <a:pt x="76305" y="0"/>
                      <a:pt x="58683" y="0"/>
                    </a:cubicBezTo>
                    <a:cubicBezTo>
                      <a:pt x="53684" y="0"/>
                      <a:pt x="48957" y="519"/>
                      <a:pt x="44504" y="1530"/>
                    </a:cubicBezTo>
                    <a:cubicBezTo>
                      <a:pt x="33276" y="4071"/>
                      <a:pt x="23796" y="9808"/>
                      <a:pt x="16119" y="18796"/>
                    </a:cubicBezTo>
                    <a:cubicBezTo>
                      <a:pt x="15135" y="19944"/>
                      <a:pt x="14207" y="21118"/>
                      <a:pt x="13332" y="22320"/>
                    </a:cubicBezTo>
                    <a:cubicBezTo>
                      <a:pt x="4453" y="34205"/>
                      <a:pt x="0" y="48548"/>
                      <a:pt x="0" y="65404"/>
                    </a:cubicBezTo>
                    <a:cubicBezTo>
                      <a:pt x="0" y="70322"/>
                      <a:pt x="410" y="75021"/>
                      <a:pt x="1230" y="79528"/>
                    </a:cubicBezTo>
                    <a:cubicBezTo>
                      <a:pt x="3442" y="91741"/>
                      <a:pt x="8688" y="102368"/>
                      <a:pt x="16939" y="111356"/>
                    </a:cubicBezTo>
                    <a:cubicBezTo>
                      <a:pt x="26199" y="121437"/>
                      <a:pt x="37538" y="127393"/>
                      <a:pt x="50897" y="129196"/>
                    </a:cubicBezTo>
                    <a:cubicBezTo>
                      <a:pt x="53821" y="129606"/>
                      <a:pt x="56853" y="129797"/>
                      <a:pt x="59995" y="129797"/>
                    </a:cubicBezTo>
                    <a:cubicBezTo>
                      <a:pt x="77398" y="129797"/>
                      <a:pt x="91222" y="123459"/>
                      <a:pt x="101412" y="110755"/>
                    </a:cubicBezTo>
                    <a:cubicBezTo>
                      <a:pt x="101467" y="110701"/>
                      <a:pt x="101493" y="110619"/>
                      <a:pt x="101548" y="110564"/>
                    </a:cubicBezTo>
                    <a:cubicBezTo>
                      <a:pt x="109908" y="100100"/>
                      <a:pt x="114799" y="87670"/>
                      <a:pt x="116246" y="73300"/>
                    </a:cubicBezTo>
                    <a:cubicBezTo>
                      <a:pt x="116547" y="70322"/>
                      <a:pt x="116712" y="67234"/>
                      <a:pt x="116712" y="64093"/>
                    </a:cubicBezTo>
                    <a:cubicBezTo>
                      <a:pt x="116712" y="45652"/>
                      <a:pt x="111465" y="30380"/>
                      <a:pt x="100920" y="18222"/>
                    </a:cubicBezTo>
                    <a:close/>
                    <a:moveTo>
                      <a:pt x="72070" y="89446"/>
                    </a:moveTo>
                    <a:cubicBezTo>
                      <a:pt x="69311" y="95401"/>
                      <a:pt x="64804" y="98407"/>
                      <a:pt x="58519" y="98407"/>
                    </a:cubicBezTo>
                    <a:cubicBezTo>
                      <a:pt x="51908" y="98407"/>
                      <a:pt x="47236" y="95347"/>
                      <a:pt x="44559" y="89200"/>
                    </a:cubicBezTo>
                    <a:cubicBezTo>
                      <a:pt x="41854" y="83080"/>
                      <a:pt x="40516" y="74857"/>
                      <a:pt x="40516" y="64584"/>
                    </a:cubicBezTo>
                    <a:cubicBezTo>
                      <a:pt x="40516" y="59476"/>
                      <a:pt x="40899" y="54831"/>
                      <a:pt x="41663" y="50651"/>
                    </a:cubicBezTo>
                    <a:cubicBezTo>
                      <a:pt x="42346" y="46908"/>
                      <a:pt x="43329" y="43521"/>
                      <a:pt x="44640" y="40543"/>
                    </a:cubicBezTo>
                    <a:cubicBezTo>
                      <a:pt x="47400" y="34232"/>
                      <a:pt x="51908" y="31090"/>
                      <a:pt x="58191" y="31090"/>
                    </a:cubicBezTo>
                    <a:cubicBezTo>
                      <a:pt x="65130" y="31090"/>
                      <a:pt x="69885" y="34068"/>
                      <a:pt x="72398" y="40051"/>
                    </a:cubicBezTo>
                    <a:cubicBezTo>
                      <a:pt x="74939" y="46007"/>
                      <a:pt x="76196" y="54312"/>
                      <a:pt x="76196" y="64912"/>
                    </a:cubicBezTo>
                    <a:cubicBezTo>
                      <a:pt x="76196" y="72070"/>
                      <a:pt x="75540" y="78190"/>
                      <a:pt x="74228" y="83244"/>
                    </a:cubicBezTo>
                    <a:cubicBezTo>
                      <a:pt x="73655" y="85539"/>
                      <a:pt x="72945" y="87588"/>
                      <a:pt x="72070" y="89446"/>
                    </a:cubicBez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B3EC15B9-B616-4E7C-969A-B6B316EFF861}"/>
                  </a:ext>
                </a:extLst>
              </p:cNvPr>
              <p:cNvSpPr/>
              <p:nvPr/>
            </p:nvSpPr>
            <p:spPr>
              <a:xfrm>
                <a:off x="12725541" y="1604795"/>
                <a:ext cx="136053" cy="149112"/>
              </a:xfrm>
              <a:custGeom>
                <a:avLst/>
                <a:gdLst>
                  <a:gd name="connsiteX0" fmla="*/ 69694 w 136053"/>
                  <a:gd name="connsiteY0" fmla="*/ 149113 h 149112"/>
                  <a:gd name="connsiteX1" fmla="*/ 59285 w 136053"/>
                  <a:gd name="connsiteY1" fmla="*/ 148430 h 149112"/>
                  <a:gd name="connsiteX2" fmla="*/ 19479 w 136053"/>
                  <a:gd name="connsiteY2" fmla="*/ 127530 h 149112"/>
                  <a:gd name="connsiteX3" fmla="*/ 1394 w 136053"/>
                  <a:gd name="connsiteY3" fmla="*/ 90894 h 149112"/>
                  <a:gd name="connsiteX4" fmla="*/ 0 w 136053"/>
                  <a:gd name="connsiteY4" fmla="*/ 75048 h 149112"/>
                  <a:gd name="connsiteX5" fmla="*/ 15245 w 136053"/>
                  <a:gd name="connsiteY5" fmla="*/ 26173 h 149112"/>
                  <a:gd name="connsiteX6" fmla="*/ 18441 w 136053"/>
                  <a:gd name="connsiteY6" fmla="*/ 22157 h 149112"/>
                  <a:gd name="connsiteX7" fmla="*/ 52044 w 136053"/>
                  <a:gd name="connsiteY7" fmla="*/ 1776 h 149112"/>
                  <a:gd name="connsiteX8" fmla="*/ 68355 w 136053"/>
                  <a:gd name="connsiteY8" fmla="*/ 0 h 149112"/>
                  <a:gd name="connsiteX9" fmla="*/ 117913 w 136053"/>
                  <a:gd name="connsiteY9" fmla="*/ 21555 h 149112"/>
                  <a:gd name="connsiteX10" fmla="*/ 117913 w 136053"/>
                  <a:gd name="connsiteY10" fmla="*/ 21555 h 149112"/>
                  <a:gd name="connsiteX11" fmla="*/ 136053 w 136053"/>
                  <a:gd name="connsiteY11" fmla="*/ 73764 h 149112"/>
                  <a:gd name="connsiteX12" fmla="*/ 135534 w 136053"/>
                  <a:gd name="connsiteY12" fmla="*/ 83954 h 149112"/>
                  <a:gd name="connsiteX13" fmla="*/ 118787 w 136053"/>
                  <a:gd name="connsiteY13" fmla="*/ 126300 h 149112"/>
                  <a:gd name="connsiteX14" fmla="*/ 69694 w 136053"/>
                  <a:gd name="connsiteY14" fmla="*/ 149113 h 149112"/>
                  <a:gd name="connsiteX15" fmla="*/ 68355 w 136053"/>
                  <a:gd name="connsiteY15" fmla="*/ 19315 h 149112"/>
                  <a:gd name="connsiteX16" fmla="*/ 56306 w 136053"/>
                  <a:gd name="connsiteY16" fmla="*/ 20599 h 149112"/>
                  <a:gd name="connsiteX17" fmla="*/ 33112 w 136053"/>
                  <a:gd name="connsiteY17" fmla="*/ 34724 h 149112"/>
                  <a:gd name="connsiteX18" fmla="*/ 30735 w 136053"/>
                  <a:gd name="connsiteY18" fmla="*/ 37702 h 149112"/>
                  <a:gd name="connsiteX19" fmla="*/ 19315 w 136053"/>
                  <a:gd name="connsiteY19" fmla="*/ 75021 h 149112"/>
                  <a:gd name="connsiteX20" fmla="*/ 20409 w 136053"/>
                  <a:gd name="connsiteY20" fmla="*/ 87397 h 149112"/>
                  <a:gd name="connsiteX21" fmla="*/ 33712 w 136053"/>
                  <a:gd name="connsiteY21" fmla="*/ 114416 h 149112"/>
                  <a:gd name="connsiteX22" fmla="*/ 61853 w 136053"/>
                  <a:gd name="connsiteY22" fmla="*/ 129224 h 149112"/>
                  <a:gd name="connsiteX23" fmla="*/ 69639 w 136053"/>
                  <a:gd name="connsiteY23" fmla="*/ 129743 h 149112"/>
                  <a:gd name="connsiteX24" fmla="*/ 103516 w 136053"/>
                  <a:gd name="connsiteY24" fmla="*/ 114334 h 149112"/>
                  <a:gd name="connsiteX25" fmla="*/ 103816 w 136053"/>
                  <a:gd name="connsiteY25" fmla="*/ 113952 h 149112"/>
                  <a:gd name="connsiteX26" fmla="*/ 116246 w 136053"/>
                  <a:gd name="connsiteY26" fmla="*/ 81960 h 149112"/>
                  <a:gd name="connsiteX27" fmla="*/ 116657 w 136053"/>
                  <a:gd name="connsiteY27" fmla="*/ 73709 h 149112"/>
                  <a:gd name="connsiteX28" fmla="*/ 103242 w 136053"/>
                  <a:gd name="connsiteY28" fmla="*/ 34177 h 149112"/>
                  <a:gd name="connsiteX29" fmla="*/ 68355 w 136053"/>
                  <a:gd name="connsiteY29" fmla="*/ 19315 h 149112"/>
                  <a:gd name="connsiteX30" fmla="*/ 68191 w 136053"/>
                  <a:gd name="connsiteY30" fmla="*/ 117695 h 149112"/>
                  <a:gd name="connsiteX31" fmla="*/ 45351 w 136053"/>
                  <a:gd name="connsiteY31" fmla="*/ 102723 h 149112"/>
                  <a:gd name="connsiteX32" fmla="*/ 40488 w 136053"/>
                  <a:gd name="connsiteY32" fmla="*/ 74201 h 149112"/>
                  <a:gd name="connsiteX33" fmla="*/ 41799 w 136053"/>
                  <a:gd name="connsiteY33" fmla="*/ 58547 h 149112"/>
                  <a:gd name="connsiteX34" fmla="*/ 45433 w 136053"/>
                  <a:gd name="connsiteY34" fmla="*/ 46307 h 149112"/>
                  <a:gd name="connsiteX35" fmla="*/ 67862 w 136053"/>
                  <a:gd name="connsiteY35" fmla="*/ 31063 h 149112"/>
                  <a:gd name="connsiteX36" fmla="*/ 90975 w 136053"/>
                  <a:gd name="connsiteY36" fmla="*/ 45898 h 149112"/>
                  <a:gd name="connsiteX37" fmla="*/ 95539 w 136053"/>
                  <a:gd name="connsiteY37" fmla="*/ 74556 h 149112"/>
                  <a:gd name="connsiteX38" fmla="*/ 93243 w 136053"/>
                  <a:gd name="connsiteY38" fmla="*/ 95319 h 149112"/>
                  <a:gd name="connsiteX39" fmla="*/ 90511 w 136053"/>
                  <a:gd name="connsiteY39" fmla="*/ 103133 h 149112"/>
                  <a:gd name="connsiteX40" fmla="*/ 68191 w 136053"/>
                  <a:gd name="connsiteY40" fmla="*/ 117695 h 149112"/>
                  <a:gd name="connsiteX41" fmla="*/ 67862 w 136053"/>
                  <a:gd name="connsiteY41" fmla="*/ 50405 h 149112"/>
                  <a:gd name="connsiteX42" fmla="*/ 63164 w 136053"/>
                  <a:gd name="connsiteY42" fmla="*/ 54066 h 149112"/>
                  <a:gd name="connsiteX43" fmla="*/ 60842 w 136053"/>
                  <a:gd name="connsiteY43" fmla="*/ 62044 h 149112"/>
                  <a:gd name="connsiteX44" fmla="*/ 59859 w 136053"/>
                  <a:gd name="connsiteY44" fmla="*/ 74228 h 149112"/>
                  <a:gd name="connsiteX45" fmla="*/ 63081 w 136053"/>
                  <a:gd name="connsiteY45" fmla="*/ 94937 h 149112"/>
                  <a:gd name="connsiteX46" fmla="*/ 68191 w 136053"/>
                  <a:gd name="connsiteY46" fmla="*/ 98352 h 149112"/>
                  <a:gd name="connsiteX47" fmla="*/ 72972 w 136053"/>
                  <a:gd name="connsiteY47" fmla="*/ 95019 h 149112"/>
                  <a:gd name="connsiteX48" fmla="*/ 72972 w 136053"/>
                  <a:gd name="connsiteY48" fmla="*/ 95019 h 149112"/>
                  <a:gd name="connsiteX49" fmla="*/ 74556 w 136053"/>
                  <a:gd name="connsiteY49" fmla="*/ 90484 h 149112"/>
                  <a:gd name="connsiteX50" fmla="*/ 76223 w 136053"/>
                  <a:gd name="connsiteY50" fmla="*/ 74556 h 149112"/>
                  <a:gd name="connsiteX51" fmla="*/ 73190 w 136053"/>
                  <a:gd name="connsiteY51" fmla="*/ 53493 h 149112"/>
                  <a:gd name="connsiteX52" fmla="*/ 67862 w 136053"/>
                  <a:gd name="connsiteY52" fmla="*/ 50405 h 149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36053" h="149112">
                    <a:moveTo>
                      <a:pt x="69694" y="149113"/>
                    </a:moveTo>
                    <a:cubicBezTo>
                      <a:pt x="66196" y="149113"/>
                      <a:pt x="62700" y="148867"/>
                      <a:pt x="59285" y="148430"/>
                    </a:cubicBezTo>
                    <a:cubicBezTo>
                      <a:pt x="43657" y="146299"/>
                      <a:pt x="30271" y="139277"/>
                      <a:pt x="19479" y="127530"/>
                    </a:cubicBezTo>
                    <a:cubicBezTo>
                      <a:pt x="10026" y="117230"/>
                      <a:pt x="3934" y="104881"/>
                      <a:pt x="1394" y="90894"/>
                    </a:cubicBezTo>
                    <a:cubicBezTo>
                      <a:pt x="464" y="85812"/>
                      <a:pt x="0" y="80485"/>
                      <a:pt x="0" y="75048"/>
                    </a:cubicBezTo>
                    <a:cubicBezTo>
                      <a:pt x="0" y="56170"/>
                      <a:pt x="5136" y="39723"/>
                      <a:pt x="15245" y="26173"/>
                    </a:cubicBezTo>
                    <a:cubicBezTo>
                      <a:pt x="16256" y="24807"/>
                      <a:pt x="17320" y="23468"/>
                      <a:pt x="18441" y="22157"/>
                    </a:cubicBezTo>
                    <a:cubicBezTo>
                      <a:pt x="27484" y="11638"/>
                      <a:pt x="38767" y="4781"/>
                      <a:pt x="52044" y="1776"/>
                    </a:cubicBezTo>
                    <a:cubicBezTo>
                      <a:pt x="57236" y="601"/>
                      <a:pt x="62727" y="0"/>
                      <a:pt x="68355" y="0"/>
                    </a:cubicBezTo>
                    <a:cubicBezTo>
                      <a:pt x="88845" y="0"/>
                      <a:pt x="105510" y="7240"/>
                      <a:pt x="117913" y="21555"/>
                    </a:cubicBezTo>
                    <a:cubicBezTo>
                      <a:pt x="117913" y="21555"/>
                      <a:pt x="117913" y="21555"/>
                      <a:pt x="117913" y="21555"/>
                    </a:cubicBezTo>
                    <a:cubicBezTo>
                      <a:pt x="129961" y="35461"/>
                      <a:pt x="136053" y="53001"/>
                      <a:pt x="136053" y="73764"/>
                    </a:cubicBezTo>
                    <a:cubicBezTo>
                      <a:pt x="136053" y="77152"/>
                      <a:pt x="135890" y="80567"/>
                      <a:pt x="135534" y="83954"/>
                    </a:cubicBezTo>
                    <a:cubicBezTo>
                      <a:pt x="133896" y="100155"/>
                      <a:pt x="128268" y="114389"/>
                      <a:pt x="118787" y="126300"/>
                    </a:cubicBezTo>
                    <a:cubicBezTo>
                      <a:pt x="106576" y="141490"/>
                      <a:pt x="90101" y="149113"/>
                      <a:pt x="69694" y="149113"/>
                    </a:cubicBezTo>
                    <a:close/>
                    <a:moveTo>
                      <a:pt x="68355" y="19315"/>
                    </a:moveTo>
                    <a:cubicBezTo>
                      <a:pt x="64147" y="19315"/>
                      <a:pt x="60104" y="19752"/>
                      <a:pt x="56306" y="20599"/>
                    </a:cubicBezTo>
                    <a:cubicBezTo>
                      <a:pt x="47046" y="22703"/>
                      <a:pt x="39478" y="27320"/>
                      <a:pt x="33112" y="34724"/>
                    </a:cubicBezTo>
                    <a:cubicBezTo>
                      <a:pt x="32292" y="35707"/>
                      <a:pt x="31501" y="36691"/>
                      <a:pt x="30735" y="37702"/>
                    </a:cubicBezTo>
                    <a:cubicBezTo>
                      <a:pt x="23058" y="48001"/>
                      <a:pt x="19315" y="60186"/>
                      <a:pt x="19315" y="75021"/>
                    </a:cubicBezTo>
                    <a:cubicBezTo>
                      <a:pt x="19315" y="79283"/>
                      <a:pt x="19671" y="83463"/>
                      <a:pt x="20409" y="87397"/>
                    </a:cubicBezTo>
                    <a:cubicBezTo>
                      <a:pt x="22320" y="97888"/>
                      <a:pt x="26665" y="106739"/>
                      <a:pt x="33712" y="114416"/>
                    </a:cubicBezTo>
                    <a:cubicBezTo>
                      <a:pt x="41472" y="122858"/>
                      <a:pt x="50678" y="127721"/>
                      <a:pt x="61853" y="129224"/>
                    </a:cubicBezTo>
                    <a:cubicBezTo>
                      <a:pt x="64393" y="129579"/>
                      <a:pt x="67017" y="129743"/>
                      <a:pt x="69639" y="129743"/>
                    </a:cubicBezTo>
                    <a:cubicBezTo>
                      <a:pt x="84092" y="129743"/>
                      <a:pt x="95182" y="124688"/>
                      <a:pt x="103516" y="114334"/>
                    </a:cubicBezTo>
                    <a:cubicBezTo>
                      <a:pt x="103571" y="114280"/>
                      <a:pt x="103761" y="114006"/>
                      <a:pt x="103816" y="113952"/>
                    </a:cubicBezTo>
                    <a:cubicBezTo>
                      <a:pt x="110865" y="105100"/>
                      <a:pt x="114989" y="94554"/>
                      <a:pt x="116246" y="81960"/>
                    </a:cubicBezTo>
                    <a:cubicBezTo>
                      <a:pt x="116519" y="79228"/>
                      <a:pt x="116657" y="76441"/>
                      <a:pt x="116657" y="73709"/>
                    </a:cubicBezTo>
                    <a:cubicBezTo>
                      <a:pt x="116657" y="57536"/>
                      <a:pt x="112257" y="44614"/>
                      <a:pt x="103242" y="34177"/>
                    </a:cubicBezTo>
                    <a:cubicBezTo>
                      <a:pt x="94609" y="24178"/>
                      <a:pt x="83190" y="19315"/>
                      <a:pt x="68355" y="19315"/>
                    </a:cubicBezTo>
                    <a:close/>
                    <a:moveTo>
                      <a:pt x="68191" y="117695"/>
                    </a:moveTo>
                    <a:cubicBezTo>
                      <a:pt x="57727" y="117695"/>
                      <a:pt x="49614" y="112367"/>
                      <a:pt x="45351" y="102723"/>
                    </a:cubicBezTo>
                    <a:cubicBezTo>
                      <a:pt x="42073" y="95265"/>
                      <a:pt x="40488" y="85949"/>
                      <a:pt x="40488" y="74201"/>
                    </a:cubicBezTo>
                    <a:cubicBezTo>
                      <a:pt x="40488" y="68546"/>
                      <a:pt x="40925" y="63273"/>
                      <a:pt x="41799" y="58547"/>
                    </a:cubicBezTo>
                    <a:cubicBezTo>
                      <a:pt x="42619" y="54066"/>
                      <a:pt x="43848" y="49941"/>
                      <a:pt x="45433" y="46307"/>
                    </a:cubicBezTo>
                    <a:cubicBezTo>
                      <a:pt x="49750" y="36472"/>
                      <a:pt x="57700" y="31063"/>
                      <a:pt x="67862" y="31063"/>
                    </a:cubicBezTo>
                    <a:cubicBezTo>
                      <a:pt x="78709" y="31063"/>
                      <a:pt x="86905" y="36336"/>
                      <a:pt x="90975" y="45898"/>
                    </a:cubicBezTo>
                    <a:cubicBezTo>
                      <a:pt x="94063" y="53137"/>
                      <a:pt x="95539" y="62508"/>
                      <a:pt x="95539" y="74556"/>
                    </a:cubicBezTo>
                    <a:cubicBezTo>
                      <a:pt x="95539" y="82506"/>
                      <a:pt x="94773" y="89500"/>
                      <a:pt x="93243" y="95319"/>
                    </a:cubicBezTo>
                    <a:cubicBezTo>
                      <a:pt x="92533" y="98106"/>
                      <a:pt x="91605" y="100756"/>
                      <a:pt x="90511" y="103133"/>
                    </a:cubicBezTo>
                    <a:cubicBezTo>
                      <a:pt x="86194" y="112531"/>
                      <a:pt x="78272" y="117695"/>
                      <a:pt x="68191" y="117695"/>
                    </a:cubicBezTo>
                    <a:close/>
                    <a:moveTo>
                      <a:pt x="67862" y="50405"/>
                    </a:moveTo>
                    <a:cubicBezTo>
                      <a:pt x="66060" y="50405"/>
                      <a:pt x="64666" y="50679"/>
                      <a:pt x="63164" y="54066"/>
                    </a:cubicBezTo>
                    <a:cubicBezTo>
                      <a:pt x="62181" y="56334"/>
                      <a:pt x="61389" y="59011"/>
                      <a:pt x="60842" y="62044"/>
                    </a:cubicBezTo>
                    <a:cubicBezTo>
                      <a:pt x="60187" y="65623"/>
                      <a:pt x="59859" y="69721"/>
                      <a:pt x="59859" y="74228"/>
                    </a:cubicBezTo>
                    <a:cubicBezTo>
                      <a:pt x="59859" y="83107"/>
                      <a:pt x="60951" y="90074"/>
                      <a:pt x="63081" y="94937"/>
                    </a:cubicBezTo>
                    <a:cubicBezTo>
                      <a:pt x="64230" y="97560"/>
                      <a:pt x="65432" y="98352"/>
                      <a:pt x="68191" y="98352"/>
                    </a:cubicBezTo>
                    <a:cubicBezTo>
                      <a:pt x="70377" y="98352"/>
                      <a:pt x="71660" y="97860"/>
                      <a:pt x="72972" y="95019"/>
                    </a:cubicBezTo>
                    <a:lnTo>
                      <a:pt x="72972" y="95019"/>
                    </a:lnTo>
                    <a:cubicBezTo>
                      <a:pt x="73573" y="93680"/>
                      <a:pt x="74119" y="92178"/>
                      <a:pt x="74556" y="90484"/>
                    </a:cubicBezTo>
                    <a:cubicBezTo>
                      <a:pt x="75649" y="86222"/>
                      <a:pt x="76223" y="80867"/>
                      <a:pt x="76223" y="74556"/>
                    </a:cubicBezTo>
                    <a:cubicBezTo>
                      <a:pt x="76223" y="65295"/>
                      <a:pt x="75213" y="58219"/>
                      <a:pt x="73190" y="53493"/>
                    </a:cubicBezTo>
                    <a:cubicBezTo>
                      <a:pt x="72398" y="51662"/>
                      <a:pt x="71579" y="50405"/>
                      <a:pt x="67862" y="50405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F1634AF-2DBE-4060-AAD7-D1DD159EBDEB}"/>
                </a:ext>
              </a:extLst>
            </p:cNvPr>
            <p:cNvSpPr/>
            <p:nvPr/>
          </p:nvSpPr>
          <p:spPr>
            <a:xfrm>
              <a:off x="12735212" y="1614412"/>
              <a:ext cx="116711" cy="129797"/>
            </a:xfrm>
            <a:custGeom>
              <a:avLst/>
              <a:gdLst>
                <a:gd name="connsiteX0" fmla="*/ 100920 w 116711"/>
                <a:gd name="connsiteY0" fmla="*/ 18222 h 129797"/>
                <a:gd name="connsiteX1" fmla="*/ 58683 w 116711"/>
                <a:gd name="connsiteY1" fmla="*/ 0 h 129797"/>
                <a:gd name="connsiteX2" fmla="*/ 44504 w 116711"/>
                <a:gd name="connsiteY2" fmla="*/ 1530 h 129797"/>
                <a:gd name="connsiteX3" fmla="*/ 16119 w 116711"/>
                <a:gd name="connsiteY3" fmla="*/ 18796 h 129797"/>
                <a:gd name="connsiteX4" fmla="*/ 13332 w 116711"/>
                <a:gd name="connsiteY4" fmla="*/ 22320 h 129797"/>
                <a:gd name="connsiteX5" fmla="*/ 0 w 116711"/>
                <a:gd name="connsiteY5" fmla="*/ 65404 h 129797"/>
                <a:gd name="connsiteX6" fmla="*/ 1230 w 116711"/>
                <a:gd name="connsiteY6" fmla="*/ 79528 h 129797"/>
                <a:gd name="connsiteX7" fmla="*/ 16939 w 116711"/>
                <a:gd name="connsiteY7" fmla="*/ 111356 h 129797"/>
                <a:gd name="connsiteX8" fmla="*/ 50897 w 116711"/>
                <a:gd name="connsiteY8" fmla="*/ 129196 h 129797"/>
                <a:gd name="connsiteX9" fmla="*/ 59995 w 116711"/>
                <a:gd name="connsiteY9" fmla="*/ 129797 h 129797"/>
                <a:gd name="connsiteX10" fmla="*/ 101412 w 116711"/>
                <a:gd name="connsiteY10" fmla="*/ 110755 h 129797"/>
                <a:gd name="connsiteX11" fmla="*/ 101548 w 116711"/>
                <a:gd name="connsiteY11" fmla="*/ 110564 h 129797"/>
                <a:gd name="connsiteX12" fmla="*/ 116246 w 116711"/>
                <a:gd name="connsiteY12" fmla="*/ 73300 h 129797"/>
                <a:gd name="connsiteX13" fmla="*/ 116712 w 116711"/>
                <a:gd name="connsiteY13" fmla="*/ 64093 h 129797"/>
                <a:gd name="connsiteX14" fmla="*/ 100920 w 116711"/>
                <a:gd name="connsiteY14" fmla="*/ 18222 h 129797"/>
                <a:gd name="connsiteX15" fmla="*/ 72070 w 116711"/>
                <a:gd name="connsiteY15" fmla="*/ 89446 h 129797"/>
                <a:gd name="connsiteX16" fmla="*/ 58519 w 116711"/>
                <a:gd name="connsiteY16" fmla="*/ 98407 h 129797"/>
                <a:gd name="connsiteX17" fmla="*/ 44559 w 116711"/>
                <a:gd name="connsiteY17" fmla="*/ 89200 h 129797"/>
                <a:gd name="connsiteX18" fmla="*/ 40516 w 116711"/>
                <a:gd name="connsiteY18" fmla="*/ 64584 h 129797"/>
                <a:gd name="connsiteX19" fmla="*/ 41663 w 116711"/>
                <a:gd name="connsiteY19" fmla="*/ 50651 h 129797"/>
                <a:gd name="connsiteX20" fmla="*/ 44640 w 116711"/>
                <a:gd name="connsiteY20" fmla="*/ 40543 h 129797"/>
                <a:gd name="connsiteX21" fmla="*/ 58191 w 116711"/>
                <a:gd name="connsiteY21" fmla="*/ 31090 h 129797"/>
                <a:gd name="connsiteX22" fmla="*/ 72398 w 116711"/>
                <a:gd name="connsiteY22" fmla="*/ 40051 h 129797"/>
                <a:gd name="connsiteX23" fmla="*/ 76196 w 116711"/>
                <a:gd name="connsiteY23" fmla="*/ 64912 h 129797"/>
                <a:gd name="connsiteX24" fmla="*/ 74228 w 116711"/>
                <a:gd name="connsiteY24" fmla="*/ 83244 h 129797"/>
                <a:gd name="connsiteX25" fmla="*/ 72070 w 116711"/>
                <a:gd name="connsiteY25" fmla="*/ 89446 h 12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6711" h="129797">
                  <a:moveTo>
                    <a:pt x="100920" y="18222"/>
                  </a:moveTo>
                  <a:cubicBezTo>
                    <a:pt x="90401" y="6092"/>
                    <a:pt x="76305" y="0"/>
                    <a:pt x="58683" y="0"/>
                  </a:cubicBezTo>
                  <a:cubicBezTo>
                    <a:pt x="53684" y="0"/>
                    <a:pt x="48957" y="519"/>
                    <a:pt x="44504" y="1530"/>
                  </a:cubicBezTo>
                  <a:cubicBezTo>
                    <a:pt x="33276" y="4071"/>
                    <a:pt x="23796" y="9808"/>
                    <a:pt x="16119" y="18796"/>
                  </a:cubicBezTo>
                  <a:cubicBezTo>
                    <a:pt x="15135" y="19944"/>
                    <a:pt x="14207" y="21118"/>
                    <a:pt x="13332" y="22320"/>
                  </a:cubicBezTo>
                  <a:cubicBezTo>
                    <a:pt x="4453" y="34205"/>
                    <a:pt x="0" y="48548"/>
                    <a:pt x="0" y="65404"/>
                  </a:cubicBezTo>
                  <a:cubicBezTo>
                    <a:pt x="0" y="70322"/>
                    <a:pt x="410" y="75021"/>
                    <a:pt x="1230" y="79528"/>
                  </a:cubicBezTo>
                  <a:cubicBezTo>
                    <a:pt x="3442" y="91741"/>
                    <a:pt x="8688" y="102368"/>
                    <a:pt x="16939" y="111356"/>
                  </a:cubicBezTo>
                  <a:cubicBezTo>
                    <a:pt x="26199" y="121437"/>
                    <a:pt x="37538" y="127393"/>
                    <a:pt x="50897" y="129196"/>
                  </a:cubicBezTo>
                  <a:cubicBezTo>
                    <a:pt x="53821" y="129606"/>
                    <a:pt x="56853" y="129797"/>
                    <a:pt x="59995" y="129797"/>
                  </a:cubicBezTo>
                  <a:cubicBezTo>
                    <a:pt x="77398" y="129797"/>
                    <a:pt x="91222" y="123459"/>
                    <a:pt x="101412" y="110755"/>
                  </a:cubicBezTo>
                  <a:cubicBezTo>
                    <a:pt x="101467" y="110701"/>
                    <a:pt x="101493" y="110619"/>
                    <a:pt x="101548" y="110564"/>
                  </a:cubicBezTo>
                  <a:cubicBezTo>
                    <a:pt x="109908" y="100100"/>
                    <a:pt x="114799" y="87670"/>
                    <a:pt x="116246" y="73300"/>
                  </a:cubicBezTo>
                  <a:cubicBezTo>
                    <a:pt x="116547" y="70322"/>
                    <a:pt x="116712" y="67234"/>
                    <a:pt x="116712" y="64093"/>
                  </a:cubicBezTo>
                  <a:cubicBezTo>
                    <a:pt x="116712" y="45652"/>
                    <a:pt x="111465" y="30380"/>
                    <a:pt x="100920" y="18222"/>
                  </a:cubicBezTo>
                  <a:close/>
                  <a:moveTo>
                    <a:pt x="72070" y="89446"/>
                  </a:moveTo>
                  <a:cubicBezTo>
                    <a:pt x="69311" y="95401"/>
                    <a:pt x="64804" y="98407"/>
                    <a:pt x="58519" y="98407"/>
                  </a:cubicBezTo>
                  <a:cubicBezTo>
                    <a:pt x="51908" y="98407"/>
                    <a:pt x="47236" y="95347"/>
                    <a:pt x="44559" y="89200"/>
                  </a:cubicBezTo>
                  <a:cubicBezTo>
                    <a:pt x="41854" y="83080"/>
                    <a:pt x="40516" y="74857"/>
                    <a:pt x="40516" y="64584"/>
                  </a:cubicBezTo>
                  <a:cubicBezTo>
                    <a:pt x="40516" y="59476"/>
                    <a:pt x="40899" y="54831"/>
                    <a:pt x="41663" y="50651"/>
                  </a:cubicBezTo>
                  <a:cubicBezTo>
                    <a:pt x="42346" y="46908"/>
                    <a:pt x="43329" y="43521"/>
                    <a:pt x="44640" y="40543"/>
                  </a:cubicBezTo>
                  <a:cubicBezTo>
                    <a:pt x="47400" y="34232"/>
                    <a:pt x="51908" y="31090"/>
                    <a:pt x="58191" y="31090"/>
                  </a:cubicBezTo>
                  <a:cubicBezTo>
                    <a:pt x="65130" y="31090"/>
                    <a:pt x="69885" y="34068"/>
                    <a:pt x="72398" y="40051"/>
                  </a:cubicBezTo>
                  <a:cubicBezTo>
                    <a:pt x="74939" y="46007"/>
                    <a:pt x="76196" y="54312"/>
                    <a:pt x="76196" y="64912"/>
                  </a:cubicBezTo>
                  <a:cubicBezTo>
                    <a:pt x="76196" y="72070"/>
                    <a:pt x="75540" y="78190"/>
                    <a:pt x="74228" y="83244"/>
                  </a:cubicBezTo>
                  <a:cubicBezTo>
                    <a:pt x="73655" y="85539"/>
                    <a:pt x="72945" y="87588"/>
                    <a:pt x="72070" y="89446"/>
                  </a:cubicBez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6" name="Graphic 2">
              <a:extLst>
                <a:ext uri="{FF2B5EF4-FFF2-40B4-BE49-F238E27FC236}">
                  <a16:creationId xmlns:a16="http://schemas.microsoft.com/office/drawing/2014/main" id="{9294B77F-ED5F-488C-9478-424F577E9258}"/>
                </a:ext>
              </a:extLst>
            </p:cNvPr>
            <p:cNvGrpSpPr/>
            <p:nvPr/>
          </p:nvGrpSpPr>
          <p:grpSpPr>
            <a:xfrm>
              <a:off x="12832725" y="1604741"/>
              <a:ext cx="124330" cy="144686"/>
              <a:chOff x="12832725" y="1604741"/>
              <a:chExt cx="124330" cy="144686"/>
            </a:xfrm>
            <a:solidFill>
              <a:srgbClr val="FFECBD"/>
            </a:solidFill>
          </p:grpSpPr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7A757895-381E-483A-B543-8474E997AC90}"/>
                  </a:ext>
                </a:extLst>
              </p:cNvPr>
              <p:cNvSpPr/>
              <p:nvPr/>
            </p:nvSpPr>
            <p:spPr>
              <a:xfrm>
                <a:off x="12842416" y="1614439"/>
                <a:ext cx="104963" cy="125344"/>
              </a:xfrm>
              <a:custGeom>
                <a:avLst/>
                <a:gdLst>
                  <a:gd name="connsiteX0" fmla="*/ 98871 w 104963"/>
                  <a:gd name="connsiteY0" fmla="*/ 107067 h 125344"/>
                  <a:gd name="connsiteX1" fmla="*/ 94882 w 104963"/>
                  <a:gd name="connsiteY1" fmla="*/ 95074 h 125344"/>
                  <a:gd name="connsiteX2" fmla="*/ 86877 w 104963"/>
                  <a:gd name="connsiteY2" fmla="*/ 95074 h 125344"/>
                  <a:gd name="connsiteX3" fmla="*/ 59502 w 104963"/>
                  <a:gd name="connsiteY3" fmla="*/ 95074 h 125344"/>
                  <a:gd name="connsiteX4" fmla="*/ 74774 w 104963"/>
                  <a:gd name="connsiteY4" fmla="*/ 82943 h 125344"/>
                  <a:gd name="connsiteX5" fmla="*/ 88270 w 104963"/>
                  <a:gd name="connsiteY5" fmla="*/ 72207 h 125344"/>
                  <a:gd name="connsiteX6" fmla="*/ 102969 w 104963"/>
                  <a:gd name="connsiteY6" fmla="*/ 47045 h 125344"/>
                  <a:gd name="connsiteX7" fmla="*/ 103652 w 104963"/>
                  <a:gd name="connsiteY7" fmla="*/ 38576 h 125344"/>
                  <a:gd name="connsiteX8" fmla="*/ 90183 w 104963"/>
                  <a:gd name="connsiteY8" fmla="*/ 11010 h 125344"/>
                  <a:gd name="connsiteX9" fmla="*/ 58846 w 104963"/>
                  <a:gd name="connsiteY9" fmla="*/ 0 h 125344"/>
                  <a:gd name="connsiteX10" fmla="*/ 55951 w 104963"/>
                  <a:gd name="connsiteY10" fmla="*/ 27 h 125344"/>
                  <a:gd name="connsiteX11" fmla="*/ 20900 w 104963"/>
                  <a:gd name="connsiteY11" fmla="*/ 9617 h 125344"/>
                  <a:gd name="connsiteX12" fmla="*/ 10600 w 104963"/>
                  <a:gd name="connsiteY12" fmla="*/ 18769 h 125344"/>
                  <a:gd name="connsiteX13" fmla="*/ 0 w 104963"/>
                  <a:gd name="connsiteY13" fmla="*/ 37811 h 125344"/>
                  <a:gd name="connsiteX14" fmla="*/ 30079 w 104963"/>
                  <a:gd name="connsiteY14" fmla="*/ 50597 h 125344"/>
                  <a:gd name="connsiteX15" fmla="*/ 33548 w 104963"/>
                  <a:gd name="connsiteY15" fmla="*/ 41745 h 125344"/>
                  <a:gd name="connsiteX16" fmla="*/ 37510 w 104963"/>
                  <a:gd name="connsiteY16" fmla="*/ 36254 h 125344"/>
                  <a:gd name="connsiteX17" fmla="*/ 48410 w 104963"/>
                  <a:gd name="connsiteY17" fmla="*/ 31090 h 125344"/>
                  <a:gd name="connsiteX18" fmla="*/ 57918 w 104963"/>
                  <a:gd name="connsiteY18" fmla="*/ 34232 h 125344"/>
                  <a:gd name="connsiteX19" fmla="*/ 61797 w 104963"/>
                  <a:gd name="connsiteY19" fmla="*/ 43330 h 125344"/>
                  <a:gd name="connsiteX20" fmla="*/ 57508 w 104963"/>
                  <a:gd name="connsiteY20" fmla="*/ 56252 h 125344"/>
                  <a:gd name="connsiteX21" fmla="*/ 53191 w 104963"/>
                  <a:gd name="connsiteY21" fmla="*/ 61388 h 125344"/>
                  <a:gd name="connsiteX22" fmla="*/ 38984 w 104963"/>
                  <a:gd name="connsiteY22" fmla="*/ 74146 h 125344"/>
                  <a:gd name="connsiteX23" fmla="*/ 28577 w 104963"/>
                  <a:gd name="connsiteY23" fmla="*/ 82424 h 125344"/>
                  <a:gd name="connsiteX24" fmla="*/ 11419 w 104963"/>
                  <a:gd name="connsiteY24" fmla="*/ 98434 h 125344"/>
                  <a:gd name="connsiteX25" fmla="*/ 7157 w 104963"/>
                  <a:gd name="connsiteY25" fmla="*/ 103898 h 125344"/>
                  <a:gd name="connsiteX26" fmla="*/ 628 w 104963"/>
                  <a:gd name="connsiteY26" fmla="*/ 125344 h 125344"/>
                  <a:gd name="connsiteX27" fmla="*/ 38329 w 104963"/>
                  <a:gd name="connsiteY27" fmla="*/ 125344 h 125344"/>
                  <a:gd name="connsiteX28" fmla="*/ 104963 w 104963"/>
                  <a:gd name="connsiteY28" fmla="*/ 125344 h 125344"/>
                  <a:gd name="connsiteX29" fmla="*/ 98871 w 104963"/>
                  <a:gd name="connsiteY29" fmla="*/ 107067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04963" h="125344">
                    <a:moveTo>
                      <a:pt x="98871" y="107067"/>
                    </a:moveTo>
                    <a:lnTo>
                      <a:pt x="94882" y="95074"/>
                    </a:lnTo>
                    <a:lnTo>
                      <a:pt x="86877" y="95074"/>
                    </a:lnTo>
                    <a:lnTo>
                      <a:pt x="59502" y="95074"/>
                    </a:lnTo>
                    <a:lnTo>
                      <a:pt x="74774" y="82943"/>
                    </a:lnTo>
                    <a:lnTo>
                      <a:pt x="88270" y="72207"/>
                    </a:lnTo>
                    <a:cubicBezTo>
                      <a:pt x="96384" y="65650"/>
                      <a:pt x="101275" y="57263"/>
                      <a:pt x="102969" y="47045"/>
                    </a:cubicBezTo>
                    <a:cubicBezTo>
                      <a:pt x="103405" y="44340"/>
                      <a:pt x="103652" y="41526"/>
                      <a:pt x="103652" y="38576"/>
                    </a:cubicBezTo>
                    <a:cubicBezTo>
                      <a:pt x="103652" y="27539"/>
                      <a:pt x="99171" y="18332"/>
                      <a:pt x="90183" y="11010"/>
                    </a:cubicBezTo>
                    <a:cubicBezTo>
                      <a:pt x="81194" y="3661"/>
                      <a:pt x="70759" y="0"/>
                      <a:pt x="58846" y="0"/>
                    </a:cubicBezTo>
                    <a:cubicBezTo>
                      <a:pt x="57863" y="0"/>
                      <a:pt x="56906" y="0"/>
                      <a:pt x="55951" y="27"/>
                    </a:cubicBezTo>
                    <a:cubicBezTo>
                      <a:pt x="41635" y="410"/>
                      <a:pt x="29943" y="3606"/>
                      <a:pt x="20900" y="9617"/>
                    </a:cubicBezTo>
                    <a:cubicBezTo>
                      <a:pt x="17020" y="12185"/>
                      <a:pt x="13605" y="15245"/>
                      <a:pt x="10600" y="18769"/>
                    </a:cubicBezTo>
                    <a:cubicBezTo>
                      <a:pt x="6092" y="24042"/>
                      <a:pt x="2568" y="30380"/>
                      <a:pt x="0" y="37811"/>
                    </a:cubicBezTo>
                    <a:lnTo>
                      <a:pt x="30079" y="50597"/>
                    </a:lnTo>
                    <a:cubicBezTo>
                      <a:pt x="30980" y="47236"/>
                      <a:pt x="32154" y="44286"/>
                      <a:pt x="33548" y="41745"/>
                    </a:cubicBezTo>
                    <a:cubicBezTo>
                      <a:pt x="34696" y="39641"/>
                      <a:pt x="36007" y="37811"/>
                      <a:pt x="37510" y="36254"/>
                    </a:cubicBezTo>
                    <a:cubicBezTo>
                      <a:pt x="40816" y="32811"/>
                      <a:pt x="44448" y="31090"/>
                      <a:pt x="48410" y="31090"/>
                    </a:cubicBezTo>
                    <a:cubicBezTo>
                      <a:pt x="52153" y="31090"/>
                      <a:pt x="55323" y="32128"/>
                      <a:pt x="57918" y="34232"/>
                    </a:cubicBezTo>
                    <a:cubicBezTo>
                      <a:pt x="60514" y="36336"/>
                      <a:pt x="61797" y="39368"/>
                      <a:pt x="61797" y="43330"/>
                    </a:cubicBezTo>
                    <a:cubicBezTo>
                      <a:pt x="61797" y="47537"/>
                      <a:pt x="60376" y="51826"/>
                      <a:pt x="57508" y="56252"/>
                    </a:cubicBezTo>
                    <a:cubicBezTo>
                      <a:pt x="56442" y="57782"/>
                      <a:pt x="54995" y="59503"/>
                      <a:pt x="53191" y="61388"/>
                    </a:cubicBezTo>
                    <a:cubicBezTo>
                      <a:pt x="49776" y="64967"/>
                      <a:pt x="45050" y="69229"/>
                      <a:pt x="38984" y="74146"/>
                    </a:cubicBezTo>
                    <a:lnTo>
                      <a:pt x="28577" y="82424"/>
                    </a:lnTo>
                    <a:cubicBezTo>
                      <a:pt x="21390" y="88189"/>
                      <a:pt x="15681" y="93516"/>
                      <a:pt x="11419" y="98434"/>
                    </a:cubicBezTo>
                    <a:cubicBezTo>
                      <a:pt x="9779" y="100319"/>
                      <a:pt x="8359" y="102122"/>
                      <a:pt x="7157" y="103898"/>
                    </a:cubicBezTo>
                    <a:cubicBezTo>
                      <a:pt x="2813" y="110236"/>
                      <a:pt x="628" y="117394"/>
                      <a:pt x="628" y="125344"/>
                    </a:cubicBezTo>
                    <a:lnTo>
                      <a:pt x="38329" y="125344"/>
                    </a:lnTo>
                    <a:lnTo>
                      <a:pt x="104963" y="125344"/>
                    </a:lnTo>
                    <a:lnTo>
                      <a:pt x="98871" y="107067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543631A1-0DE1-48D8-B9F9-867E6BE45F8E}"/>
                  </a:ext>
                </a:extLst>
              </p:cNvPr>
              <p:cNvSpPr/>
              <p:nvPr/>
            </p:nvSpPr>
            <p:spPr>
              <a:xfrm>
                <a:off x="12832725" y="1604741"/>
                <a:ext cx="124330" cy="144686"/>
              </a:xfrm>
              <a:custGeom>
                <a:avLst/>
                <a:gdLst>
                  <a:gd name="connsiteX0" fmla="*/ 114654 w 124330"/>
                  <a:gd name="connsiteY0" fmla="*/ 144687 h 144686"/>
                  <a:gd name="connsiteX1" fmla="*/ 10319 w 124330"/>
                  <a:gd name="connsiteY1" fmla="*/ 144687 h 144686"/>
                  <a:gd name="connsiteX2" fmla="*/ 648 w 124330"/>
                  <a:gd name="connsiteY2" fmla="*/ 135015 h 144686"/>
                  <a:gd name="connsiteX3" fmla="*/ 8870 w 124330"/>
                  <a:gd name="connsiteY3" fmla="*/ 108105 h 144686"/>
                  <a:gd name="connsiteX4" fmla="*/ 13816 w 124330"/>
                  <a:gd name="connsiteY4" fmla="*/ 101767 h 144686"/>
                  <a:gd name="connsiteX5" fmla="*/ 32230 w 124330"/>
                  <a:gd name="connsiteY5" fmla="*/ 84555 h 144686"/>
                  <a:gd name="connsiteX6" fmla="*/ 42666 w 124330"/>
                  <a:gd name="connsiteY6" fmla="*/ 76250 h 144686"/>
                  <a:gd name="connsiteX7" fmla="*/ 55888 w 124330"/>
                  <a:gd name="connsiteY7" fmla="*/ 64393 h 144686"/>
                  <a:gd name="connsiteX8" fmla="*/ 59276 w 124330"/>
                  <a:gd name="connsiteY8" fmla="*/ 60377 h 144686"/>
                  <a:gd name="connsiteX9" fmla="*/ 61816 w 124330"/>
                  <a:gd name="connsiteY9" fmla="*/ 53001 h 144686"/>
                  <a:gd name="connsiteX10" fmla="*/ 61516 w 124330"/>
                  <a:gd name="connsiteY10" fmla="*/ 51416 h 144686"/>
                  <a:gd name="connsiteX11" fmla="*/ 58101 w 124330"/>
                  <a:gd name="connsiteY11" fmla="*/ 50433 h 144686"/>
                  <a:gd name="connsiteX12" fmla="*/ 54167 w 124330"/>
                  <a:gd name="connsiteY12" fmla="*/ 52618 h 144686"/>
                  <a:gd name="connsiteX13" fmla="*/ 51709 w 124330"/>
                  <a:gd name="connsiteY13" fmla="*/ 56061 h 144686"/>
                  <a:gd name="connsiteX14" fmla="*/ 49086 w 124330"/>
                  <a:gd name="connsiteY14" fmla="*/ 62781 h 144686"/>
                  <a:gd name="connsiteX15" fmla="*/ 43977 w 124330"/>
                  <a:gd name="connsiteY15" fmla="*/ 68956 h 144686"/>
                  <a:gd name="connsiteX16" fmla="*/ 35972 w 124330"/>
                  <a:gd name="connsiteY16" fmla="*/ 69174 h 144686"/>
                  <a:gd name="connsiteX17" fmla="*/ 5893 w 124330"/>
                  <a:gd name="connsiteY17" fmla="*/ 56388 h 144686"/>
                  <a:gd name="connsiteX18" fmla="*/ 538 w 124330"/>
                  <a:gd name="connsiteY18" fmla="*/ 44313 h 144686"/>
                  <a:gd name="connsiteX19" fmla="*/ 12914 w 124330"/>
                  <a:gd name="connsiteY19" fmla="*/ 22157 h 144686"/>
                  <a:gd name="connsiteX20" fmla="*/ 25236 w 124330"/>
                  <a:gd name="connsiteY20" fmla="*/ 11229 h 144686"/>
                  <a:gd name="connsiteX21" fmla="*/ 65369 w 124330"/>
                  <a:gd name="connsiteY21" fmla="*/ 27 h 144686"/>
                  <a:gd name="connsiteX22" fmla="*/ 68537 w 124330"/>
                  <a:gd name="connsiteY22" fmla="*/ 0 h 144686"/>
                  <a:gd name="connsiteX23" fmla="*/ 105994 w 124330"/>
                  <a:gd name="connsiteY23" fmla="*/ 13196 h 144686"/>
                  <a:gd name="connsiteX24" fmla="*/ 123014 w 124330"/>
                  <a:gd name="connsiteY24" fmla="*/ 48274 h 144686"/>
                  <a:gd name="connsiteX25" fmla="*/ 122194 w 124330"/>
                  <a:gd name="connsiteY25" fmla="*/ 58328 h 144686"/>
                  <a:gd name="connsiteX26" fmla="*/ 104026 w 124330"/>
                  <a:gd name="connsiteY26" fmla="*/ 89418 h 144686"/>
                  <a:gd name="connsiteX27" fmla="*/ 96923 w 124330"/>
                  <a:gd name="connsiteY27" fmla="*/ 95074 h 144686"/>
                  <a:gd name="connsiteX28" fmla="*/ 104573 w 124330"/>
                  <a:gd name="connsiteY28" fmla="*/ 95074 h 144686"/>
                  <a:gd name="connsiteX29" fmla="*/ 113752 w 124330"/>
                  <a:gd name="connsiteY29" fmla="*/ 101685 h 144686"/>
                  <a:gd name="connsiteX30" fmla="*/ 123833 w 124330"/>
                  <a:gd name="connsiteY30" fmla="*/ 131928 h 144686"/>
                  <a:gd name="connsiteX31" fmla="*/ 122494 w 124330"/>
                  <a:gd name="connsiteY31" fmla="*/ 140643 h 144686"/>
                  <a:gd name="connsiteX32" fmla="*/ 114654 w 124330"/>
                  <a:gd name="connsiteY32" fmla="*/ 144687 h 144686"/>
                  <a:gd name="connsiteX33" fmla="*/ 21602 w 124330"/>
                  <a:gd name="connsiteY33" fmla="*/ 125344 h 144686"/>
                  <a:gd name="connsiteX34" fmla="*/ 101213 w 124330"/>
                  <a:gd name="connsiteY34" fmla="*/ 125344 h 144686"/>
                  <a:gd name="connsiteX35" fmla="*/ 99381 w 124330"/>
                  <a:gd name="connsiteY35" fmla="*/ 119825 h 144686"/>
                  <a:gd name="connsiteX36" fmla="*/ 99381 w 124330"/>
                  <a:gd name="connsiteY36" fmla="*/ 119825 h 144686"/>
                  <a:gd name="connsiteX37" fmla="*/ 97579 w 124330"/>
                  <a:gd name="connsiteY37" fmla="*/ 114443 h 144686"/>
                  <a:gd name="connsiteX38" fmla="*/ 69165 w 124330"/>
                  <a:gd name="connsiteY38" fmla="*/ 114443 h 144686"/>
                  <a:gd name="connsiteX39" fmla="*/ 60041 w 124330"/>
                  <a:gd name="connsiteY39" fmla="*/ 107941 h 144686"/>
                  <a:gd name="connsiteX40" fmla="*/ 63156 w 124330"/>
                  <a:gd name="connsiteY40" fmla="*/ 97177 h 144686"/>
                  <a:gd name="connsiteX41" fmla="*/ 91923 w 124330"/>
                  <a:gd name="connsiteY41" fmla="*/ 74310 h 144686"/>
                  <a:gd name="connsiteX42" fmla="*/ 103098 w 124330"/>
                  <a:gd name="connsiteY42" fmla="*/ 55159 h 144686"/>
                  <a:gd name="connsiteX43" fmla="*/ 103643 w 124330"/>
                  <a:gd name="connsiteY43" fmla="*/ 48274 h 144686"/>
                  <a:gd name="connsiteX44" fmla="*/ 93726 w 124330"/>
                  <a:gd name="connsiteY44" fmla="*/ 28194 h 144686"/>
                  <a:gd name="connsiteX45" fmla="*/ 68510 w 124330"/>
                  <a:gd name="connsiteY45" fmla="*/ 19370 h 144686"/>
                  <a:gd name="connsiteX46" fmla="*/ 65888 w 124330"/>
                  <a:gd name="connsiteY46" fmla="*/ 19397 h 144686"/>
                  <a:gd name="connsiteX47" fmla="*/ 35945 w 124330"/>
                  <a:gd name="connsiteY47" fmla="*/ 27375 h 144686"/>
                  <a:gd name="connsiteX48" fmla="*/ 27640 w 124330"/>
                  <a:gd name="connsiteY48" fmla="*/ 34751 h 144686"/>
                  <a:gd name="connsiteX49" fmla="*/ 22421 w 124330"/>
                  <a:gd name="connsiteY49" fmla="*/ 42428 h 144686"/>
                  <a:gd name="connsiteX50" fmla="*/ 34360 w 124330"/>
                  <a:gd name="connsiteY50" fmla="*/ 47509 h 144686"/>
                  <a:gd name="connsiteX51" fmla="*/ 34743 w 124330"/>
                  <a:gd name="connsiteY51" fmla="*/ 46772 h 144686"/>
                  <a:gd name="connsiteX52" fmla="*/ 40179 w 124330"/>
                  <a:gd name="connsiteY52" fmla="*/ 39259 h 144686"/>
                  <a:gd name="connsiteX53" fmla="*/ 58074 w 124330"/>
                  <a:gd name="connsiteY53" fmla="*/ 31117 h 144686"/>
                  <a:gd name="connsiteX54" fmla="*/ 73674 w 124330"/>
                  <a:gd name="connsiteY54" fmla="*/ 36418 h 144686"/>
                  <a:gd name="connsiteX55" fmla="*/ 81159 w 124330"/>
                  <a:gd name="connsiteY55" fmla="*/ 53055 h 144686"/>
                  <a:gd name="connsiteX56" fmla="*/ 75312 w 124330"/>
                  <a:gd name="connsiteY56" fmla="*/ 71251 h 144686"/>
                  <a:gd name="connsiteX57" fmla="*/ 69903 w 124330"/>
                  <a:gd name="connsiteY57" fmla="*/ 77780 h 144686"/>
                  <a:gd name="connsiteX58" fmla="*/ 54769 w 124330"/>
                  <a:gd name="connsiteY58" fmla="*/ 91385 h 144686"/>
                  <a:gd name="connsiteX59" fmla="*/ 44277 w 124330"/>
                  <a:gd name="connsiteY59" fmla="*/ 99718 h 144686"/>
                  <a:gd name="connsiteX60" fmla="*/ 28404 w 124330"/>
                  <a:gd name="connsiteY60" fmla="*/ 114471 h 144686"/>
                  <a:gd name="connsiteX61" fmla="*/ 24825 w 124330"/>
                  <a:gd name="connsiteY61" fmla="*/ 119033 h 144686"/>
                  <a:gd name="connsiteX62" fmla="*/ 21602 w 124330"/>
                  <a:gd name="connsiteY62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24330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3" y="144687"/>
                      <a:pt x="648" y="140343"/>
                      <a:pt x="648" y="135015"/>
                    </a:cubicBezTo>
                    <a:cubicBezTo>
                      <a:pt x="648" y="125098"/>
                      <a:pt x="3406" y="116055"/>
                      <a:pt x="8870" y="108105"/>
                    </a:cubicBezTo>
                    <a:cubicBezTo>
                      <a:pt x="10236" y="106111"/>
                      <a:pt x="11903" y="103953"/>
                      <a:pt x="13816" y="101767"/>
                    </a:cubicBezTo>
                    <a:cubicBezTo>
                      <a:pt x="18432" y="96440"/>
                      <a:pt x="24634" y="90648"/>
                      <a:pt x="32230" y="84555"/>
                    </a:cubicBezTo>
                    <a:lnTo>
                      <a:pt x="42666" y="76250"/>
                    </a:lnTo>
                    <a:cubicBezTo>
                      <a:pt x="48294" y="71688"/>
                      <a:pt x="52773" y="67672"/>
                      <a:pt x="55888" y="64393"/>
                    </a:cubicBezTo>
                    <a:cubicBezTo>
                      <a:pt x="57363" y="62836"/>
                      <a:pt x="58511" y="61497"/>
                      <a:pt x="59276" y="60377"/>
                    </a:cubicBezTo>
                    <a:cubicBezTo>
                      <a:pt x="60916" y="57864"/>
                      <a:pt x="61816" y="55268"/>
                      <a:pt x="61816" y="53001"/>
                    </a:cubicBezTo>
                    <a:cubicBezTo>
                      <a:pt x="61816" y="52864"/>
                      <a:pt x="61816" y="51635"/>
                      <a:pt x="61516" y="51416"/>
                    </a:cubicBezTo>
                    <a:cubicBezTo>
                      <a:pt x="60943" y="50952"/>
                      <a:pt x="60041" y="50433"/>
                      <a:pt x="58101" y="50433"/>
                    </a:cubicBezTo>
                    <a:cubicBezTo>
                      <a:pt x="57609" y="50433"/>
                      <a:pt x="56271" y="50433"/>
                      <a:pt x="54167" y="52618"/>
                    </a:cubicBezTo>
                    <a:cubicBezTo>
                      <a:pt x="53293" y="53520"/>
                      <a:pt x="52473" y="54695"/>
                      <a:pt x="51709" y="56061"/>
                    </a:cubicBezTo>
                    <a:cubicBezTo>
                      <a:pt x="50671" y="57973"/>
                      <a:pt x="49769" y="60213"/>
                      <a:pt x="49086" y="62781"/>
                    </a:cubicBezTo>
                    <a:cubicBezTo>
                      <a:pt x="48348" y="65486"/>
                      <a:pt x="46490" y="67726"/>
                      <a:pt x="43977" y="68956"/>
                    </a:cubicBezTo>
                    <a:cubicBezTo>
                      <a:pt x="41464" y="70185"/>
                      <a:pt x="38540" y="70267"/>
                      <a:pt x="35972" y="69174"/>
                    </a:cubicBezTo>
                    <a:lnTo>
                      <a:pt x="5893" y="56388"/>
                    </a:lnTo>
                    <a:cubicBezTo>
                      <a:pt x="1193" y="54394"/>
                      <a:pt x="-1129" y="49121"/>
                      <a:pt x="538" y="44313"/>
                    </a:cubicBezTo>
                    <a:cubicBezTo>
                      <a:pt x="3489" y="35789"/>
                      <a:pt x="7669" y="28358"/>
                      <a:pt x="12914" y="22157"/>
                    </a:cubicBezTo>
                    <a:cubicBezTo>
                      <a:pt x="16493" y="17949"/>
                      <a:pt x="20646" y="14261"/>
                      <a:pt x="25236" y="11229"/>
                    </a:cubicBezTo>
                    <a:cubicBezTo>
                      <a:pt x="35781" y="4235"/>
                      <a:pt x="49277" y="464"/>
                      <a:pt x="65369" y="27"/>
                    </a:cubicBezTo>
                    <a:cubicBezTo>
                      <a:pt x="66407" y="0"/>
                      <a:pt x="67444" y="0"/>
                      <a:pt x="68537" y="0"/>
                    </a:cubicBezTo>
                    <a:cubicBezTo>
                      <a:pt x="82662" y="0"/>
                      <a:pt x="95283" y="4426"/>
                      <a:pt x="105994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51689"/>
                      <a:pt x="122741" y="55077"/>
                      <a:pt x="122194" y="58328"/>
                    </a:cubicBezTo>
                    <a:cubicBezTo>
                      <a:pt x="120118" y="70895"/>
                      <a:pt x="113998" y="81359"/>
                      <a:pt x="104026" y="89418"/>
                    </a:cubicBezTo>
                    <a:lnTo>
                      <a:pt x="96923" y="95074"/>
                    </a:lnTo>
                    <a:lnTo>
                      <a:pt x="104573" y="95074"/>
                    </a:lnTo>
                    <a:cubicBezTo>
                      <a:pt x="108752" y="95074"/>
                      <a:pt x="112441" y="97751"/>
                      <a:pt x="113752" y="101685"/>
                    </a:cubicBezTo>
                    <a:lnTo>
                      <a:pt x="123833" y="131928"/>
                    </a:lnTo>
                    <a:cubicBezTo>
                      <a:pt x="124816" y="134879"/>
                      <a:pt x="124325" y="138130"/>
                      <a:pt x="122494" y="140643"/>
                    </a:cubicBezTo>
                    <a:cubicBezTo>
                      <a:pt x="120692" y="143211"/>
                      <a:pt x="117768" y="144687"/>
                      <a:pt x="114654" y="144687"/>
                    </a:cubicBezTo>
                    <a:close/>
                    <a:moveTo>
                      <a:pt x="21602" y="125344"/>
                    </a:moveTo>
                    <a:lnTo>
                      <a:pt x="101213" y="125344"/>
                    </a:lnTo>
                    <a:lnTo>
                      <a:pt x="99381" y="119825"/>
                    </a:lnTo>
                    <a:lnTo>
                      <a:pt x="99381" y="119825"/>
                    </a:lnTo>
                    <a:lnTo>
                      <a:pt x="97579" y="114443"/>
                    </a:lnTo>
                    <a:lnTo>
                      <a:pt x="69165" y="114443"/>
                    </a:lnTo>
                    <a:cubicBezTo>
                      <a:pt x="65041" y="114443"/>
                      <a:pt x="61380" y="111848"/>
                      <a:pt x="60041" y="107941"/>
                    </a:cubicBezTo>
                    <a:cubicBezTo>
                      <a:pt x="58675" y="104062"/>
                      <a:pt x="59931" y="99745"/>
                      <a:pt x="63156" y="97177"/>
                    </a:cubicBezTo>
                    <a:lnTo>
                      <a:pt x="91923" y="74310"/>
                    </a:lnTo>
                    <a:cubicBezTo>
                      <a:pt x="98098" y="69311"/>
                      <a:pt x="101786" y="63027"/>
                      <a:pt x="103098" y="55159"/>
                    </a:cubicBezTo>
                    <a:cubicBezTo>
                      <a:pt x="103453" y="52946"/>
                      <a:pt x="103643" y="50624"/>
                      <a:pt x="103643" y="48274"/>
                    </a:cubicBezTo>
                    <a:cubicBezTo>
                      <a:pt x="103643" y="40106"/>
                      <a:pt x="100502" y="33740"/>
                      <a:pt x="93726" y="28194"/>
                    </a:cubicBezTo>
                    <a:cubicBezTo>
                      <a:pt x="86459" y="22266"/>
                      <a:pt x="78208" y="19370"/>
                      <a:pt x="68510" y="19370"/>
                    </a:cubicBezTo>
                    <a:cubicBezTo>
                      <a:pt x="67636" y="19370"/>
                      <a:pt x="66735" y="19370"/>
                      <a:pt x="65888" y="19397"/>
                    </a:cubicBezTo>
                    <a:cubicBezTo>
                      <a:pt x="53456" y="19725"/>
                      <a:pt x="43403" y="22402"/>
                      <a:pt x="35945" y="27375"/>
                    </a:cubicBezTo>
                    <a:cubicBezTo>
                      <a:pt x="32858" y="29424"/>
                      <a:pt x="30071" y="31910"/>
                      <a:pt x="27640" y="34751"/>
                    </a:cubicBezTo>
                    <a:cubicBezTo>
                      <a:pt x="25700" y="37046"/>
                      <a:pt x="23951" y="39587"/>
                      <a:pt x="22421" y="42428"/>
                    </a:cubicBezTo>
                    <a:lnTo>
                      <a:pt x="34360" y="47509"/>
                    </a:lnTo>
                    <a:cubicBezTo>
                      <a:pt x="34496" y="47264"/>
                      <a:pt x="34634" y="47018"/>
                      <a:pt x="34743" y="46772"/>
                    </a:cubicBezTo>
                    <a:cubicBezTo>
                      <a:pt x="36300" y="43931"/>
                      <a:pt x="38158" y="41390"/>
                      <a:pt x="40179" y="39259"/>
                    </a:cubicBezTo>
                    <a:cubicBezTo>
                      <a:pt x="46654" y="32511"/>
                      <a:pt x="53484" y="31117"/>
                      <a:pt x="58074" y="31117"/>
                    </a:cubicBezTo>
                    <a:cubicBezTo>
                      <a:pt x="64057" y="31117"/>
                      <a:pt x="69329" y="32893"/>
                      <a:pt x="73674" y="36418"/>
                    </a:cubicBezTo>
                    <a:cubicBezTo>
                      <a:pt x="77089" y="39177"/>
                      <a:pt x="81159" y="44313"/>
                      <a:pt x="81159" y="53055"/>
                    </a:cubicBezTo>
                    <a:cubicBezTo>
                      <a:pt x="81159" y="59120"/>
                      <a:pt x="79193" y="65240"/>
                      <a:pt x="75312" y="71251"/>
                    </a:cubicBezTo>
                    <a:cubicBezTo>
                      <a:pt x="73783" y="73463"/>
                      <a:pt x="72061" y="75512"/>
                      <a:pt x="69903" y="77780"/>
                    </a:cubicBezTo>
                    <a:cubicBezTo>
                      <a:pt x="66161" y="81714"/>
                      <a:pt x="61216" y="86167"/>
                      <a:pt x="54769" y="91385"/>
                    </a:cubicBezTo>
                    <a:lnTo>
                      <a:pt x="44277" y="99718"/>
                    </a:lnTo>
                    <a:cubicBezTo>
                      <a:pt x="37611" y="105045"/>
                      <a:pt x="32283" y="110018"/>
                      <a:pt x="28404" y="114471"/>
                    </a:cubicBezTo>
                    <a:cubicBezTo>
                      <a:pt x="26983" y="116110"/>
                      <a:pt x="25781" y="117640"/>
                      <a:pt x="24825" y="119033"/>
                    </a:cubicBezTo>
                    <a:cubicBezTo>
                      <a:pt x="23487" y="121055"/>
                      <a:pt x="22394" y="123131"/>
                      <a:pt x="21602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1D907BF6-2F47-4E1D-ACB5-34E36C2DC71D}"/>
                </a:ext>
              </a:extLst>
            </p:cNvPr>
            <p:cNvSpPr/>
            <p:nvPr/>
          </p:nvSpPr>
          <p:spPr>
            <a:xfrm>
              <a:off x="12842416" y="1614439"/>
              <a:ext cx="104963" cy="125344"/>
            </a:xfrm>
            <a:custGeom>
              <a:avLst/>
              <a:gdLst>
                <a:gd name="connsiteX0" fmla="*/ 98871 w 104963"/>
                <a:gd name="connsiteY0" fmla="*/ 107067 h 125344"/>
                <a:gd name="connsiteX1" fmla="*/ 94882 w 104963"/>
                <a:gd name="connsiteY1" fmla="*/ 95074 h 125344"/>
                <a:gd name="connsiteX2" fmla="*/ 86877 w 104963"/>
                <a:gd name="connsiteY2" fmla="*/ 95074 h 125344"/>
                <a:gd name="connsiteX3" fmla="*/ 59502 w 104963"/>
                <a:gd name="connsiteY3" fmla="*/ 95074 h 125344"/>
                <a:gd name="connsiteX4" fmla="*/ 74774 w 104963"/>
                <a:gd name="connsiteY4" fmla="*/ 82943 h 125344"/>
                <a:gd name="connsiteX5" fmla="*/ 88270 w 104963"/>
                <a:gd name="connsiteY5" fmla="*/ 72207 h 125344"/>
                <a:gd name="connsiteX6" fmla="*/ 102969 w 104963"/>
                <a:gd name="connsiteY6" fmla="*/ 47045 h 125344"/>
                <a:gd name="connsiteX7" fmla="*/ 103652 w 104963"/>
                <a:gd name="connsiteY7" fmla="*/ 38576 h 125344"/>
                <a:gd name="connsiteX8" fmla="*/ 90183 w 104963"/>
                <a:gd name="connsiteY8" fmla="*/ 11010 h 125344"/>
                <a:gd name="connsiteX9" fmla="*/ 58846 w 104963"/>
                <a:gd name="connsiteY9" fmla="*/ 0 h 125344"/>
                <a:gd name="connsiteX10" fmla="*/ 55951 w 104963"/>
                <a:gd name="connsiteY10" fmla="*/ 27 h 125344"/>
                <a:gd name="connsiteX11" fmla="*/ 20900 w 104963"/>
                <a:gd name="connsiteY11" fmla="*/ 9617 h 125344"/>
                <a:gd name="connsiteX12" fmla="*/ 10600 w 104963"/>
                <a:gd name="connsiteY12" fmla="*/ 18769 h 125344"/>
                <a:gd name="connsiteX13" fmla="*/ 0 w 104963"/>
                <a:gd name="connsiteY13" fmla="*/ 37811 h 125344"/>
                <a:gd name="connsiteX14" fmla="*/ 30079 w 104963"/>
                <a:gd name="connsiteY14" fmla="*/ 50597 h 125344"/>
                <a:gd name="connsiteX15" fmla="*/ 33548 w 104963"/>
                <a:gd name="connsiteY15" fmla="*/ 41745 h 125344"/>
                <a:gd name="connsiteX16" fmla="*/ 37510 w 104963"/>
                <a:gd name="connsiteY16" fmla="*/ 36254 h 125344"/>
                <a:gd name="connsiteX17" fmla="*/ 48410 w 104963"/>
                <a:gd name="connsiteY17" fmla="*/ 31090 h 125344"/>
                <a:gd name="connsiteX18" fmla="*/ 57918 w 104963"/>
                <a:gd name="connsiteY18" fmla="*/ 34232 h 125344"/>
                <a:gd name="connsiteX19" fmla="*/ 61797 w 104963"/>
                <a:gd name="connsiteY19" fmla="*/ 43330 h 125344"/>
                <a:gd name="connsiteX20" fmla="*/ 57508 w 104963"/>
                <a:gd name="connsiteY20" fmla="*/ 56252 h 125344"/>
                <a:gd name="connsiteX21" fmla="*/ 53191 w 104963"/>
                <a:gd name="connsiteY21" fmla="*/ 61388 h 125344"/>
                <a:gd name="connsiteX22" fmla="*/ 38984 w 104963"/>
                <a:gd name="connsiteY22" fmla="*/ 74146 h 125344"/>
                <a:gd name="connsiteX23" fmla="*/ 28577 w 104963"/>
                <a:gd name="connsiteY23" fmla="*/ 82424 h 125344"/>
                <a:gd name="connsiteX24" fmla="*/ 11419 w 104963"/>
                <a:gd name="connsiteY24" fmla="*/ 98434 h 125344"/>
                <a:gd name="connsiteX25" fmla="*/ 7157 w 104963"/>
                <a:gd name="connsiteY25" fmla="*/ 103898 h 125344"/>
                <a:gd name="connsiteX26" fmla="*/ 628 w 104963"/>
                <a:gd name="connsiteY26" fmla="*/ 125344 h 125344"/>
                <a:gd name="connsiteX27" fmla="*/ 38329 w 104963"/>
                <a:gd name="connsiteY27" fmla="*/ 125344 h 125344"/>
                <a:gd name="connsiteX28" fmla="*/ 104963 w 104963"/>
                <a:gd name="connsiteY28" fmla="*/ 125344 h 125344"/>
                <a:gd name="connsiteX29" fmla="*/ 98871 w 104963"/>
                <a:gd name="connsiteY29" fmla="*/ 107067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4963" h="125344">
                  <a:moveTo>
                    <a:pt x="98871" y="107067"/>
                  </a:moveTo>
                  <a:lnTo>
                    <a:pt x="94882" y="95074"/>
                  </a:lnTo>
                  <a:lnTo>
                    <a:pt x="86877" y="95074"/>
                  </a:lnTo>
                  <a:lnTo>
                    <a:pt x="59502" y="95074"/>
                  </a:lnTo>
                  <a:lnTo>
                    <a:pt x="74774" y="82943"/>
                  </a:lnTo>
                  <a:lnTo>
                    <a:pt x="88270" y="72207"/>
                  </a:lnTo>
                  <a:cubicBezTo>
                    <a:pt x="96384" y="65650"/>
                    <a:pt x="101275" y="57263"/>
                    <a:pt x="102969" y="47045"/>
                  </a:cubicBezTo>
                  <a:cubicBezTo>
                    <a:pt x="103405" y="44340"/>
                    <a:pt x="103652" y="41526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6" y="0"/>
                  </a:cubicBezTo>
                  <a:cubicBezTo>
                    <a:pt x="57863" y="0"/>
                    <a:pt x="56906" y="0"/>
                    <a:pt x="55951" y="27"/>
                  </a:cubicBezTo>
                  <a:cubicBezTo>
                    <a:pt x="41635" y="410"/>
                    <a:pt x="29943" y="3606"/>
                    <a:pt x="20900" y="9617"/>
                  </a:cubicBezTo>
                  <a:cubicBezTo>
                    <a:pt x="17020" y="12185"/>
                    <a:pt x="13605" y="15245"/>
                    <a:pt x="10600" y="18769"/>
                  </a:cubicBezTo>
                  <a:cubicBezTo>
                    <a:pt x="6092" y="24042"/>
                    <a:pt x="2568" y="30380"/>
                    <a:pt x="0" y="37811"/>
                  </a:cubicBezTo>
                  <a:lnTo>
                    <a:pt x="30079" y="50597"/>
                  </a:lnTo>
                  <a:cubicBezTo>
                    <a:pt x="30980" y="47236"/>
                    <a:pt x="32154" y="44286"/>
                    <a:pt x="33548" y="41745"/>
                  </a:cubicBezTo>
                  <a:cubicBezTo>
                    <a:pt x="34696" y="39641"/>
                    <a:pt x="36007" y="37811"/>
                    <a:pt x="37510" y="36254"/>
                  </a:cubicBezTo>
                  <a:cubicBezTo>
                    <a:pt x="40816" y="32811"/>
                    <a:pt x="44448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7" y="39368"/>
                    <a:pt x="61797" y="43330"/>
                  </a:cubicBezTo>
                  <a:cubicBezTo>
                    <a:pt x="61797" y="47537"/>
                    <a:pt x="60376" y="51826"/>
                    <a:pt x="57508" y="56252"/>
                  </a:cubicBezTo>
                  <a:cubicBezTo>
                    <a:pt x="56442" y="57782"/>
                    <a:pt x="54995" y="59503"/>
                    <a:pt x="53191" y="61388"/>
                  </a:cubicBezTo>
                  <a:cubicBezTo>
                    <a:pt x="49776" y="64967"/>
                    <a:pt x="45050" y="69229"/>
                    <a:pt x="38984" y="74146"/>
                  </a:cubicBezTo>
                  <a:lnTo>
                    <a:pt x="28577" y="82424"/>
                  </a:lnTo>
                  <a:cubicBezTo>
                    <a:pt x="21390" y="88189"/>
                    <a:pt x="15681" y="93516"/>
                    <a:pt x="11419" y="98434"/>
                  </a:cubicBezTo>
                  <a:cubicBezTo>
                    <a:pt x="9779" y="100319"/>
                    <a:pt x="8359" y="102122"/>
                    <a:pt x="7157" y="103898"/>
                  </a:cubicBezTo>
                  <a:cubicBezTo>
                    <a:pt x="2813" y="110236"/>
                    <a:pt x="628" y="117394"/>
                    <a:pt x="628" y="125344"/>
                  </a:cubicBezTo>
                  <a:lnTo>
                    <a:pt x="38329" y="125344"/>
                  </a:lnTo>
                  <a:lnTo>
                    <a:pt x="104963" y="125344"/>
                  </a:lnTo>
                  <a:lnTo>
                    <a:pt x="98871" y="107067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8" name="Graphic 2">
              <a:extLst>
                <a:ext uri="{FF2B5EF4-FFF2-40B4-BE49-F238E27FC236}">
                  <a16:creationId xmlns:a16="http://schemas.microsoft.com/office/drawing/2014/main" id="{91184B27-56EC-4E0A-95E1-94CD1B8304A2}"/>
                </a:ext>
              </a:extLst>
            </p:cNvPr>
            <p:cNvGrpSpPr/>
            <p:nvPr/>
          </p:nvGrpSpPr>
          <p:grpSpPr>
            <a:xfrm>
              <a:off x="12928236" y="1604741"/>
              <a:ext cx="124357" cy="144686"/>
              <a:chOff x="12928236" y="1604741"/>
              <a:chExt cx="124357" cy="144686"/>
            </a:xfrm>
            <a:solidFill>
              <a:srgbClr val="FFECBD"/>
            </a:solidFill>
          </p:grpSpPr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CD1743E1-995E-43E1-9C24-FEB72BDDC589}"/>
                  </a:ext>
                </a:extLst>
              </p:cNvPr>
              <p:cNvSpPr/>
              <p:nvPr/>
            </p:nvSpPr>
            <p:spPr>
              <a:xfrm>
                <a:off x="12937899" y="1614439"/>
                <a:ext cx="104991" cy="125344"/>
              </a:xfrm>
              <a:custGeom>
                <a:avLst/>
                <a:gdLst>
                  <a:gd name="connsiteX0" fmla="*/ 94910 w 104991"/>
                  <a:gd name="connsiteY0" fmla="*/ 95074 h 125344"/>
                  <a:gd name="connsiteX1" fmla="*/ 59530 w 104991"/>
                  <a:gd name="connsiteY1" fmla="*/ 95074 h 125344"/>
                  <a:gd name="connsiteX2" fmla="*/ 88298 w 104991"/>
                  <a:gd name="connsiteY2" fmla="*/ 72207 h 125344"/>
                  <a:gd name="connsiteX3" fmla="*/ 93216 w 104991"/>
                  <a:gd name="connsiteY3" fmla="*/ 67562 h 125344"/>
                  <a:gd name="connsiteX4" fmla="*/ 103680 w 104991"/>
                  <a:gd name="connsiteY4" fmla="*/ 38576 h 125344"/>
                  <a:gd name="connsiteX5" fmla="*/ 90211 w 104991"/>
                  <a:gd name="connsiteY5" fmla="*/ 11010 h 125344"/>
                  <a:gd name="connsiteX6" fmla="*/ 58875 w 104991"/>
                  <a:gd name="connsiteY6" fmla="*/ 0 h 125344"/>
                  <a:gd name="connsiteX7" fmla="*/ 30380 w 104991"/>
                  <a:gd name="connsiteY7" fmla="*/ 4754 h 125344"/>
                  <a:gd name="connsiteX8" fmla="*/ 20928 w 104991"/>
                  <a:gd name="connsiteY8" fmla="*/ 9644 h 125344"/>
                  <a:gd name="connsiteX9" fmla="*/ 0 w 104991"/>
                  <a:gd name="connsiteY9" fmla="*/ 37838 h 125344"/>
                  <a:gd name="connsiteX10" fmla="*/ 30080 w 104991"/>
                  <a:gd name="connsiteY10" fmla="*/ 50624 h 125344"/>
                  <a:gd name="connsiteX11" fmla="*/ 37510 w 104991"/>
                  <a:gd name="connsiteY11" fmla="*/ 36281 h 125344"/>
                  <a:gd name="connsiteX12" fmla="*/ 48412 w 104991"/>
                  <a:gd name="connsiteY12" fmla="*/ 31117 h 125344"/>
                  <a:gd name="connsiteX13" fmla="*/ 57919 w 104991"/>
                  <a:gd name="connsiteY13" fmla="*/ 34259 h 125344"/>
                  <a:gd name="connsiteX14" fmla="*/ 61798 w 104991"/>
                  <a:gd name="connsiteY14" fmla="*/ 43357 h 125344"/>
                  <a:gd name="connsiteX15" fmla="*/ 57509 w 104991"/>
                  <a:gd name="connsiteY15" fmla="*/ 56279 h 125344"/>
                  <a:gd name="connsiteX16" fmla="*/ 38986 w 104991"/>
                  <a:gd name="connsiteY16" fmla="*/ 74174 h 125344"/>
                  <a:gd name="connsiteX17" fmla="*/ 28577 w 104991"/>
                  <a:gd name="connsiteY17" fmla="*/ 82452 h 125344"/>
                  <a:gd name="connsiteX18" fmla="*/ 20954 w 104991"/>
                  <a:gd name="connsiteY18" fmla="*/ 88899 h 125344"/>
                  <a:gd name="connsiteX19" fmla="*/ 7185 w 104991"/>
                  <a:gd name="connsiteY19" fmla="*/ 103898 h 125344"/>
                  <a:gd name="connsiteX20" fmla="*/ 656 w 104991"/>
                  <a:gd name="connsiteY20" fmla="*/ 125344 h 125344"/>
                  <a:gd name="connsiteX21" fmla="*/ 57400 w 104991"/>
                  <a:gd name="connsiteY21" fmla="*/ 125344 h 125344"/>
                  <a:gd name="connsiteX22" fmla="*/ 104991 w 104991"/>
                  <a:gd name="connsiteY22" fmla="*/ 125344 h 125344"/>
                  <a:gd name="connsiteX23" fmla="*/ 94910 w 104991"/>
                  <a:gd name="connsiteY23" fmla="*/ 95074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4991" h="125344">
                    <a:moveTo>
                      <a:pt x="94910" y="95074"/>
                    </a:moveTo>
                    <a:lnTo>
                      <a:pt x="59530" y="95074"/>
                    </a:lnTo>
                    <a:lnTo>
                      <a:pt x="88298" y="72207"/>
                    </a:lnTo>
                    <a:cubicBezTo>
                      <a:pt x="90101" y="70759"/>
                      <a:pt x="91713" y="69202"/>
                      <a:pt x="93216" y="67562"/>
                    </a:cubicBezTo>
                    <a:cubicBezTo>
                      <a:pt x="100182" y="59885"/>
                      <a:pt x="103680" y="50214"/>
                      <a:pt x="103680" y="38576"/>
                    </a:cubicBezTo>
                    <a:cubicBezTo>
                      <a:pt x="103680" y="27539"/>
                      <a:pt x="99199" y="18332"/>
                      <a:pt x="90211" y="11010"/>
                    </a:cubicBezTo>
                    <a:cubicBezTo>
                      <a:pt x="81222" y="3661"/>
                      <a:pt x="70787" y="0"/>
                      <a:pt x="58875" y="0"/>
                    </a:cubicBezTo>
                    <a:cubicBezTo>
                      <a:pt x="47893" y="0"/>
                      <a:pt x="38385" y="1585"/>
                      <a:pt x="30380" y="4754"/>
                    </a:cubicBezTo>
                    <a:cubicBezTo>
                      <a:pt x="26965" y="6092"/>
                      <a:pt x="23824" y="7732"/>
                      <a:pt x="20928" y="9644"/>
                    </a:cubicBezTo>
                    <a:cubicBezTo>
                      <a:pt x="11283" y="16064"/>
                      <a:pt x="4317" y="25462"/>
                      <a:pt x="0" y="37838"/>
                    </a:cubicBezTo>
                    <a:lnTo>
                      <a:pt x="30080" y="50624"/>
                    </a:lnTo>
                    <a:cubicBezTo>
                      <a:pt x="31718" y="44504"/>
                      <a:pt x="34205" y="39723"/>
                      <a:pt x="37510" y="36281"/>
                    </a:cubicBezTo>
                    <a:cubicBezTo>
                      <a:pt x="40816" y="32839"/>
                      <a:pt x="44450" y="31117"/>
                      <a:pt x="48412" y="31117"/>
                    </a:cubicBezTo>
                    <a:cubicBezTo>
                      <a:pt x="52153" y="31117"/>
                      <a:pt x="55323" y="32156"/>
                      <a:pt x="57919" y="34259"/>
                    </a:cubicBezTo>
                    <a:cubicBezTo>
                      <a:pt x="60514" y="36363"/>
                      <a:pt x="61798" y="39395"/>
                      <a:pt x="61798" y="43357"/>
                    </a:cubicBezTo>
                    <a:cubicBezTo>
                      <a:pt x="61798" y="47564"/>
                      <a:pt x="60377" y="51853"/>
                      <a:pt x="57509" y="56279"/>
                    </a:cubicBezTo>
                    <a:cubicBezTo>
                      <a:pt x="54421" y="60705"/>
                      <a:pt x="48248" y="66661"/>
                      <a:pt x="38986" y="74174"/>
                    </a:cubicBezTo>
                    <a:lnTo>
                      <a:pt x="28577" y="82452"/>
                    </a:lnTo>
                    <a:cubicBezTo>
                      <a:pt x="25818" y="84665"/>
                      <a:pt x="23277" y="86823"/>
                      <a:pt x="20954" y="88899"/>
                    </a:cubicBezTo>
                    <a:cubicBezTo>
                      <a:pt x="14917" y="94309"/>
                      <a:pt x="10328" y="99308"/>
                      <a:pt x="7185" y="103898"/>
                    </a:cubicBezTo>
                    <a:cubicBezTo>
                      <a:pt x="2841" y="110236"/>
                      <a:pt x="656" y="117394"/>
                      <a:pt x="656" y="125344"/>
                    </a:cubicBezTo>
                    <a:lnTo>
                      <a:pt x="57400" y="125344"/>
                    </a:lnTo>
                    <a:lnTo>
                      <a:pt x="104991" y="125344"/>
                    </a:lnTo>
                    <a:lnTo>
                      <a:pt x="94910" y="95074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19F4B9CE-A5DD-4A20-A156-88C92894E337}"/>
                  </a:ext>
                </a:extLst>
              </p:cNvPr>
              <p:cNvSpPr/>
              <p:nvPr/>
            </p:nvSpPr>
            <p:spPr>
              <a:xfrm>
                <a:off x="12928236" y="1604741"/>
                <a:ext cx="124357" cy="144686"/>
              </a:xfrm>
              <a:custGeom>
                <a:avLst/>
                <a:gdLst>
                  <a:gd name="connsiteX0" fmla="*/ 114654 w 124357"/>
                  <a:gd name="connsiteY0" fmla="*/ 144687 h 144686"/>
                  <a:gd name="connsiteX1" fmla="*/ 10319 w 124357"/>
                  <a:gd name="connsiteY1" fmla="*/ 144687 h 144686"/>
                  <a:gd name="connsiteX2" fmla="*/ 647 w 124357"/>
                  <a:gd name="connsiteY2" fmla="*/ 135015 h 144686"/>
                  <a:gd name="connsiteX3" fmla="*/ 8870 w 124357"/>
                  <a:gd name="connsiteY3" fmla="*/ 108105 h 144686"/>
                  <a:gd name="connsiteX4" fmla="*/ 24169 w 124357"/>
                  <a:gd name="connsiteY4" fmla="*/ 91385 h 144686"/>
                  <a:gd name="connsiteX5" fmla="*/ 32201 w 124357"/>
                  <a:gd name="connsiteY5" fmla="*/ 84583 h 144686"/>
                  <a:gd name="connsiteX6" fmla="*/ 42665 w 124357"/>
                  <a:gd name="connsiteY6" fmla="*/ 76277 h 144686"/>
                  <a:gd name="connsiteX7" fmla="*/ 59276 w 124357"/>
                  <a:gd name="connsiteY7" fmla="*/ 60404 h 144686"/>
                  <a:gd name="connsiteX8" fmla="*/ 61816 w 124357"/>
                  <a:gd name="connsiteY8" fmla="*/ 53028 h 144686"/>
                  <a:gd name="connsiteX9" fmla="*/ 61516 w 124357"/>
                  <a:gd name="connsiteY9" fmla="*/ 51444 h 144686"/>
                  <a:gd name="connsiteX10" fmla="*/ 58101 w 124357"/>
                  <a:gd name="connsiteY10" fmla="*/ 50460 h 144686"/>
                  <a:gd name="connsiteX11" fmla="*/ 54167 w 124357"/>
                  <a:gd name="connsiteY11" fmla="*/ 52646 h 144686"/>
                  <a:gd name="connsiteX12" fmla="*/ 49086 w 124357"/>
                  <a:gd name="connsiteY12" fmla="*/ 62809 h 144686"/>
                  <a:gd name="connsiteX13" fmla="*/ 43976 w 124357"/>
                  <a:gd name="connsiteY13" fmla="*/ 68983 h 144686"/>
                  <a:gd name="connsiteX14" fmla="*/ 35971 w 124357"/>
                  <a:gd name="connsiteY14" fmla="*/ 69174 h 144686"/>
                  <a:gd name="connsiteX15" fmla="*/ 5892 w 124357"/>
                  <a:gd name="connsiteY15" fmla="*/ 56388 h 144686"/>
                  <a:gd name="connsiteX16" fmla="*/ 538 w 124357"/>
                  <a:gd name="connsiteY16" fmla="*/ 44313 h 144686"/>
                  <a:gd name="connsiteX17" fmla="*/ 25235 w 124357"/>
                  <a:gd name="connsiteY17" fmla="*/ 11229 h 144686"/>
                  <a:gd name="connsiteX18" fmla="*/ 36490 w 124357"/>
                  <a:gd name="connsiteY18" fmla="*/ 5409 h 144686"/>
                  <a:gd name="connsiteX19" fmla="*/ 68538 w 124357"/>
                  <a:gd name="connsiteY19" fmla="*/ 0 h 144686"/>
                  <a:gd name="connsiteX20" fmla="*/ 105993 w 124357"/>
                  <a:gd name="connsiteY20" fmla="*/ 13196 h 144686"/>
                  <a:gd name="connsiteX21" fmla="*/ 123014 w 124357"/>
                  <a:gd name="connsiteY21" fmla="*/ 48274 h 144686"/>
                  <a:gd name="connsiteX22" fmla="*/ 110037 w 124357"/>
                  <a:gd name="connsiteY22" fmla="*/ 83763 h 144686"/>
                  <a:gd name="connsiteX23" fmla="*/ 104054 w 124357"/>
                  <a:gd name="connsiteY23" fmla="*/ 89418 h 144686"/>
                  <a:gd name="connsiteX24" fmla="*/ 96950 w 124357"/>
                  <a:gd name="connsiteY24" fmla="*/ 95074 h 144686"/>
                  <a:gd name="connsiteX25" fmla="*/ 104599 w 124357"/>
                  <a:gd name="connsiteY25" fmla="*/ 95074 h 144686"/>
                  <a:gd name="connsiteX26" fmla="*/ 113778 w 124357"/>
                  <a:gd name="connsiteY26" fmla="*/ 101685 h 144686"/>
                  <a:gd name="connsiteX27" fmla="*/ 123861 w 124357"/>
                  <a:gd name="connsiteY27" fmla="*/ 131928 h 144686"/>
                  <a:gd name="connsiteX28" fmla="*/ 122521 w 124357"/>
                  <a:gd name="connsiteY28" fmla="*/ 140643 h 144686"/>
                  <a:gd name="connsiteX29" fmla="*/ 114654 w 124357"/>
                  <a:gd name="connsiteY29" fmla="*/ 144687 h 144686"/>
                  <a:gd name="connsiteX30" fmla="*/ 21601 w 124357"/>
                  <a:gd name="connsiteY30" fmla="*/ 125344 h 144686"/>
                  <a:gd name="connsiteX31" fmla="*/ 101239 w 124357"/>
                  <a:gd name="connsiteY31" fmla="*/ 125344 h 144686"/>
                  <a:gd name="connsiteX32" fmla="*/ 97605 w 124357"/>
                  <a:gd name="connsiteY32" fmla="*/ 114443 h 144686"/>
                  <a:gd name="connsiteX33" fmla="*/ 69193 w 124357"/>
                  <a:gd name="connsiteY33" fmla="*/ 114443 h 144686"/>
                  <a:gd name="connsiteX34" fmla="*/ 60040 w 124357"/>
                  <a:gd name="connsiteY34" fmla="*/ 107941 h 144686"/>
                  <a:gd name="connsiteX35" fmla="*/ 63155 w 124357"/>
                  <a:gd name="connsiteY35" fmla="*/ 97177 h 144686"/>
                  <a:gd name="connsiteX36" fmla="*/ 91922 w 124357"/>
                  <a:gd name="connsiteY36" fmla="*/ 74310 h 144686"/>
                  <a:gd name="connsiteX37" fmla="*/ 95694 w 124357"/>
                  <a:gd name="connsiteY37" fmla="*/ 70759 h 144686"/>
                  <a:gd name="connsiteX38" fmla="*/ 103643 w 124357"/>
                  <a:gd name="connsiteY38" fmla="*/ 48274 h 144686"/>
                  <a:gd name="connsiteX39" fmla="*/ 93726 w 124357"/>
                  <a:gd name="connsiteY39" fmla="*/ 28194 h 144686"/>
                  <a:gd name="connsiteX40" fmla="*/ 68510 w 124357"/>
                  <a:gd name="connsiteY40" fmla="*/ 19370 h 144686"/>
                  <a:gd name="connsiteX41" fmla="*/ 43539 w 124357"/>
                  <a:gd name="connsiteY41" fmla="*/ 23441 h 144686"/>
                  <a:gd name="connsiteX42" fmla="*/ 35916 w 124357"/>
                  <a:gd name="connsiteY42" fmla="*/ 27375 h 144686"/>
                  <a:gd name="connsiteX43" fmla="*/ 22394 w 124357"/>
                  <a:gd name="connsiteY43" fmla="*/ 42401 h 144686"/>
                  <a:gd name="connsiteX44" fmla="*/ 34360 w 124357"/>
                  <a:gd name="connsiteY44" fmla="*/ 47482 h 144686"/>
                  <a:gd name="connsiteX45" fmla="*/ 40207 w 124357"/>
                  <a:gd name="connsiteY45" fmla="*/ 39232 h 144686"/>
                  <a:gd name="connsiteX46" fmla="*/ 58101 w 124357"/>
                  <a:gd name="connsiteY46" fmla="*/ 31090 h 144686"/>
                  <a:gd name="connsiteX47" fmla="*/ 73700 w 124357"/>
                  <a:gd name="connsiteY47" fmla="*/ 36390 h 144686"/>
                  <a:gd name="connsiteX48" fmla="*/ 81159 w 124357"/>
                  <a:gd name="connsiteY48" fmla="*/ 53028 h 144686"/>
                  <a:gd name="connsiteX49" fmla="*/ 75313 w 124357"/>
                  <a:gd name="connsiteY49" fmla="*/ 71223 h 144686"/>
                  <a:gd name="connsiteX50" fmla="*/ 54768 w 124357"/>
                  <a:gd name="connsiteY50" fmla="*/ 91358 h 144686"/>
                  <a:gd name="connsiteX51" fmla="*/ 44277 w 124357"/>
                  <a:gd name="connsiteY51" fmla="*/ 99691 h 144686"/>
                  <a:gd name="connsiteX52" fmla="*/ 37092 w 124357"/>
                  <a:gd name="connsiteY52" fmla="*/ 105783 h 144686"/>
                  <a:gd name="connsiteX53" fmla="*/ 24826 w 124357"/>
                  <a:gd name="connsiteY53" fmla="*/ 119061 h 144686"/>
                  <a:gd name="connsiteX54" fmla="*/ 21601 w 124357"/>
                  <a:gd name="connsiteY54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24357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4" y="144687"/>
                      <a:pt x="647" y="140343"/>
                      <a:pt x="647" y="135015"/>
                    </a:cubicBezTo>
                    <a:cubicBezTo>
                      <a:pt x="647" y="125098"/>
                      <a:pt x="3406" y="116055"/>
                      <a:pt x="8870" y="108105"/>
                    </a:cubicBezTo>
                    <a:cubicBezTo>
                      <a:pt x="12477" y="102860"/>
                      <a:pt x="17475" y="97368"/>
                      <a:pt x="24169" y="91385"/>
                    </a:cubicBezTo>
                    <a:cubicBezTo>
                      <a:pt x="26628" y="89172"/>
                      <a:pt x="29305" y="86932"/>
                      <a:pt x="32201" y="84583"/>
                    </a:cubicBezTo>
                    <a:lnTo>
                      <a:pt x="42665" y="76277"/>
                    </a:lnTo>
                    <a:cubicBezTo>
                      <a:pt x="53184" y="67754"/>
                      <a:pt x="57500" y="62945"/>
                      <a:pt x="59276" y="60404"/>
                    </a:cubicBezTo>
                    <a:cubicBezTo>
                      <a:pt x="60915" y="57891"/>
                      <a:pt x="61816" y="55323"/>
                      <a:pt x="61816" y="53028"/>
                    </a:cubicBezTo>
                    <a:cubicBezTo>
                      <a:pt x="61816" y="52536"/>
                      <a:pt x="61761" y="51635"/>
                      <a:pt x="61516" y="51444"/>
                    </a:cubicBezTo>
                    <a:cubicBezTo>
                      <a:pt x="60942" y="50979"/>
                      <a:pt x="60040" y="50460"/>
                      <a:pt x="58101" y="50460"/>
                    </a:cubicBezTo>
                    <a:cubicBezTo>
                      <a:pt x="57610" y="50460"/>
                      <a:pt x="56270" y="50460"/>
                      <a:pt x="54167" y="52646"/>
                    </a:cubicBezTo>
                    <a:cubicBezTo>
                      <a:pt x="52008" y="54886"/>
                      <a:pt x="50287" y="58301"/>
                      <a:pt x="49086" y="62809"/>
                    </a:cubicBezTo>
                    <a:cubicBezTo>
                      <a:pt x="48348" y="65513"/>
                      <a:pt x="46490" y="67754"/>
                      <a:pt x="43976" y="68983"/>
                    </a:cubicBezTo>
                    <a:cubicBezTo>
                      <a:pt x="41463" y="70212"/>
                      <a:pt x="38539" y="70294"/>
                      <a:pt x="35971" y="69174"/>
                    </a:cubicBezTo>
                    <a:lnTo>
                      <a:pt x="5892" y="56388"/>
                    </a:lnTo>
                    <a:cubicBezTo>
                      <a:pt x="1193" y="54394"/>
                      <a:pt x="-1128" y="49121"/>
                      <a:pt x="538" y="44313"/>
                    </a:cubicBezTo>
                    <a:cubicBezTo>
                      <a:pt x="5538" y="29943"/>
                      <a:pt x="13843" y="18796"/>
                      <a:pt x="25235" y="11229"/>
                    </a:cubicBezTo>
                    <a:cubicBezTo>
                      <a:pt x="28650" y="8961"/>
                      <a:pt x="32447" y="6994"/>
                      <a:pt x="36490" y="5409"/>
                    </a:cubicBezTo>
                    <a:cubicBezTo>
                      <a:pt x="45616" y="1830"/>
                      <a:pt x="56406" y="0"/>
                      <a:pt x="68538" y="0"/>
                    </a:cubicBezTo>
                    <a:cubicBezTo>
                      <a:pt x="82662" y="0"/>
                      <a:pt x="95283" y="4453"/>
                      <a:pt x="105993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62344"/>
                      <a:pt x="118642" y="74283"/>
                      <a:pt x="110037" y="83763"/>
                    </a:cubicBezTo>
                    <a:cubicBezTo>
                      <a:pt x="108205" y="85785"/>
                      <a:pt x="106184" y="87697"/>
                      <a:pt x="104054" y="89418"/>
                    </a:cubicBezTo>
                    <a:lnTo>
                      <a:pt x="96950" y="95074"/>
                    </a:lnTo>
                    <a:lnTo>
                      <a:pt x="104599" y="95074"/>
                    </a:lnTo>
                    <a:cubicBezTo>
                      <a:pt x="108752" y="95074"/>
                      <a:pt x="112467" y="97751"/>
                      <a:pt x="113778" y="101685"/>
                    </a:cubicBezTo>
                    <a:lnTo>
                      <a:pt x="123861" y="131928"/>
                    </a:lnTo>
                    <a:cubicBezTo>
                      <a:pt x="124844" y="134879"/>
                      <a:pt x="124352" y="138130"/>
                      <a:pt x="122521" y="140643"/>
                    </a:cubicBezTo>
                    <a:cubicBezTo>
                      <a:pt x="120691" y="143211"/>
                      <a:pt x="117767" y="144687"/>
                      <a:pt x="114654" y="144687"/>
                    </a:cubicBezTo>
                    <a:close/>
                    <a:moveTo>
                      <a:pt x="21601" y="125344"/>
                    </a:moveTo>
                    <a:lnTo>
                      <a:pt x="101239" y="125344"/>
                    </a:lnTo>
                    <a:lnTo>
                      <a:pt x="97605" y="114443"/>
                    </a:lnTo>
                    <a:lnTo>
                      <a:pt x="69193" y="114443"/>
                    </a:lnTo>
                    <a:cubicBezTo>
                      <a:pt x="65068" y="114443"/>
                      <a:pt x="61406" y="111848"/>
                      <a:pt x="60040" y="107941"/>
                    </a:cubicBezTo>
                    <a:cubicBezTo>
                      <a:pt x="58674" y="104062"/>
                      <a:pt x="59931" y="99745"/>
                      <a:pt x="63155" y="97177"/>
                    </a:cubicBezTo>
                    <a:lnTo>
                      <a:pt x="91922" y="74310"/>
                    </a:lnTo>
                    <a:cubicBezTo>
                      <a:pt x="93234" y="73245"/>
                      <a:pt x="94518" y="72043"/>
                      <a:pt x="95694" y="70759"/>
                    </a:cubicBezTo>
                    <a:cubicBezTo>
                      <a:pt x="101048" y="64858"/>
                      <a:pt x="103643" y="57509"/>
                      <a:pt x="103643" y="48274"/>
                    </a:cubicBezTo>
                    <a:cubicBezTo>
                      <a:pt x="103643" y="40106"/>
                      <a:pt x="100501" y="33740"/>
                      <a:pt x="93726" y="28194"/>
                    </a:cubicBezTo>
                    <a:cubicBezTo>
                      <a:pt x="86458" y="22266"/>
                      <a:pt x="78208" y="19370"/>
                      <a:pt x="68510" y="19370"/>
                    </a:cubicBezTo>
                    <a:cubicBezTo>
                      <a:pt x="58812" y="19370"/>
                      <a:pt x="50424" y="20736"/>
                      <a:pt x="43539" y="23441"/>
                    </a:cubicBezTo>
                    <a:cubicBezTo>
                      <a:pt x="40752" y="24533"/>
                      <a:pt x="38184" y="25872"/>
                      <a:pt x="35916" y="27375"/>
                    </a:cubicBezTo>
                    <a:cubicBezTo>
                      <a:pt x="30290" y="31117"/>
                      <a:pt x="25809" y="36090"/>
                      <a:pt x="22394" y="42401"/>
                    </a:cubicBezTo>
                    <a:lnTo>
                      <a:pt x="34360" y="47482"/>
                    </a:lnTo>
                    <a:cubicBezTo>
                      <a:pt x="35999" y="44340"/>
                      <a:pt x="37965" y="41581"/>
                      <a:pt x="40207" y="39232"/>
                    </a:cubicBezTo>
                    <a:cubicBezTo>
                      <a:pt x="46654" y="32511"/>
                      <a:pt x="53512" y="31090"/>
                      <a:pt x="58101" y="31090"/>
                    </a:cubicBezTo>
                    <a:cubicBezTo>
                      <a:pt x="64112" y="31090"/>
                      <a:pt x="69357" y="32866"/>
                      <a:pt x="73700" y="36390"/>
                    </a:cubicBezTo>
                    <a:cubicBezTo>
                      <a:pt x="77115" y="39150"/>
                      <a:pt x="81159" y="44258"/>
                      <a:pt x="81159" y="53028"/>
                    </a:cubicBezTo>
                    <a:cubicBezTo>
                      <a:pt x="81159" y="59120"/>
                      <a:pt x="79192" y="65213"/>
                      <a:pt x="75313" y="71223"/>
                    </a:cubicBezTo>
                    <a:cubicBezTo>
                      <a:pt x="71487" y="76715"/>
                      <a:pt x="64821" y="83217"/>
                      <a:pt x="54768" y="91358"/>
                    </a:cubicBezTo>
                    <a:lnTo>
                      <a:pt x="44277" y="99691"/>
                    </a:lnTo>
                    <a:cubicBezTo>
                      <a:pt x="41709" y="101767"/>
                      <a:pt x="39305" y="103789"/>
                      <a:pt x="37092" y="105783"/>
                    </a:cubicBezTo>
                    <a:cubicBezTo>
                      <a:pt x="31628" y="110673"/>
                      <a:pt x="27503" y="115126"/>
                      <a:pt x="24826" y="119061"/>
                    </a:cubicBezTo>
                    <a:cubicBezTo>
                      <a:pt x="23460" y="121055"/>
                      <a:pt x="22394" y="123131"/>
                      <a:pt x="21601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EF5361C-5018-4D3B-8BF2-F6B30D898C6B}"/>
                </a:ext>
              </a:extLst>
            </p:cNvPr>
            <p:cNvSpPr/>
            <p:nvPr/>
          </p:nvSpPr>
          <p:spPr>
            <a:xfrm>
              <a:off x="12937899" y="1614439"/>
              <a:ext cx="104991" cy="125344"/>
            </a:xfrm>
            <a:custGeom>
              <a:avLst/>
              <a:gdLst>
                <a:gd name="connsiteX0" fmla="*/ 94910 w 104991"/>
                <a:gd name="connsiteY0" fmla="*/ 95074 h 125344"/>
                <a:gd name="connsiteX1" fmla="*/ 59530 w 104991"/>
                <a:gd name="connsiteY1" fmla="*/ 95074 h 125344"/>
                <a:gd name="connsiteX2" fmla="*/ 88298 w 104991"/>
                <a:gd name="connsiteY2" fmla="*/ 72207 h 125344"/>
                <a:gd name="connsiteX3" fmla="*/ 93216 w 104991"/>
                <a:gd name="connsiteY3" fmla="*/ 67562 h 125344"/>
                <a:gd name="connsiteX4" fmla="*/ 103680 w 104991"/>
                <a:gd name="connsiteY4" fmla="*/ 38576 h 125344"/>
                <a:gd name="connsiteX5" fmla="*/ 90211 w 104991"/>
                <a:gd name="connsiteY5" fmla="*/ 11010 h 125344"/>
                <a:gd name="connsiteX6" fmla="*/ 58875 w 104991"/>
                <a:gd name="connsiteY6" fmla="*/ 0 h 125344"/>
                <a:gd name="connsiteX7" fmla="*/ 30380 w 104991"/>
                <a:gd name="connsiteY7" fmla="*/ 4754 h 125344"/>
                <a:gd name="connsiteX8" fmla="*/ 20928 w 104991"/>
                <a:gd name="connsiteY8" fmla="*/ 9644 h 125344"/>
                <a:gd name="connsiteX9" fmla="*/ 0 w 104991"/>
                <a:gd name="connsiteY9" fmla="*/ 37838 h 125344"/>
                <a:gd name="connsiteX10" fmla="*/ 30080 w 104991"/>
                <a:gd name="connsiteY10" fmla="*/ 50624 h 125344"/>
                <a:gd name="connsiteX11" fmla="*/ 37510 w 104991"/>
                <a:gd name="connsiteY11" fmla="*/ 36281 h 125344"/>
                <a:gd name="connsiteX12" fmla="*/ 48412 w 104991"/>
                <a:gd name="connsiteY12" fmla="*/ 31117 h 125344"/>
                <a:gd name="connsiteX13" fmla="*/ 57919 w 104991"/>
                <a:gd name="connsiteY13" fmla="*/ 34259 h 125344"/>
                <a:gd name="connsiteX14" fmla="*/ 61798 w 104991"/>
                <a:gd name="connsiteY14" fmla="*/ 43357 h 125344"/>
                <a:gd name="connsiteX15" fmla="*/ 57509 w 104991"/>
                <a:gd name="connsiteY15" fmla="*/ 56279 h 125344"/>
                <a:gd name="connsiteX16" fmla="*/ 38986 w 104991"/>
                <a:gd name="connsiteY16" fmla="*/ 74174 h 125344"/>
                <a:gd name="connsiteX17" fmla="*/ 28577 w 104991"/>
                <a:gd name="connsiteY17" fmla="*/ 82452 h 125344"/>
                <a:gd name="connsiteX18" fmla="*/ 20954 w 104991"/>
                <a:gd name="connsiteY18" fmla="*/ 88899 h 125344"/>
                <a:gd name="connsiteX19" fmla="*/ 7185 w 104991"/>
                <a:gd name="connsiteY19" fmla="*/ 103898 h 125344"/>
                <a:gd name="connsiteX20" fmla="*/ 656 w 104991"/>
                <a:gd name="connsiteY20" fmla="*/ 125344 h 125344"/>
                <a:gd name="connsiteX21" fmla="*/ 57400 w 104991"/>
                <a:gd name="connsiteY21" fmla="*/ 125344 h 125344"/>
                <a:gd name="connsiteX22" fmla="*/ 104991 w 104991"/>
                <a:gd name="connsiteY22" fmla="*/ 125344 h 125344"/>
                <a:gd name="connsiteX23" fmla="*/ 94910 w 104991"/>
                <a:gd name="connsiteY23" fmla="*/ 95074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91" h="125344">
                  <a:moveTo>
                    <a:pt x="94910" y="95074"/>
                  </a:moveTo>
                  <a:lnTo>
                    <a:pt x="59530" y="95074"/>
                  </a:lnTo>
                  <a:lnTo>
                    <a:pt x="88298" y="72207"/>
                  </a:lnTo>
                  <a:cubicBezTo>
                    <a:pt x="90101" y="70759"/>
                    <a:pt x="91713" y="69202"/>
                    <a:pt x="93216" y="67562"/>
                  </a:cubicBezTo>
                  <a:cubicBezTo>
                    <a:pt x="100182" y="59885"/>
                    <a:pt x="103680" y="50214"/>
                    <a:pt x="103680" y="38576"/>
                  </a:cubicBezTo>
                  <a:cubicBezTo>
                    <a:pt x="103680" y="27539"/>
                    <a:pt x="99199" y="18332"/>
                    <a:pt x="90211" y="11010"/>
                  </a:cubicBezTo>
                  <a:cubicBezTo>
                    <a:pt x="81222" y="3661"/>
                    <a:pt x="70787" y="0"/>
                    <a:pt x="58875" y="0"/>
                  </a:cubicBezTo>
                  <a:cubicBezTo>
                    <a:pt x="47893" y="0"/>
                    <a:pt x="38385" y="1585"/>
                    <a:pt x="30380" y="4754"/>
                  </a:cubicBezTo>
                  <a:cubicBezTo>
                    <a:pt x="26965" y="6092"/>
                    <a:pt x="23824" y="7732"/>
                    <a:pt x="20928" y="9644"/>
                  </a:cubicBezTo>
                  <a:cubicBezTo>
                    <a:pt x="11283" y="16064"/>
                    <a:pt x="4317" y="25462"/>
                    <a:pt x="0" y="37838"/>
                  </a:cubicBezTo>
                  <a:lnTo>
                    <a:pt x="30080" y="50624"/>
                  </a:lnTo>
                  <a:cubicBezTo>
                    <a:pt x="31718" y="44504"/>
                    <a:pt x="34205" y="39723"/>
                    <a:pt x="37510" y="36281"/>
                  </a:cubicBezTo>
                  <a:cubicBezTo>
                    <a:pt x="40816" y="32839"/>
                    <a:pt x="44450" y="31117"/>
                    <a:pt x="48412" y="31117"/>
                  </a:cubicBezTo>
                  <a:cubicBezTo>
                    <a:pt x="52153" y="31117"/>
                    <a:pt x="55323" y="32156"/>
                    <a:pt x="57919" y="34259"/>
                  </a:cubicBezTo>
                  <a:cubicBezTo>
                    <a:pt x="60514" y="36363"/>
                    <a:pt x="61798" y="39395"/>
                    <a:pt x="61798" y="43357"/>
                  </a:cubicBezTo>
                  <a:cubicBezTo>
                    <a:pt x="61798" y="47564"/>
                    <a:pt x="60377" y="51853"/>
                    <a:pt x="57509" y="56279"/>
                  </a:cubicBezTo>
                  <a:cubicBezTo>
                    <a:pt x="54421" y="60705"/>
                    <a:pt x="48248" y="66661"/>
                    <a:pt x="38986" y="74174"/>
                  </a:cubicBezTo>
                  <a:lnTo>
                    <a:pt x="28577" y="82452"/>
                  </a:lnTo>
                  <a:cubicBezTo>
                    <a:pt x="25818" y="84665"/>
                    <a:pt x="23277" y="86823"/>
                    <a:pt x="20954" y="88899"/>
                  </a:cubicBezTo>
                  <a:cubicBezTo>
                    <a:pt x="14917" y="94309"/>
                    <a:pt x="10328" y="99308"/>
                    <a:pt x="7185" y="103898"/>
                  </a:cubicBezTo>
                  <a:cubicBezTo>
                    <a:pt x="2841" y="110236"/>
                    <a:pt x="656" y="117394"/>
                    <a:pt x="656" y="125344"/>
                  </a:cubicBezTo>
                  <a:lnTo>
                    <a:pt x="57400" y="125344"/>
                  </a:lnTo>
                  <a:lnTo>
                    <a:pt x="104991" y="125344"/>
                  </a:lnTo>
                  <a:lnTo>
                    <a:pt x="94910" y="95074"/>
                  </a:ln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70EF044-3BE6-4CBC-A752-696D4A608043}"/>
              </a:ext>
            </a:extLst>
          </p:cNvPr>
          <p:cNvGrpSpPr/>
          <p:nvPr/>
        </p:nvGrpSpPr>
        <p:grpSpPr>
          <a:xfrm>
            <a:off x="1350577" y="835166"/>
            <a:ext cx="5068083" cy="873757"/>
            <a:chOff x="1350577" y="835166"/>
            <a:chExt cx="5068083" cy="873757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934C823-EE8E-45C2-B49D-F83CF1FF8160}"/>
                </a:ext>
              </a:extLst>
            </p:cNvPr>
            <p:cNvSpPr/>
            <p:nvPr/>
          </p:nvSpPr>
          <p:spPr>
            <a:xfrm>
              <a:off x="2916948" y="835166"/>
              <a:ext cx="3501712" cy="873757"/>
            </a:xfrm>
            <a:custGeom>
              <a:avLst/>
              <a:gdLst>
                <a:gd name="connsiteX0" fmla="*/ 0 w 726875"/>
                <a:gd name="connsiteY0" fmla="*/ 0 h 125316"/>
                <a:gd name="connsiteX1" fmla="*/ 726876 w 726875"/>
                <a:gd name="connsiteY1" fmla="*/ 0 h 125316"/>
                <a:gd name="connsiteX2" fmla="*/ 726876 w 726875"/>
                <a:gd name="connsiteY2" fmla="*/ 125317 h 125316"/>
                <a:gd name="connsiteX3" fmla="*/ 0 w 726875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875" h="125316">
                  <a:moveTo>
                    <a:pt x="0" y="0"/>
                  </a:moveTo>
                  <a:lnTo>
                    <a:pt x="726876" y="0"/>
                  </a:lnTo>
                  <a:lnTo>
                    <a:pt x="726876" y="125317"/>
                  </a:lnTo>
                  <a:lnTo>
                    <a:pt x="0" y="125317"/>
                  </a:lnTo>
                  <a:close/>
                </a:path>
              </a:pathLst>
            </a:custGeom>
            <a:noFill/>
            <a:ln w="12700" cap="flat">
              <a:solidFill>
                <a:schemeClr val="accent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D0BEF9C-1B66-427F-A360-5A3009E2C983}"/>
                </a:ext>
              </a:extLst>
            </p:cNvPr>
            <p:cNvSpPr/>
            <p:nvPr/>
          </p:nvSpPr>
          <p:spPr>
            <a:xfrm>
              <a:off x="1350577" y="835166"/>
              <a:ext cx="1442742" cy="873757"/>
            </a:xfrm>
            <a:custGeom>
              <a:avLst/>
              <a:gdLst>
                <a:gd name="connsiteX0" fmla="*/ 0 w 173126"/>
                <a:gd name="connsiteY0" fmla="*/ 0 h 125316"/>
                <a:gd name="connsiteX1" fmla="*/ 173127 w 173126"/>
                <a:gd name="connsiteY1" fmla="*/ 0 h 125316"/>
                <a:gd name="connsiteX2" fmla="*/ 173127 w 173126"/>
                <a:gd name="connsiteY2" fmla="*/ 125317 h 125316"/>
                <a:gd name="connsiteX3" fmla="*/ 0 w 173126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126" h="125316">
                  <a:moveTo>
                    <a:pt x="0" y="0"/>
                  </a:moveTo>
                  <a:lnTo>
                    <a:pt x="173127" y="0"/>
                  </a:lnTo>
                  <a:lnTo>
                    <a:pt x="173127" y="125317"/>
                  </a:lnTo>
                  <a:lnTo>
                    <a:pt x="0" y="125317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29129954-2980-4F79-ABB9-46D309714920}"/>
                </a:ext>
              </a:extLst>
            </p:cNvPr>
            <p:cNvSpPr txBox="1"/>
            <p:nvPr/>
          </p:nvSpPr>
          <p:spPr>
            <a:xfrm>
              <a:off x="1587904" y="948879"/>
              <a:ext cx="9680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latin typeface="Montserrat ExtraBold" panose="00000900000000000000" pitchFamily="50" charset="0"/>
                  <a:sym typeface="Montserrat-Bold"/>
                  <a:rtl val="0"/>
                </a:rPr>
                <a:t>12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3C41BBB-63DB-4D0D-9B06-09A6D09D8BB4}"/>
                </a:ext>
              </a:extLst>
            </p:cNvPr>
            <p:cNvSpPr txBox="1"/>
            <p:nvPr/>
          </p:nvSpPr>
          <p:spPr>
            <a:xfrm>
              <a:off x="3101061" y="948879"/>
              <a:ext cx="32686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 spc="0" baseline="0">
                  <a:solidFill>
                    <a:schemeClr val="accent6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DECEMBER</a:t>
              </a:r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4564C693-8EC1-4B67-AD8B-D8E0D4403CE8}"/>
              </a:ext>
            </a:extLst>
          </p:cNvPr>
          <p:cNvSpPr/>
          <p:nvPr/>
        </p:nvSpPr>
        <p:spPr>
          <a:xfrm>
            <a:off x="13296899" y="6248400"/>
            <a:ext cx="4988705" cy="40385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88D0556-5B91-456A-9797-EB86463B30DD}"/>
              </a:ext>
            </a:extLst>
          </p:cNvPr>
          <p:cNvGrpSpPr/>
          <p:nvPr/>
        </p:nvGrpSpPr>
        <p:grpSpPr>
          <a:xfrm>
            <a:off x="1343912" y="2116380"/>
            <a:ext cx="10888399" cy="7372591"/>
            <a:chOff x="1343912" y="2116380"/>
            <a:chExt cx="10888399" cy="737259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9C9861D-2E12-4424-9514-FA60DE2719ED}"/>
                </a:ext>
              </a:extLst>
            </p:cNvPr>
            <p:cNvSpPr/>
            <p:nvPr/>
          </p:nvSpPr>
          <p:spPr>
            <a:xfrm>
              <a:off x="10782904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BEB20C2-7D94-4734-83D9-D93538E9E4F4}"/>
                </a:ext>
              </a:extLst>
            </p:cNvPr>
            <p:cNvSpPr/>
            <p:nvPr/>
          </p:nvSpPr>
          <p:spPr>
            <a:xfrm>
              <a:off x="1343912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D50A64C-6430-47C3-884A-88F92E64907E}"/>
                </a:ext>
              </a:extLst>
            </p:cNvPr>
            <p:cNvSpPr/>
            <p:nvPr/>
          </p:nvSpPr>
          <p:spPr>
            <a:xfrm>
              <a:off x="1343912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D08A0FF-2B90-4D68-9333-801D00465122}"/>
                </a:ext>
              </a:extLst>
            </p:cNvPr>
            <p:cNvSpPr/>
            <p:nvPr/>
          </p:nvSpPr>
          <p:spPr>
            <a:xfrm>
              <a:off x="1343912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665CDFA-41D1-48E4-B010-E092ECD13C84}"/>
                </a:ext>
              </a:extLst>
            </p:cNvPr>
            <p:cNvSpPr/>
            <p:nvPr/>
          </p:nvSpPr>
          <p:spPr>
            <a:xfrm>
              <a:off x="1343912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945E5AA-DB2F-4421-90D1-4430E4FA59F5}"/>
                </a:ext>
              </a:extLst>
            </p:cNvPr>
            <p:cNvSpPr/>
            <p:nvPr/>
          </p:nvSpPr>
          <p:spPr>
            <a:xfrm>
              <a:off x="1343912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E6D3F30-CC5D-4FDD-898B-CD3C61EB6F1A}"/>
                </a:ext>
              </a:extLst>
            </p:cNvPr>
            <p:cNvSpPr/>
            <p:nvPr/>
          </p:nvSpPr>
          <p:spPr>
            <a:xfrm>
              <a:off x="1343912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53663EE-698F-4C7B-B97A-4322682851DD}"/>
                </a:ext>
              </a:extLst>
            </p:cNvPr>
            <p:cNvSpPr/>
            <p:nvPr/>
          </p:nvSpPr>
          <p:spPr>
            <a:xfrm>
              <a:off x="1343912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94EB82B-E604-466C-96D6-E0AAD517966E}"/>
                </a:ext>
              </a:extLst>
            </p:cNvPr>
            <p:cNvSpPr/>
            <p:nvPr/>
          </p:nvSpPr>
          <p:spPr>
            <a:xfrm>
              <a:off x="291694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B214E9D-F374-43B1-AEBE-9EFD6179842E}"/>
                </a:ext>
              </a:extLst>
            </p:cNvPr>
            <p:cNvSpPr/>
            <p:nvPr/>
          </p:nvSpPr>
          <p:spPr>
            <a:xfrm>
              <a:off x="291694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CEBAF09-9D1E-4858-A355-5BCA928858CB}"/>
                </a:ext>
              </a:extLst>
            </p:cNvPr>
            <p:cNvSpPr/>
            <p:nvPr/>
          </p:nvSpPr>
          <p:spPr>
            <a:xfrm>
              <a:off x="291694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B6A9CA3-F732-40BC-BF8B-3FB51E2B2C0A}"/>
                </a:ext>
              </a:extLst>
            </p:cNvPr>
            <p:cNvSpPr/>
            <p:nvPr/>
          </p:nvSpPr>
          <p:spPr>
            <a:xfrm>
              <a:off x="291694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092BA29-6B4C-47D1-B06A-28D30B57E997}"/>
                </a:ext>
              </a:extLst>
            </p:cNvPr>
            <p:cNvSpPr/>
            <p:nvPr/>
          </p:nvSpPr>
          <p:spPr>
            <a:xfrm>
              <a:off x="291694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1886FF-0C0A-402C-BD16-3328FE9DE352}"/>
                </a:ext>
              </a:extLst>
            </p:cNvPr>
            <p:cNvSpPr/>
            <p:nvPr/>
          </p:nvSpPr>
          <p:spPr>
            <a:xfrm>
              <a:off x="291694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A071EEE-66E8-45ED-A827-70D8A21FF830}"/>
                </a:ext>
              </a:extLst>
            </p:cNvPr>
            <p:cNvSpPr/>
            <p:nvPr/>
          </p:nvSpPr>
          <p:spPr>
            <a:xfrm>
              <a:off x="4490178" y="2802516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8817D3D-F8C7-4E8B-9745-36635CD546E6}"/>
                </a:ext>
              </a:extLst>
            </p:cNvPr>
            <p:cNvSpPr/>
            <p:nvPr/>
          </p:nvSpPr>
          <p:spPr>
            <a:xfrm>
              <a:off x="4490178" y="3936099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1378B5-D67B-4B57-AF95-65D5217C3D61}"/>
                </a:ext>
              </a:extLst>
            </p:cNvPr>
            <p:cNvSpPr/>
            <p:nvPr/>
          </p:nvSpPr>
          <p:spPr>
            <a:xfrm>
              <a:off x="4490178" y="5069878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EC9BFE4-E905-4B33-861A-3D22850B6236}"/>
                </a:ext>
              </a:extLst>
            </p:cNvPr>
            <p:cNvSpPr/>
            <p:nvPr/>
          </p:nvSpPr>
          <p:spPr>
            <a:xfrm>
              <a:off x="4490178" y="620365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FA5BF9F-4CA7-451C-B1D6-C26A89B060FE}"/>
                </a:ext>
              </a:extLst>
            </p:cNvPr>
            <p:cNvSpPr/>
            <p:nvPr/>
          </p:nvSpPr>
          <p:spPr>
            <a:xfrm>
              <a:off x="4490178" y="733724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02F4AEC-0F28-40FB-BA18-432A67D7DA62}"/>
                </a:ext>
              </a:extLst>
            </p:cNvPr>
            <p:cNvSpPr/>
            <p:nvPr/>
          </p:nvSpPr>
          <p:spPr>
            <a:xfrm>
              <a:off x="4490178" y="8471011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985B20A-AE07-4A6A-99C9-97B887E74B19}"/>
                </a:ext>
              </a:extLst>
            </p:cNvPr>
            <p:cNvSpPr/>
            <p:nvPr/>
          </p:nvSpPr>
          <p:spPr>
            <a:xfrm>
              <a:off x="606340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CBEBD09-F75D-4713-8355-F8E0688EE9E9}"/>
                </a:ext>
              </a:extLst>
            </p:cNvPr>
            <p:cNvSpPr/>
            <p:nvPr/>
          </p:nvSpPr>
          <p:spPr>
            <a:xfrm>
              <a:off x="606340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B0AC516-222A-4C2E-A17E-3F646EB63950}"/>
                </a:ext>
              </a:extLst>
            </p:cNvPr>
            <p:cNvSpPr/>
            <p:nvPr/>
          </p:nvSpPr>
          <p:spPr>
            <a:xfrm>
              <a:off x="606340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0DEAABE-C883-4948-B9B6-D9ADF7319559}"/>
                </a:ext>
              </a:extLst>
            </p:cNvPr>
            <p:cNvSpPr/>
            <p:nvPr/>
          </p:nvSpPr>
          <p:spPr>
            <a:xfrm>
              <a:off x="606340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D180B75-8A05-4B1F-907E-E994C8246C8D}"/>
                </a:ext>
              </a:extLst>
            </p:cNvPr>
            <p:cNvSpPr/>
            <p:nvPr/>
          </p:nvSpPr>
          <p:spPr>
            <a:xfrm>
              <a:off x="606340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E1E3E41-B508-4D39-B262-45C6A1174CCA}"/>
                </a:ext>
              </a:extLst>
            </p:cNvPr>
            <p:cNvSpPr/>
            <p:nvPr/>
          </p:nvSpPr>
          <p:spPr>
            <a:xfrm>
              <a:off x="606340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B189A2-DB4B-4F8B-B3F9-25AFD416DDF9}"/>
                </a:ext>
              </a:extLst>
            </p:cNvPr>
            <p:cNvSpPr/>
            <p:nvPr/>
          </p:nvSpPr>
          <p:spPr>
            <a:xfrm>
              <a:off x="7636443" y="2802516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6E63A1A-0776-4E15-BA46-3A4F69CAEC8D}"/>
                </a:ext>
              </a:extLst>
            </p:cNvPr>
            <p:cNvSpPr/>
            <p:nvPr/>
          </p:nvSpPr>
          <p:spPr>
            <a:xfrm>
              <a:off x="7636443" y="3936099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715351B-46BE-40AF-A8C3-E144E499BA89}"/>
                </a:ext>
              </a:extLst>
            </p:cNvPr>
            <p:cNvSpPr/>
            <p:nvPr/>
          </p:nvSpPr>
          <p:spPr>
            <a:xfrm>
              <a:off x="7636443" y="5069878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FD1574-5E16-4FAA-AFC6-B09608C485C4}"/>
                </a:ext>
              </a:extLst>
            </p:cNvPr>
            <p:cNvSpPr/>
            <p:nvPr/>
          </p:nvSpPr>
          <p:spPr>
            <a:xfrm>
              <a:off x="7636443" y="620365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C4C80E0-B47C-49AC-95C6-DEEC5FD6F8EF}"/>
                </a:ext>
              </a:extLst>
            </p:cNvPr>
            <p:cNvSpPr/>
            <p:nvPr/>
          </p:nvSpPr>
          <p:spPr>
            <a:xfrm>
              <a:off x="7636443" y="733724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8222289-76BC-4277-BD3D-F80188B6FB4F}"/>
                </a:ext>
              </a:extLst>
            </p:cNvPr>
            <p:cNvSpPr/>
            <p:nvPr/>
          </p:nvSpPr>
          <p:spPr>
            <a:xfrm>
              <a:off x="7636443" y="8471011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9E88AEE-6652-4EE9-9352-E228295C684F}"/>
                </a:ext>
              </a:extLst>
            </p:cNvPr>
            <p:cNvSpPr/>
            <p:nvPr/>
          </p:nvSpPr>
          <p:spPr>
            <a:xfrm>
              <a:off x="9209673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4F97241-C65A-4640-BCD8-1C1CA6014444}"/>
                </a:ext>
              </a:extLst>
            </p:cNvPr>
            <p:cNvSpPr/>
            <p:nvPr/>
          </p:nvSpPr>
          <p:spPr>
            <a:xfrm>
              <a:off x="9209673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3FDC045-DB87-410B-845B-41FA2D49C109}"/>
                </a:ext>
              </a:extLst>
            </p:cNvPr>
            <p:cNvSpPr/>
            <p:nvPr/>
          </p:nvSpPr>
          <p:spPr>
            <a:xfrm>
              <a:off x="9209673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9E9BD9E-6579-4E81-9ECC-9F9305A6C70D}"/>
                </a:ext>
              </a:extLst>
            </p:cNvPr>
            <p:cNvSpPr/>
            <p:nvPr/>
          </p:nvSpPr>
          <p:spPr>
            <a:xfrm>
              <a:off x="9209673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AB9AA30-DABB-4AB7-A0FB-28086CDCA8F8}"/>
                </a:ext>
              </a:extLst>
            </p:cNvPr>
            <p:cNvSpPr/>
            <p:nvPr/>
          </p:nvSpPr>
          <p:spPr>
            <a:xfrm>
              <a:off x="9209673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C1A863-9441-44DC-B349-246F075CED59}"/>
                </a:ext>
              </a:extLst>
            </p:cNvPr>
            <p:cNvSpPr/>
            <p:nvPr/>
          </p:nvSpPr>
          <p:spPr>
            <a:xfrm>
              <a:off x="9209673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391EDD3-4587-4F1D-9B69-43A549D136DB}"/>
                </a:ext>
              </a:extLst>
            </p:cNvPr>
            <p:cNvSpPr/>
            <p:nvPr/>
          </p:nvSpPr>
          <p:spPr>
            <a:xfrm>
              <a:off x="10782904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0278F3C-0559-474C-B33F-F648A89A56D4}"/>
                </a:ext>
              </a:extLst>
            </p:cNvPr>
            <p:cNvSpPr/>
            <p:nvPr/>
          </p:nvSpPr>
          <p:spPr>
            <a:xfrm>
              <a:off x="291694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272371A-E3D5-4B14-B95D-D173A2FAB7CF}"/>
                </a:ext>
              </a:extLst>
            </p:cNvPr>
            <p:cNvSpPr/>
            <p:nvPr/>
          </p:nvSpPr>
          <p:spPr>
            <a:xfrm>
              <a:off x="4490178" y="2116380"/>
              <a:ext cx="1449407" cy="567646"/>
            </a:xfrm>
            <a:custGeom>
              <a:avLst/>
              <a:gdLst>
                <a:gd name="connsiteX0" fmla="*/ -1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-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-1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-1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5687585-4C79-4EC0-800A-5A1EB4DC7DBD}"/>
                </a:ext>
              </a:extLst>
            </p:cNvPr>
            <p:cNvSpPr/>
            <p:nvPr/>
          </p:nvSpPr>
          <p:spPr>
            <a:xfrm>
              <a:off x="606340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94EB17C-EED4-4696-BF59-6F09B4D23CDE}"/>
                </a:ext>
              </a:extLst>
            </p:cNvPr>
            <p:cNvSpPr/>
            <p:nvPr/>
          </p:nvSpPr>
          <p:spPr>
            <a:xfrm>
              <a:off x="9209673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3E6D895-7ABC-4D66-B10F-9B641B9BF670}"/>
                </a:ext>
              </a:extLst>
            </p:cNvPr>
            <p:cNvSpPr/>
            <p:nvPr/>
          </p:nvSpPr>
          <p:spPr>
            <a:xfrm>
              <a:off x="10782904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0CF7EB4-AEE9-4837-B5AF-76FA51E93B81}"/>
                </a:ext>
              </a:extLst>
            </p:cNvPr>
            <p:cNvSpPr/>
            <p:nvPr/>
          </p:nvSpPr>
          <p:spPr>
            <a:xfrm>
              <a:off x="10782904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6284945-4335-4091-AB51-E9CCDC689345}"/>
                </a:ext>
              </a:extLst>
            </p:cNvPr>
            <p:cNvSpPr/>
            <p:nvPr/>
          </p:nvSpPr>
          <p:spPr>
            <a:xfrm>
              <a:off x="10782904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DF6ACDD-516B-4B49-9FEE-FACC7EA9707E}"/>
                </a:ext>
              </a:extLst>
            </p:cNvPr>
            <p:cNvSpPr/>
            <p:nvPr/>
          </p:nvSpPr>
          <p:spPr>
            <a:xfrm>
              <a:off x="10782904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D404738-F6F3-4BFA-BE94-B2373BFE6DCB}"/>
                </a:ext>
              </a:extLst>
            </p:cNvPr>
            <p:cNvSpPr/>
            <p:nvPr/>
          </p:nvSpPr>
          <p:spPr>
            <a:xfrm>
              <a:off x="10782904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C58A4CA-AA85-4487-9059-4B20078FEC1C}"/>
                </a:ext>
              </a:extLst>
            </p:cNvPr>
            <p:cNvSpPr/>
            <p:nvPr/>
          </p:nvSpPr>
          <p:spPr>
            <a:xfrm>
              <a:off x="7636443" y="2116380"/>
              <a:ext cx="1449407" cy="567646"/>
            </a:xfrm>
            <a:custGeom>
              <a:avLst/>
              <a:gdLst>
                <a:gd name="connsiteX0" fmla="*/ 1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1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1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FA1E586-165B-4E9D-ACBA-DD9B0B4F2718}"/>
                </a:ext>
              </a:extLst>
            </p:cNvPr>
            <p:cNvSpPr txBox="1"/>
            <p:nvPr/>
          </p:nvSpPr>
          <p:spPr>
            <a:xfrm>
              <a:off x="1166798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9C33CC-CEE2-4BEF-80FD-411448A1013A}"/>
                </a:ext>
              </a:extLst>
            </p:cNvPr>
            <p:cNvSpPr txBox="1"/>
            <p:nvPr/>
          </p:nvSpPr>
          <p:spPr>
            <a:xfrm>
              <a:off x="2249884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59806FC-7F59-48A9-BE32-414A95074C5C}"/>
                </a:ext>
              </a:extLst>
            </p:cNvPr>
            <p:cNvSpPr txBox="1"/>
            <p:nvPr/>
          </p:nvSpPr>
          <p:spPr>
            <a:xfrm>
              <a:off x="3819567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1B00E43-75BA-4B26-BEAE-E8EAEEA1BC0B}"/>
                </a:ext>
              </a:extLst>
            </p:cNvPr>
            <p:cNvSpPr txBox="1"/>
            <p:nvPr/>
          </p:nvSpPr>
          <p:spPr>
            <a:xfrm>
              <a:off x="538925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6F5CBB0-E3DA-4C8D-8D69-D3575DCFA3CC}"/>
                </a:ext>
              </a:extLst>
            </p:cNvPr>
            <p:cNvSpPr txBox="1"/>
            <p:nvPr/>
          </p:nvSpPr>
          <p:spPr>
            <a:xfrm>
              <a:off x="6958933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BE8F1DC-C606-4F79-92C3-59B4271F1D89}"/>
                </a:ext>
              </a:extLst>
            </p:cNvPr>
            <p:cNvSpPr txBox="1"/>
            <p:nvPr/>
          </p:nvSpPr>
          <p:spPr>
            <a:xfrm>
              <a:off x="8528616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209FDE9-CDDE-4503-BA83-320092553D77}"/>
                </a:ext>
              </a:extLst>
            </p:cNvPr>
            <p:cNvSpPr txBox="1"/>
            <p:nvPr/>
          </p:nvSpPr>
          <p:spPr>
            <a:xfrm>
              <a:off x="10098299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9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7D1902-9F72-4D01-861B-E20798722D27}"/>
                </a:ext>
              </a:extLst>
            </p:cNvPr>
            <p:cNvSpPr txBox="1"/>
            <p:nvPr/>
          </p:nvSpPr>
          <p:spPr>
            <a:xfrm>
              <a:off x="1166798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10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79D90B7-885D-4C15-81D1-89D7EF79EF10}"/>
                </a:ext>
              </a:extLst>
            </p:cNvPr>
            <p:cNvSpPr txBox="1"/>
            <p:nvPr/>
          </p:nvSpPr>
          <p:spPr>
            <a:xfrm>
              <a:off x="2249884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11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58154AC-6DEA-4B71-8A35-F508766DD306}"/>
                </a:ext>
              </a:extLst>
            </p:cNvPr>
            <p:cNvSpPr txBox="1"/>
            <p:nvPr/>
          </p:nvSpPr>
          <p:spPr>
            <a:xfrm>
              <a:off x="3819567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12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08D78DF-3965-4721-8177-5407BC706E96}"/>
                </a:ext>
              </a:extLst>
            </p:cNvPr>
            <p:cNvSpPr txBox="1"/>
            <p:nvPr/>
          </p:nvSpPr>
          <p:spPr>
            <a:xfrm>
              <a:off x="538925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</a:t>
              </a:r>
              <a:r>
                <a:rPr 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</a:t>
              </a:r>
              <a:endParaRPr lang="en-US" sz="1600" spc="0" baseline="0">
                <a:solidFill>
                  <a:schemeClr val="tx1">
                    <a:lumMod val="85000"/>
                    <a:lumOff val="15000"/>
                  </a:schemeClr>
                </a:solidFill>
                <a:sym typeface="Montserrat-SemiBold"/>
                <a:rtl val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91B49A-AF5F-408A-8A2D-F9D72EEA2D5A}"/>
                </a:ext>
              </a:extLst>
            </p:cNvPr>
            <p:cNvSpPr txBox="1"/>
            <p:nvPr/>
          </p:nvSpPr>
          <p:spPr>
            <a:xfrm>
              <a:off x="6958933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14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84D5D45-9BBD-4669-B003-0201BDD8C7ED}"/>
                </a:ext>
              </a:extLst>
            </p:cNvPr>
            <p:cNvSpPr txBox="1"/>
            <p:nvPr/>
          </p:nvSpPr>
          <p:spPr>
            <a:xfrm>
              <a:off x="8528616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15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823C089-5C3D-495A-A462-C896D9B6FD0B}"/>
                </a:ext>
              </a:extLst>
            </p:cNvPr>
            <p:cNvSpPr txBox="1"/>
            <p:nvPr/>
          </p:nvSpPr>
          <p:spPr>
            <a:xfrm>
              <a:off x="10098299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16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8E6AEFC-793A-4E39-B661-40843F2B049E}"/>
                </a:ext>
              </a:extLst>
            </p:cNvPr>
            <p:cNvSpPr txBox="1"/>
            <p:nvPr/>
          </p:nvSpPr>
          <p:spPr>
            <a:xfrm>
              <a:off x="1166798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17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4202F63-6915-40A1-8C7B-66D6A0523D93}"/>
                </a:ext>
              </a:extLst>
            </p:cNvPr>
            <p:cNvSpPr txBox="1"/>
            <p:nvPr/>
          </p:nvSpPr>
          <p:spPr>
            <a:xfrm>
              <a:off x="2249884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18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B3F8A5D-24BD-4A0E-88D3-4DC7006E0E2A}"/>
                </a:ext>
              </a:extLst>
            </p:cNvPr>
            <p:cNvSpPr txBox="1"/>
            <p:nvPr/>
          </p:nvSpPr>
          <p:spPr>
            <a:xfrm>
              <a:off x="3819567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19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8F1E96-7220-4CBB-86DE-BF52C22AA4CA}"/>
                </a:ext>
              </a:extLst>
            </p:cNvPr>
            <p:cNvSpPr txBox="1"/>
            <p:nvPr/>
          </p:nvSpPr>
          <p:spPr>
            <a:xfrm>
              <a:off x="538925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20</a:t>
              </a:r>
              <a:endParaRPr lang="en-US" sz="1600" spc="0" baseline="0">
                <a:solidFill>
                  <a:schemeClr val="tx1">
                    <a:lumMod val="85000"/>
                    <a:lumOff val="15000"/>
                  </a:schemeClr>
                </a:solidFill>
                <a:sym typeface="Montserrat-SemiBold"/>
                <a:rtl val="0"/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1FBBE9D-70AB-45BC-B20A-E37BEA5BEECF}"/>
                </a:ext>
              </a:extLst>
            </p:cNvPr>
            <p:cNvSpPr txBox="1"/>
            <p:nvPr/>
          </p:nvSpPr>
          <p:spPr>
            <a:xfrm>
              <a:off x="6958933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21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F8EDC85-B146-4DEF-A745-40B9D51D1B68}"/>
                </a:ext>
              </a:extLst>
            </p:cNvPr>
            <p:cNvSpPr txBox="1"/>
            <p:nvPr/>
          </p:nvSpPr>
          <p:spPr>
            <a:xfrm>
              <a:off x="8528616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22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62668FE-6719-429B-B768-81E08B9EEC88}"/>
                </a:ext>
              </a:extLst>
            </p:cNvPr>
            <p:cNvSpPr txBox="1"/>
            <p:nvPr/>
          </p:nvSpPr>
          <p:spPr>
            <a:xfrm>
              <a:off x="10098299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23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68D9410-A5F7-4BBE-BE3D-8CD69D2E865C}"/>
                </a:ext>
              </a:extLst>
            </p:cNvPr>
            <p:cNvSpPr txBox="1"/>
            <p:nvPr/>
          </p:nvSpPr>
          <p:spPr>
            <a:xfrm>
              <a:off x="1166798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>
                  <a:solidFill>
                    <a:schemeClr val="accent1"/>
                  </a:solidFill>
                  <a:sym typeface="Montserrat-SemiBold"/>
                  <a:rtl val="0"/>
                </a:rPr>
                <a:t>24</a:t>
              </a:r>
              <a:endParaRPr lang="en-US" sz="1600" spc="0" baseline="0">
                <a:solidFill>
                  <a:schemeClr val="accent1"/>
                </a:solidFill>
                <a:sym typeface="Montserrat-SemiBold"/>
                <a:rtl val="0"/>
              </a:endParaRP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2CCE762-86B3-4A01-A885-0B473A43098D}"/>
                </a:ext>
              </a:extLst>
            </p:cNvPr>
            <p:cNvSpPr txBox="1"/>
            <p:nvPr/>
          </p:nvSpPr>
          <p:spPr>
            <a:xfrm>
              <a:off x="2249884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25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B720775-2C07-4B8B-95BE-EDF266646728}"/>
                </a:ext>
              </a:extLst>
            </p:cNvPr>
            <p:cNvSpPr txBox="1"/>
            <p:nvPr/>
          </p:nvSpPr>
          <p:spPr>
            <a:xfrm>
              <a:off x="3819567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26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77F1A41-04CD-4434-83DC-8B1D3E1D6C0F}"/>
                </a:ext>
              </a:extLst>
            </p:cNvPr>
            <p:cNvSpPr txBox="1"/>
            <p:nvPr/>
          </p:nvSpPr>
          <p:spPr>
            <a:xfrm>
              <a:off x="538925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4F9D085-4DB0-4596-80AF-AB221ECF5140}"/>
                </a:ext>
              </a:extLst>
            </p:cNvPr>
            <p:cNvSpPr txBox="1"/>
            <p:nvPr/>
          </p:nvSpPr>
          <p:spPr>
            <a:xfrm>
              <a:off x="2249884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6CDC4B7-3254-4C38-9C06-1A767B2E732E}"/>
                </a:ext>
              </a:extLst>
            </p:cNvPr>
            <p:cNvSpPr txBox="1"/>
            <p:nvPr/>
          </p:nvSpPr>
          <p:spPr>
            <a:xfrm>
              <a:off x="3819567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7930571-7523-4CDF-B6CE-A8FF04321DA4}"/>
                </a:ext>
              </a:extLst>
            </p:cNvPr>
            <p:cNvSpPr txBox="1"/>
            <p:nvPr/>
          </p:nvSpPr>
          <p:spPr>
            <a:xfrm>
              <a:off x="6958933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F3EE1AA-30B8-4116-A032-E1230C1987EB}"/>
                </a:ext>
              </a:extLst>
            </p:cNvPr>
            <p:cNvSpPr txBox="1"/>
            <p:nvPr/>
          </p:nvSpPr>
          <p:spPr>
            <a:xfrm>
              <a:off x="8528616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41213E3-A54D-4BA0-82D6-99777117E6BE}"/>
                </a:ext>
              </a:extLst>
            </p:cNvPr>
            <p:cNvSpPr txBox="1"/>
            <p:nvPr/>
          </p:nvSpPr>
          <p:spPr>
            <a:xfrm>
              <a:off x="10098299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333A357-082A-4649-B776-8A6EAD7BB1B4}"/>
                </a:ext>
              </a:extLst>
            </p:cNvPr>
            <p:cNvSpPr txBox="1"/>
            <p:nvPr/>
          </p:nvSpPr>
          <p:spPr>
            <a:xfrm>
              <a:off x="1166798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31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61F27C3-9914-46A1-B9E0-F053BF764408}"/>
                </a:ext>
              </a:extLst>
            </p:cNvPr>
            <p:cNvSpPr txBox="1"/>
            <p:nvPr/>
          </p:nvSpPr>
          <p:spPr>
            <a:xfrm>
              <a:off x="139928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Sunday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5FCD58E-812D-48D4-9381-2E42E6D51827}"/>
                </a:ext>
              </a:extLst>
            </p:cNvPr>
            <p:cNvSpPr txBox="1"/>
            <p:nvPr/>
          </p:nvSpPr>
          <p:spPr>
            <a:xfrm>
              <a:off x="297245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Monday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5791F48-74FF-4E51-958B-45ADCB163EDC}"/>
                </a:ext>
              </a:extLst>
            </p:cNvPr>
            <p:cNvSpPr txBox="1"/>
            <p:nvPr/>
          </p:nvSpPr>
          <p:spPr>
            <a:xfrm>
              <a:off x="454561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Tuesday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2F98FB7-7A04-47A1-B92F-55FC97EC5AB9}"/>
                </a:ext>
              </a:extLst>
            </p:cNvPr>
            <p:cNvSpPr txBox="1"/>
            <p:nvPr/>
          </p:nvSpPr>
          <p:spPr>
            <a:xfrm>
              <a:off x="611878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Wednesday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BD39C72-CD86-42B0-9193-BA778A7A809F}"/>
                </a:ext>
              </a:extLst>
            </p:cNvPr>
            <p:cNvSpPr txBox="1"/>
            <p:nvPr/>
          </p:nvSpPr>
          <p:spPr>
            <a:xfrm>
              <a:off x="926511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Friday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354AA83-88C0-4CA8-8259-162E56587783}"/>
                </a:ext>
              </a:extLst>
            </p:cNvPr>
            <p:cNvSpPr txBox="1"/>
            <p:nvPr/>
          </p:nvSpPr>
          <p:spPr>
            <a:xfrm>
              <a:off x="10838277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Saturday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5C039E4-602A-49C7-A844-3032821927F7}"/>
                </a:ext>
              </a:extLst>
            </p:cNvPr>
            <p:cNvSpPr txBox="1"/>
            <p:nvPr/>
          </p:nvSpPr>
          <p:spPr>
            <a:xfrm>
              <a:off x="769194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Thursday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5F406CC8-4F4A-4AE7-966A-28E6B1BEF39D}"/>
                </a:ext>
              </a:extLst>
            </p:cNvPr>
            <p:cNvSpPr txBox="1"/>
            <p:nvPr/>
          </p:nvSpPr>
          <p:spPr>
            <a:xfrm>
              <a:off x="2249884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94ACED2-9244-4A91-9E82-188A28F7EE77}"/>
                </a:ext>
              </a:extLst>
            </p:cNvPr>
            <p:cNvSpPr txBox="1"/>
            <p:nvPr/>
          </p:nvSpPr>
          <p:spPr>
            <a:xfrm>
              <a:off x="3819567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C86124B9-67BE-4D33-8C02-F7A86F023D92}"/>
                </a:ext>
              </a:extLst>
            </p:cNvPr>
            <p:cNvSpPr txBox="1"/>
            <p:nvPr/>
          </p:nvSpPr>
          <p:spPr>
            <a:xfrm>
              <a:off x="538925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2F6BCA56-E2D8-4C19-94E3-D0FA1CEE0B23}"/>
                </a:ext>
              </a:extLst>
            </p:cNvPr>
            <p:cNvSpPr txBox="1"/>
            <p:nvPr/>
          </p:nvSpPr>
          <p:spPr>
            <a:xfrm>
              <a:off x="6958933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2132C2D4-48D8-4000-896A-6ED4D55565D7}"/>
                </a:ext>
              </a:extLst>
            </p:cNvPr>
            <p:cNvSpPr txBox="1"/>
            <p:nvPr/>
          </p:nvSpPr>
          <p:spPr>
            <a:xfrm>
              <a:off x="8528616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34C0DC1F-69F2-4214-AE81-E9386F5C93C5}"/>
                </a:ext>
              </a:extLst>
            </p:cNvPr>
            <p:cNvSpPr txBox="1"/>
            <p:nvPr/>
          </p:nvSpPr>
          <p:spPr>
            <a:xfrm>
              <a:off x="10098299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9040D31A-8116-43DF-838B-1FE31938D9F3}"/>
                </a:ext>
              </a:extLst>
            </p:cNvPr>
            <p:cNvSpPr txBox="1"/>
            <p:nvPr/>
          </p:nvSpPr>
          <p:spPr>
            <a:xfrm>
              <a:off x="538925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49884440-65BA-4F7F-BC43-F236137E6402}"/>
                </a:ext>
              </a:extLst>
            </p:cNvPr>
            <p:cNvSpPr txBox="1"/>
            <p:nvPr/>
          </p:nvSpPr>
          <p:spPr>
            <a:xfrm>
              <a:off x="6958933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1A8F36FE-170C-4DF9-B21E-B1AED9348F54}"/>
                </a:ext>
              </a:extLst>
            </p:cNvPr>
            <p:cNvSpPr txBox="1"/>
            <p:nvPr/>
          </p:nvSpPr>
          <p:spPr>
            <a:xfrm>
              <a:off x="8528616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261EE846-06C5-4384-B932-5D062589FB52}"/>
                </a:ext>
              </a:extLst>
            </p:cNvPr>
            <p:cNvSpPr txBox="1"/>
            <p:nvPr/>
          </p:nvSpPr>
          <p:spPr>
            <a:xfrm>
              <a:off x="10098299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DC2502E5-70FE-4818-881D-65BC39B5B5B8}"/>
                </a:ext>
              </a:extLst>
            </p:cNvPr>
            <p:cNvSpPr txBox="1"/>
            <p:nvPr/>
          </p:nvSpPr>
          <p:spPr>
            <a:xfrm>
              <a:off x="1166798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7</a:t>
              </a:r>
              <a:endParaRPr lang="en-US" sz="1600" spc="0" baseline="0">
                <a:solidFill>
                  <a:schemeClr val="bg2">
                    <a:lumMod val="75000"/>
                    <a:lumOff val="25000"/>
                  </a:schemeClr>
                </a:solidFill>
                <a:sym typeface="Montserrat-SemiBold"/>
                <a:rtl val="0"/>
              </a:endParaRPr>
            </a:p>
          </p:txBody>
        </p:sp>
      </p:grpSp>
      <p:sp>
        <p:nvSpPr>
          <p:cNvPr id="206" name="Rectangle 205" descr="e7d195523061f1c0cef09ac28eaae964ec9988a5cce77c8b8C1E4685C6E6B40CD7615480512384A61EE159C6FE0045D14B61E85D0A95589D558B81FFC809322ACC20DC2254D928200A3EA0841B8B181401EC87BC981B1815DADB6418FBC2551CC9D332DE5664B3940F63757AB6A4C024650771445E27B83B02EDEEA8340516921653AAE451D04756">
            <a:extLst>
              <a:ext uri="{FF2B5EF4-FFF2-40B4-BE49-F238E27FC236}">
                <a16:creationId xmlns:a16="http://schemas.microsoft.com/office/drawing/2014/main" id="{B15EF8CC-3895-445D-BE0B-6057FE9BFB1F}"/>
              </a:ext>
            </a:extLst>
          </p:cNvPr>
          <p:cNvSpPr/>
          <p:nvPr/>
        </p:nvSpPr>
        <p:spPr>
          <a:xfrm>
            <a:off x="13915316" y="7466265"/>
            <a:ext cx="3667580" cy="1911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Feugiat delicata liberavisse id cum</a:t>
            </a:r>
            <a:r>
              <a:rPr lang="en-U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His at soluta regione diceret, cum et atqui placerat petentium. Per amet nonumy.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76AB5A2-ED27-491A-BD5E-91E13FF3C8A7}"/>
              </a:ext>
            </a:extLst>
          </p:cNvPr>
          <p:cNvSpPr txBox="1"/>
          <p:nvPr/>
        </p:nvSpPr>
        <p:spPr>
          <a:xfrm>
            <a:off x="13915316" y="6592274"/>
            <a:ext cx="3023436" cy="596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>
                <a:latin typeface="+mj-lt"/>
              </a:rPr>
              <a:t>To do list: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5C393C7-8735-4D79-9C29-FE03318B3CC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543429091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61DB17B-D451-4207-B14F-127D6564C98B}"/>
              </a:ext>
            </a:extLst>
          </p:cNvPr>
          <p:cNvSpPr/>
          <p:nvPr/>
        </p:nvSpPr>
        <p:spPr>
          <a:xfrm>
            <a:off x="4642834" y="8706560"/>
            <a:ext cx="90023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>
                <a:solidFill>
                  <a:schemeClr val="tx1">
                    <a:lumMod val="65000"/>
                  </a:schemeClr>
                </a:solidFill>
              </a:rPr>
              <a:t>All fonts used in this template can be used for personal or commercial use.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B0FDF2-341D-4778-B64A-C9EC7D3B2A40}"/>
              </a:ext>
            </a:extLst>
          </p:cNvPr>
          <p:cNvSpPr/>
          <p:nvPr/>
        </p:nvSpPr>
        <p:spPr>
          <a:xfrm>
            <a:off x="6019800" y="5686830"/>
            <a:ext cx="6248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zh-CN" sz="2400" cap="all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MONTSERRAT</a:t>
            </a:r>
          </a:p>
          <a:p>
            <a:pPr algn="ctr">
              <a:spcBef>
                <a:spcPts val="1200"/>
              </a:spcBef>
            </a:pPr>
            <a:r>
              <a:rPr lang="en-US" altLang="zh-CN" sz="1600" i="1">
                <a:solidFill>
                  <a:schemeClr val="tx1">
                    <a:lumMod val="65000"/>
                  </a:schemeClr>
                </a:solidFill>
              </a:rPr>
              <a:t>https://www.fontsquirrel.com/fonts/montserrat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E4EB83-672E-4E43-BD56-6EB7DCA083AC}"/>
              </a:ext>
            </a:extLst>
          </p:cNvPr>
          <p:cNvSpPr txBox="1"/>
          <p:nvPr/>
        </p:nvSpPr>
        <p:spPr>
          <a:xfrm>
            <a:off x="3703899" y="3120741"/>
            <a:ext cx="108802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3800">
                <a:solidFill>
                  <a:schemeClr val="accent1"/>
                </a:solidFill>
                <a:latin typeface="Montserrat Black" panose="00000A00000000000000" pitchFamily="50" charset="0"/>
              </a:rPr>
              <a:t>A</a:t>
            </a:r>
            <a:r>
              <a:rPr lang="en-US" altLang="zh-CN" sz="13800">
                <a:solidFill>
                  <a:schemeClr val="accent2"/>
                </a:solidFill>
                <a:latin typeface="Montserrat Black" panose="00000A00000000000000" pitchFamily="50" charset="0"/>
              </a:rPr>
              <a:t>a </a:t>
            </a:r>
            <a:r>
              <a:rPr lang="en-US" altLang="zh-CN" sz="13800">
                <a:solidFill>
                  <a:schemeClr val="accent3"/>
                </a:solidFill>
                <a:latin typeface="+mj-lt"/>
              </a:rPr>
              <a:t>B</a:t>
            </a:r>
            <a:r>
              <a:rPr lang="en-US" altLang="zh-CN" sz="13800">
                <a:solidFill>
                  <a:schemeClr val="accent4"/>
                </a:solidFill>
                <a:latin typeface="+mj-lt"/>
              </a:rPr>
              <a:t>b </a:t>
            </a:r>
            <a:r>
              <a:rPr lang="en-US" altLang="zh-CN" sz="13800">
                <a:solidFill>
                  <a:schemeClr val="accent5"/>
                </a:solidFill>
                <a:latin typeface="Montserrat Light" panose="00000400000000000000" pitchFamily="50" charset="0"/>
              </a:rPr>
              <a:t>C</a:t>
            </a:r>
            <a:r>
              <a:rPr lang="en-US" altLang="zh-CN" sz="13800">
                <a:solidFill>
                  <a:schemeClr val="accent6"/>
                </a:solidFill>
                <a:latin typeface="Montserrat Light" panose="00000400000000000000" pitchFamily="50" charset="0"/>
              </a:rPr>
              <a:t>c</a:t>
            </a:r>
            <a:endParaRPr lang="zh-CN" altLang="en-US" sz="13800">
              <a:solidFill>
                <a:schemeClr val="accent6"/>
              </a:solidFill>
              <a:latin typeface="Montserrat Light" panose="000004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82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35">
            <a:extLst>
              <a:ext uri="{FF2B5EF4-FFF2-40B4-BE49-F238E27FC236}">
                <a16:creationId xmlns:a16="http://schemas.microsoft.com/office/drawing/2014/main" id="{99C4C6DC-4D7A-47AB-ABB3-1E9A2C593341}"/>
              </a:ext>
            </a:extLst>
          </p:cNvPr>
          <p:cNvGrpSpPr/>
          <p:nvPr/>
        </p:nvGrpSpPr>
        <p:grpSpPr>
          <a:xfrm>
            <a:off x="8422354" y="1722061"/>
            <a:ext cx="1443291" cy="1507622"/>
            <a:chOff x="8177212" y="4122944"/>
            <a:chExt cx="1933576" cy="2019760"/>
          </a:xfrm>
        </p:grpSpPr>
        <p:sp>
          <p:nvSpPr>
            <p:cNvPr id="10" name="任意多边形: 形状 36">
              <a:extLst>
                <a:ext uri="{FF2B5EF4-FFF2-40B4-BE49-F238E27FC236}">
                  <a16:creationId xmlns:a16="http://schemas.microsoft.com/office/drawing/2014/main" id="{8968DA3E-F804-4BAE-8D0E-C79E37AAB2FA}"/>
                </a:ext>
              </a:extLst>
            </p:cNvPr>
            <p:cNvSpPr/>
            <p:nvPr/>
          </p:nvSpPr>
          <p:spPr>
            <a:xfrm>
              <a:off x="8451056" y="6069954"/>
              <a:ext cx="1385888" cy="72750"/>
            </a:xfrm>
            <a:custGeom>
              <a:avLst/>
              <a:gdLst/>
              <a:ahLst/>
              <a:cxnLst/>
              <a:rect l="l" t="t" r="r" b="b"/>
              <a:pathLst>
                <a:path w="1921222" h="100852">
                  <a:moveTo>
                    <a:pt x="1583037" y="10984"/>
                  </a:moveTo>
                  <a:lnTo>
                    <a:pt x="1583037" y="89868"/>
                  </a:lnTo>
                  <a:lnTo>
                    <a:pt x="1612191" y="89868"/>
                  </a:lnTo>
                  <a:cubicBezTo>
                    <a:pt x="1619700" y="89799"/>
                    <a:pt x="1626436" y="88064"/>
                    <a:pt x="1632399" y="84666"/>
                  </a:cubicBezTo>
                  <a:cubicBezTo>
                    <a:pt x="1638363" y="81267"/>
                    <a:pt x="1643088" y="76621"/>
                    <a:pt x="1646575" y="70729"/>
                  </a:cubicBezTo>
                  <a:cubicBezTo>
                    <a:pt x="1650061" y="64838"/>
                    <a:pt x="1651843" y="58117"/>
                    <a:pt x="1651921" y="50569"/>
                  </a:cubicBezTo>
                  <a:cubicBezTo>
                    <a:pt x="1651840" y="42972"/>
                    <a:pt x="1650031" y="36206"/>
                    <a:pt x="1646495" y="30271"/>
                  </a:cubicBezTo>
                  <a:cubicBezTo>
                    <a:pt x="1642958" y="24336"/>
                    <a:pt x="1638175" y="19655"/>
                    <a:pt x="1632145" y="16229"/>
                  </a:cubicBezTo>
                  <a:cubicBezTo>
                    <a:pt x="1626116" y="12803"/>
                    <a:pt x="1619321" y="11054"/>
                    <a:pt x="1611762" y="10984"/>
                  </a:cubicBezTo>
                  <a:close/>
                  <a:moveTo>
                    <a:pt x="792462" y="10984"/>
                  </a:moveTo>
                  <a:lnTo>
                    <a:pt x="792462" y="58150"/>
                  </a:lnTo>
                  <a:lnTo>
                    <a:pt x="819045" y="58150"/>
                  </a:lnTo>
                  <a:cubicBezTo>
                    <a:pt x="828171" y="58138"/>
                    <a:pt x="835180" y="56125"/>
                    <a:pt x="840072" y="52111"/>
                  </a:cubicBezTo>
                  <a:cubicBezTo>
                    <a:pt x="844965" y="48097"/>
                    <a:pt x="847436" y="42154"/>
                    <a:pt x="847487" y="34281"/>
                  </a:cubicBezTo>
                  <a:cubicBezTo>
                    <a:pt x="847436" y="26619"/>
                    <a:pt x="844965" y="20825"/>
                    <a:pt x="840072" y="16897"/>
                  </a:cubicBezTo>
                  <a:cubicBezTo>
                    <a:pt x="835180" y="12970"/>
                    <a:pt x="828171" y="10998"/>
                    <a:pt x="819045" y="10984"/>
                  </a:cubicBezTo>
                  <a:close/>
                  <a:moveTo>
                    <a:pt x="335262" y="10984"/>
                  </a:moveTo>
                  <a:lnTo>
                    <a:pt x="335262" y="58150"/>
                  </a:lnTo>
                  <a:lnTo>
                    <a:pt x="361845" y="58150"/>
                  </a:lnTo>
                  <a:cubicBezTo>
                    <a:pt x="370971" y="58138"/>
                    <a:pt x="377980" y="56125"/>
                    <a:pt x="382873" y="52111"/>
                  </a:cubicBezTo>
                  <a:cubicBezTo>
                    <a:pt x="387765" y="48097"/>
                    <a:pt x="390236" y="42154"/>
                    <a:pt x="390287" y="34281"/>
                  </a:cubicBezTo>
                  <a:cubicBezTo>
                    <a:pt x="390236" y="26619"/>
                    <a:pt x="387765" y="20825"/>
                    <a:pt x="382873" y="16897"/>
                  </a:cubicBezTo>
                  <a:cubicBezTo>
                    <a:pt x="377980" y="12970"/>
                    <a:pt x="370971" y="10998"/>
                    <a:pt x="361845" y="10984"/>
                  </a:cubicBezTo>
                  <a:close/>
                  <a:moveTo>
                    <a:pt x="214446" y="10698"/>
                  </a:moveTo>
                  <a:cubicBezTo>
                    <a:pt x="206923" y="10778"/>
                    <a:pt x="200089" y="12571"/>
                    <a:pt x="193942" y="16075"/>
                  </a:cubicBezTo>
                  <a:cubicBezTo>
                    <a:pt x="187795" y="19580"/>
                    <a:pt x="182887" y="24315"/>
                    <a:pt x="179217" y="30281"/>
                  </a:cubicBezTo>
                  <a:cubicBezTo>
                    <a:pt x="175547" y="36247"/>
                    <a:pt x="173667" y="42962"/>
                    <a:pt x="173575" y="50426"/>
                  </a:cubicBezTo>
                  <a:cubicBezTo>
                    <a:pt x="173667" y="57893"/>
                    <a:pt x="175547" y="64633"/>
                    <a:pt x="179217" y="70645"/>
                  </a:cubicBezTo>
                  <a:cubicBezTo>
                    <a:pt x="182887" y="76656"/>
                    <a:pt x="187795" y="81438"/>
                    <a:pt x="193942" y="84988"/>
                  </a:cubicBezTo>
                  <a:cubicBezTo>
                    <a:pt x="200089" y="88539"/>
                    <a:pt x="206923" y="90356"/>
                    <a:pt x="214446" y="90440"/>
                  </a:cubicBezTo>
                  <a:cubicBezTo>
                    <a:pt x="221965" y="90356"/>
                    <a:pt x="228775" y="88539"/>
                    <a:pt x="234876" y="84988"/>
                  </a:cubicBezTo>
                  <a:cubicBezTo>
                    <a:pt x="240977" y="81438"/>
                    <a:pt x="245839" y="76656"/>
                    <a:pt x="249463" y="70645"/>
                  </a:cubicBezTo>
                  <a:cubicBezTo>
                    <a:pt x="253087" y="64633"/>
                    <a:pt x="254943" y="57893"/>
                    <a:pt x="255031" y="50426"/>
                  </a:cubicBezTo>
                  <a:cubicBezTo>
                    <a:pt x="254943" y="42962"/>
                    <a:pt x="253087" y="36247"/>
                    <a:pt x="249463" y="30281"/>
                  </a:cubicBezTo>
                  <a:cubicBezTo>
                    <a:pt x="245839" y="24315"/>
                    <a:pt x="240977" y="19580"/>
                    <a:pt x="234876" y="16075"/>
                  </a:cubicBezTo>
                  <a:cubicBezTo>
                    <a:pt x="228775" y="12571"/>
                    <a:pt x="221965" y="10778"/>
                    <a:pt x="214446" y="10698"/>
                  </a:cubicBezTo>
                  <a:close/>
                  <a:moveTo>
                    <a:pt x="1724025" y="429"/>
                  </a:moveTo>
                  <a:lnTo>
                    <a:pt x="1791872" y="429"/>
                  </a:lnTo>
                  <a:lnTo>
                    <a:pt x="1791872" y="10984"/>
                  </a:lnTo>
                  <a:lnTo>
                    <a:pt x="1735437" y="10984"/>
                  </a:lnTo>
                  <a:lnTo>
                    <a:pt x="1735437" y="44577"/>
                  </a:lnTo>
                  <a:lnTo>
                    <a:pt x="1785871" y="44577"/>
                  </a:lnTo>
                  <a:lnTo>
                    <a:pt x="1785871" y="54989"/>
                  </a:lnTo>
                  <a:lnTo>
                    <a:pt x="1735437" y="54989"/>
                  </a:lnTo>
                  <a:lnTo>
                    <a:pt x="1735437" y="89868"/>
                  </a:lnTo>
                  <a:lnTo>
                    <a:pt x="1793730" y="89868"/>
                  </a:lnTo>
                  <a:lnTo>
                    <a:pt x="1793730" y="100423"/>
                  </a:lnTo>
                  <a:lnTo>
                    <a:pt x="1724025" y="100423"/>
                  </a:lnTo>
                  <a:close/>
                  <a:moveTo>
                    <a:pt x="1571625" y="429"/>
                  </a:moveTo>
                  <a:lnTo>
                    <a:pt x="1612048" y="429"/>
                  </a:lnTo>
                  <a:cubicBezTo>
                    <a:pt x="1621861" y="519"/>
                    <a:pt x="1630624" y="2733"/>
                    <a:pt x="1638339" y="7071"/>
                  </a:cubicBezTo>
                  <a:cubicBezTo>
                    <a:pt x="1646052" y="11409"/>
                    <a:pt x="1652146" y="17327"/>
                    <a:pt x="1656621" y="24824"/>
                  </a:cubicBezTo>
                  <a:cubicBezTo>
                    <a:pt x="1661096" y="32322"/>
                    <a:pt x="1663381" y="40856"/>
                    <a:pt x="1663475" y="50426"/>
                  </a:cubicBezTo>
                  <a:cubicBezTo>
                    <a:pt x="1663381" y="59996"/>
                    <a:pt x="1661080" y="68530"/>
                    <a:pt x="1656573" y="76028"/>
                  </a:cubicBezTo>
                  <a:cubicBezTo>
                    <a:pt x="1652067" y="83525"/>
                    <a:pt x="1645925" y="89443"/>
                    <a:pt x="1638148" y="93781"/>
                  </a:cubicBezTo>
                  <a:cubicBezTo>
                    <a:pt x="1630370" y="98118"/>
                    <a:pt x="1621527" y="100333"/>
                    <a:pt x="1611619" y="100423"/>
                  </a:cubicBezTo>
                  <a:lnTo>
                    <a:pt x="1571625" y="100423"/>
                  </a:lnTo>
                  <a:close/>
                  <a:moveTo>
                    <a:pt x="1495425" y="429"/>
                  </a:moveTo>
                  <a:lnTo>
                    <a:pt x="1506837" y="429"/>
                  </a:lnTo>
                  <a:lnTo>
                    <a:pt x="1506837" y="100423"/>
                  </a:lnTo>
                  <a:lnTo>
                    <a:pt x="1495425" y="100423"/>
                  </a:lnTo>
                  <a:close/>
                  <a:moveTo>
                    <a:pt x="1381125" y="429"/>
                  </a:moveTo>
                  <a:lnTo>
                    <a:pt x="1392537" y="429"/>
                  </a:lnTo>
                  <a:lnTo>
                    <a:pt x="1392537" y="89868"/>
                  </a:lnTo>
                  <a:lnTo>
                    <a:pt x="1436399" y="89868"/>
                  </a:lnTo>
                  <a:lnTo>
                    <a:pt x="1436399" y="100423"/>
                  </a:lnTo>
                  <a:lnTo>
                    <a:pt x="1381125" y="100423"/>
                  </a:lnTo>
                  <a:close/>
                  <a:moveTo>
                    <a:pt x="1057275" y="429"/>
                  </a:moveTo>
                  <a:lnTo>
                    <a:pt x="1125122" y="429"/>
                  </a:lnTo>
                  <a:lnTo>
                    <a:pt x="1125122" y="10984"/>
                  </a:lnTo>
                  <a:lnTo>
                    <a:pt x="1068687" y="10984"/>
                  </a:lnTo>
                  <a:lnTo>
                    <a:pt x="1068687" y="44577"/>
                  </a:lnTo>
                  <a:lnTo>
                    <a:pt x="1119121" y="44577"/>
                  </a:lnTo>
                  <a:lnTo>
                    <a:pt x="1119121" y="54989"/>
                  </a:lnTo>
                  <a:lnTo>
                    <a:pt x="1068687" y="54989"/>
                  </a:lnTo>
                  <a:lnTo>
                    <a:pt x="1068687" y="89868"/>
                  </a:lnTo>
                  <a:lnTo>
                    <a:pt x="1126980" y="89868"/>
                  </a:lnTo>
                  <a:lnTo>
                    <a:pt x="1126980" y="100423"/>
                  </a:lnTo>
                  <a:lnTo>
                    <a:pt x="1057275" y="100423"/>
                  </a:lnTo>
                  <a:close/>
                  <a:moveTo>
                    <a:pt x="923925" y="429"/>
                  </a:moveTo>
                  <a:lnTo>
                    <a:pt x="991772" y="429"/>
                  </a:lnTo>
                  <a:lnTo>
                    <a:pt x="991772" y="10984"/>
                  </a:lnTo>
                  <a:lnTo>
                    <a:pt x="935337" y="10984"/>
                  </a:lnTo>
                  <a:lnTo>
                    <a:pt x="935337" y="44577"/>
                  </a:lnTo>
                  <a:lnTo>
                    <a:pt x="985771" y="44577"/>
                  </a:lnTo>
                  <a:lnTo>
                    <a:pt x="985771" y="54989"/>
                  </a:lnTo>
                  <a:lnTo>
                    <a:pt x="935337" y="54989"/>
                  </a:lnTo>
                  <a:lnTo>
                    <a:pt x="935337" y="89868"/>
                  </a:lnTo>
                  <a:lnTo>
                    <a:pt x="993630" y="89868"/>
                  </a:lnTo>
                  <a:lnTo>
                    <a:pt x="993630" y="100423"/>
                  </a:lnTo>
                  <a:lnTo>
                    <a:pt x="923925" y="100423"/>
                  </a:lnTo>
                  <a:close/>
                  <a:moveTo>
                    <a:pt x="781050" y="429"/>
                  </a:moveTo>
                  <a:lnTo>
                    <a:pt x="819045" y="429"/>
                  </a:lnTo>
                  <a:cubicBezTo>
                    <a:pt x="831630" y="496"/>
                    <a:pt x="841327" y="3429"/>
                    <a:pt x="848137" y="9226"/>
                  </a:cubicBezTo>
                  <a:cubicBezTo>
                    <a:pt x="854946" y="15023"/>
                    <a:pt x="858391" y="23279"/>
                    <a:pt x="858470" y="33995"/>
                  </a:cubicBezTo>
                  <a:cubicBezTo>
                    <a:pt x="858432" y="42246"/>
                    <a:pt x="856476" y="49111"/>
                    <a:pt x="852601" y="54590"/>
                  </a:cubicBezTo>
                  <a:cubicBezTo>
                    <a:pt x="848727" y="60069"/>
                    <a:pt x="843163" y="63966"/>
                    <a:pt x="835910" y="66280"/>
                  </a:cubicBezTo>
                  <a:lnTo>
                    <a:pt x="859470" y="100423"/>
                  </a:lnTo>
                  <a:lnTo>
                    <a:pt x="846486" y="100423"/>
                  </a:lnTo>
                  <a:lnTo>
                    <a:pt x="825477" y="68420"/>
                  </a:lnTo>
                  <a:cubicBezTo>
                    <a:pt x="823476" y="68586"/>
                    <a:pt x="821332" y="68681"/>
                    <a:pt x="819045" y="68705"/>
                  </a:cubicBezTo>
                  <a:lnTo>
                    <a:pt x="792462" y="68705"/>
                  </a:lnTo>
                  <a:lnTo>
                    <a:pt x="792462" y="100423"/>
                  </a:lnTo>
                  <a:lnTo>
                    <a:pt x="781050" y="100423"/>
                  </a:lnTo>
                  <a:close/>
                  <a:moveTo>
                    <a:pt x="666750" y="429"/>
                  </a:moveTo>
                  <a:lnTo>
                    <a:pt x="730311" y="429"/>
                  </a:lnTo>
                  <a:lnTo>
                    <a:pt x="730311" y="10984"/>
                  </a:lnTo>
                  <a:lnTo>
                    <a:pt x="678162" y="10984"/>
                  </a:lnTo>
                  <a:lnTo>
                    <a:pt x="678162" y="46863"/>
                  </a:lnTo>
                  <a:lnTo>
                    <a:pt x="724882" y="46863"/>
                  </a:lnTo>
                  <a:lnTo>
                    <a:pt x="724882" y="57275"/>
                  </a:lnTo>
                  <a:lnTo>
                    <a:pt x="678162" y="57275"/>
                  </a:lnTo>
                  <a:lnTo>
                    <a:pt x="678162" y="100423"/>
                  </a:lnTo>
                  <a:lnTo>
                    <a:pt x="666750" y="100423"/>
                  </a:lnTo>
                  <a:close/>
                  <a:moveTo>
                    <a:pt x="466725" y="429"/>
                  </a:moveTo>
                  <a:lnTo>
                    <a:pt x="534572" y="429"/>
                  </a:lnTo>
                  <a:lnTo>
                    <a:pt x="534572" y="10984"/>
                  </a:lnTo>
                  <a:lnTo>
                    <a:pt x="478137" y="10984"/>
                  </a:lnTo>
                  <a:lnTo>
                    <a:pt x="478137" y="44577"/>
                  </a:lnTo>
                  <a:lnTo>
                    <a:pt x="528572" y="44577"/>
                  </a:lnTo>
                  <a:lnTo>
                    <a:pt x="528572" y="54989"/>
                  </a:lnTo>
                  <a:lnTo>
                    <a:pt x="478137" y="54989"/>
                  </a:lnTo>
                  <a:lnTo>
                    <a:pt x="478137" y="89868"/>
                  </a:lnTo>
                  <a:lnTo>
                    <a:pt x="536430" y="89868"/>
                  </a:lnTo>
                  <a:lnTo>
                    <a:pt x="536430" y="100423"/>
                  </a:lnTo>
                  <a:lnTo>
                    <a:pt x="466725" y="100423"/>
                  </a:lnTo>
                  <a:close/>
                  <a:moveTo>
                    <a:pt x="323850" y="429"/>
                  </a:moveTo>
                  <a:lnTo>
                    <a:pt x="361845" y="429"/>
                  </a:lnTo>
                  <a:cubicBezTo>
                    <a:pt x="374430" y="496"/>
                    <a:pt x="384127" y="3429"/>
                    <a:pt x="390937" y="9226"/>
                  </a:cubicBezTo>
                  <a:cubicBezTo>
                    <a:pt x="397746" y="15023"/>
                    <a:pt x="401191" y="23279"/>
                    <a:pt x="401270" y="33995"/>
                  </a:cubicBezTo>
                  <a:cubicBezTo>
                    <a:pt x="401232" y="42246"/>
                    <a:pt x="399275" y="49111"/>
                    <a:pt x="395401" y="54590"/>
                  </a:cubicBezTo>
                  <a:cubicBezTo>
                    <a:pt x="391527" y="60069"/>
                    <a:pt x="385963" y="63966"/>
                    <a:pt x="378710" y="66280"/>
                  </a:cubicBezTo>
                  <a:lnTo>
                    <a:pt x="402270" y="100423"/>
                  </a:lnTo>
                  <a:lnTo>
                    <a:pt x="389286" y="100423"/>
                  </a:lnTo>
                  <a:lnTo>
                    <a:pt x="368277" y="68420"/>
                  </a:lnTo>
                  <a:cubicBezTo>
                    <a:pt x="366276" y="68586"/>
                    <a:pt x="364132" y="68681"/>
                    <a:pt x="361845" y="68705"/>
                  </a:cubicBezTo>
                  <a:lnTo>
                    <a:pt x="335262" y="68705"/>
                  </a:lnTo>
                  <a:lnTo>
                    <a:pt x="335262" y="100423"/>
                  </a:lnTo>
                  <a:lnTo>
                    <a:pt x="323850" y="100423"/>
                  </a:lnTo>
                  <a:close/>
                  <a:moveTo>
                    <a:pt x="0" y="429"/>
                  </a:moveTo>
                  <a:lnTo>
                    <a:pt x="14130" y="429"/>
                  </a:lnTo>
                  <a:lnTo>
                    <a:pt x="50747" y="72991"/>
                  </a:lnTo>
                  <a:lnTo>
                    <a:pt x="87221" y="429"/>
                  </a:lnTo>
                  <a:lnTo>
                    <a:pt x="101137" y="429"/>
                  </a:lnTo>
                  <a:lnTo>
                    <a:pt x="101137" y="100423"/>
                  </a:lnTo>
                  <a:lnTo>
                    <a:pt x="90653" y="100423"/>
                  </a:lnTo>
                  <a:lnTo>
                    <a:pt x="90510" y="17270"/>
                  </a:lnTo>
                  <a:lnTo>
                    <a:pt x="54037" y="89851"/>
                  </a:lnTo>
                  <a:lnTo>
                    <a:pt x="47171" y="89851"/>
                  </a:lnTo>
                  <a:lnTo>
                    <a:pt x="10840" y="17270"/>
                  </a:lnTo>
                  <a:lnTo>
                    <a:pt x="10840" y="100423"/>
                  </a:lnTo>
                  <a:lnTo>
                    <a:pt x="0" y="100423"/>
                  </a:lnTo>
                  <a:close/>
                  <a:moveTo>
                    <a:pt x="214446" y="143"/>
                  </a:moveTo>
                  <a:cubicBezTo>
                    <a:pt x="224269" y="242"/>
                    <a:pt x="233107" y="2502"/>
                    <a:pt x="240958" y="6923"/>
                  </a:cubicBezTo>
                  <a:cubicBezTo>
                    <a:pt x="248809" y="11344"/>
                    <a:pt x="255041" y="17328"/>
                    <a:pt x="259653" y="24877"/>
                  </a:cubicBezTo>
                  <a:cubicBezTo>
                    <a:pt x="264265" y="32426"/>
                    <a:pt x="266624" y="40942"/>
                    <a:pt x="266729" y="50426"/>
                  </a:cubicBezTo>
                  <a:cubicBezTo>
                    <a:pt x="266624" y="59911"/>
                    <a:pt x="264265" y="68440"/>
                    <a:pt x="259653" y="76012"/>
                  </a:cubicBezTo>
                  <a:cubicBezTo>
                    <a:pt x="255041" y="83583"/>
                    <a:pt x="248809" y="89591"/>
                    <a:pt x="240958" y="94035"/>
                  </a:cubicBezTo>
                  <a:cubicBezTo>
                    <a:pt x="233107" y="98478"/>
                    <a:pt x="224269" y="100751"/>
                    <a:pt x="214446" y="100852"/>
                  </a:cubicBezTo>
                  <a:cubicBezTo>
                    <a:pt x="204576" y="100751"/>
                    <a:pt x="195705" y="98478"/>
                    <a:pt x="187834" y="94035"/>
                  </a:cubicBezTo>
                  <a:cubicBezTo>
                    <a:pt x="179962" y="89591"/>
                    <a:pt x="173718" y="83583"/>
                    <a:pt x="169102" y="76012"/>
                  </a:cubicBezTo>
                  <a:cubicBezTo>
                    <a:pt x="164485" y="68440"/>
                    <a:pt x="162125" y="59911"/>
                    <a:pt x="162020" y="50426"/>
                  </a:cubicBezTo>
                  <a:cubicBezTo>
                    <a:pt x="162125" y="40942"/>
                    <a:pt x="164485" y="32426"/>
                    <a:pt x="169102" y="24877"/>
                  </a:cubicBezTo>
                  <a:cubicBezTo>
                    <a:pt x="173718" y="17328"/>
                    <a:pt x="179962" y="11344"/>
                    <a:pt x="187834" y="6923"/>
                  </a:cubicBezTo>
                  <a:cubicBezTo>
                    <a:pt x="195705" y="2502"/>
                    <a:pt x="204576" y="242"/>
                    <a:pt x="214446" y="143"/>
                  </a:cubicBezTo>
                  <a:close/>
                  <a:moveTo>
                    <a:pt x="1887084" y="0"/>
                  </a:moveTo>
                  <a:cubicBezTo>
                    <a:pt x="1892953" y="39"/>
                    <a:pt x="1898651" y="889"/>
                    <a:pt x="1904179" y="2550"/>
                  </a:cubicBezTo>
                  <a:cubicBezTo>
                    <a:pt x="1909706" y="4211"/>
                    <a:pt x="1914579" y="6452"/>
                    <a:pt x="1918797" y="9272"/>
                  </a:cubicBezTo>
                  <a:lnTo>
                    <a:pt x="1913946" y="19415"/>
                  </a:lnTo>
                  <a:cubicBezTo>
                    <a:pt x="1909362" y="16506"/>
                    <a:pt x="1904642" y="14392"/>
                    <a:pt x="1899786" y="13073"/>
                  </a:cubicBezTo>
                  <a:cubicBezTo>
                    <a:pt x="1894930" y="11755"/>
                    <a:pt x="1890458" y="11106"/>
                    <a:pt x="1886369" y="11126"/>
                  </a:cubicBezTo>
                  <a:cubicBezTo>
                    <a:pt x="1879853" y="11162"/>
                    <a:pt x="1874696" y="12377"/>
                    <a:pt x="1870897" y="14771"/>
                  </a:cubicBezTo>
                  <a:cubicBezTo>
                    <a:pt x="1867097" y="17164"/>
                    <a:pt x="1865155" y="20523"/>
                    <a:pt x="1865072" y="24845"/>
                  </a:cubicBezTo>
                  <a:cubicBezTo>
                    <a:pt x="1865222" y="29928"/>
                    <a:pt x="1867173" y="33785"/>
                    <a:pt x="1870925" y="36416"/>
                  </a:cubicBezTo>
                  <a:cubicBezTo>
                    <a:pt x="1874677" y="39048"/>
                    <a:pt x="1879328" y="41169"/>
                    <a:pt x="1884878" y="42781"/>
                  </a:cubicBezTo>
                  <a:cubicBezTo>
                    <a:pt x="1890428" y="44393"/>
                    <a:pt x="1895975" y="46210"/>
                    <a:pt x="1901519" y="48233"/>
                  </a:cubicBezTo>
                  <a:cubicBezTo>
                    <a:pt x="1907063" y="50256"/>
                    <a:pt x="1911703" y="53201"/>
                    <a:pt x="1915437" y="57067"/>
                  </a:cubicBezTo>
                  <a:cubicBezTo>
                    <a:pt x="1919172" y="60933"/>
                    <a:pt x="1921100" y="66437"/>
                    <a:pt x="1921222" y="73577"/>
                  </a:cubicBezTo>
                  <a:cubicBezTo>
                    <a:pt x="1921056" y="81966"/>
                    <a:pt x="1917713" y="88584"/>
                    <a:pt x="1911193" y="93431"/>
                  </a:cubicBezTo>
                  <a:cubicBezTo>
                    <a:pt x="1904672" y="98278"/>
                    <a:pt x="1895969" y="100752"/>
                    <a:pt x="1885083" y="100852"/>
                  </a:cubicBezTo>
                  <a:cubicBezTo>
                    <a:pt x="1877698" y="100778"/>
                    <a:pt x="1870674" y="99357"/>
                    <a:pt x="1864009" y="96589"/>
                  </a:cubicBezTo>
                  <a:cubicBezTo>
                    <a:pt x="1857345" y="93822"/>
                    <a:pt x="1851609" y="90153"/>
                    <a:pt x="1846802" y="85581"/>
                  </a:cubicBezTo>
                  <a:lnTo>
                    <a:pt x="1851945" y="75721"/>
                  </a:lnTo>
                  <a:cubicBezTo>
                    <a:pt x="1856684" y="80181"/>
                    <a:pt x="1861979" y="83622"/>
                    <a:pt x="1867829" y="86046"/>
                  </a:cubicBezTo>
                  <a:cubicBezTo>
                    <a:pt x="1873679" y="88469"/>
                    <a:pt x="1879479" y="89696"/>
                    <a:pt x="1885226" y="89726"/>
                  </a:cubicBezTo>
                  <a:cubicBezTo>
                    <a:pt x="1892518" y="89684"/>
                    <a:pt x="1898229" y="88302"/>
                    <a:pt x="1902360" y="85581"/>
                  </a:cubicBezTo>
                  <a:cubicBezTo>
                    <a:pt x="1906490" y="82860"/>
                    <a:pt x="1908592" y="79049"/>
                    <a:pt x="1908667" y="74149"/>
                  </a:cubicBezTo>
                  <a:cubicBezTo>
                    <a:pt x="1908545" y="68925"/>
                    <a:pt x="1906617" y="64973"/>
                    <a:pt x="1902882" y="62292"/>
                  </a:cubicBezTo>
                  <a:cubicBezTo>
                    <a:pt x="1899147" y="59611"/>
                    <a:pt x="1894508" y="57474"/>
                    <a:pt x="1888964" y="55882"/>
                  </a:cubicBezTo>
                  <a:cubicBezTo>
                    <a:pt x="1883419" y="54289"/>
                    <a:pt x="1877873" y="52514"/>
                    <a:pt x="1872323" y="50555"/>
                  </a:cubicBezTo>
                  <a:cubicBezTo>
                    <a:pt x="1866773" y="48597"/>
                    <a:pt x="1862122" y="45728"/>
                    <a:pt x="1858370" y="41950"/>
                  </a:cubicBezTo>
                  <a:cubicBezTo>
                    <a:pt x="1854618" y="38171"/>
                    <a:pt x="1852667" y="32756"/>
                    <a:pt x="1852517" y="25703"/>
                  </a:cubicBezTo>
                  <a:cubicBezTo>
                    <a:pt x="1852662" y="17755"/>
                    <a:pt x="1855833" y="11507"/>
                    <a:pt x="1862029" y="6957"/>
                  </a:cubicBezTo>
                  <a:cubicBezTo>
                    <a:pt x="1868225" y="2408"/>
                    <a:pt x="1876576" y="89"/>
                    <a:pt x="1887084" y="0"/>
                  </a:cubicBezTo>
                  <a:close/>
                  <a:moveTo>
                    <a:pt x="1287009" y="0"/>
                  </a:moveTo>
                  <a:cubicBezTo>
                    <a:pt x="1292879" y="39"/>
                    <a:pt x="1298577" y="889"/>
                    <a:pt x="1304103" y="2550"/>
                  </a:cubicBezTo>
                  <a:cubicBezTo>
                    <a:pt x="1309631" y="4211"/>
                    <a:pt x="1314503" y="6452"/>
                    <a:pt x="1318721" y="9272"/>
                  </a:cubicBezTo>
                  <a:lnTo>
                    <a:pt x="1313871" y="19415"/>
                  </a:lnTo>
                  <a:cubicBezTo>
                    <a:pt x="1309287" y="16506"/>
                    <a:pt x="1304567" y="14392"/>
                    <a:pt x="1299711" y="13073"/>
                  </a:cubicBezTo>
                  <a:cubicBezTo>
                    <a:pt x="1294855" y="11755"/>
                    <a:pt x="1290383" y="11106"/>
                    <a:pt x="1286294" y="11126"/>
                  </a:cubicBezTo>
                  <a:cubicBezTo>
                    <a:pt x="1279779" y="11162"/>
                    <a:pt x="1274621" y="12377"/>
                    <a:pt x="1270821" y="14771"/>
                  </a:cubicBezTo>
                  <a:cubicBezTo>
                    <a:pt x="1267022" y="17164"/>
                    <a:pt x="1265081" y="20523"/>
                    <a:pt x="1264997" y="24845"/>
                  </a:cubicBezTo>
                  <a:cubicBezTo>
                    <a:pt x="1265147" y="29928"/>
                    <a:pt x="1267099" y="33785"/>
                    <a:pt x="1270850" y="36416"/>
                  </a:cubicBezTo>
                  <a:cubicBezTo>
                    <a:pt x="1274602" y="39048"/>
                    <a:pt x="1279253" y="41169"/>
                    <a:pt x="1284803" y="42781"/>
                  </a:cubicBezTo>
                  <a:cubicBezTo>
                    <a:pt x="1290353" y="44393"/>
                    <a:pt x="1295900" y="46210"/>
                    <a:pt x="1301444" y="48233"/>
                  </a:cubicBezTo>
                  <a:cubicBezTo>
                    <a:pt x="1306988" y="50256"/>
                    <a:pt x="1311627" y="53201"/>
                    <a:pt x="1315362" y="57067"/>
                  </a:cubicBezTo>
                  <a:cubicBezTo>
                    <a:pt x="1319097" y="60933"/>
                    <a:pt x="1321025" y="66437"/>
                    <a:pt x="1321147" y="73577"/>
                  </a:cubicBezTo>
                  <a:cubicBezTo>
                    <a:pt x="1320981" y="81966"/>
                    <a:pt x="1317638" y="88584"/>
                    <a:pt x="1311117" y="93431"/>
                  </a:cubicBezTo>
                  <a:cubicBezTo>
                    <a:pt x="1304597" y="98278"/>
                    <a:pt x="1295893" y="100752"/>
                    <a:pt x="1285008" y="100852"/>
                  </a:cubicBezTo>
                  <a:cubicBezTo>
                    <a:pt x="1277623" y="100778"/>
                    <a:pt x="1270599" y="99357"/>
                    <a:pt x="1263934" y="96589"/>
                  </a:cubicBezTo>
                  <a:cubicBezTo>
                    <a:pt x="1257270" y="93822"/>
                    <a:pt x="1251534" y="90153"/>
                    <a:pt x="1246727" y="85581"/>
                  </a:cubicBezTo>
                  <a:lnTo>
                    <a:pt x="1251871" y="75721"/>
                  </a:lnTo>
                  <a:cubicBezTo>
                    <a:pt x="1256609" y="80181"/>
                    <a:pt x="1261903" y="83622"/>
                    <a:pt x="1267754" y="86046"/>
                  </a:cubicBezTo>
                  <a:cubicBezTo>
                    <a:pt x="1273605" y="88469"/>
                    <a:pt x="1279404" y="89696"/>
                    <a:pt x="1285151" y="89726"/>
                  </a:cubicBezTo>
                  <a:cubicBezTo>
                    <a:pt x="1292443" y="89684"/>
                    <a:pt x="1298155" y="88302"/>
                    <a:pt x="1302285" y="85581"/>
                  </a:cubicBezTo>
                  <a:cubicBezTo>
                    <a:pt x="1306415" y="82860"/>
                    <a:pt x="1308517" y="79049"/>
                    <a:pt x="1308592" y="74149"/>
                  </a:cubicBezTo>
                  <a:cubicBezTo>
                    <a:pt x="1308470" y="68925"/>
                    <a:pt x="1306542" y="64973"/>
                    <a:pt x="1302807" y="62292"/>
                  </a:cubicBezTo>
                  <a:cubicBezTo>
                    <a:pt x="1299072" y="59611"/>
                    <a:pt x="1294433" y="57474"/>
                    <a:pt x="1288889" y="55882"/>
                  </a:cubicBezTo>
                  <a:cubicBezTo>
                    <a:pt x="1283345" y="54289"/>
                    <a:pt x="1277797" y="52514"/>
                    <a:pt x="1272248" y="50555"/>
                  </a:cubicBezTo>
                  <a:cubicBezTo>
                    <a:pt x="1266698" y="48597"/>
                    <a:pt x="1262047" y="45728"/>
                    <a:pt x="1258295" y="41950"/>
                  </a:cubicBezTo>
                  <a:cubicBezTo>
                    <a:pt x="1254543" y="38171"/>
                    <a:pt x="1252592" y="32756"/>
                    <a:pt x="1252442" y="25703"/>
                  </a:cubicBezTo>
                  <a:cubicBezTo>
                    <a:pt x="1252587" y="17755"/>
                    <a:pt x="1255757" y="11507"/>
                    <a:pt x="1261953" y="6957"/>
                  </a:cubicBezTo>
                  <a:cubicBezTo>
                    <a:pt x="1268149" y="2408"/>
                    <a:pt x="1276501" y="89"/>
                    <a:pt x="1287009" y="0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37">
              <a:extLst>
                <a:ext uri="{FF2B5EF4-FFF2-40B4-BE49-F238E27FC236}">
                  <a16:creationId xmlns:a16="http://schemas.microsoft.com/office/drawing/2014/main" id="{BB7D79E5-6087-40AA-9E11-49CEDF66BD58}"/>
                </a:ext>
              </a:extLst>
            </p:cNvPr>
            <p:cNvSpPr/>
            <p:nvPr/>
          </p:nvSpPr>
          <p:spPr>
            <a:xfrm>
              <a:off x="8481061" y="4122944"/>
              <a:ext cx="1325878" cy="1325928"/>
            </a:xfrm>
            <a:custGeom>
              <a:avLst/>
              <a:gdLst>
                <a:gd name="connsiteX0" fmla="*/ 1233964 w 2467736"/>
                <a:gd name="connsiteY0" fmla="*/ 0 h 2467832"/>
                <a:gd name="connsiteX1" fmla="*/ 0 w 2467736"/>
                <a:gd name="connsiteY1" fmla="*/ 1233868 h 2467832"/>
                <a:gd name="connsiteX2" fmla="*/ 1524 w 2467736"/>
                <a:gd name="connsiteY2" fmla="*/ 1264349 h 2467832"/>
                <a:gd name="connsiteX3" fmla="*/ 205264 w 2467736"/>
                <a:gd name="connsiteY3" fmla="*/ 1341787 h 2467832"/>
                <a:gd name="connsiteX4" fmla="*/ 871538 w 2467736"/>
                <a:gd name="connsiteY4" fmla="*/ 770477 h 2467832"/>
                <a:gd name="connsiteX5" fmla="*/ 1482090 w 2467736"/>
                <a:gd name="connsiteY5" fmla="*/ 1083374 h 2467832"/>
                <a:gd name="connsiteX6" fmla="*/ 1793367 w 2467736"/>
                <a:gd name="connsiteY6" fmla="*/ 1106710 h 2467832"/>
                <a:gd name="connsiteX7" fmla="*/ 2321624 w 2467736"/>
                <a:gd name="connsiteY7" fmla="*/ 1816227 h 2467832"/>
                <a:gd name="connsiteX8" fmla="*/ 2467737 w 2467736"/>
                <a:gd name="connsiteY8" fmla="*/ 1233773 h 2467832"/>
                <a:gd name="connsiteX9" fmla="*/ 1233964 w 2467736"/>
                <a:gd name="connsiteY9" fmla="*/ 0 h 2467832"/>
                <a:gd name="connsiteX10" fmla="*/ 1864995 w 2467736"/>
                <a:gd name="connsiteY10" fmla="*/ 1561910 h 2467832"/>
                <a:gd name="connsiteX11" fmla="*/ 1566577 w 2467736"/>
                <a:gd name="connsiteY11" fmla="*/ 1346073 h 2467832"/>
                <a:gd name="connsiteX12" fmla="*/ 1237393 w 2467736"/>
                <a:gd name="connsiteY12" fmla="*/ 1646206 h 2467832"/>
                <a:gd name="connsiteX13" fmla="*/ 907637 w 2467736"/>
                <a:gd name="connsiteY13" fmla="*/ 1334643 h 2467832"/>
                <a:gd name="connsiteX14" fmla="*/ 302800 w 2467736"/>
                <a:gd name="connsiteY14" fmla="*/ 1908429 h 2467832"/>
                <a:gd name="connsiteX15" fmla="*/ 192596 w 2467736"/>
                <a:gd name="connsiteY15" fmla="*/ 1893856 h 2467832"/>
                <a:gd name="connsiteX16" fmla="*/ 1233869 w 2467736"/>
                <a:gd name="connsiteY16" fmla="*/ 2467832 h 2467832"/>
                <a:gd name="connsiteX17" fmla="*/ 2269141 w 2467736"/>
                <a:gd name="connsiteY17" fmla="*/ 1903952 h 2467832"/>
                <a:gd name="connsiteX18" fmla="*/ 1864995 w 2467736"/>
                <a:gd name="connsiteY18" fmla="*/ 1561910 h 246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67736" h="2467832">
                  <a:moveTo>
                    <a:pt x="1233964" y="0"/>
                  </a:moveTo>
                  <a:cubicBezTo>
                    <a:pt x="552450" y="0"/>
                    <a:pt x="0" y="552355"/>
                    <a:pt x="0" y="1233868"/>
                  </a:cubicBezTo>
                  <a:cubicBezTo>
                    <a:pt x="0" y="1244156"/>
                    <a:pt x="1333" y="1254157"/>
                    <a:pt x="1524" y="1264349"/>
                  </a:cubicBezTo>
                  <a:cubicBezTo>
                    <a:pt x="61722" y="1314164"/>
                    <a:pt x="127921" y="1344168"/>
                    <a:pt x="205264" y="1341787"/>
                  </a:cubicBezTo>
                  <a:cubicBezTo>
                    <a:pt x="483870" y="1333119"/>
                    <a:pt x="751713" y="956501"/>
                    <a:pt x="871538" y="770477"/>
                  </a:cubicBezTo>
                  <a:cubicBezTo>
                    <a:pt x="1309973" y="90678"/>
                    <a:pt x="1199007" y="1596295"/>
                    <a:pt x="1482090" y="1083374"/>
                  </a:cubicBezTo>
                  <a:cubicBezTo>
                    <a:pt x="1575626" y="913829"/>
                    <a:pt x="1666589" y="821436"/>
                    <a:pt x="1793367" y="1106710"/>
                  </a:cubicBezTo>
                  <a:cubicBezTo>
                    <a:pt x="1929479" y="1413320"/>
                    <a:pt x="2078736" y="1661636"/>
                    <a:pt x="2321624" y="1816227"/>
                  </a:cubicBezTo>
                  <a:cubicBezTo>
                    <a:pt x="2414588" y="1642682"/>
                    <a:pt x="2467737" y="1444466"/>
                    <a:pt x="2467737" y="1233773"/>
                  </a:cubicBezTo>
                  <a:cubicBezTo>
                    <a:pt x="2467832" y="552355"/>
                    <a:pt x="1915287" y="0"/>
                    <a:pt x="1233964" y="0"/>
                  </a:cubicBezTo>
                  <a:close/>
                  <a:moveTo>
                    <a:pt x="1864995" y="1561910"/>
                  </a:moveTo>
                  <a:cubicBezTo>
                    <a:pt x="1713548" y="1395508"/>
                    <a:pt x="1670018" y="1191006"/>
                    <a:pt x="1566577" y="1346073"/>
                  </a:cubicBezTo>
                  <a:cubicBezTo>
                    <a:pt x="1419416" y="1567243"/>
                    <a:pt x="1334738" y="1910525"/>
                    <a:pt x="1237393" y="1646206"/>
                  </a:cubicBezTo>
                  <a:cubicBezTo>
                    <a:pt x="1127474" y="1348168"/>
                    <a:pt x="1076039" y="1025176"/>
                    <a:pt x="907637" y="1334643"/>
                  </a:cubicBezTo>
                  <a:cubicBezTo>
                    <a:pt x="779336" y="1570292"/>
                    <a:pt x="634936" y="1892522"/>
                    <a:pt x="302800" y="1908429"/>
                  </a:cubicBezTo>
                  <a:cubicBezTo>
                    <a:pt x="271367" y="1909953"/>
                    <a:pt x="233648" y="1904429"/>
                    <a:pt x="192596" y="1893856"/>
                  </a:cubicBezTo>
                  <a:cubicBezTo>
                    <a:pt x="411385" y="2238470"/>
                    <a:pt x="795338" y="2467832"/>
                    <a:pt x="1233869" y="2467832"/>
                  </a:cubicBezTo>
                  <a:cubicBezTo>
                    <a:pt x="1668018" y="2467832"/>
                    <a:pt x="2049208" y="2243042"/>
                    <a:pt x="2269141" y="1903952"/>
                  </a:cubicBezTo>
                  <a:cubicBezTo>
                    <a:pt x="2124742" y="1830324"/>
                    <a:pt x="2005584" y="1716310"/>
                    <a:pt x="1864995" y="156191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" name="任意多边形: 形状 38">
              <a:extLst>
                <a:ext uri="{FF2B5EF4-FFF2-40B4-BE49-F238E27FC236}">
                  <a16:creationId xmlns:a16="http://schemas.microsoft.com/office/drawing/2014/main" id="{9B6E5A42-6F43-4D93-A8ED-EA54ADF0EC69}"/>
                </a:ext>
              </a:extLst>
            </p:cNvPr>
            <p:cNvSpPr/>
            <p:nvPr/>
          </p:nvSpPr>
          <p:spPr>
            <a:xfrm>
              <a:off x="8177212" y="5678940"/>
              <a:ext cx="1933576" cy="281300"/>
            </a:xfrm>
            <a:custGeom>
              <a:avLst/>
              <a:gdLst/>
              <a:ahLst/>
              <a:cxnLst/>
              <a:rect l="l" t="t" r="r" b="b"/>
              <a:pathLst>
                <a:path w="2792835" h="406308">
                  <a:moveTo>
                    <a:pt x="1738922" y="101718"/>
                  </a:moveTo>
                  <a:lnTo>
                    <a:pt x="1738922" y="305153"/>
                  </a:lnTo>
                  <a:lnTo>
                    <a:pt x="1777137" y="305153"/>
                  </a:lnTo>
                  <a:cubicBezTo>
                    <a:pt x="1809357" y="305153"/>
                    <a:pt x="1834645" y="296348"/>
                    <a:pt x="1853003" y="278740"/>
                  </a:cubicBezTo>
                  <a:cubicBezTo>
                    <a:pt x="1871361" y="261131"/>
                    <a:pt x="1880540" y="236217"/>
                    <a:pt x="1880540" y="203997"/>
                  </a:cubicBezTo>
                  <a:cubicBezTo>
                    <a:pt x="1880540" y="171402"/>
                    <a:pt x="1871361" y="146207"/>
                    <a:pt x="1853003" y="128411"/>
                  </a:cubicBezTo>
                  <a:cubicBezTo>
                    <a:pt x="1834645" y="110616"/>
                    <a:pt x="1809357" y="101718"/>
                    <a:pt x="1777137" y="101718"/>
                  </a:cubicBezTo>
                  <a:close/>
                  <a:moveTo>
                    <a:pt x="2114550" y="6182"/>
                  </a:moveTo>
                  <a:lnTo>
                    <a:pt x="2368001" y="6182"/>
                  </a:lnTo>
                  <a:lnTo>
                    <a:pt x="2368001" y="94412"/>
                  </a:lnTo>
                  <a:lnTo>
                    <a:pt x="2224697" y="94412"/>
                  </a:lnTo>
                  <a:lnTo>
                    <a:pt x="2224697" y="159039"/>
                  </a:lnTo>
                  <a:lnTo>
                    <a:pt x="2351142" y="159039"/>
                  </a:lnTo>
                  <a:lnTo>
                    <a:pt x="2351142" y="242773"/>
                  </a:lnTo>
                  <a:lnTo>
                    <a:pt x="2224697" y="242773"/>
                  </a:lnTo>
                  <a:lnTo>
                    <a:pt x="2224697" y="314144"/>
                  </a:lnTo>
                  <a:lnTo>
                    <a:pt x="2368001" y="314144"/>
                  </a:lnTo>
                  <a:lnTo>
                    <a:pt x="2368001" y="402374"/>
                  </a:lnTo>
                  <a:lnTo>
                    <a:pt x="2114550" y="402374"/>
                  </a:lnTo>
                  <a:close/>
                  <a:moveTo>
                    <a:pt x="1628775" y="6182"/>
                  </a:moveTo>
                  <a:lnTo>
                    <a:pt x="1785566" y="6182"/>
                  </a:lnTo>
                  <a:cubicBezTo>
                    <a:pt x="1827153" y="6182"/>
                    <a:pt x="1863587" y="14518"/>
                    <a:pt x="1894870" y="31190"/>
                  </a:cubicBezTo>
                  <a:cubicBezTo>
                    <a:pt x="1926154" y="47862"/>
                    <a:pt x="1950225" y="71184"/>
                    <a:pt x="1967084" y="101156"/>
                  </a:cubicBezTo>
                  <a:cubicBezTo>
                    <a:pt x="1983944" y="131128"/>
                    <a:pt x="1992373" y="165408"/>
                    <a:pt x="1992373" y="203997"/>
                  </a:cubicBezTo>
                  <a:cubicBezTo>
                    <a:pt x="1992373" y="242211"/>
                    <a:pt x="1983850" y="276305"/>
                    <a:pt x="1966803" y="306276"/>
                  </a:cubicBezTo>
                  <a:cubicBezTo>
                    <a:pt x="1949756" y="336249"/>
                    <a:pt x="1925592" y="359758"/>
                    <a:pt x="1894308" y="376804"/>
                  </a:cubicBezTo>
                  <a:cubicBezTo>
                    <a:pt x="1863025" y="393851"/>
                    <a:pt x="1826778" y="402374"/>
                    <a:pt x="1785566" y="402374"/>
                  </a:cubicBezTo>
                  <a:lnTo>
                    <a:pt x="1628775" y="402374"/>
                  </a:lnTo>
                  <a:close/>
                  <a:moveTo>
                    <a:pt x="1381125" y="6182"/>
                  </a:moveTo>
                  <a:lnTo>
                    <a:pt x="1491272" y="6182"/>
                  </a:lnTo>
                  <a:lnTo>
                    <a:pt x="1491272" y="402374"/>
                  </a:lnTo>
                  <a:lnTo>
                    <a:pt x="1381125" y="402374"/>
                  </a:lnTo>
                  <a:close/>
                  <a:moveTo>
                    <a:pt x="1028700" y="6182"/>
                  </a:moveTo>
                  <a:lnTo>
                    <a:pt x="1138847" y="6182"/>
                  </a:lnTo>
                  <a:lnTo>
                    <a:pt x="1138847" y="318078"/>
                  </a:lnTo>
                  <a:lnTo>
                    <a:pt x="1261920" y="318078"/>
                  </a:lnTo>
                  <a:lnTo>
                    <a:pt x="1261920" y="402374"/>
                  </a:lnTo>
                  <a:lnTo>
                    <a:pt x="1028700" y="402374"/>
                  </a:lnTo>
                  <a:close/>
                  <a:moveTo>
                    <a:pt x="0" y="6182"/>
                  </a:moveTo>
                  <a:lnTo>
                    <a:pt x="133188" y="6182"/>
                  </a:lnTo>
                  <a:lnTo>
                    <a:pt x="232658" y="263566"/>
                  </a:lnTo>
                  <a:lnTo>
                    <a:pt x="329880" y="6182"/>
                  </a:lnTo>
                  <a:lnTo>
                    <a:pt x="462506" y="6182"/>
                  </a:lnTo>
                  <a:lnTo>
                    <a:pt x="462506" y="402374"/>
                  </a:lnTo>
                  <a:lnTo>
                    <a:pt x="352359" y="402374"/>
                  </a:lnTo>
                  <a:lnTo>
                    <a:pt x="352359" y="183766"/>
                  </a:lnTo>
                  <a:lnTo>
                    <a:pt x="277616" y="402374"/>
                  </a:lnTo>
                  <a:lnTo>
                    <a:pt x="185452" y="402374"/>
                  </a:lnTo>
                  <a:lnTo>
                    <a:pt x="110147" y="182080"/>
                  </a:lnTo>
                  <a:lnTo>
                    <a:pt x="110147" y="402374"/>
                  </a:lnTo>
                  <a:lnTo>
                    <a:pt x="0" y="402374"/>
                  </a:lnTo>
                  <a:close/>
                  <a:moveTo>
                    <a:pt x="2633234" y="0"/>
                  </a:moveTo>
                  <a:cubicBezTo>
                    <a:pt x="2679316" y="0"/>
                    <a:pt x="2716125" y="10771"/>
                    <a:pt x="2743662" y="32314"/>
                  </a:cubicBezTo>
                  <a:cubicBezTo>
                    <a:pt x="2771199" y="53856"/>
                    <a:pt x="2785904" y="84109"/>
                    <a:pt x="2787777" y="123073"/>
                  </a:cubicBezTo>
                  <a:lnTo>
                    <a:pt x="2668077" y="123073"/>
                  </a:lnTo>
                  <a:cubicBezTo>
                    <a:pt x="2667702" y="111084"/>
                    <a:pt x="2664049" y="102092"/>
                    <a:pt x="2657118" y="96098"/>
                  </a:cubicBezTo>
                  <a:cubicBezTo>
                    <a:pt x="2650187" y="90103"/>
                    <a:pt x="2641289" y="87106"/>
                    <a:pt x="2630424" y="87106"/>
                  </a:cubicBezTo>
                  <a:cubicBezTo>
                    <a:pt x="2622182" y="87106"/>
                    <a:pt x="2615438" y="89541"/>
                    <a:pt x="2610193" y="94412"/>
                  </a:cubicBezTo>
                  <a:cubicBezTo>
                    <a:pt x="2604948" y="99282"/>
                    <a:pt x="2602325" y="106213"/>
                    <a:pt x="2602325" y="115205"/>
                  </a:cubicBezTo>
                  <a:cubicBezTo>
                    <a:pt x="2602325" y="122698"/>
                    <a:pt x="2605229" y="129161"/>
                    <a:pt x="2611036" y="134593"/>
                  </a:cubicBezTo>
                  <a:cubicBezTo>
                    <a:pt x="2616843" y="140026"/>
                    <a:pt x="2624055" y="144709"/>
                    <a:pt x="2632672" y="148643"/>
                  </a:cubicBezTo>
                  <a:cubicBezTo>
                    <a:pt x="2641289" y="152576"/>
                    <a:pt x="2654027" y="157540"/>
                    <a:pt x="2670886" y="163535"/>
                  </a:cubicBezTo>
                  <a:cubicBezTo>
                    <a:pt x="2695988" y="172152"/>
                    <a:pt x="2716687" y="180675"/>
                    <a:pt x="2732985" y="189105"/>
                  </a:cubicBezTo>
                  <a:cubicBezTo>
                    <a:pt x="2749282" y="197534"/>
                    <a:pt x="2763331" y="209336"/>
                    <a:pt x="2775133" y="224509"/>
                  </a:cubicBezTo>
                  <a:cubicBezTo>
                    <a:pt x="2786934" y="239682"/>
                    <a:pt x="2792835" y="258883"/>
                    <a:pt x="2792835" y="282112"/>
                  </a:cubicBezTo>
                  <a:cubicBezTo>
                    <a:pt x="2792835" y="305715"/>
                    <a:pt x="2786934" y="326882"/>
                    <a:pt x="2775133" y="345615"/>
                  </a:cubicBezTo>
                  <a:cubicBezTo>
                    <a:pt x="2763331" y="364347"/>
                    <a:pt x="2746285" y="379146"/>
                    <a:pt x="2723993" y="390011"/>
                  </a:cubicBezTo>
                  <a:cubicBezTo>
                    <a:pt x="2701701" y="400875"/>
                    <a:pt x="2675382" y="406308"/>
                    <a:pt x="2645035" y="406308"/>
                  </a:cubicBezTo>
                  <a:cubicBezTo>
                    <a:pt x="2598953" y="406308"/>
                    <a:pt x="2561114" y="395349"/>
                    <a:pt x="2531517" y="373433"/>
                  </a:cubicBezTo>
                  <a:cubicBezTo>
                    <a:pt x="2501919" y="351515"/>
                    <a:pt x="2485997" y="320139"/>
                    <a:pt x="2483749" y="279302"/>
                  </a:cubicBezTo>
                  <a:lnTo>
                    <a:pt x="2601201" y="279302"/>
                  </a:lnTo>
                  <a:cubicBezTo>
                    <a:pt x="2602325" y="293164"/>
                    <a:pt x="2606447" y="303279"/>
                    <a:pt x="2613565" y="309648"/>
                  </a:cubicBezTo>
                  <a:cubicBezTo>
                    <a:pt x="2620683" y="316017"/>
                    <a:pt x="2629862" y="319202"/>
                    <a:pt x="2641102" y="319202"/>
                  </a:cubicBezTo>
                  <a:cubicBezTo>
                    <a:pt x="2651217" y="319202"/>
                    <a:pt x="2659553" y="316673"/>
                    <a:pt x="2666109" y="311615"/>
                  </a:cubicBezTo>
                  <a:cubicBezTo>
                    <a:pt x="2672666" y="306558"/>
                    <a:pt x="2675944" y="299533"/>
                    <a:pt x="2675944" y="290541"/>
                  </a:cubicBezTo>
                  <a:cubicBezTo>
                    <a:pt x="2675944" y="278927"/>
                    <a:pt x="2670512" y="269935"/>
                    <a:pt x="2659647" y="263566"/>
                  </a:cubicBezTo>
                  <a:cubicBezTo>
                    <a:pt x="2648782" y="257197"/>
                    <a:pt x="2631173" y="250079"/>
                    <a:pt x="2606821" y="242211"/>
                  </a:cubicBezTo>
                  <a:cubicBezTo>
                    <a:pt x="2580970" y="233594"/>
                    <a:pt x="2560084" y="225258"/>
                    <a:pt x="2544161" y="217203"/>
                  </a:cubicBezTo>
                  <a:cubicBezTo>
                    <a:pt x="2528239" y="209148"/>
                    <a:pt x="2514376" y="197347"/>
                    <a:pt x="2502575" y="181799"/>
                  </a:cubicBezTo>
                  <a:cubicBezTo>
                    <a:pt x="2490773" y="166251"/>
                    <a:pt x="2484873" y="145926"/>
                    <a:pt x="2484873" y="120825"/>
                  </a:cubicBezTo>
                  <a:cubicBezTo>
                    <a:pt x="2484873" y="95349"/>
                    <a:pt x="2491242" y="73525"/>
                    <a:pt x="2503980" y="55355"/>
                  </a:cubicBezTo>
                  <a:cubicBezTo>
                    <a:pt x="2516718" y="37184"/>
                    <a:pt x="2534327" y="23416"/>
                    <a:pt x="2556805" y="14050"/>
                  </a:cubicBezTo>
                  <a:cubicBezTo>
                    <a:pt x="2579285" y="4683"/>
                    <a:pt x="2604761" y="0"/>
                    <a:pt x="2633234" y="0"/>
                  </a:cubicBezTo>
                  <a:close/>
                  <a:moveTo>
                    <a:pt x="737759" y="0"/>
                  </a:moveTo>
                  <a:cubicBezTo>
                    <a:pt x="783841" y="0"/>
                    <a:pt x="820650" y="10771"/>
                    <a:pt x="848187" y="32314"/>
                  </a:cubicBezTo>
                  <a:cubicBezTo>
                    <a:pt x="875724" y="53856"/>
                    <a:pt x="890429" y="84109"/>
                    <a:pt x="892302" y="123073"/>
                  </a:cubicBezTo>
                  <a:lnTo>
                    <a:pt x="772602" y="123073"/>
                  </a:lnTo>
                  <a:cubicBezTo>
                    <a:pt x="772227" y="111084"/>
                    <a:pt x="768574" y="102092"/>
                    <a:pt x="761643" y="96098"/>
                  </a:cubicBezTo>
                  <a:cubicBezTo>
                    <a:pt x="754712" y="90103"/>
                    <a:pt x="745814" y="87106"/>
                    <a:pt x="734949" y="87106"/>
                  </a:cubicBezTo>
                  <a:cubicBezTo>
                    <a:pt x="726707" y="87106"/>
                    <a:pt x="719963" y="89541"/>
                    <a:pt x="714718" y="94412"/>
                  </a:cubicBezTo>
                  <a:cubicBezTo>
                    <a:pt x="709473" y="99282"/>
                    <a:pt x="706851" y="106213"/>
                    <a:pt x="706851" y="115205"/>
                  </a:cubicBezTo>
                  <a:cubicBezTo>
                    <a:pt x="706851" y="122698"/>
                    <a:pt x="709754" y="129161"/>
                    <a:pt x="715561" y="134593"/>
                  </a:cubicBezTo>
                  <a:cubicBezTo>
                    <a:pt x="721368" y="140026"/>
                    <a:pt x="728580" y="144709"/>
                    <a:pt x="737197" y="148643"/>
                  </a:cubicBezTo>
                  <a:cubicBezTo>
                    <a:pt x="745814" y="152576"/>
                    <a:pt x="758552" y="157540"/>
                    <a:pt x="775411" y="163535"/>
                  </a:cubicBezTo>
                  <a:cubicBezTo>
                    <a:pt x="800513" y="172152"/>
                    <a:pt x="821213" y="180675"/>
                    <a:pt x="837510" y="189105"/>
                  </a:cubicBezTo>
                  <a:cubicBezTo>
                    <a:pt x="853807" y="197534"/>
                    <a:pt x="867856" y="209336"/>
                    <a:pt x="879658" y="224509"/>
                  </a:cubicBezTo>
                  <a:cubicBezTo>
                    <a:pt x="891459" y="239682"/>
                    <a:pt x="897360" y="258883"/>
                    <a:pt x="897360" y="282112"/>
                  </a:cubicBezTo>
                  <a:cubicBezTo>
                    <a:pt x="897360" y="305715"/>
                    <a:pt x="891459" y="326882"/>
                    <a:pt x="879658" y="345615"/>
                  </a:cubicBezTo>
                  <a:cubicBezTo>
                    <a:pt x="867856" y="364347"/>
                    <a:pt x="850810" y="379146"/>
                    <a:pt x="828518" y="390011"/>
                  </a:cubicBezTo>
                  <a:cubicBezTo>
                    <a:pt x="806227" y="400875"/>
                    <a:pt x="779907" y="406308"/>
                    <a:pt x="749561" y="406308"/>
                  </a:cubicBezTo>
                  <a:cubicBezTo>
                    <a:pt x="703479" y="406308"/>
                    <a:pt x="665639" y="395349"/>
                    <a:pt x="636042" y="373433"/>
                  </a:cubicBezTo>
                  <a:cubicBezTo>
                    <a:pt x="606444" y="351515"/>
                    <a:pt x="590522" y="320139"/>
                    <a:pt x="588274" y="279302"/>
                  </a:cubicBezTo>
                  <a:lnTo>
                    <a:pt x="705727" y="279302"/>
                  </a:lnTo>
                  <a:cubicBezTo>
                    <a:pt x="706851" y="293164"/>
                    <a:pt x="710972" y="303279"/>
                    <a:pt x="718090" y="309648"/>
                  </a:cubicBezTo>
                  <a:cubicBezTo>
                    <a:pt x="725208" y="316017"/>
                    <a:pt x="734387" y="319202"/>
                    <a:pt x="745627" y="319202"/>
                  </a:cubicBezTo>
                  <a:cubicBezTo>
                    <a:pt x="755742" y="319202"/>
                    <a:pt x="764078" y="316673"/>
                    <a:pt x="770635" y="311615"/>
                  </a:cubicBezTo>
                  <a:cubicBezTo>
                    <a:pt x="777191" y="306558"/>
                    <a:pt x="780469" y="299533"/>
                    <a:pt x="780469" y="290541"/>
                  </a:cubicBezTo>
                  <a:cubicBezTo>
                    <a:pt x="780469" y="278927"/>
                    <a:pt x="775037" y="269935"/>
                    <a:pt x="764172" y="263566"/>
                  </a:cubicBezTo>
                  <a:cubicBezTo>
                    <a:pt x="753307" y="257197"/>
                    <a:pt x="735699" y="250079"/>
                    <a:pt x="711346" y="242211"/>
                  </a:cubicBezTo>
                  <a:cubicBezTo>
                    <a:pt x="685496" y="233594"/>
                    <a:pt x="664609" y="225258"/>
                    <a:pt x="648686" y="217203"/>
                  </a:cubicBezTo>
                  <a:cubicBezTo>
                    <a:pt x="632764" y="209148"/>
                    <a:pt x="618902" y="197347"/>
                    <a:pt x="607100" y="181799"/>
                  </a:cubicBezTo>
                  <a:cubicBezTo>
                    <a:pt x="595299" y="166251"/>
                    <a:pt x="589398" y="145926"/>
                    <a:pt x="589398" y="120825"/>
                  </a:cubicBezTo>
                  <a:cubicBezTo>
                    <a:pt x="589398" y="95349"/>
                    <a:pt x="595767" y="73525"/>
                    <a:pt x="608505" y="55355"/>
                  </a:cubicBezTo>
                  <a:cubicBezTo>
                    <a:pt x="621243" y="37184"/>
                    <a:pt x="638852" y="23416"/>
                    <a:pt x="661331" y="14050"/>
                  </a:cubicBezTo>
                  <a:cubicBezTo>
                    <a:pt x="683810" y="4683"/>
                    <a:pt x="709286" y="0"/>
                    <a:pt x="737759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E4B74968-D0C1-42E1-BE30-6357A6970FA0}"/>
              </a:ext>
            </a:extLst>
          </p:cNvPr>
          <p:cNvSpPr txBox="1"/>
          <p:nvPr/>
        </p:nvSpPr>
        <p:spPr>
          <a:xfrm>
            <a:off x="4051789" y="6624154"/>
            <a:ext cx="10184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accent4"/>
                </a:solidFill>
                <a:latin typeface="Montserrat Black" panose="00000A00000000000000" pitchFamily="50" charset="0"/>
              </a:rPr>
              <a:t>NOT to be sold as is or modified!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E958EA-8D58-40FD-8FC2-DAB8FA0DC436}"/>
              </a:ext>
            </a:extLst>
          </p:cNvPr>
          <p:cNvSpPr txBox="1"/>
          <p:nvPr/>
        </p:nvSpPr>
        <p:spPr>
          <a:xfrm>
            <a:off x="2914650" y="7604760"/>
            <a:ext cx="12458700" cy="1443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en-US" sz="1800">
                <a:solidFill>
                  <a:schemeClr val="tx1">
                    <a:lumMod val="65000"/>
                  </a:schemeClr>
                </a:solidFill>
              </a:rPr>
              <a:t>Thanks for downloading! </a:t>
            </a:r>
          </a:p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en-US" sz="1800">
                <a:solidFill>
                  <a:schemeClr val="tx1">
                    <a:lumMod val="65000"/>
                  </a:schemeClr>
                </a:solidFill>
              </a:rPr>
              <a:t>You can read our terms of use to learn more. If you have any questions, you can go to </a:t>
            </a:r>
            <a:r>
              <a:rPr lang="en-US" sz="1800">
                <a:solidFill>
                  <a:schemeClr val="accent1"/>
                </a:solidFill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mslides.com </a:t>
            </a:r>
            <a:r>
              <a:rPr lang="en-US" sz="1800">
                <a:solidFill>
                  <a:schemeClr val="tx1">
                    <a:lumMod val="65000"/>
                  </a:schemeClr>
                </a:solidFill>
              </a:rPr>
              <a:t>to leave a comment or sent message to us.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84ED6D-3155-42E7-8A89-A3478B33E326}"/>
              </a:ext>
            </a:extLst>
          </p:cNvPr>
          <p:cNvSpPr txBox="1"/>
          <p:nvPr/>
        </p:nvSpPr>
        <p:spPr>
          <a:xfrm>
            <a:off x="4315968" y="3818686"/>
            <a:ext cx="9656064" cy="1222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>
                <a:latin typeface="Montserrat Black" panose="00000A00000000000000" pitchFamily="50" charset="0"/>
              </a:rPr>
              <a:t>Free </a:t>
            </a:r>
            <a:r>
              <a:rPr lang="en-US" altLang="zh-CN" sz="3200">
                <a:latin typeface="Montserrat Black" panose="00000A00000000000000" pitchFamily="50" charset="0"/>
              </a:rPr>
              <a:t>PowerPoint Templates and Google Slides Themes</a:t>
            </a:r>
            <a:r>
              <a:rPr lang="en-US" sz="3200">
                <a:latin typeface="Montserrat Black" panose="00000A00000000000000" pitchFamily="50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9089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aphic 2">
            <a:extLst>
              <a:ext uri="{FF2B5EF4-FFF2-40B4-BE49-F238E27FC236}">
                <a16:creationId xmlns:a16="http://schemas.microsoft.com/office/drawing/2014/main" id="{44C19F23-E672-4A72-BCF8-5511944E4B26}"/>
              </a:ext>
            </a:extLst>
          </p:cNvPr>
          <p:cNvGrpSpPr/>
          <p:nvPr/>
        </p:nvGrpSpPr>
        <p:grpSpPr>
          <a:xfrm>
            <a:off x="9533883" y="767549"/>
            <a:ext cx="2835233" cy="1040056"/>
            <a:chOff x="12645958" y="1604741"/>
            <a:chExt cx="406635" cy="149167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DA5C996-B4A8-4FEE-B160-79B4ACA5C46A}"/>
                </a:ext>
              </a:extLst>
            </p:cNvPr>
            <p:cNvSpPr/>
            <p:nvPr/>
          </p:nvSpPr>
          <p:spPr>
            <a:xfrm>
              <a:off x="12645958" y="1614439"/>
              <a:ext cx="104963" cy="125316"/>
            </a:xfrm>
            <a:custGeom>
              <a:avLst/>
              <a:gdLst>
                <a:gd name="connsiteX0" fmla="*/ 94882 w 104963"/>
                <a:gd name="connsiteY0" fmla="*/ 95074 h 125316"/>
                <a:gd name="connsiteX1" fmla="*/ 59502 w 104963"/>
                <a:gd name="connsiteY1" fmla="*/ 95074 h 125316"/>
                <a:gd name="connsiteX2" fmla="*/ 88271 w 104963"/>
                <a:gd name="connsiteY2" fmla="*/ 72207 h 125316"/>
                <a:gd name="connsiteX3" fmla="*/ 98898 w 104963"/>
                <a:gd name="connsiteY3" fmla="*/ 59448 h 125316"/>
                <a:gd name="connsiteX4" fmla="*/ 103652 w 104963"/>
                <a:gd name="connsiteY4" fmla="*/ 38576 h 125316"/>
                <a:gd name="connsiteX5" fmla="*/ 90183 w 104963"/>
                <a:gd name="connsiteY5" fmla="*/ 11010 h 125316"/>
                <a:gd name="connsiteX6" fmla="*/ 58847 w 104963"/>
                <a:gd name="connsiteY6" fmla="*/ 0 h 125316"/>
                <a:gd name="connsiteX7" fmla="*/ 41089 w 104963"/>
                <a:gd name="connsiteY7" fmla="*/ 1639 h 125316"/>
                <a:gd name="connsiteX8" fmla="*/ 20928 w 104963"/>
                <a:gd name="connsiteY8" fmla="*/ 9617 h 125316"/>
                <a:gd name="connsiteX9" fmla="*/ 0 w 104963"/>
                <a:gd name="connsiteY9" fmla="*/ 37811 h 125316"/>
                <a:gd name="connsiteX10" fmla="*/ 30079 w 104963"/>
                <a:gd name="connsiteY10" fmla="*/ 50597 h 125316"/>
                <a:gd name="connsiteX11" fmla="*/ 37510 w 104963"/>
                <a:gd name="connsiteY11" fmla="*/ 36254 h 125316"/>
                <a:gd name="connsiteX12" fmla="*/ 48410 w 104963"/>
                <a:gd name="connsiteY12" fmla="*/ 31090 h 125316"/>
                <a:gd name="connsiteX13" fmla="*/ 57918 w 104963"/>
                <a:gd name="connsiteY13" fmla="*/ 34232 h 125316"/>
                <a:gd name="connsiteX14" fmla="*/ 61798 w 104963"/>
                <a:gd name="connsiteY14" fmla="*/ 43330 h 125316"/>
                <a:gd name="connsiteX15" fmla="*/ 57508 w 104963"/>
                <a:gd name="connsiteY15" fmla="*/ 56252 h 125316"/>
                <a:gd name="connsiteX16" fmla="*/ 38986 w 104963"/>
                <a:gd name="connsiteY16" fmla="*/ 74146 h 125316"/>
                <a:gd name="connsiteX17" fmla="*/ 33248 w 104963"/>
                <a:gd name="connsiteY17" fmla="*/ 78709 h 125316"/>
                <a:gd name="connsiteX18" fmla="*/ 28577 w 104963"/>
                <a:gd name="connsiteY18" fmla="*/ 82424 h 125316"/>
                <a:gd name="connsiteX19" fmla="*/ 7158 w 104963"/>
                <a:gd name="connsiteY19" fmla="*/ 103871 h 125316"/>
                <a:gd name="connsiteX20" fmla="*/ 628 w 104963"/>
                <a:gd name="connsiteY20" fmla="*/ 125317 h 125316"/>
                <a:gd name="connsiteX21" fmla="*/ 79883 w 104963"/>
                <a:gd name="connsiteY21" fmla="*/ 125317 h 125316"/>
                <a:gd name="connsiteX22" fmla="*/ 104963 w 104963"/>
                <a:gd name="connsiteY22" fmla="*/ 125317 h 125316"/>
                <a:gd name="connsiteX23" fmla="*/ 94882 w 104963"/>
                <a:gd name="connsiteY23" fmla="*/ 95074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63" h="125316">
                  <a:moveTo>
                    <a:pt x="94882" y="95074"/>
                  </a:moveTo>
                  <a:lnTo>
                    <a:pt x="59502" y="95074"/>
                  </a:lnTo>
                  <a:lnTo>
                    <a:pt x="88271" y="72207"/>
                  </a:lnTo>
                  <a:cubicBezTo>
                    <a:pt x="92833" y="68519"/>
                    <a:pt x="96358" y="64284"/>
                    <a:pt x="98898" y="59448"/>
                  </a:cubicBezTo>
                  <a:cubicBezTo>
                    <a:pt x="102067" y="53411"/>
                    <a:pt x="103652" y="46444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7" y="0"/>
                  </a:cubicBezTo>
                  <a:cubicBezTo>
                    <a:pt x="52427" y="0"/>
                    <a:pt x="46499" y="546"/>
                    <a:pt x="41089" y="1639"/>
                  </a:cubicBezTo>
                  <a:cubicBezTo>
                    <a:pt x="33330" y="3196"/>
                    <a:pt x="26582" y="5846"/>
                    <a:pt x="20928" y="9617"/>
                  </a:cubicBezTo>
                  <a:cubicBezTo>
                    <a:pt x="11283" y="16037"/>
                    <a:pt x="4317" y="25435"/>
                    <a:pt x="0" y="37811"/>
                  </a:cubicBezTo>
                  <a:lnTo>
                    <a:pt x="30079" y="50597"/>
                  </a:lnTo>
                  <a:cubicBezTo>
                    <a:pt x="31746" y="44477"/>
                    <a:pt x="34205" y="39696"/>
                    <a:pt x="37510" y="36254"/>
                  </a:cubicBezTo>
                  <a:cubicBezTo>
                    <a:pt x="40816" y="32811"/>
                    <a:pt x="44450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8" y="39368"/>
                    <a:pt x="61798" y="43330"/>
                  </a:cubicBezTo>
                  <a:cubicBezTo>
                    <a:pt x="61798" y="47537"/>
                    <a:pt x="60377" y="51826"/>
                    <a:pt x="57508" y="56252"/>
                  </a:cubicBezTo>
                  <a:cubicBezTo>
                    <a:pt x="54421" y="60678"/>
                    <a:pt x="48248" y="66633"/>
                    <a:pt x="38986" y="74146"/>
                  </a:cubicBezTo>
                  <a:lnTo>
                    <a:pt x="33248" y="78709"/>
                  </a:lnTo>
                  <a:lnTo>
                    <a:pt x="28577" y="82424"/>
                  </a:lnTo>
                  <a:cubicBezTo>
                    <a:pt x="18660" y="90375"/>
                    <a:pt x="11528" y="97532"/>
                    <a:pt x="7158" y="103871"/>
                  </a:cubicBezTo>
                  <a:cubicBezTo>
                    <a:pt x="2813" y="110209"/>
                    <a:pt x="628" y="117367"/>
                    <a:pt x="628" y="125317"/>
                  </a:cubicBezTo>
                  <a:lnTo>
                    <a:pt x="79883" y="125317"/>
                  </a:lnTo>
                  <a:lnTo>
                    <a:pt x="104963" y="125317"/>
                  </a:lnTo>
                  <a:lnTo>
                    <a:pt x="94882" y="95074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4" name="Graphic 2">
              <a:extLst>
                <a:ext uri="{FF2B5EF4-FFF2-40B4-BE49-F238E27FC236}">
                  <a16:creationId xmlns:a16="http://schemas.microsoft.com/office/drawing/2014/main" id="{1A594347-1787-49DD-80E6-49EC442BF215}"/>
                </a:ext>
              </a:extLst>
            </p:cNvPr>
            <p:cNvGrpSpPr/>
            <p:nvPr/>
          </p:nvGrpSpPr>
          <p:grpSpPr>
            <a:xfrm>
              <a:off x="12725541" y="1604795"/>
              <a:ext cx="136053" cy="149112"/>
              <a:chOff x="12725541" y="1604795"/>
              <a:chExt cx="136053" cy="149112"/>
            </a:xfrm>
            <a:solidFill>
              <a:srgbClr val="FFECBD"/>
            </a:solidFill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E52C03E-AA95-4053-BE11-168F95CB54EF}"/>
                  </a:ext>
                </a:extLst>
              </p:cNvPr>
              <p:cNvSpPr/>
              <p:nvPr/>
            </p:nvSpPr>
            <p:spPr>
              <a:xfrm>
                <a:off x="12735212" y="1614412"/>
                <a:ext cx="116711" cy="129797"/>
              </a:xfrm>
              <a:custGeom>
                <a:avLst/>
                <a:gdLst>
                  <a:gd name="connsiteX0" fmla="*/ 100920 w 116711"/>
                  <a:gd name="connsiteY0" fmla="*/ 18222 h 129797"/>
                  <a:gd name="connsiteX1" fmla="*/ 58683 w 116711"/>
                  <a:gd name="connsiteY1" fmla="*/ 0 h 129797"/>
                  <a:gd name="connsiteX2" fmla="*/ 44504 w 116711"/>
                  <a:gd name="connsiteY2" fmla="*/ 1530 h 129797"/>
                  <a:gd name="connsiteX3" fmla="*/ 16119 w 116711"/>
                  <a:gd name="connsiteY3" fmla="*/ 18796 h 129797"/>
                  <a:gd name="connsiteX4" fmla="*/ 13332 w 116711"/>
                  <a:gd name="connsiteY4" fmla="*/ 22320 h 129797"/>
                  <a:gd name="connsiteX5" fmla="*/ 0 w 116711"/>
                  <a:gd name="connsiteY5" fmla="*/ 65404 h 129797"/>
                  <a:gd name="connsiteX6" fmla="*/ 1230 w 116711"/>
                  <a:gd name="connsiteY6" fmla="*/ 79528 h 129797"/>
                  <a:gd name="connsiteX7" fmla="*/ 16939 w 116711"/>
                  <a:gd name="connsiteY7" fmla="*/ 111356 h 129797"/>
                  <a:gd name="connsiteX8" fmla="*/ 50897 w 116711"/>
                  <a:gd name="connsiteY8" fmla="*/ 129196 h 129797"/>
                  <a:gd name="connsiteX9" fmla="*/ 59995 w 116711"/>
                  <a:gd name="connsiteY9" fmla="*/ 129797 h 129797"/>
                  <a:gd name="connsiteX10" fmla="*/ 101412 w 116711"/>
                  <a:gd name="connsiteY10" fmla="*/ 110755 h 129797"/>
                  <a:gd name="connsiteX11" fmla="*/ 101548 w 116711"/>
                  <a:gd name="connsiteY11" fmla="*/ 110564 h 129797"/>
                  <a:gd name="connsiteX12" fmla="*/ 116246 w 116711"/>
                  <a:gd name="connsiteY12" fmla="*/ 73300 h 129797"/>
                  <a:gd name="connsiteX13" fmla="*/ 116712 w 116711"/>
                  <a:gd name="connsiteY13" fmla="*/ 64093 h 129797"/>
                  <a:gd name="connsiteX14" fmla="*/ 100920 w 116711"/>
                  <a:gd name="connsiteY14" fmla="*/ 18222 h 129797"/>
                  <a:gd name="connsiteX15" fmla="*/ 72070 w 116711"/>
                  <a:gd name="connsiteY15" fmla="*/ 89446 h 129797"/>
                  <a:gd name="connsiteX16" fmla="*/ 58519 w 116711"/>
                  <a:gd name="connsiteY16" fmla="*/ 98407 h 129797"/>
                  <a:gd name="connsiteX17" fmla="*/ 44559 w 116711"/>
                  <a:gd name="connsiteY17" fmla="*/ 89200 h 129797"/>
                  <a:gd name="connsiteX18" fmla="*/ 40516 w 116711"/>
                  <a:gd name="connsiteY18" fmla="*/ 64584 h 129797"/>
                  <a:gd name="connsiteX19" fmla="*/ 41663 w 116711"/>
                  <a:gd name="connsiteY19" fmla="*/ 50651 h 129797"/>
                  <a:gd name="connsiteX20" fmla="*/ 44640 w 116711"/>
                  <a:gd name="connsiteY20" fmla="*/ 40543 h 129797"/>
                  <a:gd name="connsiteX21" fmla="*/ 58191 w 116711"/>
                  <a:gd name="connsiteY21" fmla="*/ 31090 h 129797"/>
                  <a:gd name="connsiteX22" fmla="*/ 72398 w 116711"/>
                  <a:gd name="connsiteY22" fmla="*/ 40051 h 129797"/>
                  <a:gd name="connsiteX23" fmla="*/ 76196 w 116711"/>
                  <a:gd name="connsiteY23" fmla="*/ 64912 h 129797"/>
                  <a:gd name="connsiteX24" fmla="*/ 74228 w 116711"/>
                  <a:gd name="connsiteY24" fmla="*/ 83244 h 129797"/>
                  <a:gd name="connsiteX25" fmla="*/ 72070 w 116711"/>
                  <a:gd name="connsiteY25" fmla="*/ 89446 h 129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16711" h="129797">
                    <a:moveTo>
                      <a:pt x="100920" y="18222"/>
                    </a:moveTo>
                    <a:cubicBezTo>
                      <a:pt x="90401" y="6092"/>
                      <a:pt x="76305" y="0"/>
                      <a:pt x="58683" y="0"/>
                    </a:cubicBezTo>
                    <a:cubicBezTo>
                      <a:pt x="53684" y="0"/>
                      <a:pt x="48957" y="519"/>
                      <a:pt x="44504" y="1530"/>
                    </a:cubicBezTo>
                    <a:cubicBezTo>
                      <a:pt x="33276" y="4071"/>
                      <a:pt x="23796" y="9808"/>
                      <a:pt x="16119" y="18796"/>
                    </a:cubicBezTo>
                    <a:cubicBezTo>
                      <a:pt x="15135" y="19944"/>
                      <a:pt x="14207" y="21118"/>
                      <a:pt x="13332" y="22320"/>
                    </a:cubicBezTo>
                    <a:cubicBezTo>
                      <a:pt x="4453" y="34205"/>
                      <a:pt x="0" y="48548"/>
                      <a:pt x="0" y="65404"/>
                    </a:cubicBezTo>
                    <a:cubicBezTo>
                      <a:pt x="0" y="70322"/>
                      <a:pt x="410" y="75021"/>
                      <a:pt x="1230" y="79528"/>
                    </a:cubicBezTo>
                    <a:cubicBezTo>
                      <a:pt x="3442" y="91741"/>
                      <a:pt x="8688" y="102368"/>
                      <a:pt x="16939" y="111356"/>
                    </a:cubicBezTo>
                    <a:cubicBezTo>
                      <a:pt x="26199" y="121437"/>
                      <a:pt x="37538" y="127393"/>
                      <a:pt x="50897" y="129196"/>
                    </a:cubicBezTo>
                    <a:cubicBezTo>
                      <a:pt x="53821" y="129606"/>
                      <a:pt x="56853" y="129797"/>
                      <a:pt x="59995" y="129797"/>
                    </a:cubicBezTo>
                    <a:cubicBezTo>
                      <a:pt x="77398" y="129797"/>
                      <a:pt x="91222" y="123459"/>
                      <a:pt x="101412" y="110755"/>
                    </a:cubicBezTo>
                    <a:cubicBezTo>
                      <a:pt x="101467" y="110701"/>
                      <a:pt x="101493" y="110619"/>
                      <a:pt x="101548" y="110564"/>
                    </a:cubicBezTo>
                    <a:cubicBezTo>
                      <a:pt x="109908" y="100100"/>
                      <a:pt x="114799" y="87670"/>
                      <a:pt x="116246" y="73300"/>
                    </a:cubicBezTo>
                    <a:cubicBezTo>
                      <a:pt x="116547" y="70322"/>
                      <a:pt x="116712" y="67234"/>
                      <a:pt x="116712" y="64093"/>
                    </a:cubicBezTo>
                    <a:cubicBezTo>
                      <a:pt x="116712" y="45652"/>
                      <a:pt x="111465" y="30380"/>
                      <a:pt x="100920" y="18222"/>
                    </a:cubicBezTo>
                    <a:close/>
                    <a:moveTo>
                      <a:pt x="72070" y="89446"/>
                    </a:moveTo>
                    <a:cubicBezTo>
                      <a:pt x="69311" y="95401"/>
                      <a:pt x="64804" y="98407"/>
                      <a:pt x="58519" y="98407"/>
                    </a:cubicBezTo>
                    <a:cubicBezTo>
                      <a:pt x="51908" y="98407"/>
                      <a:pt x="47236" y="95347"/>
                      <a:pt x="44559" y="89200"/>
                    </a:cubicBezTo>
                    <a:cubicBezTo>
                      <a:pt x="41854" y="83080"/>
                      <a:pt x="40516" y="74857"/>
                      <a:pt x="40516" y="64584"/>
                    </a:cubicBezTo>
                    <a:cubicBezTo>
                      <a:pt x="40516" y="59476"/>
                      <a:pt x="40899" y="54831"/>
                      <a:pt x="41663" y="50651"/>
                    </a:cubicBezTo>
                    <a:cubicBezTo>
                      <a:pt x="42346" y="46908"/>
                      <a:pt x="43329" y="43521"/>
                      <a:pt x="44640" y="40543"/>
                    </a:cubicBezTo>
                    <a:cubicBezTo>
                      <a:pt x="47400" y="34232"/>
                      <a:pt x="51908" y="31090"/>
                      <a:pt x="58191" y="31090"/>
                    </a:cubicBezTo>
                    <a:cubicBezTo>
                      <a:pt x="65130" y="31090"/>
                      <a:pt x="69885" y="34068"/>
                      <a:pt x="72398" y="40051"/>
                    </a:cubicBezTo>
                    <a:cubicBezTo>
                      <a:pt x="74939" y="46007"/>
                      <a:pt x="76196" y="54312"/>
                      <a:pt x="76196" y="64912"/>
                    </a:cubicBezTo>
                    <a:cubicBezTo>
                      <a:pt x="76196" y="72070"/>
                      <a:pt x="75540" y="78190"/>
                      <a:pt x="74228" y="83244"/>
                    </a:cubicBezTo>
                    <a:cubicBezTo>
                      <a:pt x="73655" y="85539"/>
                      <a:pt x="72945" y="87588"/>
                      <a:pt x="72070" y="89446"/>
                    </a:cubicBez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B3EC15B9-B616-4E7C-969A-B6B316EFF861}"/>
                  </a:ext>
                </a:extLst>
              </p:cNvPr>
              <p:cNvSpPr/>
              <p:nvPr/>
            </p:nvSpPr>
            <p:spPr>
              <a:xfrm>
                <a:off x="12725541" y="1604795"/>
                <a:ext cx="136053" cy="149112"/>
              </a:xfrm>
              <a:custGeom>
                <a:avLst/>
                <a:gdLst>
                  <a:gd name="connsiteX0" fmla="*/ 69694 w 136053"/>
                  <a:gd name="connsiteY0" fmla="*/ 149113 h 149112"/>
                  <a:gd name="connsiteX1" fmla="*/ 59285 w 136053"/>
                  <a:gd name="connsiteY1" fmla="*/ 148430 h 149112"/>
                  <a:gd name="connsiteX2" fmla="*/ 19479 w 136053"/>
                  <a:gd name="connsiteY2" fmla="*/ 127530 h 149112"/>
                  <a:gd name="connsiteX3" fmla="*/ 1394 w 136053"/>
                  <a:gd name="connsiteY3" fmla="*/ 90894 h 149112"/>
                  <a:gd name="connsiteX4" fmla="*/ 0 w 136053"/>
                  <a:gd name="connsiteY4" fmla="*/ 75048 h 149112"/>
                  <a:gd name="connsiteX5" fmla="*/ 15245 w 136053"/>
                  <a:gd name="connsiteY5" fmla="*/ 26173 h 149112"/>
                  <a:gd name="connsiteX6" fmla="*/ 18441 w 136053"/>
                  <a:gd name="connsiteY6" fmla="*/ 22157 h 149112"/>
                  <a:gd name="connsiteX7" fmla="*/ 52044 w 136053"/>
                  <a:gd name="connsiteY7" fmla="*/ 1776 h 149112"/>
                  <a:gd name="connsiteX8" fmla="*/ 68355 w 136053"/>
                  <a:gd name="connsiteY8" fmla="*/ 0 h 149112"/>
                  <a:gd name="connsiteX9" fmla="*/ 117913 w 136053"/>
                  <a:gd name="connsiteY9" fmla="*/ 21555 h 149112"/>
                  <a:gd name="connsiteX10" fmla="*/ 117913 w 136053"/>
                  <a:gd name="connsiteY10" fmla="*/ 21555 h 149112"/>
                  <a:gd name="connsiteX11" fmla="*/ 136053 w 136053"/>
                  <a:gd name="connsiteY11" fmla="*/ 73764 h 149112"/>
                  <a:gd name="connsiteX12" fmla="*/ 135534 w 136053"/>
                  <a:gd name="connsiteY12" fmla="*/ 83954 h 149112"/>
                  <a:gd name="connsiteX13" fmla="*/ 118787 w 136053"/>
                  <a:gd name="connsiteY13" fmla="*/ 126300 h 149112"/>
                  <a:gd name="connsiteX14" fmla="*/ 69694 w 136053"/>
                  <a:gd name="connsiteY14" fmla="*/ 149113 h 149112"/>
                  <a:gd name="connsiteX15" fmla="*/ 68355 w 136053"/>
                  <a:gd name="connsiteY15" fmla="*/ 19315 h 149112"/>
                  <a:gd name="connsiteX16" fmla="*/ 56306 w 136053"/>
                  <a:gd name="connsiteY16" fmla="*/ 20599 h 149112"/>
                  <a:gd name="connsiteX17" fmla="*/ 33112 w 136053"/>
                  <a:gd name="connsiteY17" fmla="*/ 34724 h 149112"/>
                  <a:gd name="connsiteX18" fmla="*/ 30735 w 136053"/>
                  <a:gd name="connsiteY18" fmla="*/ 37702 h 149112"/>
                  <a:gd name="connsiteX19" fmla="*/ 19315 w 136053"/>
                  <a:gd name="connsiteY19" fmla="*/ 75021 h 149112"/>
                  <a:gd name="connsiteX20" fmla="*/ 20409 w 136053"/>
                  <a:gd name="connsiteY20" fmla="*/ 87397 h 149112"/>
                  <a:gd name="connsiteX21" fmla="*/ 33712 w 136053"/>
                  <a:gd name="connsiteY21" fmla="*/ 114416 h 149112"/>
                  <a:gd name="connsiteX22" fmla="*/ 61853 w 136053"/>
                  <a:gd name="connsiteY22" fmla="*/ 129224 h 149112"/>
                  <a:gd name="connsiteX23" fmla="*/ 69639 w 136053"/>
                  <a:gd name="connsiteY23" fmla="*/ 129743 h 149112"/>
                  <a:gd name="connsiteX24" fmla="*/ 103516 w 136053"/>
                  <a:gd name="connsiteY24" fmla="*/ 114334 h 149112"/>
                  <a:gd name="connsiteX25" fmla="*/ 103816 w 136053"/>
                  <a:gd name="connsiteY25" fmla="*/ 113952 h 149112"/>
                  <a:gd name="connsiteX26" fmla="*/ 116246 w 136053"/>
                  <a:gd name="connsiteY26" fmla="*/ 81960 h 149112"/>
                  <a:gd name="connsiteX27" fmla="*/ 116657 w 136053"/>
                  <a:gd name="connsiteY27" fmla="*/ 73709 h 149112"/>
                  <a:gd name="connsiteX28" fmla="*/ 103242 w 136053"/>
                  <a:gd name="connsiteY28" fmla="*/ 34177 h 149112"/>
                  <a:gd name="connsiteX29" fmla="*/ 68355 w 136053"/>
                  <a:gd name="connsiteY29" fmla="*/ 19315 h 149112"/>
                  <a:gd name="connsiteX30" fmla="*/ 68191 w 136053"/>
                  <a:gd name="connsiteY30" fmla="*/ 117695 h 149112"/>
                  <a:gd name="connsiteX31" fmla="*/ 45351 w 136053"/>
                  <a:gd name="connsiteY31" fmla="*/ 102723 h 149112"/>
                  <a:gd name="connsiteX32" fmla="*/ 40488 w 136053"/>
                  <a:gd name="connsiteY32" fmla="*/ 74201 h 149112"/>
                  <a:gd name="connsiteX33" fmla="*/ 41799 w 136053"/>
                  <a:gd name="connsiteY33" fmla="*/ 58547 h 149112"/>
                  <a:gd name="connsiteX34" fmla="*/ 45433 w 136053"/>
                  <a:gd name="connsiteY34" fmla="*/ 46307 h 149112"/>
                  <a:gd name="connsiteX35" fmla="*/ 67862 w 136053"/>
                  <a:gd name="connsiteY35" fmla="*/ 31063 h 149112"/>
                  <a:gd name="connsiteX36" fmla="*/ 90975 w 136053"/>
                  <a:gd name="connsiteY36" fmla="*/ 45898 h 149112"/>
                  <a:gd name="connsiteX37" fmla="*/ 95539 w 136053"/>
                  <a:gd name="connsiteY37" fmla="*/ 74556 h 149112"/>
                  <a:gd name="connsiteX38" fmla="*/ 93243 w 136053"/>
                  <a:gd name="connsiteY38" fmla="*/ 95319 h 149112"/>
                  <a:gd name="connsiteX39" fmla="*/ 90511 w 136053"/>
                  <a:gd name="connsiteY39" fmla="*/ 103133 h 149112"/>
                  <a:gd name="connsiteX40" fmla="*/ 68191 w 136053"/>
                  <a:gd name="connsiteY40" fmla="*/ 117695 h 149112"/>
                  <a:gd name="connsiteX41" fmla="*/ 67862 w 136053"/>
                  <a:gd name="connsiteY41" fmla="*/ 50405 h 149112"/>
                  <a:gd name="connsiteX42" fmla="*/ 63164 w 136053"/>
                  <a:gd name="connsiteY42" fmla="*/ 54066 h 149112"/>
                  <a:gd name="connsiteX43" fmla="*/ 60842 w 136053"/>
                  <a:gd name="connsiteY43" fmla="*/ 62044 h 149112"/>
                  <a:gd name="connsiteX44" fmla="*/ 59859 w 136053"/>
                  <a:gd name="connsiteY44" fmla="*/ 74228 h 149112"/>
                  <a:gd name="connsiteX45" fmla="*/ 63081 w 136053"/>
                  <a:gd name="connsiteY45" fmla="*/ 94937 h 149112"/>
                  <a:gd name="connsiteX46" fmla="*/ 68191 w 136053"/>
                  <a:gd name="connsiteY46" fmla="*/ 98352 h 149112"/>
                  <a:gd name="connsiteX47" fmla="*/ 72972 w 136053"/>
                  <a:gd name="connsiteY47" fmla="*/ 95019 h 149112"/>
                  <a:gd name="connsiteX48" fmla="*/ 72972 w 136053"/>
                  <a:gd name="connsiteY48" fmla="*/ 95019 h 149112"/>
                  <a:gd name="connsiteX49" fmla="*/ 74556 w 136053"/>
                  <a:gd name="connsiteY49" fmla="*/ 90484 h 149112"/>
                  <a:gd name="connsiteX50" fmla="*/ 76223 w 136053"/>
                  <a:gd name="connsiteY50" fmla="*/ 74556 h 149112"/>
                  <a:gd name="connsiteX51" fmla="*/ 73190 w 136053"/>
                  <a:gd name="connsiteY51" fmla="*/ 53493 h 149112"/>
                  <a:gd name="connsiteX52" fmla="*/ 67862 w 136053"/>
                  <a:gd name="connsiteY52" fmla="*/ 50405 h 149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36053" h="149112">
                    <a:moveTo>
                      <a:pt x="69694" y="149113"/>
                    </a:moveTo>
                    <a:cubicBezTo>
                      <a:pt x="66196" y="149113"/>
                      <a:pt x="62700" y="148867"/>
                      <a:pt x="59285" y="148430"/>
                    </a:cubicBezTo>
                    <a:cubicBezTo>
                      <a:pt x="43657" y="146299"/>
                      <a:pt x="30271" y="139277"/>
                      <a:pt x="19479" y="127530"/>
                    </a:cubicBezTo>
                    <a:cubicBezTo>
                      <a:pt x="10026" y="117230"/>
                      <a:pt x="3934" y="104881"/>
                      <a:pt x="1394" y="90894"/>
                    </a:cubicBezTo>
                    <a:cubicBezTo>
                      <a:pt x="464" y="85812"/>
                      <a:pt x="0" y="80485"/>
                      <a:pt x="0" y="75048"/>
                    </a:cubicBezTo>
                    <a:cubicBezTo>
                      <a:pt x="0" y="56170"/>
                      <a:pt x="5136" y="39723"/>
                      <a:pt x="15245" y="26173"/>
                    </a:cubicBezTo>
                    <a:cubicBezTo>
                      <a:pt x="16256" y="24807"/>
                      <a:pt x="17320" y="23468"/>
                      <a:pt x="18441" y="22157"/>
                    </a:cubicBezTo>
                    <a:cubicBezTo>
                      <a:pt x="27484" y="11638"/>
                      <a:pt x="38767" y="4781"/>
                      <a:pt x="52044" y="1776"/>
                    </a:cubicBezTo>
                    <a:cubicBezTo>
                      <a:pt x="57236" y="601"/>
                      <a:pt x="62727" y="0"/>
                      <a:pt x="68355" y="0"/>
                    </a:cubicBezTo>
                    <a:cubicBezTo>
                      <a:pt x="88845" y="0"/>
                      <a:pt x="105510" y="7240"/>
                      <a:pt x="117913" y="21555"/>
                    </a:cubicBezTo>
                    <a:cubicBezTo>
                      <a:pt x="117913" y="21555"/>
                      <a:pt x="117913" y="21555"/>
                      <a:pt x="117913" y="21555"/>
                    </a:cubicBezTo>
                    <a:cubicBezTo>
                      <a:pt x="129961" y="35461"/>
                      <a:pt x="136053" y="53001"/>
                      <a:pt x="136053" y="73764"/>
                    </a:cubicBezTo>
                    <a:cubicBezTo>
                      <a:pt x="136053" y="77152"/>
                      <a:pt x="135890" y="80567"/>
                      <a:pt x="135534" y="83954"/>
                    </a:cubicBezTo>
                    <a:cubicBezTo>
                      <a:pt x="133896" y="100155"/>
                      <a:pt x="128268" y="114389"/>
                      <a:pt x="118787" y="126300"/>
                    </a:cubicBezTo>
                    <a:cubicBezTo>
                      <a:pt x="106576" y="141490"/>
                      <a:pt x="90101" y="149113"/>
                      <a:pt x="69694" y="149113"/>
                    </a:cubicBezTo>
                    <a:close/>
                    <a:moveTo>
                      <a:pt x="68355" y="19315"/>
                    </a:moveTo>
                    <a:cubicBezTo>
                      <a:pt x="64147" y="19315"/>
                      <a:pt x="60104" y="19752"/>
                      <a:pt x="56306" y="20599"/>
                    </a:cubicBezTo>
                    <a:cubicBezTo>
                      <a:pt x="47046" y="22703"/>
                      <a:pt x="39478" y="27320"/>
                      <a:pt x="33112" y="34724"/>
                    </a:cubicBezTo>
                    <a:cubicBezTo>
                      <a:pt x="32292" y="35707"/>
                      <a:pt x="31501" y="36691"/>
                      <a:pt x="30735" y="37702"/>
                    </a:cubicBezTo>
                    <a:cubicBezTo>
                      <a:pt x="23058" y="48001"/>
                      <a:pt x="19315" y="60186"/>
                      <a:pt x="19315" y="75021"/>
                    </a:cubicBezTo>
                    <a:cubicBezTo>
                      <a:pt x="19315" y="79283"/>
                      <a:pt x="19671" y="83463"/>
                      <a:pt x="20409" y="87397"/>
                    </a:cubicBezTo>
                    <a:cubicBezTo>
                      <a:pt x="22320" y="97888"/>
                      <a:pt x="26665" y="106739"/>
                      <a:pt x="33712" y="114416"/>
                    </a:cubicBezTo>
                    <a:cubicBezTo>
                      <a:pt x="41472" y="122858"/>
                      <a:pt x="50678" y="127721"/>
                      <a:pt x="61853" y="129224"/>
                    </a:cubicBezTo>
                    <a:cubicBezTo>
                      <a:pt x="64393" y="129579"/>
                      <a:pt x="67017" y="129743"/>
                      <a:pt x="69639" y="129743"/>
                    </a:cubicBezTo>
                    <a:cubicBezTo>
                      <a:pt x="84092" y="129743"/>
                      <a:pt x="95182" y="124688"/>
                      <a:pt x="103516" y="114334"/>
                    </a:cubicBezTo>
                    <a:cubicBezTo>
                      <a:pt x="103571" y="114280"/>
                      <a:pt x="103761" y="114006"/>
                      <a:pt x="103816" y="113952"/>
                    </a:cubicBezTo>
                    <a:cubicBezTo>
                      <a:pt x="110865" y="105100"/>
                      <a:pt x="114989" y="94554"/>
                      <a:pt x="116246" y="81960"/>
                    </a:cubicBezTo>
                    <a:cubicBezTo>
                      <a:pt x="116519" y="79228"/>
                      <a:pt x="116657" y="76441"/>
                      <a:pt x="116657" y="73709"/>
                    </a:cubicBezTo>
                    <a:cubicBezTo>
                      <a:pt x="116657" y="57536"/>
                      <a:pt x="112257" y="44614"/>
                      <a:pt x="103242" y="34177"/>
                    </a:cubicBezTo>
                    <a:cubicBezTo>
                      <a:pt x="94609" y="24178"/>
                      <a:pt x="83190" y="19315"/>
                      <a:pt x="68355" y="19315"/>
                    </a:cubicBezTo>
                    <a:close/>
                    <a:moveTo>
                      <a:pt x="68191" y="117695"/>
                    </a:moveTo>
                    <a:cubicBezTo>
                      <a:pt x="57727" y="117695"/>
                      <a:pt x="49614" y="112367"/>
                      <a:pt x="45351" y="102723"/>
                    </a:cubicBezTo>
                    <a:cubicBezTo>
                      <a:pt x="42073" y="95265"/>
                      <a:pt x="40488" y="85949"/>
                      <a:pt x="40488" y="74201"/>
                    </a:cubicBezTo>
                    <a:cubicBezTo>
                      <a:pt x="40488" y="68546"/>
                      <a:pt x="40925" y="63273"/>
                      <a:pt x="41799" y="58547"/>
                    </a:cubicBezTo>
                    <a:cubicBezTo>
                      <a:pt x="42619" y="54066"/>
                      <a:pt x="43848" y="49941"/>
                      <a:pt x="45433" y="46307"/>
                    </a:cubicBezTo>
                    <a:cubicBezTo>
                      <a:pt x="49750" y="36472"/>
                      <a:pt x="57700" y="31063"/>
                      <a:pt x="67862" y="31063"/>
                    </a:cubicBezTo>
                    <a:cubicBezTo>
                      <a:pt x="78709" y="31063"/>
                      <a:pt x="86905" y="36336"/>
                      <a:pt x="90975" y="45898"/>
                    </a:cubicBezTo>
                    <a:cubicBezTo>
                      <a:pt x="94063" y="53137"/>
                      <a:pt x="95539" y="62508"/>
                      <a:pt x="95539" y="74556"/>
                    </a:cubicBezTo>
                    <a:cubicBezTo>
                      <a:pt x="95539" y="82506"/>
                      <a:pt x="94773" y="89500"/>
                      <a:pt x="93243" y="95319"/>
                    </a:cubicBezTo>
                    <a:cubicBezTo>
                      <a:pt x="92533" y="98106"/>
                      <a:pt x="91605" y="100756"/>
                      <a:pt x="90511" y="103133"/>
                    </a:cubicBezTo>
                    <a:cubicBezTo>
                      <a:pt x="86194" y="112531"/>
                      <a:pt x="78272" y="117695"/>
                      <a:pt x="68191" y="117695"/>
                    </a:cubicBezTo>
                    <a:close/>
                    <a:moveTo>
                      <a:pt x="67862" y="50405"/>
                    </a:moveTo>
                    <a:cubicBezTo>
                      <a:pt x="66060" y="50405"/>
                      <a:pt x="64666" y="50679"/>
                      <a:pt x="63164" y="54066"/>
                    </a:cubicBezTo>
                    <a:cubicBezTo>
                      <a:pt x="62181" y="56334"/>
                      <a:pt x="61389" y="59011"/>
                      <a:pt x="60842" y="62044"/>
                    </a:cubicBezTo>
                    <a:cubicBezTo>
                      <a:pt x="60187" y="65623"/>
                      <a:pt x="59859" y="69721"/>
                      <a:pt x="59859" y="74228"/>
                    </a:cubicBezTo>
                    <a:cubicBezTo>
                      <a:pt x="59859" y="83107"/>
                      <a:pt x="60951" y="90074"/>
                      <a:pt x="63081" y="94937"/>
                    </a:cubicBezTo>
                    <a:cubicBezTo>
                      <a:pt x="64230" y="97560"/>
                      <a:pt x="65432" y="98352"/>
                      <a:pt x="68191" y="98352"/>
                    </a:cubicBezTo>
                    <a:cubicBezTo>
                      <a:pt x="70377" y="98352"/>
                      <a:pt x="71660" y="97860"/>
                      <a:pt x="72972" y="95019"/>
                    </a:cubicBezTo>
                    <a:lnTo>
                      <a:pt x="72972" y="95019"/>
                    </a:lnTo>
                    <a:cubicBezTo>
                      <a:pt x="73573" y="93680"/>
                      <a:pt x="74119" y="92178"/>
                      <a:pt x="74556" y="90484"/>
                    </a:cubicBezTo>
                    <a:cubicBezTo>
                      <a:pt x="75649" y="86222"/>
                      <a:pt x="76223" y="80867"/>
                      <a:pt x="76223" y="74556"/>
                    </a:cubicBezTo>
                    <a:cubicBezTo>
                      <a:pt x="76223" y="65295"/>
                      <a:pt x="75213" y="58219"/>
                      <a:pt x="73190" y="53493"/>
                    </a:cubicBezTo>
                    <a:cubicBezTo>
                      <a:pt x="72398" y="51662"/>
                      <a:pt x="71579" y="50405"/>
                      <a:pt x="67862" y="50405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F1634AF-2DBE-4060-AAD7-D1DD159EBDEB}"/>
                </a:ext>
              </a:extLst>
            </p:cNvPr>
            <p:cNvSpPr/>
            <p:nvPr/>
          </p:nvSpPr>
          <p:spPr>
            <a:xfrm>
              <a:off x="12735212" y="1614412"/>
              <a:ext cx="116711" cy="129797"/>
            </a:xfrm>
            <a:custGeom>
              <a:avLst/>
              <a:gdLst>
                <a:gd name="connsiteX0" fmla="*/ 100920 w 116711"/>
                <a:gd name="connsiteY0" fmla="*/ 18222 h 129797"/>
                <a:gd name="connsiteX1" fmla="*/ 58683 w 116711"/>
                <a:gd name="connsiteY1" fmla="*/ 0 h 129797"/>
                <a:gd name="connsiteX2" fmla="*/ 44504 w 116711"/>
                <a:gd name="connsiteY2" fmla="*/ 1530 h 129797"/>
                <a:gd name="connsiteX3" fmla="*/ 16119 w 116711"/>
                <a:gd name="connsiteY3" fmla="*/ 18796 h 129797"/>
                <a:gd name="connsiteX4" fmla="*/ 13332 w 116711"/>
                <a:gd name="connsiteY4" fmla="*/ 22320 h 129797"/>
                <a:gd name="connsiteX5" fmla="*/ 0 w 116711"/>
                <a:gd name="connsiteY5" fmla="*/ 65404 h 129797"/>
                <a:gd name="connsiteX6" fmla="*/ 1230 w 116711"/>
                <a:gd name="connsiteY6" fmla="*/ 79528 h 129797"/>
                <a:gd name="connsiteX7" fmla="*/ 16939 w 116711"/>
                <a:gd name="connsiteY7" fmla="*/ 111356 h 129797"/>
                <a:gd name="connsiteX8" fmla="*/ 50897 w 116711"/>
                <a:gd name="connsiteY8" fmla="*/ 129196 h 129797"/>
                <a:gd name="connsiteX9" fmla="*/ 59995 w 116711"/>
                <a:gd name="connsiteY9" fmla="*/ 129797 h 129797"/>
                <a:gd name="connsiteX10" fmla="*/ 101412 w 116711"/>
                <a:gd name="connsiteY10" fmla="*/ 110755 h 129797"/>
                <a:gd name="connsiteX11" fmla="*/ 101548 w 116711"/>
                <a:gd name="connsiteY11" fmla="*/ 110564 h 129797"/>
                <a:gd name="connsiteX12" fmla="*/ 116246 w 116711"/>
                <a:gd name="connsiteY12" fmla="*/ 73300 h 129797"/>
                <a:gd name="connsiteX13" fmla="*/ 116712 w 116711"/>
                <a:gd name="connsiteY13" fmla="*/ 64093 h 129797"/>
                <a:gd name="connsiteX14" fmla="*/ 100920 w 116711"/>
                <a:gd name="connsiteY14" fmla="*/ 18222 h 129797"/>
                <a:gd name="connsiteX15" fmla="*/ 72070 w 116711"/>
                <a:gd name="connsiteY15" fmla="*/ 89446 h 129797"/>
                <a:gd name="connsiteX16" fmla="*/ 58519 w 116711"/>
                <a:gd name="connsiteY16" fmla="*/ 98407 h 129797"/>
                <a:gd name="connsiteX17" fmla="*/ 44559 w 116711"/>
                <a:gd name="connsiteY17" fmla="*/ 89200 h 129797"/>
                <a:gd name="connsiteX18" fmla="*/ 40516 w 116711"/>
                <a:gd name="connsiteY18" fmla="*/ 64584 h 129797"/>
                <a:gd name="connsiteX19" fmla="*/ 41663 w 116711"/>
                <a:gd name="connsiteY19" fmla="*/ 50651 h 129797"/>
                <a:gd name="connsiteX20" fmla="*/ 44640 w 116711"/>
                <a:gd name="connsiteY20" fmla="*/ 40543 h 129797"/>
                <a:gd name="connsiteX21" fmla="*/ 58191 w 116711"/>
                <a:gd name="connsiteY21" fmla="*/ 31090 h 129797"/>
                <a:gd name="connsiteX22" fmla="*/ 72398 w 116711"/>
                <a:gd name="connsiteY22" fmla="*/ 40051 h 129797"/>
                <a:gd name="connsiteX23" fmla="*/ 76196 w 116711"/>
                <a:gd name="connsiteY23" fmla="*/ 64912 h 129797"/>
                <a:gd name="connsiteX24" fmla="*/ 74228 w 116711"/>
                <a:gd name="connsiteY24" fmla="*/ 83244 h 129797"/>
                <a:gd name="connsiteX25" fmla="*/ 72070 w 116711"/>
                <a:gd name="connsiteY25" fmla="*/ 89446 h 12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6711" h="129797">
                  <a:moveTo>
                    <a:pt x="100920" y="18222"/>
                  </a:moveTo>
                  <a:cubicBezTo>
                    <a:pt x="90401" y="6092"/>
                    <a:pt x="76305" y="0"/>
                    <a:pt x="58683" y="0"/>
                  </a:cubicBezTo>
                  <a:cubicBezTo>
                    <a:pt x="53684" y="0"/>
                    <a:pt x="48957" y="519"/>
                    <a:pt x="44504" y="1530"/>
                  </a:cubicBezTo>
                  <a:cubicBezTo>
                    <a:pt x="33276" y="4071"/>
                    <a:pt x="23796" y="9808"/>
                    <a:pt x="16119" y="18796"/>
                  </a:cubicBezTo>
                  <a:cubicBezTo>
                    <a:pt x="15135" y="19944"/>
                    <a:pt x="14207" y="21118"/>
                    <a:pt x="13332" y="22320"/>
                  </a:cubicBezTo>
                  <a:cubicBezTo>
                    <a:pt x="4453" y="34205"/>
                    <a:pt x="0" y="48548"/>
                    <a:pt x="0" y="65404"/>
                  </a:cubicBezTo>
                  <a:cubicBezTo>
                    <a:pt x="0" y="70322"/>
                    <a:pt x="410" y="75021"/>
                    <a:pt x="1230" y="79528"/>
                  </a:cubicBezTo>
                  <a:cubicBezTo>
                    <a:pt x="3442" y="91741"/>
                    <a:pt x="8688" y="102368"/>
                    <a:pt x="16939" y="111356"/>
                  </a:cubicBezTo>
                  <a:cubicBezTo>
                    <a:pt x="26199" y="121437"/>
                    <a:pt x="37538" y="127393"/>
                    <a:pt x="50897" y="129196"/>
                  </a:cubicBezTo>
                  <a:cubicBezTo>
                    <a:pt x="53821" y="129606"/>
                    <a:pt x="56853" y="129797"/>
                    <a:pt x="59995" y="129797"/>
                  </a:cubicBezTo>
                  <a:cubicBezTo>
                    <a:pt x="77398" y="129797"/>
                    <a:pt x="91222" y="123459"/>
                    <a:pt x="101412" y="110755"/>
                  </a:cubicBezTo>
                  <a:cubicBezTo>
                    <a:pt x="101467" y="110701"/>
                    <a:pt x="101493" y="110619"/>
                    <a:pt x="101548" y="110564"/>
                  </a:cubicBezTo>
                  <a:cubicBezTo>
                    <a:pt x="109908" y="100100"/>
                    <a:pt x="114799" y="87670"/>
                    <a:pt x="116246" y="73300"/>
                  </a:cubicBezTo>
                  <a:cubicBezTo>
                    <a:pt x="116547" y="70322"/>
                    <a:pt x="116712" y="67234"/>
                    <a:pt x="116712" y="64093"/>
                  </a:cubicBezTo>
                  <a:cubicBezTo>
                    <a:pt x="116712" y="45652"/>
                    <a:pt x="111465" y="30380"/>
                    <a:pt x="100920" y="18222"/>
                  </a:cubicBezTo>
                  <a:close/>
                  <a:moveTo>
                    <a:pt x="72070" y="89446"/>
                  </a:moveTo>
                  <a:cubicBezTo>
                    <a:pt x="69311" y="95401"/>
                    <a:pt x="64804" y="98407"/>
                    <a:pt x="58519" y="98407"/>
                  </a:cubicBezTo>
                  <a:cubicBezTo>
                    <a:pt x="51908" y="98407"/>
                    <a:pt x="47236" y="95347"/>
                    <a:pt x="44559" y="89200"/>
                  </a:cubicBezTo>
                  <a:cubicBezTo>
                    <a:pt x="41854" y="83080"/>
                    <a:pt x="40516" y="74857"/>
                    <a:pt x="40516" y="64584"/>
                  </a:cubicBezTo>
                  <a:cubicBezTo>
                    <a:pt x="40516" y="59476"/>
                    <a:pt x="40899" y="54831"/>
                    <a:pt x="41663" y="50651"/>
                  </a:cubicBezTo>
                  <a:cubicBezTo>
                    <a:pt x="42346" y="46908"/>
                    <a:pt x="43329" y="43521"/>
                    <a:pt x="44640" y="40543"/>
                  </a:cubicBezTo>
                  <a:cubicBezTo>
                    <a:pt x="47400" y="34232"/>
                    <a:pt x="51908" y="31090"/>
                    <a:pt x="58191" y="31090"/>
                  </a:cubicBezTo>
                  <a:cubicBezTo>
                    <a:pt x="65130" y="31090"/>
                    <a:pt x="69885" y="34068"/>
                    <a:pt x="72398" y="40051"/>
                  </a:cubicBezTo>
                  <a:cubicBezTo>
                    <a:pt x="74939" y="46007"/>
                    <a:pt x="76196" y="54312"/>
                    <a:pt x="76196" y="64912"/>
                  </a:cubicBezTo>
                  <a:cubicBezTo>
                    <a:pt x="76196" y="72070"/>
                    <a:pt x="75540" y="78190"/>
                    <a:pt x="74228" y="83244"/>
                  </a:cubicBezTo>
                  <a:cubicBezTo>
                    <a:pt x="73655" y="85539"/>
                    <a:pt x="72945" y="87588"/>
                    <a:pt x="72070" y="89446"/>
                  </a:cubicBez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6" name="Graphic 2">
              <a:extLst>
                <a:ext uri="{FF2B5EF4-FFF2-40B4-BE49-F238E27FC236}">
                  <a16:creationId xmlns:a16="http://schemas.microsoft.com/office/drawing/2014/main" id="{9294B77F-ED5F-488C-9478-424F577E9258}"/>
                </a:ext>
              </a:extLst>
            </p:cNvPr>
            <p:cNvGrpSpPr/>
            <p:nvPr/>
          </p:nvGrpSpPr>
          <p:grpSpPr>
            <a:xfrm>
              <a:off x="12832725" y="1604741"/>
              <a:ext cx="124330" cy="144686"/>
              <a:chOff x="12832725" y="1604741"/>
              <a:chExt cx="124330" cy="144686"/>
            </a:xfrm>
            <a:solidFill>
              <a:srgbClr val="FFECBD"/>
            </a:solidFill>
          </p:grpSpPr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7A757895-381E-483A-B543-8474E997AC90}"/>
                  </a:ext>
                </a:extLst>
              </p:cNvPr>
              <p:cNvSpPr/>
              <p:nvPr/>
            </p:nvSpPr>
            <p:spPr>
              <a:xfrm>
                <a:off x="12842416" y="1614439"/>
                <a:ext cx="104963" cy="125344"/>
              </a:xfrm>
              <a:custGeom>
                <a:avLst/>
                <a:gdLst>
                  <a:gd name="connsiteX0" fmla="*/ 98871 w 104963"/>
                  <a:gd name="connsiteY0" fmla="*/ 107067 h 125344"/>
                  <a:gd name="connsiteX1" fmla="*/ 94882 w 104963"/>
                  <a:gd name="connsiteY1" fmla="*/ 95074 h 125344"/>
                  <a:gd name="connsiteX2" fmla="*/ 86877 w 104963"/>
                  <a:gd name="connsiteY2" fmla="*/ 95074 h 125344"/>
                  <a:gd name="connsiteX3" fmla="*/ 59502 w 104963"/>
                  <a:gd name="connsiteY3" fmla="*/ 95074 h 125344"/>
                  <a:gd name="connsiteX4" fmla="*/ 74774 w 104963"/>
                  <a:gd name="connsiteY4" fmla="*/ 82943 h 125344"/>
                  <a:gd name="connsiteX5" fmla="*/ 88270 w 104963"/>
                  <a:gd name="connsiteY5" fmla="*/ 72207 h 125344"/>
                  <a:gd name="connsiteX6" fmla="*/ 102969 w 104963"/>
                  <a:gd name="connsiteY6" fmla="*/ 47045 h 125344"/>
                  <a:gd name="connsiteX7" fmla="*/ 103652 w 104963"/>
                  <a:gd name="connsiteY7" fmla="*/ 38576 h 125344"/>
                  <a:gd name="connsiteX8" fmla="*/ 90183 w 104963"/>
                  <a:gd name="connsiteY8" fmla="*/ 11010 h 125344"/>
                  <a:gd name="connsiteX9" fmla="*/ 58846 w 104963"/>
                  <a:gd name="connsiteY9" fmla="*/ 0 h 125344"/>
                  <a:gd name="connsiteX10" fmla="*/ 55951 w 104963"/>
                  <a:gd name="connsiteY10" fmla="*/ 27 h 125344"/>
                  <a:gd name="connsiteX11" fmla="*/ 20900 w 104963"/>
                  <a:gd name="connsiteY11" fmla="*/ 9617 h 125344"/>
                  <a:gd name="connsiteX12" fmla="*/ 10600 w 104963"/>
                  <a:gd name="connsiteY12" fmla="*/ 18769 h 125344"/>
                  <a:gd name="connsiteX13" fmla="*/ 0 w 104963"/>
                  <a:gd name="connsiteY13" fmla="*/ 37811 h 125344"/>
                  <a:gd name="connsiteX14" fmla="*/ 30079 w 104963"/>
                  <a:gd name="connsiteY14" fmla="*/ 50597 h 125344"/>
                  <a:gd name="connsiteX15" fmla="*/ 33548 w 104963"/>
                  <a:gd name="connsiteY15" fmla="*/ 41745 h 125344"/>
                  <a:gd name="connsiteX16" fmla="*/ 37510 w 104963"/>
                  <a:gd name="connsiteY16" fmla="*/ 36254 h 125344"/>
                  <a:gd name="connsiteX17" fmla="*/ 48410 w 104963"/>
                  <a:gd name="connsiteY17" fmla="*/ 31090 h 125344"/>
                  <a:gd name="connsiteX18" fmla="*/ 57918 w 104963"/>
                  <a:gd name="connsiteY18" fmla="*/ 34232 h 125344"/>
                  <a:gd name="connsiteX19" fmla="*/ 61797 w 104963"/>
                  <a:gd name="connsiteY19" fmla="*/ 43330 h 125344"/>
                  <a:gd name="connsiteX20" fmla="*/ 57508 w 104963"/>
                  <a:gd name="connsiteY20" fmla="*/ 56252 h 125344"/>
                  <a:gd name="connsiteX21" fmla="*/ 53191 w 104963"/>
                  <a:gd name="connsiteY21" fmla="*/ 61388 h 125344"/>
                  <a:gd name="connsiteX22" fmla="*/ 38984 w 104963"/>
                  <a:gd name="connsiteY22" fmla="*/ 74146 h 125344"/>
                  <a:gd name="connsiteX23" fmla="*/ 28577 w 104963"/>
                  <a:gd name="connsiteY23" fmla="*/ 82424 h 125344"/>
                  <a:gd name="connsiteX24" fmla="*/ 11419 w 104963"/>
                  <a:gd name="connsiteY24" fmla="*/ 98434 h 125344"/>
                  <a:gd name="connsiteX25" fmla="*/ 7157 w 104963"/>
                  <a:gd name="connsiteY25" fmla="*/ 103898 h 125344"/>
                  <a:gd name="connsiteX26" fmla="*/ 628 w 104963"/>
                  <a:gd name="connsiteY26" fmla="*/ 125344 h 125344"/>
                  <a:gd name="connsiteX27" fmla="*/ 38329 w 104963"/>
                  <a:gd name="connsiteY27" fmla="*/ 125344 h 125344"/>
                  <a:gd name="connsiteX28" fmla="*/ 104963 w 104963"/>
                  <a:gd name="connsiteY28" fmla="*/ 125344 h 125344"/>
                  <a:gd name="connsiteX29" fmla="*/ 98871 w 104963"/>
                  <a:gd name="connsiteY29" fmla="*/ 107067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04963" h="125344">
                    <a:moveTo>
                      <a:pt x="98871" y="107067"/>
                    </a:moveTo>
                    <a:lnTo>
                      <a:pt x="94882" y="95074"/>
                    </a:lnTo>
                    <a:lnTo>
                      <a:pt x="86877" y="95074"/>
                    </a:lnTo>
                    <a:lnTo>
                      <a:pt x="59502" y="95074"/>
                    </a:lnTo>
                    <a:lnTo>
                      <a:pt x="74774" y="82943"/>
                    </a:lnTo>
                    <a:lnTo>
                      <a:pt x="88270" y="72207"/>
                    </a:lnTo>
                    <a:cubicBezTo>
                      <a:pt x="96384" y="65650"/>
                      <a:pt x="101275" y="57263"/>
                      <a:pt x="102969" y="47045"/>
                    </a:cubicBezTo>
                    <a:cubicBezTo>
                      <a:pt x="103405" y="44340"/>
                      <a:pt x="103652" y="41526"/>
                      <a:pt x="103652" y="38576"/>
                    </a:cubicBezTo>
                    <a:cubicBezTo>
                      <a:pt x="103652" y="27539"/>
                      <a:pt x="99171" y="18332"/>
                      <a:pt x="90183" y="11010"/>
                    </a:cubicBezTo>
                    <a:cubicBezTo>
                      <a:pt x="81194" y="3661"/>
                      <a:pt x="70759" y="0"/>
                      <a:pt x="58846" y="0"/>
                    </a:cubicBezTo>
                    <a:cubicBezTo>
                      <a:pt x="57863" y="0"/>
                      <a:pt x="56906" y="0"/>
                      <a:pt x="55951" y="27"/>
                    </a:cubicBezTo>
                    <a:cubicBezTo>
                      <a:pt x="41635" y="410"/>
                      <a:pt x="29943" y="3606"/>
                      <a:pt x="20900" y="9617"/>
                    </a:cubicBezTo>
                    <a:cubicBezTo>
                      <a:pt x="17020" y="12185"/>
                      <a:pt x="13605" y="15245"/>
                      <a:pt x="10600" y="18769"/>
                    </a:cubicBezTo>
                    <a:cubicBezTo>
                      <a:pt x="6092" y="24042"/>
                      <a:pt x="2568" y="30380"/>
                      <a:pt x="0" y="37811"/>
                    </a:cubicBezTo>
                    <a:lnTo>
                      <a:pt x="30079" y="50597"/>
                    </a:lnTo>
                    <a:cubicBezTo>
                      <a:pt x="30980" y="47236"/>
                      <a:pt x="32154" y="44286"/>
                      <a:pt x="33548" y="41745"/>
                    </a:cubicBezTo>
                    <a:cubicBezTo>
                      <a:pt x="34696" y="39641"/>
                      <a:pt x="36007" y="37811"/>
                      <a:pt x="37510" y="36254"/>
                    </a:cubicBezTo>
                    <a:cubicBezTo>
                      <a:pt x="40816" y="32811"/>
                      <a:pt x="44448" y="31090"/>
                      <a:pt x="48410" y="31090"/>
                    </a:cubicBezTo>
                    <a:cubicBezTo>
                      <a:pt x="52153" y="31090"/>
                      <a:pt x="55323" y="32128"/>
                      <a:pt x="57918" y="34232"/>
                    </a:cubicBezTo>
                    <a:cubicBezTo>
                      <a:pt x="60514" y="36336"/>
                      <a:pt x="61797" y="39368"/>
                      <a:pt x="61797" y="43330"/>
                    </a:cubicBezTo>
                    <a:cubicBezTo>
                      <a:pt x="61797" y="47537"/>
                      <a:pt x="60376" y="51826"/>
                      <a:pt x="57508" y="56252"/>
                    </a:cubicBezTo>
                    <a:cubicBezTo>
                      <a:pt x="56442" y="57782"/>
                      <a:pt x="54995" y="59503"/>
                      <a:pt x="53191" y="61388"/>
                    </a:cubicBezTo>
                    <a:cubicBezTo>
                      <a:pt x="49776" y="64967"/>
                      <a:pt x="45050" y="69229"/>
                      <a:pt x="38984" y="74146"/>
                    </a:cubicBezTo>
                    <a:lnTo>
                      <a:pt x="28577" y="82424"/>
                    </a:lnTo>
                    <a:cubicBezTo>
                      <a:pt x="21390" y="88189"/>
                      <a:pt x="15681" y="93516"/>
                      <a:pt x="11419" y="98434"/>
                    </a:cubicBezTo>
                    <a:cubicBezTo>
                      <a:pt x="9779" y="100319"/>
                      <a:pt x="8359" y="102122"/>
                      <a:pt x="7157" y="103898"/>
                    </a:cubicBezTo>
                    <a:cubicBezTo>
                      <a:pt x="2813" y="110236"/>
                      <a:pt x="628" y="117394"/>
                      <a:pt x="628" y="125344"/>
                    </a:cubicBezTo>
                    <a:lnTo>
                      <a:pt x="38329" y="125344"/>
                    </a:lnTo>
                    <a:lnTo>
                      <a:pt x="104963" y="125344"/>
                    </a:lnTo>
                    <a:lnTo>
                      <a:pt x="98871" y="107067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543631A1-0DE1-48D8-B9F9-867E6BE45F8E}"/>
                  </a:ext>
                </a:extLst>
              </p:cNvPr>
              <p:cNvSpPr/>
              <p:nvPr/>
            </p:nvSpPr>
            <p:spPr>
              <a:xfrm>
                <a:off x="12832725" y="1604741"/>
                <a:ext cx="124330" cy="144686"/>
              </a:xfrm>
              <a:custGeom>
                <a:avLst/>
                <a:gdLst>
                  <a:gd name="connsiteX0" fmla="*/ 114654 w 124330"/>
                  <a:gd name="connsiteY0" fmla="*/ 144687 h 144686"/>
                  <a:gd name="connsiteX1" fmla="*/ 10319 w 124330"/>
                  <a:gd name="connsiteY1" fmla="*/ 144687 h 144686"/>
                  <a:gd name="connsiteX2" fmla="*/ 648 w 124330"/>
                  <a:gd name="connsiteY2" fmla="*/ 135015 h 144686"/>
                  <a:gd name="connsiteX3" fmla="*/ 8870 w 124330"/>
                  <a:gd name="connsiteY3" fmla="*/ 108105 h 144686"/>
                  <a:gd name="connsiteX4" fmla="*/ 13816 w 124330"/>
                  <a:gd name="connsiteY4" fmla="*/ 101767 h 144686"/>
                  <a:gd name="connsiteX5" fmla="*/ 32230 w 124330"/>
                  <a:gd name="connsiteY5" fmla="*/ 84555 h 144686"/>
                  <a:gd name="connsiteX6" fmla="*/ 42666 w 124330"/>
                  <a:gd name="connsiteY6" fmla="*/ 76250 h 144686"/>
                  <a:gd name="connsiteX7" fmla="*/ 55888 w 124330"/>
                  <a:gd name="connsiteY7" fmla="*/ 64393 h 144686"/>
                  <a:gd name="connsiteX8" fmla="*/ 59276 w 124330"/>
                  <a:gd name="connsiteY8" fmla="*/ 60377 h 144686"/>
                  <a:gd name="connsiteX9" fmla="*/ 61816 w 124330"/>
                  <a:gd name="connsiteY9" fmla="*/ 53001 h 144686"/>
                  <a:gd name="connsiteX10" fmla="*/ 61516 w 124330"/>
                  <a:gd name="connsiteY10" fmla="*/ 51416 h 144686"/>
                  <a:gd name="connsiteX11" fmla="*/ 58101 w 124330"/>
                  <a:gd name="connsiteY11" fmla="*/ 50433 h 144686"/>
                  <a:gd name="connsiteX12" fmla="*/ 54167 w 124330"/>
                  <a:gd name="connsiteY12" fmla="*/ 52618 h 144686"/>
                  <a:gd name="connsiteX13" fmla="*/ 51709 w 124330"/>
                  <a:gd name="connsiteY13" fmla="*/ 56061 h 144686"/>
                  <a:gd name="connsiteX14" fmla="*/ 49086 w 124330"/>
                  <a:gd name="connsiteY14" fmla="*/ 62781 h 144686"/>
                  <a:gd name="connsiteX15" fmla="*/ 43977 w 124330"/>
                  <a:gd name="connsiteY15" fmla="*/ 68956 h 144686"/>
                  <a:gd name="connsiteX16" fmla="*/ 35972 w 124330"/>
                  <a:gd name="connsiteY16" fmla="*/ 69174 h 144686"/>
                  <a:gd name="connsiteX17" fmla="*/ 5893 w 124330"/>
                  <a:gd name="connsiteY17" fmla="*/ 56388 h 144686"/>
                  <a:gd name="connsiteX18" fmla="*/ 538 w 124330"/>
                  <a:gd name="connsiteY18" fmla="*/ 44313 h 144686"/>
                  <a:gd name="connsiteX19" fmla="*/ 12914 w 124330"/>
                  <a:gd name="connsiteY19" fmla="*/ 22157 h 144686"/>
                  <a:gd name="connsiteX20" fmla="*/ 25236 w 124330"/>
                  <a:gd name="connsiteY20" fmla="*/ 11229 h 144686"/>
                  <a:gd name="connsiteX21" fmla="*/ 65369 w 124330"/>
                  <a:gd name="connsiteY21" fmla="*/ 27 h 144686"/>
                  <a:gd name="connsiteX22" fmla="*/ 68537 w 124330"/>
                  <a:gd name="connsiteY22" fmla="*/ 0 h 144686"/>
                  <a:gd name="connsiteX23" fmla="*/ 105994 w 124330"/>
                  <a:gd name="connsiteY23" fmla="*/ 13196 h 144686"/>
                  <a:gd name="connsiteX24" fmla="*/ 123014 w 124330"/>
                  <a:gd name="connsiteY24" fmla="*/ 48274 h 144686"/>
                  <a:gd name="connsiteX25" fmla="*/ 122194 w 124330"/>
                  <a:gd name="connsiteY25" fmla="*/ 58328 h 144686"/>
                  <a:gd name="connsiteX26" fmla="*/ 104026 w 124330"/>
                  <a:gd name="connsiteY26" fmla="*/ 89418 h 144686"/>
                  <a:gd name="connsiteX27" fmla="*/ 96923 w 124330"/>
                  <a:gd name="connsiteY27" fmla="*/ 95074 h 144686"/>
                  <a:gd name="connsiteX28" fmla="*/ 104573 w 124330"/>
                  <a:gd name="connsiteY28" fmla="*/ 95074 h 144686"/>
                  <a:gd name="connsiteX29" fmla="*/ 113752 w 124330"/>
                  <a:gd name="connsiteY29" fmla="*/ 101685 h 144686"/>
                  <a:gd name="connsiteX30" fmla="*/ 123833 w 124330"/>
                  <a:gd name="connsiteY30" fmla="*/ 131928 h 144686"/>
                  <a:gd name="connsiteX31" fmla="*/ 122494 w 124330"/>
                  <a:gd name="connsiteY31" fmla="*/ 140643 h 144686"/>
                  <a:gd name="connsiteX32" fmla="*/ 114654 w 124330"/>
                  <a:gd name="connsiteY32" fmla="*/ 144687 h 144686"/>
                  <a:gd name="connsiteX33" fmla="*/ 21602 w 124330"/>
                  <a:gd name="connsiteY33" fmla="*/ 125344 h 144686"/>
                  <a:gd name="connsiteX34" fmla="*/ 101213 w 124330"/>
                  <a:gd name="connsiteY34" fmla="*/ 125344 h 144686"/>
                  <a:gd name="connsiteX35" fmla="*/ 99381 w 124330"/>
                  <a:gd name="connsiteY35" fmla="*/ 119825 h 144686"/>
                  <a:gd name="connsiteX36" fmla="*/ 99381 w 124330"/>
                  <a:gd name="connsiteY36" fmla="*/ 119825 h 144686"/>
                  <a:gd name="connsiteX37" fmla="*/ 97579 w 124330"/>
                  <a:gd name="connsiteY37" fmla="*/ 114443 h 144686"/>
                  <a:gd name="connsiteX38" fmla="*/ 69165 w 124330"/>
                  <a:gd name="connsiteY38" fmla="*/ 114443 h 144686"/>
                  <a:gd name="connsiteX39" fmla="*/ 60041 w 124330"/>
                  <a:gd name="connsiteY39" fmla="*/ 107941 h 144686"/>
                  <a:gd name="connsiteX40" fmla="*/ 63156 w 124330"/>
                  <a:gd name="connsiteY40" fmla="*/ 97177 h 144686"/>
                  <a:gd name="connsiteX41" fmla="*/ 91923 w 124330"/>
                  <a:gd name="connsiteY41" fmla="*/ 74310 h 144686"/>
                  <a:gd name="connsiteX42" fmla="*/ 103098 w 124330"/>
                  <a:gd name="connsiteY42" fmla="*/ 55159 h 144686"/>
                  <a:gd name="connsiteX43" fmla="*/ 103643 w 124330"/>
                  <a:gd name="connsiteY43" fmla="*/ 48274 h 144686"/>
                  <a:gd name="connsiteX44" fmla="*/ 93726 w 124330"/>
                  <a:gd name="connsiteY44" fmla="*/ 28194 h 144686"/>
                  <a:gd name="connsiteX45" fmla="*/ 68510 w 124330"/>
                  <a:gd name="connsiteY45" fmla="*/ 19370 h 144686"/>
                  <a:gd name="connsiteX46" fmla="*/ 65888 w 124330"/>
                  <a:gd name="connsiteY46" fmla="*/ 19397 h 144686"/>
                  <a:gd name="connsiteX47" fmla="*/ 35945 w 124330"/>
                  <a:gd name="connsiteY47" fmla="*/ 27375 h 144686"/>
                  <a:gd name="connsiteX48" fmla="*/ 27640 w 124330"/>
                  <a:gd name="connsiteY48" fmla="*/ 34751 h 144686"/>
                  <a:gd name="connsiteX49" fmla="*/ 22421 w 124330"/>
                  <a:gd name="connsiteY49" fmla="*/ 42428 h 144686"/>
                  <a:gd name="connsiteX50" fmla="*/ 34360 w 124330"/>
                  <a:gd name="connsiteY50" fmla="*/ 47509 h 144686"/>
                  <a:gd name="connsiteX51" fmla="*/ 34743 w 124330"/>
                  <a:gd name="connsiteY51" fmla="*/ 46772 h 144686"/>
                  <a:gd name="connsiteX52" fmla="*/ 40179 w 124330"/>
                  <a:gd name="connsiteY52" fmla="*/ 39259 h 144686"/>
                  <a:gd name="connsiteX53" fmla="*/ 58074 w 124330"/>
                  <a:gd name="connsiteY53" fmla="*/ 31117 h 144686"/>
                  <a:gd name="connsiteX54" fmla="*/ 73674 w 124330"/>
                  <a:gd name="connsiteY54" fmla="*/ 36418 h 144686"/>
                  <a:gd name="connsiteX55" fmla="*/ 81159 w 124330"/>
                  <a:gd name="connsiteY55" fmla="*/ 53055 h 144686"/>
                  <a:gd name="connsiteX56" fmla="*/ 75312 w 124330"/>
                  <a:gd name="connsiteY56" fmla="*/ 71251 h 144686"/>
                  <a:gd name="connsiteX57" fmla="*/ 69903 w 124330"/>
                  <a:gd name="connsiteY57" fmla="*/ 77780 h 144686"/>
                  <a:gd name="connsiteX58" fmla="*/ 54769 w 124330"/>
                  <a:gd name="connsiteY58" fmla="*/ 91385 h 144686"/>
                  <a:gd name="connsiteX59" fmla="*/ 44277 w 124330"/>
                  <a:gd name="connsiteY59" fmla="*/ 99718 h 144686"/>
                  <a:gd name="connsiteX60" fmla="*/ 28404 w 124330"/>
                  <a:gd name="connsiteY60" fmla="*/ 114471 h 144686"/>
                  <a:gd name="connsiteX61" fmla="*/ 24825 w 124330"/>
                  <a:gd name="connsiteY61" fmla="*/ 119033 h 144686"/>
                  <a:gd name="connsiteX62" fmla="*/ 21602 w 124330"/>
                  <a:gd name="connsiteY62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24330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3" y="144687"/>
                      <a:pt x="648" y="140343"/>
                      <a:pt x="648" y="135015"/>
                    </a:cubicBezTo>
                    <a:cubicBezTo>
                      <a:pt x="648" y="125098"/>
                      <a:pt x="3406" y="116055"/>
                      <a:pt x="8870" y="108105"/>
                    </a:cubicBezTo>
                    <a:cubicBezTo>
                      <a:pt x="10236" y="106111"/>
                      <a:pt x="11903" y="103953"/>
                      <a:pt x="13816" y="101767"/>
                    </a:cubicBezTo>
                    <a:cubicBezTo>
                      <a:pt x="18432" y="96440"/>
                      <a:pt x="24634" y="90648"/>
                      <a:pt x="32230" y="84555"/>
                    </a:cubicBezTo>
                    <a:lnTo>
                      <a:pt x="42666" y="76250"/>
                    </a:lnTo>
                    <a:cubicBezTo>
                      <a:pt x="48294" y="71688"/>
                      <a:pt x="52773" y="67672"/>
                      <a:pt x="55888" y="64393"/>
                    </a:cubicBezTo>
                    <a:cubicBezTo>
                      <a:pt x="57363" y="62836"/>
                      <a:pt x="58511" y="61497"/>
                      <a:pt x="59276" y="60377"/>
                    </a:cubicBezTo>
                    <a:cubicBezTo>
                      <a:pt x="60916" y="57864"/>
                      <a:pt x="61816" y="55268"/>
                      <a:pt x="61816" y="53001"/>
                    </a:cubicBezTo>
                    <a:cubicBezTo>
                      <a:pt x="61816" y="52864"/>
                      <a:pt x="61816" y="51635"/>
                      <a:pt x="61516" y="51416"/>
                    </a:cubicBezTo>
                    <a:cubicBezTo>
                      <a:pt x="60943" y="50952"/>
                      <a:pt x="60041" y="50433"/>
                      <a:pt x="58101" y="50433"/>
                    </a:cubicBezTo>
                    <a:cubicBezTo>
                      <a:pt x="57609" y="50433"/>
                      <a:pt x="56271" y="50433"/>
                      <a:pt x="54167" y="52618"/>
                    </a:cubicBezTo>
                    <a:cubicBezTo>
                      <a:pt x="53293" y="53520"/>
                      <a:pt x="52473" y="54695"/>
                      <a:pt x="51709" y="56061"/>
                    </a:cubicBezTo>
                    <a:cubicBezTo>
                      <a:pt x="50671" y="57973"/>
                      <a:pt x="49769" y="60213"/>
                      <a:pt x="49086" y="62781"/>
                    </a:cubicBezTo>
                    <a:cubicBezTo>
                      <a:pt x="48348" y="65486"/>
                      <a:pt x="46490" y="67726"/>
                      <a:pt x="43977" y="68956"/>
                    </a:cubicBezTo>
                    <a:cubicBezTo>
                      <a:pt x="41464" y="70185"/>
                      <a:pt x="38540" y="70267"/>
                      <a:pt x="35972" y="69174"/>
                    </a:cubicBezTo>
                    <a:lnTo>
                      <a:pt x="5893" y="56388"/>
                    </a:lnTo>
                    <a:cubicBezTo>
                      <a:pt x="1193" y="54394"/>
                      <a:pt x="-1129" y="49121"/>
                      <a:pt x="538" y="44313"/>
                    </a:cubicBezTo>
                    <a:cubicBezTo>
                      <a:pt x="3489" y="35789"/>
                      <a:pt x="7669" y="28358"/>
                      <a:pt x="12914" y="22157"/>
                    </a:cubicBezTo>
                    <a:cubicBezTo>
                      <a:pt x="16493" y="17949"/>
                      <a:pt x="20646" y="14261"/>
                      <a:pt x="25236" y="11229"/>
                    </a:cubicBezTo>
                    <a:cubicBezTo>
                      <a:pt x="35781" y="4235"/>
                      <a:pt x="49277" y="464"/>
                      <a:pt x="65369" y="27"/>
                    </a:cubicBezTo>
                    <a:cubicBezTo>
                      <a:pt x="66407" y="0"/>
                      <a:pt x="67444" y="0"/>
                      <a:pt x="68537" y="0"/>
                    </a:cubicBezTo>
                    <a:cubicBezTo>
                      <a:pt x="82662" y="0"/>
                      <a:pt x="95283" y="4426"/>
                      <a:pt x="105994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51689"/>
                      <a:pt x="122741" y="55077"/>
                      <a:pt x="122194" y="58328"/>
                    </a:cubicBezTo>
                    <a:cubicBezTo>
                      <a:pt x="120118" y="70895"/>
                      <a:pt x="113998" y="81359"/>
                      <a:pt x="104026" y="89418"/>
                    </a:cubicBezTo>
                    <a:lnTo>
                      <a:pt x="96923" y="95074"/>
                    </a:lnTo>
                    <a:lnTo>
                      <a:pt x="104573" y="95074"/>
                    </a:lnTo>
                    <a:cubicBezTo>
                      <a:pt x="108752" y="95074"/>
                      <a:pt x="112441" y="97751"/>
                      <a:pt x="113752" y="101685"/>
                    </a:cubicBezTo>
                    <a:lnTo>
                      <a:pt x="123833" y="131928"/>
                    </a:lnTo>
                    <a:cubicBezTo>
                      <a:pt x="124816" y="134879"/>
                      <a:pt x="124325" y="138130"/>
                      <a:pt x="122494" y="140643"/>
                    </a:cubicBezTo>
                    <a:cubicBezTo>
                      <a:pt x="120692" y="143211"/>
                      <a:pt x="117768" y="144687"/>
                      <a:pt x="114654" y="144687"/>
                    </a:cubicBezTo>
                    <a:close/>
                    <a:moveTo>
                      <a:pt x="21602" y="125344"/>
                    </a:moveTo>
                    <a:lnTo>
                      <a:pt x="101213" y="125344"/>
                    </a:lnTo>
                    <a:lnTo>
                      <a:pt x="99381" y="119825"/>
                    </a:lnTo>
                    <a:lnTo>
                      <a:pt x="99381" y="119825"/>
                    </a:lnTo>
                    <a:lnTo>
                      <a:pt x="97579" y="114443"/>
                    </a:lnTo>
                    <a:lnTo>
                      <a:pt x="69165" y="114443"/>
                    </a:lnTo>
                    <a:cubicBezTo>
                      <a:pt x="65041" y="114443"/>
                      <a:pt x="61380" y="111848"/>
                      <a:pt x="60041" y="107941"/>
                    </a:cubicBezTo>
                    <a:cubicBezTo>
                      <a:pt x="58675" y="104062"/>
                      <a:pt x="59931" y="99745"/>
                      <a:pt x="63156" y="97177"/>
                    </a:cubicBezTo>
                    <a:lnTo>
                      <a:pt x="91923" y="74310"/>
                    </a:lnTo>
                    <a:cubicBezTo>
                      <a:pt x="98098" y="69311"/>
                      <a:pt x="101786" y="63027"/>
                      <a:pt x="103098" y="55159"/>
                    </a:cubicBezTo>
                    <a:cubicBezTo>
                      <a:pt x="103453" y="52946"/>
                      <a:pt x="103643" y="50624"/>
                      <a:pt x="103643" y="48274"/>
                    </a:cubicBezTo>
                    <a:cubicBezTo>
                      <a:pt x="103643" y="40106"/>
                      <a:pt x="100502" y="33740"/>
                      <a:pt x="93726" y="28194"/>
                    </a:cubicBezTo>
                    <a:cubicBezTo>
                      <a:pt x="86459" y="22266"/>
                      <a:pt x="78208" y="19370"/>
                      <a:pt x="68510" y="19370"/>
                    </a:cubicBezTo>
                    <a:cubicBezTo>
                      <a:pt x="67636" y="19370"/>
                      <a:pt x="66735" y="19370"/>
                      <a:pt x="65888" y="19397"/>
                    </a:cubicBezTo>
                    <a:cubicBezTo>
                      <a:pt x="53456" y="19725"/>
                      <a:pt x="43403" y="22402"/>
                      <a:pt x="35945" y="27375"/>
                    </a:cubicBezTo>
                    <a:cubicBezTo>
                      <a:pt x="32858" y="29424"/>
                      <a:pt x="30071" y="31910"/>
                      <a:pt x="27640" y="34751"/>
                    </a:cubicBezTo>
                    <a:cubicBezTo>
                      <a:pt x="25700" y="37046"/>
                      <a:pt x="23951" y="39587"/>
                      <a:pt x="22421" y="42428"/>
                    </a:cubicBezTo>
                    <a:lnTo>
                      <a:pt x="34360" y="47509"/>
                    </a:lnTo>
                    <a:cubicBezTo>
                      <a:pt x="34496" y="47264"/>
                      <a:pt x="34634" y="47018"/>
                      <a:pt x="34743" y="46772"/>
                    </a:cubicBezTo>
                    <a:cubicBezTo>
                      <a:pt x="36300" y="43931"/>
                      <a:pt x="38158" y="41390"/>
                      <a:pt x="40179" y="39259"/>
                    </a:cubicBezTo>
                    <a:cubicBezTo>
                      <a:pt x="46654" y="32511"/>
                      <a:pt x="53484" y="31117"/>
                      <a:pt x="58074" y="31117"/>
                    </a:cubicBezTo>
                    <a:cubicBezTo>
                      <a:pt x="64057" y="31117"/>
                      <a:pt x="69329" y="32893"/>
                      <a:pt x="73674" y="36418"/>
                    </a:cubicBezTo>
                    <a:cubicBezTo>
                      <a:pt x="77089" y="39177"/>
                      <a:pt x="81159" y="44313"/>
                      <a:pt x="81159" y="53055"/>
                    </a:cubicBezTo>
                    <a:cubicBezTo>
                      <a:pt x="81159" y="59120"/>
                      <a:pt x="79193" y="65240"/>
                      <a:pt x="75312" y="71251"/>
                    </a:cubicBezTo>
                    <a:cubicBezTo>
                      <a:pt x="73783" y="73463"/>
                      <a:pt x="72061" y="75512"/>
                      <a:pt x="69903" y="77780"/>
                    </a:cubicBezTo>
                    <a:cubicBezTo>
                      <a:pt x="66161" y="81714"/>
                      <a:pt x="61216" y="86167"/>
                      <a:pt x="54769" y="91385"/>
                    </a:cubicBezTo>
                    <a:lnTo>
                      <a:pt x="44277" y="99718"/>
                    </a:lnTo>
                    <a:cubicBezTo>
                      <a:pt x="37611" y="105045"/>
                      <a:pt x="32283" y="110018"/>
                      <a:pt x="28404" y="114471"/>
                    </a:cubicBezTo>
                    <a:cubicBezTo>
                      <a:pt x="26983" y="116110"/>
                      <a:pt x="25781" y="117640"/>
                      <a:pt x="24825" y="119033"/>
                    </a:cubicBezTo>
                    <a:cubicBezTo>
                      <a:pt x="23487" y="121055"/>
                      <a:pt x="22394" y="123131"/>
                      <a:pt x="21602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1D907BF6-2F47-4E1D-ACB5-34E36C2DC71D}"/>
                </a:ext>
              </a:extLst>
            </p:cNvPr>
            <p:cNvSpPr/>
            <p:nvPr/>
          </p:nvSpPr>
          <p:spPr>
            <a:xfrm>
              <a:off x="12842416" y="1614439"/>
              <a:ext cx="104963" cy="125344"/>
            </a:xfrm>
            <a:custGeom>
              <a:avLst/>
              <a:gdLst>
                <a:gd name="connsiteX0" fmla="*/ 98871 w 104963"/>
                <a:gd name="connsiteY0" fmla="*/ 107067 h 125344"/>
                <a:gd name="connsiteX1" fmla="*/ 94882 w 104963"/>
                <a:gd name="connsiteY1" fmla="*/ 95074 h 125344"/>
                <a:gd name="connsiteX2" fmla="*/ 86877 w 104963"/>
                <a:gd name="connsiteY2" fmla="*/ 95074 h 125344"/>
                <a:gd name="connsiteX3" fmla="*/ 59502 w 104963"/>
                <a:gd name="connsiteY3" fmla="*/ 95074 h 125344"/>
                <a:gd name="connsiteX4" fmla="*/ 74774 w 104963"/>
                <a:gd name="connsiteY4" fmla="*/ 82943 h 125344"/>
                <a:gd name="connsiteX5" fmla="*/ 88270 w 104963"/>
                <a:gd name="connsiteY5" fmla="*/ 72207 h 125344"/>
                <a:gd name="connsiteX6" fmla="*/ 102969 w 104963"/>
                <a:gd name="connsiteY6" fmla="*/ 47045 h 125344"/>
                <a:gd name="connsiteX7" fmla="*/ 103652 w 104963"/>
                <a:gd name="connsiteY7" fmla="*/ 38576 h 125344"/>
                <a:gd name="connsiteX8" fmla="*/ 90183 w 104963"/>
                <a:gd name="connsiteY8" fmla="*/ 11010 h 125344"/>
                <a:gd name="connsiteX9" fmla="*/ 58846 w 104963"/>
                <a:gd name="connsiteY9" fmla="*/ 0 h 125344"/>
                <a:gd name="connsiteX10" fmla="*/ 55951 w 104963"/>
                <a:gd name="connsiteY10" fmla="*/ 27 h 125344"/>
                <a:gd name="connsiteX11" fmla="*/ 20900 w 104963"/>
                <a:gd name="connsiteY11" fmla="*/ 9617 h 125344"/>
                <a:gd name="connsiteX12" fmla="*/ 10600 w 104963"/>
                <a:gd name="connsiteY12" fmla="*/ 18769 h 125344"/>
                <a:gd name="connsiteX13" fmla="*/ 0 w 104963"/>
                <a:gd name="connsiteY13" fmla="*/ 37811 h 125344"/>
                <a:gd name="connsiteX14" fmla="*/ 30079 w 104963"/>
                <a:gd name="connsiteY14" fmla="*/ 50597 h 125344"/>
                <a:gd name="connsiteX15" fmla="*/ 33548 w 104963"/>
                <a:gd name="connsiteY15" fmla="*/ 41745 h 125344"/>
                <a:gd name="connsiteX16" fmla="*/ 37510 w 104963"/>
                <a:gd name="connsiteY16" fmla="*/ 36254 h 125344"/>
                <a:gd name="connsiteX17" fmla="*/ 48410 w 104963"/>
                <a:gd name="connsiteY17" fmla="*/ 31090 h 125344"/>
                <a:gd name="connsiteX18" fmla="*/ 57918 w 104963"/>
                <a:gd name="connsiteY18" fmla="*/ 34232 h 125344"/>
                <a:gd name="connsiteX19" fmla="*/ 61797 w 104963"/>
                <a:gd name="connsiteY19" fmla="*/ 43330 h 125344"/>
                <a:gd name="connsiteX20" fmla="*/ 57508 w 104963"/>
                <a:gd name="connsiteY20" fmla="*/ 56252 h 125344"/>
                <a:gd name="connsiteX21" fmla="*/ 53191 w 104963"/>
                <a:gd name="connsiteY21" fmla="*/ 61388 h 125344"/>
                <a:gd name="connsiteX22" fmla="*/ 38984 w 104963"/>
                <a:gd name="connsiteY22" fmla="*/ 74146 h 125344"/>
                <a:gd name="connsiteX23" fmla="*/ 28577 w 104963"/>
                <a:gd name="connsiteY23" fmla="*/ 82424 h 125344"/>
                <a:gd name="connsiteX24" fmla="*/ 11419 w 104963"/>
                <a:gd name="connsiteY24" fmla="*/ 98434 h 125344"/>
                <a:gd name="connsiteX25" fmla="*/ 7157 w 104963"/>
                <a:gd name="connsiteY25" fmla="*/ 103898 h 125344"/>
                <a:gd name="connsiteX26" fmla="*/ 628 w 104963"/>
                <a:gd name="connsiteY26" fmla="*/ 125344 h 125344"/>
                <a:gd name="connsiteX27" fmla="*/ 38329 w 104963"/>
                <a:gd name="connsiteY27" fmla="*/ 125344 h 125344"/>
                <a:gd name="connsiteX28" fmla="*/ 104963 w 104963"/>
                <a:gd name="connsiteY28" fmla="*/ 125344 h 125344"/>
                <a:gd name="connsiteX29" fmla="*/ 98871 w 104963"/>
                <a:gd name="connsiteY29" fmla="*/ 107067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4963" h="125344">
                  <a:moveTo>
                    <a:pt x="98871" y="107067"/>
                  </a:moveTo>
                  <a:lnTo>
                    <a:pt x="94882" y="95074"/>
                  </a:lnTo>
                  <a:lnTo>
                    <a:pt x="86877" y="95074"/>
                  </a:lnTo>
                  <a:lnTo>
                    <a:pt x="59502" y="95074"/>
                  </a:lnTo>
                  <a:lnTo>
                    <a:pt x="74774" y="82943"/>
                  </a:lnTo>
                  <a:lnTo>
                    <a:pt x="88270" y="72207"/>
                  </a:lnTo>
                  <a:cubicBezTo>
                    <a:pt x="96384" y="65650"/>
                    <a:pt x="101275" y="57263"/>
                    <a:pt x="102969" y="47045"/>
                  </a:cubicBezTo>
                  <a:cubicBezTo>
                    <a:pt x="103405" y="44340"/>
                    <a:pt x="103652" y="41526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6" y="0"/>
                  </a:cubicBezTo>
                  <a:cubicBezTo>
                    <a:pt x="57863" y="0"/>
                    <a:pt x="56906" y="0"/>
                    <a:pt x="55951" y="27"/>
                  </a:cubicBezTo>
                  <a:cubicBezTo>
                    <a:pt x="41635" y="410"/>
                    <a:pt x="29943" y="3606"/>
                    <a:pt x="20900" y="9617"/>
                  </a:cubicBezTo>
                  <a:cubicBezTo>
                    <a:pt x="17020" y="12185"/>
                    <a:pt x="13605" y="15245"/>
                    <a:pt x="10600" y="18769"/>
                  </a:cubicBezTo>
                  <a:cubicBezTo>
                    <a:pt x="6092" y="24042"/>
                    <a:pt x="2568" y="30380"/>
                    <a:pt x="0" y="37811"/>
                  </a:cubicBezTo>
                  <a:lnTo>
                    <a:pt x="30079" y="50597"/>
                  </a:lnTo>
                  <a:cubicBezTo>
                    <a:pt x="30980" y="47236"/>
                    <a:pt x="32154" y="44286"/>
                    <a:pt x="33548" y="41745"/>
                  </a:cubicBezTo>
                  <a:cubicBezTo>
                    <a:pt x="34696" y="39641"/>
                    <a:pt x="36007" y="37811"/>
                    <a:pt x="37510" y="36254"/>
                  </a:cubicBezTo>
                  <a:cubicBezTo>
                    <a:pt x="40816" y="32811"/>
                    <a:pt x="44448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7" y="39368"/>
                    <a:pt x="61797" y="43330"/>
                  </a:cubicBezTo>
                  <a:cubicBezTo>
                    <a:pt x="61797" y="47537"/>
                    <a:pt x="60376" y="51826"/>
                    <a:pt x="57508" y="56252"/>
                  </a:cubicBezTo>
                  <a:cubicBezTo>
                    <a:pt x="56442" y="57782"/>
                    <a:pt x="54995" y="59503"/>
                    <a:pt x="53191" y="61388"/>
                  </a:cubicBezTo>
                  <a:cubicBezTo>
                    <a:pt x="49776" y="64967"/>
                    <a:pt x="45050" y="69229"/>
                    <a:pt x="38984" y="74146"/>
                  </a:cubicBezTo>
                  <a:lnTo>
                    <a:pt x="28577" y="82424"/>
                  </a:lnTo>
                  <a:cubicBezTo>
                    <a:pt x="21390" y="88189"/>
                    <a:pt x="15681" y="93516"/>
                    <a:pt x="11419" y="98434"/>
                  </a:cubicBezTo>
                  <a:cubicBezTo>
                    <a:pt x="9779" y="100319"/>
                    <a:pt x="8359" y="102122"/>
                    <a:pt x="7157" y="103898"/>
                  </a:cubicBezTo>
                  <a:cubicBezTo>
                    <a:pt x="2813" y="110236"/>
                    <a:pt x="628" y="117394"/>
                    <a:pt x="628" y="125344"/>
                  </a:cubicBezTo>
                  <a:lnTo>
                    <a:pt x="38329" y="125344"/>
                  </a:lnTo>
                  <a:lnTo>
                    <a:pt x="104963" y="125344"/>
                  </a:lnTo>
                  <a:lnTo>
                    <a:pt x="98871" y="107067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8" name="Graphic 2">
              <a:extLst>
                <a:ext uri="{FF2B5EF4-FFF2-40B4-BE49-F238E27FC236}">
                  <a16:creationId xmlns:a16="http://schemas.microsoft.com/office/drawing/2014/main" id="{91184B27-56EC-4E0A-95E1-94CD1B8304A2}"/>
                </a:ext>
              </a:extLst>
            </p:cNvPr>
            <p:cNvGrpSpPr/>
            <p:nvPr/>
          </p:nvGrpSpPr>
          <p:grpSpPr>
            <a:xfrm>
              <a:off x="12928236" y="1604741"/>
              <a:ext cx="124357" cy="144686"/>
              <a:chOff x="12928236" y="1604741"/>
              <a:chExt cx="124357" cy="144686"/>
            </a:xfrm>
            <a:solidFill>
              <a:srgbClr val="FFECBD"/>
            </a:solidFill>
          </p:grpSpPr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CD1743E1-995E-43E1-9C24-FEB72BDDC589}"/>
                  </a:ext>
                </a:extLst>
              </p:cNvPr>
              <p:cNvSpPr/>
              <p:nvPr/>
            </p:nvSpPr>
            <p:spPr>
              <a:xfrm>
                <a:off x="12937899" y="1614439"/>
                <a:ext cx="104991" cy="125344"/>
              </a:xfrm>
              <a:custGeom>
                <a:avLst/>
                <a:gdLst>
                  <a:gd name="connsiteX0" fmla="*/ 94910 w 104991"/>
                  <a:gd name="connsiteY0" fmla="*/ 95074 h 125344"/>
                  <a:gd name="connsiteX1" fmla="*/ 59530 w 104991"/>
                  <a:gd name="connsiteY1" fmla="*/ 95074 h 125344"/>
                  <a:gd name="connsiteX2" fmla="*/ 88298 w 104991"/>
                  <a:gd name="connsiteY2" fmla="*/ 72207 h 125344"/>
                  <a:gd name="connsiteX3" fmla="*/ 93216 w 104991"/>
                  <a:gd name="connsiteY3" fmla="*/ 67562 h 125344"/>
                  <a:gd name="connsiteX4" fmla="*/ 103680 w 104991"/>
                  <a:gd name="connsiteY4" fmla="*/ 38576 h 125344"/>
                  <a:gd name="connsiteX5" fmla="*/ 90211 w 104991"/>
                  <a:gd name="connsiteY5" fmla="*/ 11010 h 125344"/>
                  <a:gd name="connsiteX6" fmla="*/ 58875 w 104991"/>
                  <a:gd name="connsiteY6" fmla="*/ 0 h 125344"/>
                  <a:gd name="connsiteX7" fmla="*/ 30380 w 104991"/>
                  <a:gd name="connsiteY7" fmla="*/ 4754 h 125344"/>
                  <a:gd name="connsiteX8" fmla="*/ 20928 w 104991"/>
                  <a:gd name="connsiteY8" fmla="*/ 9644 h 125344"/>
                  <a:gd name="connsiteX9" fmla="*/ 0 w 104991"/>
                  <a:gd name="connsiteY9" fmla="*/ 37838 h 125344"/>
                  <a:gd name="connsiteX10" fmla="*/ 30080 w 104991"/>
                  <a:gd name="connsiteY10" fmla="*/ 50624 h 125344"/>
                  <a:gd name="connsiteX11" fmla="*/ 37510 w 104991"/>
                  <a:gd name="connsiteY11" fmla="*/ 36281 h 125344"/>
                  <a:gd name="connsiteX12" fmla="*/ 48412 w 104991"/>
                  <a:gd name="connsiteY12" fmla="*/ 31117 h 125344"/>
                  <a:gd name="connsiteX13" fmla="*/ 57919 w 104991"/>
                  <a:gd name="connsiteY13" fmla="*/ 34259 h 125344"/>
                  <a:gd name="connsiteX14" fmla="*/ 61798 w 104991"/>
                  <a:gd name="connsiteY14" fmla="*/ 43357 h 125344"/>
                  <a:gd name="connsiteX15" fmla="*/ 57509 w 104991"/>
                  <a:gd name="connsiteY15" fmla="*/ 56279 h 125344"/>
                  <a:gd name="connsiteX16" fmla="*/ 38986 w 104991"/>
                  <a:gd name="connsiteY16" fmla="*/ 74174 h 125344"/>
                  <a:gd name="connsiteX17" fmla="*/ 28577 w 104991"/>
                  <a:gd name="connsiteY17" fmla="*/ 82452 h 125344"/>
                  <a:gd name="connsiteX18" fmla="*/ 20954 w 104991"/>
                  <a:gd name="connsiteY18" fmla="*/ 88899 h 125344"/>
                  <a:gd name="connsiteX19" fmla="*/ 7185 w 104991"/>
                  <a:gd name="connsiteY19" fmla="*/ 103898 h 125344"/>
                  <a:gd name="connsiteX20" fmla="*/ 656 w 104991"/>
                  <a:gd name="connsiteY20" fmla="*/ 125344 h 125344"/>
                  <a:gd name="connsiteX21" fmla="*/ 57400 w 104991"/>
                  <a:gd name="connsiteY21" fmla="*/ 125344 h 125344"/>
                  <a:gd name="connsiteX22" fmla="*/ 104991 w 104991"/>
                  <a:gd name="connsiteY22" fmla="*/ 125344 h 125344"/>
                  <a:gd name="connsiteX23" fmla="*/ 94910 w 104991"/>
                  <a:gd name="connsiteY23" fmla="*/ 95074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4991" h="125344">
                    <a:moveTo>
                      <a:pt x="94910" y="95074"/>
                    </a:moveTo>
                    <a:lnTo>
                      <a:pt x="59530" y="95074"/>
                    </a:lnTo>
                    <a:lnTo>
                      <a:pt x="88298" y="72207"/>
                    </a:lnTo>
                    <a:cubicBezTo>
                      <a:pt x="90101" y="70759"/>
                      <a:pt x="91713" y="69202"/>
                      <a:pt x="93216" y="67562"/>
                    </a:cubicBezTo>
                    <a:cubicBezTo>
                      <a:pt x="100182" y="59885"/>
                      <a:pt x="103680" y="50214"/>
                      <a:pt x="103680" y="38576"/>
                    </a:cubicBezTo>
                    <a:cubicBezTo>
                      <a:pt x="103680" y="27539"/>
                      <a:pt x="99199" y="18332"/>
                      <a:pt x="90211" y="11010"/>
                    </a:cubicBezTo>
                    <a:cubicBezTo>
                      <a:pt x="81222" y="3661"/>
                      <a:pt x="70787" y="0"/>
                      <a:pt x="58875" y="0"/>
                    </a:cubicBezTo>
                    <a:cubicBezTo>
                      <a:pt x="47893" y="0"/>
                      <a:pt x="38385" y="1585"/>
                      <a:pt x="30380" y="4754"/>
                    </a:cubicBezTo>
                    <a:cubicBezTo>
                      <a:pt x="26965" y="6092"/>
                      <a:pt x="23824" y="7732"/>
                      <a:pt x="20928" y="9644"/>
                    </a:cubicBezTo>
                    <a:cubicBezTo>
                      <a:pt x="11283" y="16064"/>
                      <a:pt x="4317" y="25462"/>
                      <a:pt x="0" y="37838"/>
                    </a:cubicBezTo>
                    <a:lnTo>
                      <a:pt x="30080" y="50624"/>
                    </a:lnTo>
                    <a:cubicBezTo>
                      <a:pt x="31718" y="44504"/>
                      <a:pt x="34205" y="39723"/>
                      <a:pt x="37510" y="36281"/>
                    </a:cubicBezTo>
                    <a:cubicBezTo>
                      <a:pt x="40816" y="32839"/>
                      <a:pt x="44450" y="31117"/>
                      <a:pt x="48412" y="31117"/>
                    </a:cubicBezTo>
                    <a:cubicBezTo>
                      <a:pt x="52153" y="31117"/>
                      <a:pt x="55323" y="32156"/>
                      <a:pt x="57919" y="34259"/>
                    </a:cubicBezTo>
                    <a:cubicBezTo>
                      <a:pt x="60514" y="36363"/>
                      <a:pt x="61798" y="39395"/>
                      <a:pt x="61798" y="43357"/>
                    </a:cubicBezTo>
                    <a:cubicBezTo>
                      <a:pt x="61798" y="47564"/>
                      <a:pt x="60377" y="51853"/>
                      <a:pt x="57509" y="56279"/>
                    </a:cubicBezTo>
                    <a:cubicBezTo>
                      <a:pt x="54421" y="60705"/>
                      <a:pt x="48248" y="66661"/>
                      <a:pt x="38986" y="74174"/>
                    </a:cubicBezTo>
                    <a:lnTo>
                      <a:pt x="28577" y="82452"/>
                    </a:lnTo>
                    <a:cubicBezTo>
                      <a:pt x="25818" y="84665"/>
                      <a:pt x="23277" y="86823"/>
                      <a:pt x="20954" y="88899"/>
                    </a:cubicBezTo>
                    <a:cubicBezTo>
                      <a:pt x="14917" y="94309"/>
                      <a:pt x="10328" y="99308"/>
                      <a:pt x="7185" y="103898"/>
                    </a:cubicBezTo>
                    <a:cubicBezTo>
                      <a:pt x="2841" y="110236"/>
                      <a:pt x="656" y="117394"/>
                      <a:pt x="656" y="125344"/>
                    </a:cubicBezTo>
                    <a:lnTo>
                      <a:pt x="57400" y="125344"/>
                    </a:lnTo>
                    <a:lnTo>
                      <a:pt x="104991" y="125344"/>
                    </a:lnTo>
                    <a:lnTo>
                      <a:pt x="94910" y="95074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19F4B9CE-A5DD-4A20-A156-88C92894E337}"/>
                  </a:ext>
                </a:extLst>
              </p:cNvPr>
              <p:cNvSpPr/>
              <p:nvPr/>
            </p:nvSpPr>
            <p:spPr>
              <a:xfrm>
                <a:off x="12928236" y="1604741"/>
                <a:ext cx="124357" cy="144686"/>
              </a:xfrm>
              <a:custGeom>
                <a:avLst/>
                <a:gdLst>
                  <a:gd name="connsiteX0" fmla="*/ 114654 w 124357"/>
                  <a:gd name="connsiteY0" fmla="*/ 144687 h 144686"/>
                  <a:gd name="connsiteX1" fmla="*/ 10319 w 124357"/>
                  <a:gd name="connsiteY1" fmla="*/ 144687 h 144686"/>
                  <a:gd name="connsiteX2" fmla="*/ 647 w 124357"/>
                  <a:gd name="connsiteY2" fmla="*/ 135015 h 144686"/>
                  <a:gd name="connsiteX3" fmla="*/ 8870 w 124357"/>
                  <a:gd name="connsiteY3" fmla="*/ 108105 h 144686"/>
                  <a:gd name="connsiteX4" fmla="*/ 24169 w 124357"/>
                  <a:gd name="connsiteY4" fmla="*/ 91385 h 144686"/>
                  <a:gd name="connsiteX5" fmla="*/ 32201 w 124357"/>
                  <a:gd name="connsiteY5" fmla="*/ 84583 h 144686"/>
                  <a:gd name="connsiteX6" fmla="*/ 42665 w 124357"/>
                  <a:gd name="connsiteY6" fmla="*/ 76277 h 144686"/>
                  <a:gd name="connsiteX7" fmla="*/ 59276 w 124357"/>
                  <a:gd name="connsiteY7" fmla="*/ 60404 h 144686"/>
                  <a:gd name="connsiteX8" fmla="*/ 61816 w 124357"/>
                  <a:gd name="connsiteY8" fmla="*/ 53028 h 144686"/>
                  <a:gd name="connsiteX9" fmla="*/ 61516 w 124357"/>
                  <a:gd name="connsiteY9" fmla="*/ 51444 h 144686"/>
                  <a:gd name="connsiteX10" fmla="*/ 58101 w 124357"/>
                  <a:gd name="connsiteY10" fmla="*/ 50460 h 144686"/>
                  <a:gd name="connsiteX11" fmla="*/ 54167 w 124357"/>
                  <a:gd name="connsiteY11" fmla="*/ 52646 h 144686"/>
                  <a:gd name="connsiteX12" fmla="*/ 49086 w 124357"/>
                  <a:gd name="connsiteY12" fmla="*/ 62809 h 144686"/>
                  <a:gd name="connsiteX13" fmla="*/ 43976 w 124357"/>
                  <a:gd name="connsiteY13" fmla="*/ 68983 h 144686"/>
                  <a:gd name="connsiteX14" fmla="*/ 35971 w 124357"/>
                  <a:gd name="connsiteY14" fmla="*/ 69174 h 144686"/>
                  <a:gd name="connsiteX15" fmla="*/ 5892 w 124357"/>
                  <a:gd name="connsiteY15" fmla="*/ 56388 h 144686"/>
                  <a:gd name="connsiteX16" fmla="*/ 538 w 124357"/>
                  <a:gd name="connsiteY16" fmla="*/ 44313 h 144686"/>
                  <a:gd name="connsiteX17" fmla="*/ 25235 w 124357"/>
                  <a:gd name="connsiteY17" fmla="*/ 11229 h 144686"/>
                  <a:gd name="connsiteX18" fmla="*/ 36490 w 124357"/>
                  <a:gd name="connsiteY18" fmla="*/ 5409 h 144686"/>
                  <a:gd name="connsiteX19" fmla="*/ 68538 w 124357"/>
                  <a:gd name="connsiteY19" fmla="*/ 0 h 144686"/>
                  <a:gd name="connsiteX20" fmla="*/ 105993 w 124357"/>
                  <a:gd name="connsiteY20" fmla="*/ 13196 h 144686"/>
                  <a:gd name="connsiteX21" fmla="*/ 123014 w 124357"/>
                  <a:gd name="connsiteY21" fmla="*/ 48274 h 144686"/>
                  <a:gd name="connsiteX22" fmla="*/ 110037 w 124357"/>
                  <a:gd name="connsiteY22" fmla="*/ 83763 h 144686"/>
                  <a:gd name="connsiteX23" fmla="*/ 104054 w 124357"/>
                  <a:gd name="connsiteY23" fmla="*/ 89418 h 144686"/>
                  <a:gd name="connsiteX24" fmla="*/ 96950 w 124357"/>
                  <a:gd name="connsiteY24" fmla="*/ 95074 h 144686"/>
                  <a:gd name="connsiteX25" fmla="*/ 104599 w 124357"/>
                  <a:gd name="connsiteY25" fmla="*/ 95074 h 144686"/>
                  <a:gd name="connsiteX26" fmla="*/ 113778 w 124357"/>
                  <a:gd name="connsiteY26" fmla="*/ 101685 h 144686"/>
                  <a:gd name="connsiteX27" fmla="*/ 123861 w 124357"/>
                  <a:gd name="connsiteY27" fmla="*/ 131928 h 144686"/>
                  <a:gd name="connsiteX28" fmla="*/ 122521 w 124357"/>
                  <a:gd name="connsiteY28" fmla="*/ 140643 h 144686"/>
                  <a:gd name="connsiteX29" fmla="*/ 114654 w 124357"/>
                  <a:gd name="connsiteY29" fmla="*/ 144687 h 144686"/>
                  <a:gd name="connsiteX30" fmla="*/ 21601 w 124357"/>
                  <a:gd name="connsiteY30" fmla="*/ 125344 h 144686"/>
                  <a:gd name="connsiteX31" fmla="*/ 101239 w 124357"/>
                  <a:gd name="connsiteY31" fmla="*/ 125344 h 144686"/>
                  <a:gd name="connsiteX32" fmla="*/ 97605 w 124357"/>
                  <a:gd name="connsiteY32" fmla="*/ 114443 h 144686"/>
                  <a:gd name="connsiteX33" fmla="*/ 69193 w 124357"/>
                  <a:gd name="connsiteY33" fmla="*/ 114443 h 144686"/>
                  <a:gd name="connsiteX34" fmla="*/ 60040 w 124357"/>
                  <a:gd name="connsiteY34" fmla="*/ 107941 h 144686"/>
                  <a:gd name="connsiteX35" fmla="*/ 63155 w 124357"/>
                  <a:gd name="connsiteY35" fmla="*/ 97177 h 144686"/>
                  <a:gd name="connsiteX36" fmla="*/ 91922 w 124357"/>
                  <a:gd name="connsiteY36" fmla="*/ 74310 h 144686"/>
                  <a:gd name="connsiteX37" fmla="*/ 95694 w 124357"/>
                  <a:gd name="connsiteY37" fmla="*/ 70759 h 144686"/>
                  <a:gd name="connsiteX38" fmla="*/ 103643 w 124357"/>
                  <a:gd name="connsiteY38" fmla="*/ 48274 h 144686"/>
                  <a:gd name="connsiteX39" fmla="*/ 93726 w 124357"/>
                  <a:gd name="connsiteY39" fmla="*/ 28194 h 144686"/>
                  <a:gd name="connsiteX40" fmla="*/ 68510 w 124357"/>
                  <a:gd name="connsiteY40" fmla="*/ 19370 h 144686"/>
                  <a:gd name="connsiteX41" fmla="*/ 43539 w 124357"/>
                  <a:gd name="connsiteY41" fmla="*/ 23441 h 144686"/>
                  <a:gd name="connsiteX42" fmla="*/ 35916 w 124357"/>
                  <a:gd name="connsiteY42" fmla="*/ 27375 h 144686"/>
                  <a:gd name="connsiteX43" fmla="*/ 22394 w 124357"/>
                  <a:gd name="connsiteY43" fmla="*/ 42401 h 144686"/>
                  <a:gd name="connsiteX44" fmla="*/ 34360 w 124357"/>
                  <a:gd name="connsiteY44" fmla="*/ 47482 h 144686"/>
                  <a:gd name="connsiteX45" fmla="*/ 40207 w 124357"/>
                  <a:gd name="connsiteY45" fmla="*/ 39232 h 144686"/>
                  <a:gd name="connsiteX46" fmla="*/ 58101 w 124357"/>
                  <a:gd name="connsiteY46" fmla="*/ 31090 h 144686"/>
                  <a:gd name="connsiteX47" fmla="*/ 73700 w 124357"/>
                  <a:gd name="connsiteY47" fmla="*/ 36390 h 144686"/>
                  <a:gd name="connsiteX48" fmla="*/ 81159 w 124357"/>
                  <a:gd name="connsiteY48" fmla="*/ 53028 h 144686"/>
                  <a:gd name="connsiteX49" fmla="*/ 75313 w 124357"/>
                  <a:gd name="connsiteY49" fmla="*/ 71223 h 144686"/>
                  <a:gd name="connsiteX50" fmla="*/ 54768 w 124357"/>
                  <a:gd name="connsiteY50" fmla="*/ 91358 h 144686"/>
                  <a:gd name="connsiteX51" fmla="*/ 44277 w 124357"/>
                  <a:gd name="connsiteY51" fmla="*/ 99691 h 144686"/>
                  <a:gd name="connsiteX52" fmla="*/ 37092 w 124357"/>
                  <a:gd name="connsiteY52" fmla="*/ 105783 h 144686"/>
                  <a:gd name="connsiteX53" fmla="*/ 24826 w 124357"/>
                  <a:gd name="connsiteY53" fmla="*/ 119061 h 144686"/>
                  <a:gd name="connsiteX54" fmla="*/ 21601 w 124357"/>
                  <a:gd name="connsiteY54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24357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4" y="144687"/>
                      <a:pt x="647" y="140343"/>
                      <a:pt x="647" y="135015"/>
                    </a:cubicBezTo>
                    <a:cubicBezTo>
                      <a:pt x="647" y="125098"/>
                      <a:pt x="3406" y="116055"/>
                      <a:pt x="8870" y="108105"/>
                    </a:cubicBezTo>
                    <a:cubicBezTo>
                      <a:pt x="12477" y="102860"/>
                      <a:pt x="17475" y="97368"/>
                      <a:pt x="24169" y="91385"/>
                    </a:cubicBezTo>
                    <a:cubicBezTo>
                      <a:pt x="26628" y="89172"/>
                      <a:pt x="29305" y="86932"/>
                      <a:pt x="32201" y="84583"/>
                    </a:cubicBezTo>
                    <a:lnTo>
                      <a:pt x="42665" y="76277"/>
                    </a:lnTo>
                    <a:cubicBezTo>
                      <a:pt x="53184" y="67754"/>
                      <a:pt x="57500" y="62945"/>
                      <a:pt x="59276" y="60404"/>
                    </a:cubicBezTo>
                    <a:cubicBezTo>
                      <a:pt x="60915" y="57891"/>
                      <a:pt x="61816" y="55323"/>
                      <a:pt x="61816" y="53028"/>
                    </a:cubicBezTo>
                    <a:cubicBezTo>
                      <a:pt x="61816" y="52536"/>
                      <a:pt x="61761" y="51635"/>
                      <a:pt x="61516" y="51444"/>
                    </a:cubicBezTo>
                    <a:cubicBezTo>
                      <a:pt x="60942" y="50979"/>
                      <a:pt x="60040" y="50460"/>
                      <a:pt x="58101" y="50460"/>
                    </a:cubicBezTo>
                    <a:cubicBezTo>
                      <a:pt x="57610" y="50460"/>
                      <a:pt x="56270" y="50460"/>
                      <a:pt x="54167" y="52646"/>
                    </a:cubicBezTo>
                    <a:cubicBezTo>
                      <a:pt x="52008" y="54886"/>
                      <a:pt x="50287" y="58301"/>
                      <a:pt x="49086" y="62809"/>
                    </a:cubicBezTo>
                    <a:cubicBezTo>
                      <a:pt x="48348" y="65513"/>
                      <a:pt x="46490" y="67754"/>
                      <a:pt x="43976" y="68983"/>
                    </a:cubicBezTo>
                    <a:cubicBezTo>
                      <a:pt x="41463" y="70212"/>
                      <a:pt x="38539" y="70294"/>
                      <a:pt x="35971" y="69174"/>
                    </a:cubicBezTo>
                    <a:lnTo>
                      <a:pt x="5892" y="56388"/>
                    </a:lnTo>
                    <a:cubicBezTo>
                      <a:pt x="1193" y="54394"/>
                      <a:pt x="-1128" y="49121"/>
                      <a:pt x="538" y="44313"/>
                    </a:cubicBezTo>
                    <a:cubicBezTo>
                      <a:pt x="5538" y="29943"/>
                      <a:pt x="13843" y="18796"/>
                      <a:pt x="25235" y="11229"/>
                    </a:cubicBezTo>
                    <a:cubicBezTo>
                      <a:pt x="28650" y="8961"/>
                      <a:pt x="32447" y="6994"/>
                      <a:pt x="36490" y="5409"/>
                    </a:cubicBezTo>
                    <a:cubicBezTo>
                      <a:pt x="45616" y="1830"/>
                      <a:pt x="56406" y="0"/>
                      <a:pt x="68538" y="0"/>
                    </a:cubicBezTo>
                    <a:cubicBezTo>
                      <a:pt x="82662" y="0"/>
                      <a:pt x="95283" y="4453"/>
                      <a:pt x="105993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62344"/>
                      <a:pt x="118642" y="74283"/>
                      <a:pt x="110037" y="83763"/>
                    </a:cubicBezTo>
                    <a:cubicBezTo>
                      <a:pt x="108205" y="85785"/>
                      <a:pt x="106184" y="87697"/>
                      <a:pt x="104054" y="89418"/>
                    </a:cubicBezTo>
                    <a:lnTo>
                      <a:pt x="96950" y="95074"/>
                    </a:lnTo>
                    <a:lnTo>
                      <a:pt x="104599" y="95074"/>
                    </a:lnTo>
                    <a:cubicBezTo>
                      <a:pt x="108752" y="95074"/>
                      <a:pt x="112467" y="97751"/>
                      <a:pt x="113778" y="101685"/>
                    </a:cubicBezTo>
                    <a:lnTo>
                      <a:pt x="123861" y="131928"/>
                    </a:lnTo>
                    <a:cubicBezTo>
                      <a:pt x="124844" y="134879"/>
                      <a:pt x="124352" y="138130"/>
                      <a:pt x="122521" y="140643"/>
                    </a:cubicBezTo>
                    <a:cubicBezTo>
                      <a:pt x="120691" y="143211"/>
                      <a:pt x="117767" y="144687"/>
                      <a:pt x="114654" y="144687"/>
                    </a:cubicBezTo>
                    <a:close/>
                    <a:moveTo>
                      <a:pt x="21601" y="125344"/>
                    </a:moveTo>
                    <a:lnTo>
                      <a:pt x="101239" y="125344"/>
                    </a:lnTo>
                    <a:lnTo>
                      <a:pt x="97605" y="114443"/>
                    </a:lnTo>
                    <a:lnTo>
                      <a:pt x="69193" y="114443"/>
                    </a:lnTo>
                    <a:cubicBezTo>
                      <a:pt x="65068" y="114443"/>
                      <a:pt x="61406" y="111848"/>
                      <a:pt x="60040" y="107941"/>
                    </a:cubicBezTo>
                    <a:cubicBezTo>
                      <a:pt x="58674" y="104062"/>
                      <a:pt x="59931" y="99745"/>
                      <a:pt x="63155" y="97177"/>
                    </a:cubicBezTo>
                    <a:lnTo>
                      <a:pt x="91922" y="74310"/>
                    </a:lnTo>
                    <a:cubicBezTo>
                      <a:pt x="93234" y="73245"/>
                      <a:pt x="94518" y="72043"/>
                      <a:pt x="95694" y="70759"/>
                    </a:cubicBezTo>
                    <a:cubicBezTo>
                      <a:pt x="101048" y="64858"/>
                      <a:pt x="103643" y="57509"/>
                      <a:pt x="103643" y="48274"/>
                    </a:cubicBezTo>
                    <a:cubicBezTo>
                      <a:pt x="103643" y="40106"/>
                      <a:pt x="100501" y="33740"/>
                      <a:pt x="93726" y="28194"/>
                    </a:cubicBezTo>
                    <a:cubicBezTo>
                      <a:pt x="86458" y="22266"/>
                      <a:pt x="78208" y="19370"/>
                      <a:pt x="68510" y="19370"/>
                    </a:cubicBezTo>
                    <a:cubicBezTo>
                      <a:pt x="58812" y="19370"/>
                      <a:pt x="50424" y="20736"/>
                      <a:pt x="43539" y="23441"/>
                    </a:cubicBezTo>
                    <a:cubicBezTo>
                      <a:pt x="40752" y="24533"/>
                      <a:pt x="38184" y="25872"/>
                      <a:pt x="35916" y="27375"/>
                    </a:cubicBezTo>
                    <a:cubicBezTo>
                      <a:pt x="30290" y="31117"/>
                      <a:pt x="25809" y="36090"/>
                      <a:pt x="22394" y="42401"/>
                    </a:cubicBezTo>
                    <a:lnTo>
                      <a:pt x="34360" y="47482"/>
                    </a:lnTo>
                    <a:cubicBezTo>
                      <a:pt x="35999" y="44340"/>
                      <a:pt x="37965" y="41581"/>
                      <a:pt x="40207" y="39232"/>
                    </a:cubicBezTo>
                    <a:cubicBezTo>
                      <a:pt x="46654" y="32511"/>
                      <a:pt x="53512" y="31090"/>
                      <a:pt x="58101" y="31090"/>
                    </a:cubicBezTo>
                    <a:cubicBezTo>
                      <a:pt x="64112" y="31090"/>
                      <a:pt x="69357" y="32866"/>
                      <a:pt x="73700" y="36390"/>
                    </a:cubicBezTo>
                    <a:cubicBezTo>
                      <a:pt x="77115" y="39150"/>
                      <a:pt x="81159" y="44258"/>
                      <a:pt x="81159" y="53028"/>
                    </a:cubicBezTo>
                    <a:cubicBezTo>
                      <a:pt x="81159" y="59120"/>
                      <a:pt x="79192" y="65213"/>
                      <a:pt x="75313" y="71223"/>
                    </a:cubicBezTo>
                    <a:cubicBezTo>
                      <a:pt x="71487" y="76715"/>
                      <a:pt x="64821" y="83217"/>
                      <a:pt x="54768" y="91358"/>
                    </a:cubicBezTo>
                    <a:lnTo>
                      <a:pt x="44277" y="99691"/>
                    </a:lnTo>
                    <a:cubicBezTo>
                      <a:pt x="41709" y="101767"/>
                      <a:pt x="39305" y="103789"/>
                      <a:pt x="37092" y="105783"/>
                    </a:cubicBezTo>
                    <a:cubicBezTo>
                      <a:pt x="31628" y="110673"/>
                      <a:pt x="27503" y="115126"/>
                      <a:pt x="24826" y="119061"/>
                    </a:cubicBezTo>
                    <a:cubicBezTo>
                      <a:pt x="23460" y="121055"/>
                      <a:pt x="22394" y="123131"/>
                      <a:pt x="21601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EF5361C-5018-4D3B-8BF2-F6B30D898C6B}"/>
                </a:ext>
              </a:extLst>
            </p:cNvPr>
            <p:cNvSpPr/>
            <p:nvPr/>
          </p:nvSpPr>
          <p:spPr>
            <a:xfrm>
              <a:off x="12937899" y="1614439"/>
              <a:ext cx="104991" cy="125344"/>
            </a:xfrm>
            <a:custGeom>
              <a:avLst/>
              <a:gdLst>
                <a:gd name="connsiteX0" fmla="*/ 94910 w 104991"/>
                <a:gd name="connsiteY0" fmla="*/ 95074 h 125344"/>
                <a:gd name="connsiteX1" fmla="*/ 59530 w 104991"/>
                <a:gd name="connsiteY1" fmla="*/ 95074 h 125344"/>
                <a:gd name="connsiteX2" fmla="*/ 88298 w 104991"/>
                <a:gd name="connsiteY2" fmla="*/ 72207 h 125344"/>
                <a:gd name="connsiteX3" fmla="*/ 93216 w 104991"/>
                <a:gd name="connsiteY3" fmla="*/ 67562 h 125344"/>
                <a:gd name="connsiteX4" fmla="*/ 103680 w 104991"/>
                <a:gd name="connsiteY4" fmla="*/ 38576 h 125344"/>
                <a:gd name="connsiteX5" fmla="*/ 90211 w 104991"/>
                <a:gd name="connsiteY5" fmla="*/ 11010 h 125344"/>
                <a:gd name="connsiteX6" fmla="*/ 58875 w 104991"/>
                <a:gd name="connsiteY6" fmla="*/ 0 h 125344"/>
                <a:gd name="connsiteX7" fmla="*/ 30380 w 104991"/>
                <a:gd name="connsiteY7" fmla="*/ 4754 h 125344"/>
                <a:gd name="connsiteX8" fmla="*/ 20928 w 104991"/>
                <a:gd name="connsiteY8" fmla="*/ 9644 h 125344"/>
                <a:gd name="connsiteX9" fmla="*/ 0 w 104991"/>
                <a:gd name="connsiteY9" fmla="*/ 37838 h 125344"/>
                <a:gd name="connsiteX10" fmla="*/ 30080 w 104991"/>
                <a:gd name="connsiteY10" fmla="*/ 50624 h 125344"/>
                <a:gd name="connsiteX11" fmla="*/ 37510 w 104991"/>
                <a:gd name="connsiteY11" fmla="*/ 36281 h 125344"/>
                <a:gd name="connsiteX12" fmla="*/ 48412 w 104991"/>
                <a:gd name="connsiteY12" fmla="*/ 31117 h 125344"/>
                <a:gd name="connsiteX13" fmla="*/ 57919 w 104991"/>
                <a:gd name="connsiteY13" fmla="*/ 34259 h 125344"/>
                <a:gd name="connsiteX14" fmla="*/ 61798 w 104991"/>
                <a:gd name="connsiteY14" fmla="*/ 43357 h 125344"/>
                <a:gd name="connsiteX15" fmla="*/ 57509 w 104991"/>
                <a:gd name="connsiteY15" fmla="*/ 56279 h 125344"/>
                <a:gd name="connsiteX16" fmla="*/ 38986 w 104991"/>
                <a:gd name="connsiteY16" fmla="*/ 74174 h 125344"/>
                <a:gd name="connsiteX17" fmla="*/ 28577 w 104991"/>
                <a:gd name="connsiteY17" fmla="*/ 82452 h 125344"/>
                <a:gd name="connsiteX18" fmla="*/ 20954 w 104991"/>
                <a:gd name="connsiteY18" fmla="*/ 88899 h 125344"/>
                <a:gd name="connsiteX19" fmla="*/ 7185 w 104991"/>
                <a:gd name="connsiteY19" fmla="*/ 103898 h 125344"/>
                <a:gd name="connsiteX20" fmla="*/ 656 w 104991"/>
                <a:gd name="connsiteY20" fmla="*/ 125344 h 125344"/>
                <a:gd name="connsiteX21" fmla="*/ 57400 w 104991"/>
                <a:gd name="connsiteY21" fmla="*/ 125344 h 125344"/>
                <a:gd name="connsiteX22" fmla="*/ 104991 w 104991"/>
                <a:gd name="connsiteY22" fmla="*/ 125344 h 125344"/>
                <a:gd name="connsiteX23" fmla="*/ 94910 w 104991"/>
                <a:gd name="connsiteY23" fmla="*/ 95074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91" h="125344">
                  <a:moveTo>
                    <a:pt x="94910" y="95074"/>
                  </a:moveTo>
                  <a:lnTo>
                    <a:pt x="59530" y="95074"/>
                  </a:lnTo>
                  <a:lnTo>
                    <a:pt x="88298" y="72207"/>
                  </a:lnTo>
                  <a:cubicBezTo>
                    <a:pt x="90101" y="70759"/>
                    <a:pt x="91713" y="69202"/>
                    <a:pt x="93216" y="67562"/>
                  </a:cubicBezTo>
                  <a:cubicBezTo>
                    <a:pt x="100182" y="59885"/>
                    <a:pt x="103680" y="50214"/>
                    <a:pt x="103680" y="38576"/>
                  </a:cubicBezTo>
                  <a:cubicBezTo>
                    <a:pt x="103680" y="27539"/>
                    <a:pt x="99199" y="18332"/>
                    <a:pt x="90211" y="11010"/>
                  </a:cubicBezTo>
                  <a:cubicBezTo>
                    <a:pt x="81222" y="3661"/>
                    <a:pt x="70787" y="0"/>
                    <a:pt x="58875" y="0"/>
                  </a:cubicBezTo>
                  <a:cubicBezTo>
                    <a:pt x="47893" y="0"/>
                    <a:pt x="38385" y="1585"/>
                    <a:pt x="30380" y="4754"/>
                  </a:cubicBezTo>
                  <a:cubicBezTo>
                    <a:pt x="26965" y="6092"/>
                    <a:pt x="23824" y="7732"/>
                    <a:pt x="20928" y="9644"/>
                  </a:cubicBezTo>
                  <a:cubicBezTo>
                    <a:pt x="11283" y="16064"/>
                    <a:pt x="4317" y="25462"/>
                    <a:pt x="0" y="37838"/>
                  </a:cubicBezTo>
                  <a:lnTo>
                    <a:pt x="30080" y="50624"/>
                  </a:lnTo>
                  <a:cubicBezTo>
                    <a:pt x="31718" y="44504"/>
                    <a:pt x="34205" y="39723"/>
                    <a:pt x="37510" y="36281"/>
                  </a:cubicBezTo>
                  <a:cubicBezTo>
                    <a:pt x="40816" y="32839"/>
                    <a:pt x="44450" y="31117"/>
                    <a:pt x="48412" y="31117"/>
                  </a:cubicBezTo>
                  <a:cubicBezTo>
                    <a:pt x="52153" y="31117"/>
                    <a:pt x="55323" y="32156"/>
                    <a:pt x="57919" y="34259"/>
                  </a:cubicBezTo>
                  <a:cubicBezTo>
                    <a:pt x="60514" y="36363"/>
                    <a:pt x="61798" y="39395"/>
                    <a:pt x="61798" y="43357"/>
                  </a:cubicBezTo>
                  <a:cubicBezTo>
                    <a:pt x="61798" y="47564"/>
                    <a:pt x="60377" y="51853"/>
                    <a:pt x="57509" y="56279"/>
                  </a:cubicBezTo>
                  <a:cubicBezTo>
                    <a:pt x="54421" y="60705"/>
                    <a:pt x="48248" y="66661"/>
                    <a:pt x="38986" y="74174"/>
                  </a:cubicBezTo>
                  <a:lnTo>
                    <a:pt x="28577" y="82452"/>
                  </a:lnTo>
                  <a:cubicBezTo>
                    <a:pt x="25818" y="84665"/>
                    <a:pt x="23277" y="86823"/>
                    <a:pt x="20954" y="88899"/>
                  </a:cubicBezTo>
                  <a:cubicBezTo>
                    <a:pt x="14917" y="94309"/>
                    <a:pt x="10328" y="99308"/>
                    <a:pt x="7185" y="103898"/>
                  </a:cubicBezTo>
                  <a:cubicBezTo>
                    <a:pt x="2841" y="110236"/>
                    <a:pt x="656" y="117394"/>
                    <a:pt x="656" y="125344"/>
                  </a:cubicBezTo>
                  <a:lnTo>
                    <a:pt x="57400" y="125344"/>
                  </a:lnTo>
                  <a:lnTo>
                    <a:pt x="104991" y="125344"/>
                  </a:lnTo>
                  <a:lnTo>
                    <a:pt x="94910" y="95074"/>
                  </a:ln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40241F1-5476-4012-804F-BE05A7540211}"/>
              </a:ext>
            </a:extLst>
          </p:cNvPr>
          <p:cNvGrpSpPr/>
          <p:nvPr/>
        </p:nvGrpSpPr>
        <p:grpSpPr>
          <a:xfrm>
            <a:off x="1350577" y="835166"/>
            <a:ext cx="5068083" cy="873757"/>
            <a:chOff x="1350577" y="835166"/>
            <a:chExt cx="5068083" cy="873757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934C823-EE8E-45C2-B49D-F83CF1FF8160}"/>
                </a:ext>
              </a:extLst>
            </p:cNvPr>
            <p:cNvSpPr/>
            <p:nvPr/>
          </p:nvSpPr>
          <p:spPr>
            <a:xfrm>
              <a:off x="2916948" y="835166"/>
              <a:ext cx="3501712" cy="873757"/>
            </a:xfrm>
            <a:custGeom>
              <a:avLst/>
              <a:gdLst>
                <a:gd name="connsiteX0" fmla="*/ 0 w 726875"/>
                <a:gd name="connsiteY0" fmla="*/ 0 h 125316"/>
                <a:gd name="connsiteX1" fmla="*/ 726876 w 726875"/>
                <a:gd name="connsiteY1" fmla="*/ 0 h 125316"/>
                <a:gd name="connsiteX2" fmla="*/ 726876 w 726875"/>
                <a:gd name="connsiteY2" fmla="*/ 125317 h 125316"/>
                <a:gd name="connsiteX3" fmla="*/ 0 w 726875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875" h="125316">
                  <a:moveTo>
                    <a:pt x="0" y="0"/>
                  </a:moveTo>
                  <a:lnTo>
                    <a:pt x="726876" y="0"/>
                  </a:lnTo>
                  <a:lnTo>
                    <a:pt x="726876" y="125317"/>
                  </a:lnTo>
                  <a:lnTo>
                    <a:pt x="0" y="125317"/>
                  </a:lnTo>
                  <a:close/>
                </a:path>
              </a:pathLst>
            </a:custGeom>
            <a:noFill/>
            <a:ln w="12700" cap="flat">
              <a:solidFill>
                <a:schemeClr val="accent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D0BEF9C-1B66-427F-A360-5A3009E2C983}"/>
                </a:ext>
              </a:extLst>
            </p:cNvPr>
            <p:cNvSpPr/>
            <p:nvPr/>
          </p:nvSpPr>
          <p:spPr>
            <a:xfrm>
              <a:off x="1350577" y="835166"/>
              <a:ext cx="1442742" cy="873757"/>
            </a:xfrm>
            <a:custGeom>
              <a:avLst/>
              <a:gdLst>
                <a:gd name="connsiteX0" fmla="*/ 0 w 173126"/>
                <a:gd name="connsiteY0" fmla="*/ 0 h 125316"/>
                <a:gd name="connsiteX1" fmla="*/ 173127 w 173126"/>
                <a:gd name="connsiteY1" fmla="*/ 0 h 125316"/>
                <a:gd name="connsiteX2" fmla="*/ 173127 w 173126"/>
                <a:gd name="connsiteY2" fmla="*/ 125317 h 125316"/>
                <a:gd name="connsiteX3" fmla="*/ 0 w 173126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126" h="125316">
                  <a:moveTo>
                    <a:pt x="0" y="0"/>
                  </a:moveTo>
                  <a:lnTo>
                    <a:pt x="173127" y="0"/>
                  </a:lnTo>
                  <a:lnTo>
                    <a:pt x="173127" y="125317"/>
                  </a:lnTo>
                  <a:lnTo>
                    <a:pt x="0" y="125317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29129954-2980-4F79-ABB9-46D309714920}"/>
                </a:ext>
              </a:extLst>
            </p:cNvPr>
            <p:cNvSpPr txBox="1"/>
            <p:nvPr/>
          </p:nvSpPr>
          <p:spPr>
            <a:xfrm>
              <a:off x="1587904" y="948879"/>
              <a:ext cx="9680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latin typeface="Montserrat ExtraBold" panose="00000900000000000000" pitchFamily="50" charset="0"/>
                  <a:sym typeface="Montserrat-Bold"/>
                  <a:rtl val="0"/>
                </a:rPr>
                <a:t>02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3C41BBB-63DB-4D0D-9B06-09A6D09D8BB4}"/>
                </a:ext>
              </a:extLst>
            </p:cNvPr>
            <p:cNvSpPr txBox="1"/>
            <p:nvPr/>
          </p:nvSpPr>
          <p:spPr>
            <a:xfrm>
              <a:off x="3101061" y="948879"/>
              <a:ext cx="32686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 spc="0" baseline="0">
                  <a:solidFill>
                    <a:schemeClr val="accent6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FEBRUARY</a:t>
              </a:r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4564C693-8EC1-4B67-AD8B-D8E0D4403CE8}"/>
              </a:ext>
            </a:extLst>
          </p:cNvPr>
          <p:cNvSpPr/>
          <p:nvPr/>
        </p:nvSpPr>
        <p:spPr>
          <a:xfrm>
            <a:off x="13296899" y="6248400"/>
            <a:ext cx="4988705" cy="40385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29D0AA5-09C5-42CF-93D2-3963FE036221}"/>
              </a:ext>
            </a:extLst>
          </p:cNvPr>
          <p:cNvGrpSpPr/>
          <p:nvPr/>
        </p:nvGrpSpPr>
        <p:grpSpPr>
          <a:xfrm>
            <a:off x="1343912" y="2116380"/>
            <a:ext cx="10888399" cy="7372591"/>
            <a:chOff x="1343912" y="2116380"/>
            <a:chExt cx="10888399" cy="737259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9C9861D-2E12-4424-9514-FA60DE2719ED}"/>
                </a:ext>
              </a:extLst>
            </p:cNvPr>
            <p:cNvSpPr/>
            <p:nvPr/>
          </p:nvSpPr>
          <p:spPr>
            <a:xfrm>
              <a:off x="10782904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BEB20C2-7D94-4734-83D9-D93538E9E4F4}"/>
                </a:ext>
              </a:extLst>
            </p:cNvPr>
            <p:cNvSpPr/>
            <p:nvPr/>
          </p:nvSpPr>
          <p:spPr>
            <a:xfrm>
              <a:off x="1343912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D50A64C-6430-47C3-884A-88F92E64907E}"/>
                </a:ext>
              </a:extLst>
            </p:cNvPr>
            <p:cNvSpPr/>
            <p:nvPr/>
          </p:nvSpPr>
          <p:spPr>
            <a:xfrm>
              <a:off x="1343912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D08A0FF-2B90-4D68-9333-801D00465122}"/>
                </a:ext>
              </a:extLst>
            </p:cNvPr>
            <p:cNvSpPr/>
            <p:nvPr/>
          </p:nvSpPr>
          <p:spPr>
            <a:xfrm>
              <a:off x="1343912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665CDFA-41D1-48E4-B010-E092ECD13C84}"/>
                </a:ext>
              </a:extLst>
            </p:cNvPr>
            <p:cNvSpPr/>
            <p:nvPr/>
          </p:nvSpPr>
          <p:spPr>
            <a:xfrm>
              <a:off x="1343912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945E5AA-DB2F-4421-90D1-4430E4FA59F5}"/>
                </a:ext>
              </a:extLst>
            </p:cNvPr>
            <p:cNvSpPr/>
            <p:nvPr/>
          </p:nvSpPr>
          <p:spPr>
            <a:xfrm>
              <a:off x="1343912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E6D3F30-CC5D-4FDD-898B-CD3C61EB6F1A}"/>
                </a:ext>
              </a:extLst>
            </p:cNvPr>
            <p:cNvSpPr/>
            <p:nvPr/>
          </p:nvSpPr>
          <p:spPr>
            <a:xfrm>
              <a:off x="1343912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53663EE-698F-4C7B-B97A-4322682851DD}"/>
                </a:ext>
              </a:extLst>
            </p:cNvPr>
            <p:cNvSpPr/>
            <p:nvPr/>
          </p:nvSpPr>
          <p:spPr>
            <a:xfrm>
              <a:off x="1343912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94EB82B-E604-466C-96D6-E0AAD517966E}"/>
                </a:ext>
              </a:extLst>
            </p:cNvPr>
            <p:cNvSpPr/>
            <p:nvPr/>
          </p:nvSpPr>
          <p:spPr>
            <a:xfrm>
              <a:off x="291694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B214E9D-F374-43B1-AEBE-9EFD6179842E}"/>
                </a:ext>
              </a:extLst>
            </p:cNvPr>
            <p:cNvSpPr/>
            <p:nvPr/>
          </p:nvSpPr>
          <p:spPr>
            <a:xfrm>
              <a:off x="291694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CEBAF09-9D1E-4858-A355-5BCA928858CB}"/>
                </a:ext>
              </a:extLst>
            </p:cNvPr>
            <p:cNvSpPr/>
            <p:nvPr/>
          </p:nvSpPr>
          <p:spPr>
            <a:xfrm>
              <a:off x="291694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B6A9CA3-F732-40BC-BF8B-3FB51E2B2C0A}"/>
                </a:ext>
              </a:extLst>
            </p:cNvPr>
            <p:cNvSpPr/>
            <p:nvPr/>
          </p:nvSpPr>
          <p:spPr>
            <a:xfrm>
              <a:off x="291694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092BA29-6B4C-47D1-B06A-28D30B57E997}"/>
                </a:ext>
              </a:extLst>
            </p:cNvPr>
            <p:cNvSpPr/>
            <p:nvPr/>
          </p:nvSpPr>
          <p:spPr>
            <a:xfrm>
              <a:off x="291694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1886FF-0C0A-402C-BD16-3328FE9DE352}"/>
                </a:ext>
              </a:extLst>
            </p:cNvPr>
            <p:cNvSpPr/>
            <p:nvPr/>
          </p:nvSpPr>
          <p:spPr>
            <a:xfrm>
              <a:off x="291694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A071EEE-66E8-45ED-A827-70D8A21FF830}"/>
                </a:ext>
              </a:extLst>
            </p:cNvPr>
            <p:cNvSpPr/>
            <p:nvPr/>
          </p:nvSpPr>
          <p:spPr>
            <a:xfrm>
              <a:off x="4490178" y="2802516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8817D3D-F8C7-4E8B-9745-36635CD546E6}"/>
                </a:ext>
              </a:extLst>
            </p:cNvPr>
            <p:cNvSpPr/>
            <p:nvPr/>
          </p:nvSpPr>
          <p:spPr>
            <a:xfrm>
              <a:off x="4490178" y="3936099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1378B5-D67B-4B57-AF95-65D5217C3D61}"/>
                </a:ext>
              </a:extLst>
            </p:cNvPr>
            <p:cNvSpPr/>
            <p:nvPr/>
          </p:nvSpPr>
          <p:spPr>
            <a:xfrm>
              <a:off x="4490178" y="5069878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EC9BFE4-E905-4B33-861A-3D22850B6236}"/>
                </a:ext>
              </a:extLst>
            </p:cNvPr>
            <p:cNvSpPr/>
            <p:nvPr/>
          </p:nvSpPr>
          <p:spPr>
            <a:xfrm>
              <a:off x="4490178" y="620365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FA5BF9F-4CA7-451C-B1D6-C26A89B060FE}"/>
                </a:ext>
              </a:extLst>
            </p:cNvPr>
            <p:cNvSpPr/>
            <p:nvPr/>
          </p:nvSpPr>
          <p:spPr>
            <a:xfrm>
              <a:off x="4490178" y="733724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02F4AEC-0F28-40FB-BA18-432A67D7DA62}"/>
                </a:ext>
              </a:extLst>
            </p:cNvPr>
            <p:cNvSpPr/>
            <p:nvPr/>
          </p:nvSpPr>
          <p:spPr>
            <a:xfrm>
              <a:off x="4490178" y="8471011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985B20A-AE07-4A6A-99C9-97B887E74B19}"/>
                </a:ext>
              </a:extLst>
            </p:cNvPr>
            <p:cNvSpPr/>
            <p:nvPr/>
          </p:nvSpPr>
          <p:spPr>
            <a:xfrm>
              <a:off x="606340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CBEBD09-F75D-4713-8355-F8E0688EE9E9}"/>
                </a:ext>
              </a:extLst>
            </p:cNvPr>
            <p:cNvSpPr/>
            <p:nvPr/>
          </p:nvSpPr>
          <p:spPr>
            <a:xfrm>
              <a:off x="606340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B0AC516-222A-4C2E-A17E-3F646EB63950}"/>
                </a:ext>
              </a:extLst>
            </p:cNvPr>
            <p:cNvSpPr/>
            <p:nvPr/>
          </p:nvSpPr>
          <p:spPr>
            <a:xfrm>
              <a:off x="606340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0DEAABE-C883-4948-B9B6-D9ADF7319559}"/>
                </a:ext>
              </a:extLst>
            </p:cNvPr>
            <p:cNvSpPr/>
            <p:nvPr/>
          </p:nvSpPr>
          <p:spPr>
            <a:xfrm>
              <a:off x="606340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D180B75-8A05-4B1F-907E-E994C8246C8D}"/>
                </a:ext>
              </a:extLst>
            </p:cNvPr>
            <p:cNvSpPr/>
            <p:nvPr/>
          </p:nvSpPr>
          <p:spPr>
            <a:xfrm>
              <a:off x="606340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E1E3E41-B508-4D39-B262-45C6A1174CCA}"/>
                </a:ext>
              </a:extLst>
            </p:cNvPr>
            <p:cNvSpPr/>
            <p:nvPr/>
          </p:nvSpPr>
          <p:spPr>
            <a:xfrm>
              <a:off x="606340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B189A2-DB4B-4F8B-B3F9-25AFD416DDF9}"/>
                </a:ext>
              </a:extLst>
            </p:cNvPr>
            <p:cNvSpPr/>
            <p:nvPr/>
          </p:nvSpPr>
          <p:spPr>
            <a:xfrm>
              <a:off x="7636443" y="2802516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6E63A1A-0776-4E15-BA46-3A4F69CAEC8D}"/>
                </a:ext>
              </a:extLst>
            </p:cNvPr>
            <p:cNvSpPr/>
            <p:nvPr/>
          </p:nvSpPr>
          <p:spPr>
            <a:xfrm>
              <a:off x="7636443" y="3936099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715351B-46BE-40AF-A8C3-E144E499BA89}"/>
                </a:ext>
              </a:extLst>
            </p:cNvPr>
            <p:cNvSpPr/>
            <p:nvPr/>
          </p:nvSpPr>
          <p:spPr>
            <a:xfrm>
              <a:off x="7636443" y="5069878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FD1574-5E16-4FAA-AFC6-B09608C485C4}"/>
                </a:ext>
              </a:extLst>
            </p:cNvPr>
            <p:cNvSpPr/>
            <p:nvPr/>
          </p:nvSpPr>
          <p:spPr>
            <a:xfrm>
              <a:off x="7636443" y="620365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C4C80E0-B47C-49AC-95C6-DEEC5FD6F8EF}"/>
                </a:ext>
              </a:extLst>
            </p:cNvPr>
            <p:cNvSpPr/>
            <p:nvPr/>
          </p:nvSpPr>
          <p:spPr>
            <a:xfrm>
              <a:off x="7636443" y="733724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8222289-76BC-4277-BD3D-F80188B6FB4F}"/>
                </a:ext>
              </a:extLst>
            </p:cNvPr>
            <p:cNvSpPr/>
            <p:nvPr/>
          </p:nvSpPr>
          <p:spPr>
            <a:xfrm>
              <a:off x="7636443" y="8471011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9E88AEE-6652-4EE9-9352-E228295C684F}"/>
                </a:ext>
              </a:extLst>
            </p:cNvPr>
            <p:cNvSpPr/>
            <p:nvPr/>
          </p:nvSpPr>
          <p:spPr>
            <a:xfrm>
              <a:off x="9209673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4F97241-C65A-4640-BCD8-1C1CA6014444}"/>
                </a:ext>
              </a:extLst>
            </p:cNvPr>
            <p:cNvSpPr/>
            <p:nvPr/>
          </p:nvSpPr>
          <p:spPr>
            <a:xfrm>
              <a:off x="9209673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3FDC045-DB87-410B-845B-41FA2D49C109}"/>
                </a:ext>
              </a:extLst>
            </p:cNvPr>
            <p:cNvSpPr/>
            <p:nvPr/>
          </p:nvSpPr>
          <p:spPr>
            <a:xfrm>
              <a:off x="9209673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9E9BD9E-6579-4E81-9ECC-9F9305A6C70D}"/>
                </a:ext>
              </a:extLst>
            </p:cNvPr>
            <p:cNvSpPr/>
            <p:nvPr/>
          </p:nvSpPr>
          <p:spPr>
            <a:xfrm>
              <a:off x="9209673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AB9AA30-DABB-4AB7-A0FB-28086CDCA8F8}"/>
                </a:ext>
              </a:extLst>
            </p:cNvPr>
            <p:cNvSpPr/>
            <p:nvPr/>
          </p:nvSpPr>
          <p:spPr>
            <a:xfrm>
              <a:off x="9209673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C1A863-9441-44DC-B349-246F075CED59}"/>
                </a:ext>
              </a:extLst>
            </p:cNvPr>
            <p:cNvSpPr/>
            <p:nvPr/>
          </p:nvSpPr>
          <p:spPr>
            <a:xfrm>
              <a:off x="9209673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391EDD3-4587-4F1D-9B69-43A549D136DB}"/>
                </a:ext>
              </a:extLst>
            </p:cNvPr>
            <p:cNvSpPr/>
            <p:nvPr/>
          </p:nvSpPr>
          <p:spPr>
            <a:xfrm>
              <a:off x="10782904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0278F3C-0559-474C-B33F-F648A89A56D4}"/>
                </a:ext>
              </a:extLst>
            </p:cNvPr>
            <p:cNvSpPr/>
            <p:nvPr/>
          </p:nvSpPr>
          <p:spPr>
            <a:xfrm>
              <a:off x="291694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272371A-E3D5-4B14-B95D-D173A2FAB7CF}"/>
                </a:ext>
              </a:extLst>
            </p:cNvPr>
            <p:cNvSpPr/>
            <p:nvPr/>
          </p:nvSpPr>
          <p:spPr>
            <a:xfrm>
              <a:off x="4490178" y="2116380"/>
              <a:ext cx="1449407" cy="567646"/>
            </a:xfrm>
            <a:custGeom>
              <a:avLst/>
              <a:gdLst>
                <a:gd name="connsiteX0" fmla="*/ -1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-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-1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-1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5687585-4C79-4EC0-800A-5A1EB4DC7DBD}"/>
                </a:ext>
              </a:extLst>
            </p:cNvPr>
            <p:cNvSpPr/>
            <p:nvPr/>
          </p:nvSpPr>
          <p:spPr>
            <a:xfrm>
              <a:off x="606340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94EB17C-EED4-4696-BF59-6F09B4D23CDE}"/>
                </a:ext>
              </a:extLst>
            </p:cNvPr>
            <p:cNvSpPr/>
            <p:nvPr/>
          </p:nvSpPr>
          <p:spPr>
            <a:xfrm>
              <a:off x="9209673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3E6D895-7ABC-4D66-B10F-9B641B9BF670}"/>
                </a:ext>
              </a:extLst>
            </p:cNvPr>
            <p:cNvSpPr/>
            <p:nvPr/>
          </p:nvSpPr>
          <p:spPr>
            <a:xfrm>
              <a:off x="10782904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0CF7EB4-AEE9-4837-B5AF-76FA51E93B81}"/>
                </a:ext>
              </a:extLst>
            </p:cNvPr>
            <p:cNvSpPr/>
            <p:nvPr/>
          </p:nvSpPr>
          <p:spPr>
            <a:xfrm>
              <a:off x="10782904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6284945-4335-4091-AB51-E9CCDC689345}"/>
                </a:ext>
              </a:extLst>
            </p:cNvPr>
            <p:cNvSpPr/>
            <p:nvPr/>
          </p:nvSpPr>
          <p:spPr>
            <a:xfrm>
              <a:off x="10782904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DF6ACDD-516B-4B49-9FEE-FACC7EA9707E}"/>
                </a:ext>
              </a:extLst>
            </p:cNvPr>
            <p:cNvSpPr/>
            <p:nvPr/>
          </p:nvSpPr>
          <p:spPr>
            <a:xfrm>
              <a:off x="10782904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D404738-F6F3-4BFA-BE94-B2373BFE6DCB}"/>
                </a:ext>
              </a:extLst>
            </p:cNvPr>
            <p:cNvSpPr/>
            <p:nvPr/>
          </p:nvSpPr>
          <p:spPr>
            <a:xfrm>
              <a:off x="10782904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C58A4CA-AA85-4487-9059-4B20078FEC1C}"/>
                </a:ext>
              </a:extLst>
            </p:cNvPr>
            <p:cNvSpPr/>
            <p:nvPr/>
          </p:nvSpPr>
          <p:spPr>
            <a:xfrm>
              <a:off x="7636443" y="2116380"/>
              <a:ext cx="1449407" cy="567646"/>
            </a:xfrm>
            <a:custGeom>
              <a:avLst/>
              <a:gdLst>
                <a:gd name="connsiteX0" fmla="*/ 1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1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1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FA1E586-165B-4E9D-ACBA-DD9B0B4F2718}"/>
                </a:ext>
              </a:extLst>
            </p:cNvPr>
            <p:cNvSpPr txBox="1"/>
            <p:nvPr/>
          </p:nvSpPr>
          <p:spPr>
            <a:xfrm>
              <a:off x="1166798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9C33CC-CEE2-4BEF-80FD-411448A1013A}"/>
                </a:ext>
              </a:extLst>
            </p:cNvPr>
            <p:cNvSpPr txBox="1"/>
            <p:nvPr/>
          </p:nvSpPr>
          <p:spPr>
            <a:xfrm>
              <a:off x="2249884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59806FC-7F59-48A9-BE32-414A95074C5C}"/>
                </a:ext>
              </a:extLst>
            </p:cNvPr>
            <p:cNvSpPr txBox="1"/>
            <p:nvPr/>
          </p:nvSpPr>
          <p:spPr>
            <a:xfrm>
              <a:off x="3819567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1B00E43-75BA-4B26-BEAE-E8EAEEA1BC0B}"/>
                </a:ext>
              </a:extLst>
            </p:cNvPr>
            <p:cNvSpPr txBox="1"/>
            <p:nvPr/>
          </p:nvSpPr>
          <p:spPr>
            <a:xfrm>
              <a:off x="538925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6F5CBB0-E3DA-4C8D-8D69-D3575DCFA3CC}"/>
                </a:ext>
              </a:extLst>
            </p:cNvPr>
            <p:cNvSpPr txBox="1"/>
            <p:nvPr/>
          </p:nvSpPr>
          <p:spPr>
            <a:xfrm>
              <a:off x="6958933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9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BE8F1DC-C606-4F79-92C3-59B4271F1D89}"/>
                </a:ext>
              </a:extLst>
            </p:cNvPr>
            <p:cNvSpPr txBox="1"/>
            <p:nvPr/>
          </p:nvSpPr>
          <p:spPr>
            <a:xfrm>
              <a:off x="8528616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10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209FDE9-CDDE-4503-BA83-320092553D77}"/>
                </a:ext>
              </a:extLst>
            </p:cNvPr>
            <p:cNvSpPr txBox="1"/>
            <p:nvPr/>
          </p:nvSpPr>
          <p:spPr>
            <a:xfrm>
              <a:off x="10098299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11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7D1902-9F72-4D01-861B-E20798722D27}"/>
                </a:ext>
              </a:extLst>
            </p:cNvPr>
            <p:cNvSpPr txBox="1"/>
            <p:nvPr/>
          </p:nvSpPr>
          <p:spPr>
            <a:xfrm>
              <a:off x="1166798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12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79D90B7-885D-4C15-81D1-89D7EF79EF10}"/>
                </a:ext>
              </a:extLst>
            </p:cNvPr>
            <p:cNvSpPr txBox="1"/>
            <p:nvPr/>
          </p:nvSpPr>
          <p:spPr>
            <a:xfrm>
              <a:off x="2249884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13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58154AC-6DEA-4B71-8A35-F508766DD306}"/>
                </a:ext>
              </a:extLst>
            </p:cNvPr>
            <p:cNvSpPr txBox="1"/>
            <p:nvPr/>
          </p:nvSpPr>
          <p:spPr>
            <a:xfrm>
              <a:off x="3819567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14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08D78DF-3965-4721-8177-5407BC706E96}"/>
                </a:ext>
              </a:extLst>
            </p:cNvPr>
            <p:cNvSpPr txBox="1"/>
            <p:nvPr/>
          </p:nvSpPr>
          <p:spPr>
            <a:xfrm>
              <a:off x="538925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15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91B49A-AF5F-408A-8A2D-F9D72EEA2D5A}"/>
                </a:ext>
              </a:extLst>
            </p:cNvPr>
            <p:cNvSpPr txBox="1"/>
            <p:nvPr/>
          </p:nvSpPr>
          <p:spPr>
            <a:xfrm>
              <a:off x="6958933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16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84D5D45-9BBD-4669-B003-0201BDD8C7ED}"/>
                </a:ext>
              </a:extLst>
            </p:cNvPr>
            <p:cNvSpPr txBox="1"/>
            <p:nvPr/>
          </p:nvSpPr>
          <p:spPr>
            <a:xfrm>
              <a:off x="8528616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17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823C089-5C3D-495A-A462-C896D9B6FD0B}"/>
                </a:ext>
              </a:extLst>
            </p:cNvPr>
            <p:cNvSpPr txBox="1"/>
            <p:nvPr/>
          </p:nvSpPr>
          <p:spPr>
            <a:xfrm>
              <a:off x="10098299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18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8E6AEFC-793A-4E39-B661-40843F2B049E}"/>
                </a:ext>
              </a:extLst>
            </p:cNvPr>
            <p:cNvSpPr txBox="1"/>
            <p:nvPr/>
          </p:nvSpPr>
          <p:spPr>
            <a:xfrm>
              <a:off x="1166798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19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4202F63-6915-40A1-8C7B-66D6A0523D93}"/>
                </a:ext>
              </a:extLst>
            </p:cNvPr>
            <p:cNvSpPr txBox="1"/>
            <p:nvPr/>
          </p:nvSpPr>
          <p:spPr>
            <a:xfrm>
              <a:off x="2249884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20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B3F8A5D-24BD-4A0E-88D3-4DC7006E0E2A}"/>
                </a:ext>
              </a:extLst>
            </p:cNvPr>
            <p:cNvSpPr txBox="1"/>
            <p:nvPr/>
          </p:nvSpPr>
          <p:spPr>
            <a:xfrm>
              <a:off x="3819567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21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8F1E96-7220-4CBB-86DE-BF52C22AA4CA}"/>
                </a:ext>
              </a:extLst>
            </p:cNvPr>
            <p:cNvSpPr txBox="1"/>
            <p:nvPr/>
          </p:nvSpPr>
          <p:spPr>
            <a:xfrm>
              <a:off x="538925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22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1FBBE9D-70AB-45BC-B20A-E37BEA5BEECF}"/>
                </a:ext>
              </a:extLst>
            </p:cNvPr>
            <p:cNvSpPr txBox="1"/>
            <p:nvPr/>
          </p:nvSpPr>
          <p:spPr>
            <a:xfrm>
              <a:off x="6958933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23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F8EDC85-B146-4DEF-A745-40B9D51D1B68}"/>
                </a:ext>
              </a:extLst>
            </p:cNvPr>
            <p:cNvSpPr txBox="1"/>
            <p:nvPr/>
          </p:nvSpPr>
          <p:spPr>
            <a:xfrm>
              <a:off x="8528616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24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62668FE-6719-429B-B768-81E08B9EEC88}"/>
                </a:ext>
              </a:extLst>
            </p:cNvPr>
            <p:cNvSpPr txBox="1"/>
            <p:nvPr/>
          </p:nvSpPr>
          <p:spPr>
            <a:xfrm>
              <a:off x="10098299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25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68D9410-A5F7-4BBE-BE3D-8CD69D2E865C}"/>
                </a:ext>
              </a:extLst>
            </p:cNvPr>
            <p:cNvSpPr txBox="1"/>
            <p:nvPr/>
          </p:nvSpPr>
          <p:spPr>
            <a:xfrm>
              <a:off x="1166798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26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2CCE762-86B3-4A01-A885-0B473A43098D}"/>
                </a:ext>
              </a:extLst>
            </p:cNvPr>
            <p:cNvSpPr txBox="1"/>
            <p:nvPr/>
          </p:nvSpPr>
          <p:spPr>
            <a:xfrm>
              <a:off x="2249884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B720775-2C07-4B8B-95BE-EDF266646728}"/>
                </a:ext>
              </a:extLst>
            </p:cNvPr>
            <p:cNvSpPr txBox="1"/>
            <p:nvPr/>
          </p:nvSpPr>
          <p:spPr>
            <a:xfrm>
              <a:off x="3819567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77F1A41-04CD-4434-83DC-8B1D3E1D6C0F}"/>
                </a:ext>
              </a:extLst>
            </p:cNvPr>
            <p:cNvSpPr txBox="1"/>
            <p:nvPr/>
          </p:nvSpPr>
          <p:spPr>
            <a:xfrm>
              <a:off x="538925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4F9D085-4DB0-4596-80AF-AB221ECF5140}"/>
                </a:ext>
              </a:extLst>
            </p:cNvPr>
            <p:cNvSpPr txBox="1"/>
            <p:nvPr/>
          </p:nvSpPr>
          <p:spPr>
            <a:xfrm>
              <a:off x="2249884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6CDC4B7-3254-4C38-9C06-1A767B2E732E}"/>
                </a:ext>
              </a:extLst>
            </p:cNvPr>
            <p:cNvSpPr txBox="1"/>
            <p:nvPr/>
          </p:nvSpPr>
          <p:spPr>
            <a:xfrm>
              <a:off x="3819567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7930571-7523-4CDF-B6CE-A8FF04321DA4}"/>
                </a:ext>
              </a:extLst>
            </p:cNvPr>
            <p:cNvSpPr txBox="1"/>
            <p:nvPr/>
          </p:nvSpPr>
          <p:spPr>
            <a:xfrm>
              <a:off x="6958933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F3EE1AA-30B8-4116-A032-E1230C1987EB}"/>
                </a:ext>
              </a:extLst>
            </p:cNvPr>
            <p:cNvSpPr txBox="1"/>
            <p:nvPr/>
          </p:nvSpPr>
          <p:spPr>
            <a:xfrm>
              <a:off x="8528616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41213E3-A54D-4BA0-82D6-99777117E6BE}"/>
                </a:ext>
              </a:extLst>
            </p:cNvPr>
            <p:cNvSpPr txBox="1"/>
            <p:nvPr/>
          </p:nvSpPr>
          <p:spPr>
            <a:xfrm>
              <a:off x="10098299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333A357-082A-4649-B776-8A6EAD7BB1B4}"/>
                </a:ext>
              </a:extLst>
            </p:cNvPr>
            <p:cNvSpPr txBox="1"/>
            <p:nvPr/>
          </p:nvSpPr>
          <p:spPr>
            <a:xfrm>
              <a:off x="1166798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61F27C3-9914-46A1-B9E0-F053BF764408}"/>
                </a:ext>
              </a:extLst>
            </p:cNvPr>
            <p:cNvSpPr txBox="1"/>
            <p:nvPr/>
          </p:nvSpPr>
          <p:spPr>
            <a:xfrm>
              <a:off x="139928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Sunday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5FCD58E-812D-48D4-9381-2E42E6D51827}"/>
                </a:ext>
              </a:extLst>
            </p:cNvPr>
            <p:cNvSpPr txBox="1"/>
            <p:nvPr/>
          </p:nvSpPr>
          <p:spPr>
            <a:xfrm>
              <a:off x="297245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Monday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5791F48-74FF-4E51-958B-45ADCB163EDC}"/>
                </a:ext>
              </a:extLst>
            </p:cNvPr>
            <p:cNvSpPr txBox="1"/>
            <p:nvPr/>
          </p:nvSpPr>
          <p:spPr>
            <a:xfrm>
              <a:off x="454561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Tuesday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2F98FB7-7A04-47A1-B92F-55FC97EC5AB9}"/>
                </a:ext>
              </a:extLst>
            </p:cNvPr>
            <p:cNvSpPr txBox="1"/>
            <p:nvPr/>
          </p:nvSpPr>
          <p:spPr>
            <a:xfrm>
              <a:off x="611878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Wednesday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BD39C72-CD86-42B0-9193-BA778A7A809F}"/>
                </a:ext>
              </a:extLst>
            </p:cNvPr>
            <p:cNvSpPr txBox="1"/>
            <p:nvPr/>
          </p:nvSpPr>
          <p:spPr>
            <a:xfrm>
              <a:off x="926511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Friday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354AA83-88C0-4CA8-8259-162E56587783}"/>
                </a:ext>
              </a:extLst>
            </p:cNvPr>
            <p:cNvSpPr txBox="1"/>
            <p:nvPr/>
          </p:nvSpPr>
          <p:spPr>
            <a:xfrm>
              <a:off x="10838277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Saturday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5C039E4-602A-49C7-A844-3032821927F7}"/>
                </a:ext>
              </a:extLst>
            </p:cNvPr>
            <p:cNvSpPr txBox="1"/>
            <p:nvPr/>
          </p:nvSpPr>
          <p:spPr>
            <a:xfrm>
              <a:off x="769194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Thursday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5F406CC8-4F4A-4AE7-966A-28E6B1BEF39D}"/>
                </a:ext>
              </a:extLst>
            </p:cNvPr>
            <p:cNvSpPr txBox="1"/>
            <p:nvPr/>
          </p:nvSpPr>
          <p:spPr>
            <a:xfrm>
              <a:off x="2249884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94ACED2-9244-4A91-9E82-188A28F7EE77}"/>
                </a:ext>
              </a:extLst>
            </p:cNvPr>
            <p:cNvSpPr txBox="1"/>
            <p:nvPr/>
          </p:nvSpPr>
          <p:spPr>
            <a:xfrm>
              <a:off x="3819567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31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C86124B9-67BE-4D33-8C02-F7A86F023D92}"/>
                </a:ext>
              </a:extLst>
            </p:cNvPr>
            <p:cNvSpPr txBox="1"/>
            <p:nvPr/>
          </p:nvSpPr>
          <p:spPr>
            <a:xfrm>
              <a:off x="538925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2F6BCA56-E2D8-4C19-94E3-D0FA1CEE0B23}"/>
                </a:ext>
              </a:extLst>
            </p:cNvPr>
            <p:cNvSpPr txBox="1"/>
            <p:nvPr/>
          </p:nvSpPr>
          <p:spPr>
            <a:xfrm>
              <a:off x="6958933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2132C2D4-48D8-4000-896A-6ED4D55565D7}"/>
                </a:ext>
              </a:extLst>
            </p:cNvPr>
            <p:cNvSpPr txBox="1"/>
            <p:nvPr/>
          </p:nvSpPr>
          <p:spPr>
            <a:xfrm>
              <a:off x="8528616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34C0DC1F-69F2-4214-AE81-E9386F5C93C5}"/>
                </a:ext>
              </a:extLst>
            </p:cNvPr>
            <p:cNvSpPr txBox="1"/>
            <p:nvPr/>
          </p:nvSpPr>
          <p:spPr>
            <a:xfrm>
              <a:off x="10098299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9040D31A-8116-43DF-838B-1FE31938D9F3}"/>
                </a:ext>
              </a:extLst>
            </p:cNvPr>
            <p:cNvSpPr txBox="1"/>
            <p:nvPr/>
          </p:nvSpPr>
          <p:spPr>
            <a:xfrm>
              <a:off x="538925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49884440-65BA-4F7F-BC43-F236137E6402}"/>
                </a:ext>
              </a:extLst>
            </p:cNvPr>
            <p:cNvSpPr txBox="1"/>
            <p:nvPr/>
          </p:nvSpPr>
          <p:spPr>
            <a:xfrm>
              <a:off x="6958933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9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1A8F36FE-170C-4DF9-B21E-B1AED9348F54}"/>
                </a:ext>
              </a:extLst>
            </p:cNvPr>
            <p:cNvSpPr txBox="1"/>
            <p:nvPr/>
          </p:nvSpPr>
          <p:spPr>
            <a:xfrm>
              <a:off x="8528616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10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261EE846-06C5-4384-B932-5D062589FB52}"/>
                </a:ext>
              </a:extLst>
            </p:cNvPr>
            <p:cNvSpPr txBox="1"/>
            <p:nvPr/>
          </p:nvSpPr>
          <p:spPr>
            <a:xfrm>
              <a:off x="10098299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11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DC2502E5-70FE-4818-881D-65BC39B5B5B8}"/>
                </a:ext>
              </a:extLst>
            </p:cNvPr>
            <p:cNvSpPr txBox="1"/>
            <p:nvPr/>
          </p:nvSpPr>
          <p:spPr>
            <a:xfrm>
              <a:off x="1166798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12</a:t>
              </a:r>
            </a:p>
          </p:txBody>
        </p:sp>
      </p:grpSp>
      <p:sp>
        <p:nvSpPr>
          <p:cNvPr id="206" name="Rectangle 205" descr="e7d195523061f1c0cef09ac28eaae964ec9988a5cce77c8b8C1E4685C6E6B40CD7615480512384A61EE159C6FE0045D14B61E85D0A95589D558B81FFC809322ACC20DC2254D928200A3EA0841B8B181401EC87BC981B1815DADB6418FBC2551CC9D332DE5664B3940F63757AB6A4C024650771445E27B83B02EDEEA8340516921653AAE451D04756">
            <a:extLst>
              <a:ext uri="{FF2B5EF4-FFF2-40B4-BE49-F238E27FC236}">
                <a16:creationId xmlns:a16="http://schemas.microsoft.com/office/drawing/2014/main" id="{B15EF8CC-3895-445D-BE0B-6057FE9BFB1F}"/>
              </a:ext>
            </a:extLst>
          </p:cNvPr>
          <p:cNvSpPr/>
          <p:nvPr/>
        </p:nvSpPr>
        <p:spPr>
          <a:xfrm>
            <a:off x="13915316" y="7466265"/>
            <a:ext cx="3667580" cy="1911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Feugiat delicata liberavisse id cum</a:t>
            </a:r>
            <a:r>
              <a:rPr lang="en-U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His at soluta regione diceret, cum et atqui placerat petentium. Per amet nonumy.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76AB5A2-ED27-491A-BD5E-91E13FF3C8A7}"/>
              </a:ext>
            </a:extLst>
          </p:cNvPr>
          <p:cNvSpPr txBox="1"/>
          <p:nvPr/>
        </p:nvSpPr>
        <p:spPr>
          <a:xfrm>
            <a:off x="13915316" y="6592274"/>
            <a:ext cx="3023436" cy="596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>
                <a:latin typeface="+mj-lt"/>
              </a:rPr>
              <a:t>To do list: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272EF1B-4208-480A-962C-CA7A3855C4A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38260736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aphic 2">
            <a:extLst>
              <a:ext uri="{FF2B5EF4-FFF2-40B4-BE49-F238E27FC236}">
                <a16:creationId xmlns:a16="http://schemas.microsoft.com/office/drawing/2014/main" id="{44C19F23-E672-4A72-BCF8-5511944E4B26}"/>
              </a:ext>
            </a:extLst>
          </p:cNvPr>
          <p:cNvGrpSpPr/>
          <p:nvPr/>
        </p:nvGrpSpPr>
        <p:grpSpPr>
          <a:xfrm>
            <a:off x="9533883" y="767549"/>
            <a:ext cx="2835233" cy="1040056"/>
            <a:chOff x="12645958" y="1604741"/>
            <a:chExt cx="406635" cy="149167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DA5C996-B4A8-4FEE-B160-79B4ACA5C46A}"/>
                </a:ext>
              </a:extLst>
            </p:cNvPr>
            <p:cNvSpPr/>
            <p:nvPr/>
          </p:nvSpPr>
          <p:spPr>
            <a:xfrm>
              <a:off x="12645958" y="1614439"/>
              <a:ext cx="104963" cy="125316"/>
            </a:xfrm>
            <a:custGeom>
              <a:avLst/>
              <a:gdLst>
                <a:gd name="connsiteX0" fmla="*/ 94882 w 104963"/>
                <a:gd name="connsiteY0" fmla="*/ 95074 h 125316"/>
                <a:gd name="connsiteX1" fmla="*/ 59502 w 104963"/>
                <a:gd name="connsiteY1" fmla="*/ 95074 h 125316"/>
                <a:gd name="connsiteX2" fmla="*/ 88271 w 104963"/>
                <a:gd name="connsiteY2" fmla="*/ 72207 h 125316"/>
                <a:gd name="connsiteX3" fmla="*/ 98898 w 104963"/>
                <a:gd name="connsiteY3" fmla="*/ 59448 h 125316"/>
                <a:gd name="connsiteX4" fmla="*/ 103652 w 104963"/>
                <a:gd name="connsiteY4" fmla="*/ 38576 h 125316"/>
                <a:gd name="connsiteX5" fmla="*/ 90183 w 104963"/>
                <a:gd name="connsiteY5" fmla="*/ 11010 h 125316"/>
                <a:gd name="connsiteX6" fmla="*/ 58847 w 104963"/>
                <a:gd name="connsiteY6" fmla="*/ 0 h 125316"/>
                <a:gd name="connsiteX7" fmla="*/ 41089 w 104963"/>
                <a:gd name="connsiteY7" fmla="*/ 1639 h 125316"/>
                <a:gd name="connsiteX8" fmla="*/ 20928 w 104963"/>
                <a:gd name="connsiteY8" fmla="*/ 9617 h 125316"/>
                <a:gd name="connsiteX9" fmla="*/ 0 w 104963"/>
                <a:gd name="connsiteY9" fmla="*/ 37811 h 125316"/>
                <a:gd name="connsiteX10" fmla="*/ 30079 w 104963"/>
                <a:gd name="connsiteY10" fmla="*/ 50597 h 125316"/>
                <a:gd name="connsiteX11" fmla="*/ 37510 w 104963"/>
                <a:gd name="connsiteY11" fmla="*/ 36254 h 125316"/>
                <a:gd name="connsiteX12" fmla="*/ 48410 w 104963"/>
                <a:gd name="connsiteY12" fmla="*/ 31090 h 125316"/>
                <a:gd name="connsiteX13" fmla="*/ 57918 w 104963"/>
                <a:gd name="connsiteY13" fmla="*/ 34232 h 125316"/>
                <a:gd name="connsiteX14" fmla="*/ 61798 w 104963"/>
                <a:gd name="connsiteY14" fmla="*/ 43330 h 125316"/>
                <a:gd name="connsiteX15" fmla="*/ 57508 w 104963"/>
                <a:gd name="connsiteY15" fmla="*/ 56252 h 125316"/>
                <a:gd name="connsiteX16" fmla="*/ 38986 w 104963"/>
                <a:gd name="connsiteY16" fmla="*/ 74146 h 125316"/>
                <a:gd name="connsiteX17" fmla="*/ 33248 w 104963"/>
                <a:gd name="connsiteY17" fmla="*/ 78709 h 125316"/>
                <a:gd name="connsiteX18" fmla="*/ 28577 w 104963"/>
                <a:gd name="connsiteY18" fmla="*/ 82424 h 125316"/>
                <a:gd name="connsiteX19" fmla="*/ 7158 w 104963"/>
                <a:gd name="connsiteY19" fmla="*/ 103871 h 125316"/>
                <a:gd name="connsiteX20" fmla="*/ 628 w 104963"/>
                <a:gd name="connsiteY20" fmla="*/ 125317 h 125316"/>
                <a:gd name="connsiteX21" fmla="*/ 79883 w 104963"/>
                <a:gd name="connsiteY21" fmla="*/ 125317 h 125316"/>
                <a:gd name="connsiteX22" fmla="*/ 104963 w 104963"/>
                <a:gd name="connsiteY22" fmla="*/ 125317 h 125316"/>
                <a:gd name="connsiteX23" fmla="*/ 94882 w 104963"/>
                <a:gd name="connsiteY23" fmla="*/ 95074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63" h="125316">
                  <a:moveTo>
                    <a:pt x="94882" y="95074"/>
                  </a:moveTo>
                  <a:lnTo>
                    <a:pt x="59502" y="95074"/>
                  </a:lnTo>
                  <a:lnTo>
                    <a:pt x="88271" y="72207"/>
                  </a:lnTo>
                  <a:cubicBezTo>
                    <a:pt x="92833" y="68519"/>
                    <a:pt x="96358" y="64284"/>
                    <a:pt x="98898" y="59448"/>
                  </a:cubicBezTo>
                  <a:cubicBezTo>
                    <a:pt x="102067" y="53411"/>
                    <a:pt x="103652" y="46444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7" y="0"/>
                  </a:cubicBezTo>
                  <a:cubicBezTo>
                    <a:pt x="52427" y="0"/>
                    <a:pt x="46499" y="546"/>
                    <a:pt x="41089" y="1639"/>
                  </a:cubicBezTo>
                  <a:cubicBezTo>
                    <a:pt x="33330" y="3196"/>
                    <a:pt x="26582" y="5846"/>
                    <a:pt x="20928" y="9617"/>
                  </a:cubicBezTo>
                  <a:cubicBezTo>
                    <a:pt x="11283" y="16037"/>
                    <a:pt x="4317" y="25435"/>
                    <a:pt x="0" y="37811"/>
                  </a:cubicBezTo>
                  <a:lnTo>
                    <a:pt x="30079" y="50597"/>
                  </a:lnTo>
                  <a:cubicBezTo>
                    <a:pt x="31746" y="44477"/>
                    <a:pt x="34205" y="39696"/>
                    <a:pt x="37510" y="36254"/>
                  </a:cubicBezTo>
                  <a:cubicBezTo>
                    <a:pt x="40816" y="32811"/>
                    <a:pt x="44450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8" y="39368"/>
                    <a:pt x="61798" y="43330"/>
                  </a:cubicBezTo>
                  <a:cubicBezTo>
                    <a:pt x="61798" y="47537"/>
                    <a:pt x="60377" y="51826"/>
                    <a:pt x="57508" y="56252"/>
                  </a:cubicBezTo>
                  <a:cubicBezTo>
                    <a:pt x="54421" y="60678"/>
                    <a:pt x="48248" y="66633"/>
                    <a:pt x="38986" y="74146"/>
                  </a:cubicBezTo>
                  <a:lnTo>
                    <a:pt x="33248" y="78709"/>
                  </a:lnTo>
                  <a:lnTo>
                    <a:pt x="28577" y="82424"/>
                  </a:lnTo>
                  <a:cubicBezTo>
                    <a:pt x="18660" y="90375"/>
                    <a:pt x="11528" y="97532"/>
                    <a:pt x="7158" y="103871"/>
                  </a:cubicBezTo>
                  <a:cubicBezTo>
                    <a:pt x="2813" y="110209"/>
                    <a:pt x="628" y="117367"/>
                    <a:pt x="628" y="125317"/>
                  </a:cubicBezTo>
                  <a:lnTo>
                    <a:pt x="79883" y="125317"/>
                  </a:lnTo>
                  <a:lnTo>
                    <a:pt x="104963" y="125317"/>
                  </a:lnTo>
                  <a:lnTo>
                    <a:pt x="94882" y="95074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4" name="Graphic 2">
              <a:extLst>
                <a:ext uri="{FF2B5EF4-FFF2-40B4-BE49-F238E27FC236}">
                  <a16:creationId xmlns:a16="http://schemas.microsoft.com/office/drawing/2014/main" id="{1A594347-1787-49DD-80E6-49EC442BF215}"/>
                </a:ext>
              </a:extLst>
            </p:cNvPr>
            <p:cNvGrpSpPr/>
            <p:nvPr/>
          </p:nvGrpSpPr>
          <p:grpSpPr>
            <a:xfrm>
              <a:off x="12725541" y="1604795"/>
              <a:ext cx="136053" cy="149112"/>
              <a:chOff x="12725541" y="1604795"/>
              <a:chExt cx="136053" cy="149112"/>
            </a:xfrm>
            <a:solidFill>
              <a:srgbClr val="FFECBD"/>
            </a:solidFill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E52C03E-AA95-4053-BE11-168F95CB54EF}"/>
                  </a:ext>
                </a:extLst>
              </p:cNvPr>
              <p:cNvSpPr/>
              <p:nvPr/>
            </p:nvSpPr>
            <p:spPr>
              <a:xfrm>
                <a:off x="12735212" y="1614412"/>
                <a:ext cx="116711" cy="129797"/>
              </a:xfrm>
              <a:custGeom>
                <a:avLst/>
                <a:gdLst>
                  <a:gd name="connsiteX0" fmla="*/ 100920 w 116711"/>
                  <a:gd name="connsiteY0" fmla="*/ 18222 h 129797"/>
                  <a:gd name="connsiteX1" fmla="*/ 58683 w 116711"/>
                  <a:gd name="connsiteY1" fmla="*/ 0 h 129797"/>
                  <a:gd name="connsiteX2" fmla="*/ 44504 w 116711"/>
                  <a:gd name="connsiteY2" fmla="*/ 1530 h 129797"/>
                  <a:gd name="connsiteX3" fmla="*/ 16119 w 116711"/>
                  <a:gd name="connsiteY3" fmla="*/ 18796 h 129797"/>
                  <a:gd name="connsiteX4" fmla="*/ 13332 w 116711"/>
                  <a:gd name="connsiteY4" fmla="*/ 22320 h 129797"/>
                  <a:gd name="connsiteX5" fmla="*/ 0 w 116711"/>
                  <a:gd name="connsiteY5" fmla="*/ 65404 h 129797"/>
                  <a:gd name="connsiteX6" fmla="*/ 1230 w 116711"/>
                  <a:gd name="connsiteY6" fmla="*/ 79528 h 129797"/>
                  <a:gd name="connsiteX7" fmla="*/ 16939 w 116711"/>
                  <a:gd name="connsiteY7" fmla="*/ 111356 h 129797"/>
                  <a:gd name="connsiteX8" fmla="*/ 50897 w 116711"/>
                  <a:gd name="connsiteY8" fmla="*/ 129196 h 129797"/>
                  <a:gd name="connsiteX9" fmla="*/ 59995 w 116711"/>
                  <a:gd name="connsiteY9" fmla="*/ 129797 h 129797"/>
                  <a:gd name="connsiteX10" fmla="*/ 101412 w 116711"/>
                  <a:gd name="connsiteY10" fmla="*/ 110755 h 129797"/>
                  <a:gd name="connsiteX11" fmla="*/ 101548 w 116711"/>
                  <a:gd name="connsiteY11" fmla="*/ 110564 h 129797"/>
                  <a:gd name="connsiteX12" fmla="*/ 116246 w 116711"/>
                  <a:gd name="connsiteY12" fmla="*/ 73300 h 129797"/>
                  <a:gd name="connsiteX13" fmla="*/ 116712 w 116711"/>
                  <a:gd name="connsiteY13" fmla="*/ 64093 h 129797"/>
                  <a:gd name="connsiteX14" fmla="*/ 100920 w 116711"/>
                  <a:gd name="connsiteY14" fmla="*/ 18222 h 129797"/>
                  <a:gd name="connsiteX15" fmla="*/ 72070 w 116711"/>
                  <a:gd name="connsiteY15" fmla="*/ 89446 h 129797"/>
                  <a:gd name="connsiteX16" fmla="*/ 58519 w 116711"/>
                  <a:gd name="connsiteY16" fmla="*/ 98407 h 129797"/>
                  <a:gd name="connsiteX17" fmla="*/ 44559 w 116711"/>
                  <a:gd name="connsiteY17" fmla="*/ 89200 h 129797"/>
                  <a:gd name="connsiteX18" fmla="*/ 40516 w 116711"/>
                  <a:gd name="connsiteY18" fmla="*/ 64584 h 129797"/>
                  <a:gd name="connsiteX19" fmla="*/ 41663 w 116711"/>
                  <a:gd name="connsiteY19" fmla="*/ 50651 h 129797"/>
                  <a:gd name="connsiteX20" fmla="*/ 44640 w 116711"/>
                  <a:gd name="connsiteY20" fmla="*/ 40543 h 129797"/>
                  <a:gd name="connsiteX21" fmla="*/ 58191 w 116711"/>
                  <a:gd name="connsiteY21" fmla="*/ 31090 h 129797"/>
                  <a:gd name="connsiteX22" fmla="*/ 72398 w 116711"/>
                  <a:gd name="connsiteY22" fmla="*/ 40051 h 129797"/>
                  <a:gd name="connsiteX23" fmla="*/ 76196 w 116711"/>
                  <a:gd name="connsiteY23" fmla="*/ 64912 h 129797"/>
                  <a:gd name="connsiteX24" fmla="*/ 74228 w 116711"/>
                  <a:gd name="connsiteY24" fmla="*/ 83244 h 129797"/>
                  <a:gd name="connsiteX25" fmla="*/ 72070 w 116711"/>
                  <a:gd name="connsiteY25" fmla="*/ 89446 h 129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16711" h="129797">
                    <a:moveTo>
                      <a:pt x="100920" y="18222"/>
                    </a:moveTo>
                    <a:cubicBezTo>
                      <a:pt x="90401" y="6092"/>
                      <a:pt x="76305" y="0"/>
                      <a:pt x="58683" y="0"/>
                    </a:cubicBezTo>
                    <a:cubicBezTo>
                      <a:pt x="53684" y="0"/>
                      <a:pt x="48957" y="519"/>
                      <a:pt x="44504" y="1530"/>
                    </a:cubicBezTo>
                    <a:cubicBezTo>
                      <a:pt x="33276" y="4071"/>
                      <a:pt x="23796" y="9808"/>
                      <a:pt x="16119" y="18796"/>
                    </a:cubicBezTo>
                    <a:cubicBezTo>
                      <a:pt x="15135" y="19944"/>
                      <a:pt x="14207" y="21118"/>
                      <a:pt x="13332" y="22320"/>
                    </a:cubicBezTo>
                    <a:cubicBezTo>
                      <a:pt x="4453" y="34205"/>
                      <a:pt x="0" y="48548"/>
                      <a:pt x="0" y="65404"/>
                    </a:cubicBezTo>
                    <a:cubicBezTo>
                      <a:pt x="0" y="70322"/>
                      <a:pt x="410" y="75021"/>
                      <a:pt x="1230" y="79528"/>
                    </a:cubicBezTo>
                    <a:cubicBezTo>
                      <a:pt x="3442" y="91741"/>
                      <a:pt x="8688" y="102368"/>
                      <a:pt x="16939" y="111356"/>
                    </a:cubicBezTo>
                    <a:cubicBezTo>
                      <a:pt x="26199" y="121437"/>
                      <a:pt x="37538" y="127393"/>
                      <a:pt x="50897" y="129196"/>
                    </a:cubicBezTo>
                    <a:cubicBezTo>
                      <a:pt x="53821" y="129606"/>
                      <a:pt x="56853" y="129797"/>
                      <a:pt x="59995" y="129797"/>
                    </a:cubicBezTo>
                    <a:cubicBezTo>
                      <a:pt x="77398" y="129797"/>
                      <a:pt x="91222" y="123459"/>
                      <a:pt x="101412" y="110755"/>
                    </a:cubicBezTo>
                    <a:cubicBezTo>
                      <a:pt x="101467" y="110701"/>
                      <a:pt x="101493" y="110619"/>
                      <a:pt x="101548" y="110564"/>
                    </a:cubicBezTo>
                    <a:cubicBezTo>
                      <a:pt x="109908" y="100100"/>
                      <a:pt x="114799" y="87670"/>
                      <a:pt x="116246" y="73300"/>
                    </a:cubicBezTo>
                    <a:cubicBezTo>
                      <a:pt x="116547" y="70322"/>
                      <a:pt x="116712" y="67234"/>
                      <a:pt x="116712" y="64093"/>
                    </a:cubicBezTo>
                    <a:cubicBezTo>
                      <a:pt x="116712" y="45652"/>
                      <a:pt x="111465" y="30380"/>
                      <a:pt x="100920" y="18222"/>
                    </a:cubicBezTo>
                    <a:close/>
                    <a:moveTo>
                      <a:pt x="72070" y="89446"/>
                    </a:moveTo>
                    <a:cubicBezTo>
                      <a:pt x="69311" y="95401"/>
                      <a:pt x="64804" y="98407"/>
                      <a:pt x="58519" y="98407"/>
                    </a:cubicBezTo>
                    <a:cubicBezTo>
                      <a:pt x="51908" y="98407"/>
                      <a:pt x="47236" y="95347"/>
                      <a:pt x="44559" y="89200"/>
                    </a:cubicBezTo>
                    <a:cubicBezTo>
                      <a:pt x="41854" y="83080"/>
                      <a:pt x="40516" y="74857"/>
                      <a:pt x="40516" y="64584"/>
                    </a:cubicBezTo>
                    <a:cubicBezTo>
                      <a:pt x="40516" y="59476"/>
                      <a:pt x="40899" y="54831"/>
                      <a:pt x="41663" y="50651"/>
                    </a:cubicBezTo>
                    <a:cubicBezTo>
                      <a:pt x="42346" y="46908"/>
                      <a:pt x="43329" y="43521"/>
                      <a:pt x="44640" y="40543"/>
                    </a:cubicBezTo>
                    <a:cubicBezTo>
                      <a:pt x="47400" y="34232"/>
                      <a:pt x="51908" y="31090"/>
                      <a:pt x="58191" y="31090"/>
                    </a:cubicBezTo>
                    <a:cubicBezTo>
                      <a:pt x="65130" y="31090"/>
                      <a:pt x="69885" y="34068"/>
                      <a:pt x="72398" y="40051"/>
                    </a:cubicBezTo>
                    <a:cubicBezTo>
                      <a:pt x="74939" y="46007"/>
                      <a:pt x="76196" y="54312"/>
                      <a:pt x="76196" y="64912"/>
                    </a:cubicBezTo>
                    <a:cubicBezTo>
                      <a:pt x="76196" y="72070"/>
                      <a:pt x="75540" y="78190"/>
                      <a:pt x="74228" y="83244"/>
                    </a:cubicBezTo>
                    <a:cubicBezTo>
                      <a:pt x="73655" y="85539"/>
                      <a:pt x="72945" y="87588"/>
                      <a:pt x="72070" y="89446"/>
                    </a:cubicBez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B3EC15B9-B616-4E7C-969A-B6B316EFF861}"/>
                  </a:ext>
                </a:extLst>
              </p:cNvPr>
              <p:cNvSpPr/>
              <p:nvPr/>
            </p:nvSpPr>
            <p:spPr>
              <a:xfrm>
                <a:off x="12725541" y="1604795"/>
                <a:ext cx="136053" cy="149112"/>
              </a:xfrm>
              <a:custGeom>
                <a:avLst/>
                <a:gdLst>
                  <a:gd name="connsiteX0" fmla="*/ 69694 w 136053"/>
                  <a:gd name="connsiteY0" fmla="*/ 149113 h 149112"/>
                  <a:gd name="connsiteX1" fmla="*/ 59285 w 136053"/>
                  <a:gd name="connsiteY1" fmla="*/ 148430 h 149112"/>
                  <a:gd name="connsiteX2" fmla="*/ 19479 w 136053"/>
                  <a:gd name="connsiteY2" fmla="*/ 127530 h 149112"/>
                  <a:gd name="connsiteX3" fmla="*/ 1394 w 136053"/>
                  <a:gd name="connsiteY3" fmla="*/ 90894 h 149112"/>
                  <a:gd name="connsiteX4" fmla="*/ 0 w 136053"/>
                  <a:gd name="connsiteY4" fmla="*/ 75048 h 149112"/>
                  <a:gd name="connsiteX5" fmla="*/ 15245 w 136053"/>
                  <a:gd name="connsiteY5" fmla="*/ 26173 h 149112"/>
                  <a:gd name="connsiteX6" fmla="*/ 18441 w 136053"/>
                  <a:gd name="connsiteY6" fmla="*/ 22157 h 149112"/>
                  <a:gd name="connsiteX7" fmla="*/ 52044 w 136053"/>
                  <a:gd name="connsiteY7" fmla="*/ 1776 h 149112"/>
                  <a:gd name="connsiteX8" fmla="*/ 68355 w 136053"/>
                  <a:gd name="connsiteY8" fmla="*/ 0 h 149112"/>
                  <a:gd name="connsiteX9" fmla="*/ 117913 w 136053"/>
                  <a:gd name="connsiteY9" fmla="*/ 21555 h 149112"/>
                  <a:gd name="connsiteX10" fmla="*/ 117913 w 136053"/>
                  <a:gd name="connsiteY10" fmla="*/ 21555 h 149112"/>
                  <a:gd name="connsiteX11" fmla="*/ 136053 w 136053"/>
                  <a:gd name="connsiteY11" fmla="*/ 73764 h 149112"/>
                  <a:gd name="connsiteX12" fmla="*/ 135534 w 136053"/>
                  <a:gd name="connsiteY12" fmla="*/ 83954 h 149112"/>
                  <a:gd name="connsiteX13" fmla="*/ 118787 w 136053"/>
                  <a:gd name="connsiteY13" fmla="*/ 126300 h 149112"/>
                  <a:gd name="connsiteX14" fmla="*/ 69694 w 136053"/>
                  <a:gd name="connsiteY14" fmla="*/ 149113 h 149112"/>
                  <a:gd name="connsiteX15" fmla="*/ 68355 w 136053"/>
                  <a:gd name="connsiteY15" fmla="*/ 19315 h 149112"/>
                  <a:gd name="connsiteX16" fmla="*/ 56306 w 136053"/>
                  <a:gd name="connsiteY16" fmla="*/ 20599 h 149112"/>
                  <a:gd name="connsiteX17" fmla="*/ 33112 w 136053"/>
                  <a:gd name="connsiteY17" fmla="*/ 34724 h 149112"/>
                  <a:gd name="connsiteX18" fmla="*/ 30735 w 136053"/>
                  <a:gd name="connsiteY18" fmla="*/ 37702 h 149112"/>
                  <a:gd name="connsiteX19" fmla="*/ 19315 w 136053"/>
                  <a:gd name="connsiteY19" fmla="*/ 75021 h 149112"/>
                  <a:gd name="connsiteX20" fmla="*/ 20409 w 136053"/>
                  <a:gd name="connsiteY20" fmla="*/ 87397 h 149112"/>
                  <a:gd name="connsiteX21" fmla="*/ 33712 w 136053"/>
                  <a:gd name="connsiteY21" fmla="*/ 114416 h 149112"/>
                  <a:gd name="connsiteX22" fmla="*/ 61853 w 136053"/>
                  <a:gd name="connsiteY22" fmla="*/ 129224 h 149112"/>
                  <a:gd name="connsiteX23" fmla="*/ 69639 w 136053"/>
                  <a:gd name="connsiteY23" fmla="*/ 129743 h 149112"/>
                  <a:gd name="connsiteX24" fmla="*/ 103516 w 136053"/>
                  <a:gd name="connsiteY24" fmla="*/ 114334 h 149112"/>
                  <a:gd name="connsiteX25" fmla="*/ 103816 w 136053"/>
                  <a:gd name="connsiteY25" fmla="*/ 113952 h 149112"/>
                  <a:gd name="connsiteX26" fmla="*/ 116246 w 136053"/>
                  <a:gd name="connsiteY26" fmla="*/ 81960 h 149112"/>
                  <a:gd name="connsiteX27" fmla="*/ 116657 w 136053"/>
                  <a:gd name="connsiteY27" fmla="*/ 73709 h 149112"/>
                  <a:gd name="connsiteX28" fmla="*/ 103242 w 136053"/>
                  <a:gd name="connsiteY28" fmla="*/ 34177 h 149112"/>
                  <a:gd name="connsiteX29" fmla="*/ 68355 w 136053"/>
                  <a:gd name="connsiteY29" fmla="*/ 19315 h 149112"/>
                  <a:gd name="connsiteX30" fmla="*/ 68191 w 136053"/>
                  <a:gd name="connsiteY30" fmla="*/ 117695 h 149112"/>
                  <a:gd name="connsiteX31" fmla="*/ 45351 w 136053"/>
                  <a:gd name="connsiteY31" fmla="*/ 102723 h 149112"/>
                  <a:gd name="connsiteX32" fmla="*/ 40488 w 136053"/>
                  <a:gd name="connsiteY32" fmla="*/ 74201 h 149112"/>
                  <a:gd name="connsiteX33" fmla="*/ 41799 w 136053"/>
                  <a:gd name="connsiteY33" fmla="*/ 58547 h 149112"/>
                  <a:gd name="connsiteX34" fmla="*/ 45433 w 136053"/>
                  <a:gd name="connsiteY34" fmla="*/ 46307 h 149112"/>
                  <a:gd name="connsiteX35" fmla="*/ 67862 w 136053"/>
                  <a:gd name="connsiteY35" fmla="*/ 31063 h 149112"/>
                  <a:gd name="connsiteX36" fmla="*/ 90975 w 136053"/>
                  <a:gd name="connsiteY36" fmla="*/ 45898 h 149112"/>
                  <a:gd name="connsiteX37" fmla="*/ 95539 w 136053"/>
                  <a:gd name="connsiteY37" fmla="*/ 74556 h 149112"/>
                  <a:gd name="connsiteX38" fmla="*/ 93243 w 136053"/>
                  <a:gd name="connsiteY38" fmla="*/ 95319 h 149112"/>
                  <a:gd name="connsiteX39" fmla="*/ 90511 w 136053"/>
                  <a:gd name="connsiteY39" fmla="*/ 103133 h 149112"/>
                  <a:gd name="connsiteX40" fmla="*/ 68191 w 136053"/>
                  <a:gd name="connsiteY40" fmla="*/ 117695 h 149112"/>
                  <a:gd name="connsiteX41" fmla="*/ 67862 w 136053"/>
                  <a:gd name="connsiteY41" fmla="*/ 50405 h 149112"/>
                  <a:gd name="connsiteX42" fmla="*/ 63164 w 136053"/>
                  <a:gd name="connsiteY42" fmla="*/ 54066 h 149112"/>
                  <a:gd name="connsiteX43" fmla="*/ 60842 w 136053"/>
                  <a:gd name="connsiteY43" fmla="*/ 62044 h 149112"/>
                  <a:gd name="connsiteX44" fmla="*/ 59859 w 136053"/>
                  <a:gd name="connsiteY44" fmla="*/ 74228 h 149112"/>
                  <a:gd name="connsiteX45" fmla="*/ 63081 w 136053"/>
                  <a:gd name="connsiteY45" fmla="*/ 94937 h 149112"/>
                  <a:gd name="connsiteX46" fmla="*/ 68191 w 136053"/>
                  <a:gd name="connsiteY46" fmla="*/ 98352 h 149112"/>
                  <a:gd name="connsiteX47" fmla="*/ 72972 w 136053"/>
                  <a:gd name="connsiteY47" fmla="*/ 95019 h 149112"/>
                  <a:gd name="connsiteX48" fmla="*/ 72972 w 136053"/>
                  <a:gd name="connsiteY48" fmla="*/ 95019 h 149112"/>
                  <a:gd name="connsiteX49" fmla="*/ 74556 w 136053"/>
                  <a:gd name="connsiteY49" fmla="*/ 90484 h 149112"/>
                  <a:gd name="connsiteX50" fmla="*/ 76223 w 136053"/>
                  <a:gd name="connsiteY50" fmla="*/ 74556 h 149112"/>
                  <a:gd name="connsiteX51" fmla="*/ 73190 w 136053"/>
                  <a:gd name="connsiteY51" fmla="*/ 53493 h 149112"/>
                  <a:gd name="connsiteX52" fmla="*/ 67862 w 136053"/>
                  <a:gd name="connsiteY52" fmla="*/ 50405 h 149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36053" h="149112">
                    <a:moveTo>
                      <a:pt x="69694" y="149113"/>
                    </a:moveTo>
                    <a:cubicBezTo>
                      <a:pt x="66196" y="149113"/>
                      <a:pt x="62700" y="148867"/>
                      <a:pt x="59285" y="148430"/>
                    </a:cubicBezTo>
                    <a:cubicBezTo>
                      <a:pt x="43657" y="146299"/>
                      <a:pt x="30271" y="139277"/>
                      <a:pt x="19479" y="127530"/>
                    </a:cubicBezTo>
                    <a:cubicBezTo>
                      <a:pt x="10026" y="117230"/>
                      <a:pt x="3934" y="104881"/>
                      <a:pt x="1394" y="90894"/>
                    </a:cubicBezTo>
                    <a:cubicBezTo>
                      <a:pt x="464" y="85812"/>
                      <a:pt x="0" y="80485"/>
                      <a:pt x="0" y="75048"/>
                    </a:cubicBezTo>
                    <a:cubicBezTo>
                      <a:pt x="0" y="56170"/>
                      <a:pt x="5136" y="39723"/>
                      <a:pt x="15245" y="26173"/>
                    </a:cubicBezTo>
                    <a:cubicBezTo>
                      <a:pt x="16256" y="24807"/>
                      <a:pt x="17320" y="23468"/>
                      <a:pt x="18441" y="22157"/>
                    </a:cubicBezTo>
                    <a:cubicBezTo>
                      <a:pt x="27484" y="11638"/>
                      <a:pt x="38767" y="4781"/>
                      <a:pt x="52044" y="1776"/>
                    </a:cubicBezTo>
                    <a:cubicBezTo>
                      <a:pt x="57236" y="601"/>
                      <a:pt x="62727" y="0"/>
                      <a:pt x="68355" y="0"/>
                    </a:cubicBezTo>
                    <a:cubicBezTo>
                      <a:pt x="88845" y="0"/>
                      <a:pt x="105510" y="7240"/>
                      <a:pt x="117913" y="21555"/>
                    </a:cubicBezTo>
                    <a:cubicBezTo>
                      <a:pt x="117913" y="21555"/>
                      <a:pt x="117913" y="21555"/>
                      <a:pt x="117913" y="21555"/>
                    </a:cubicBezTo>
                    <a:cubicBezTo>
                      <a:pt x="129961" y="35461"/>
                      <a:pt x="136053" y="53001"/>
                      <a:pt x="136053" y="73764"/>
                    </a:cubicBezTo>
                    <a:cubicBezTo>
                      <a:pt x="136053" y="77152"/>
                      <a:pt x="135890" y="80567"/>
                      <a:pt x="135534" y="83954"/>
                    </a:cubicBezTo>
                    <a:cubicBezTo>
                      <a:pt x="133896" y="100155"/>
                      <a:pt x="128268" y="114389"/>
                      <a:pt x="118787" y="126300"/>
                    </a:cubicBezTo>
                    <a:cubicBezTo>
                      <a:pt x="106576" y="141490"/>
                      <a:pt x="90101" y="149113"/>
                      <a:pt x="69694" y="149113"/>
                    </a:cubicBezTo>
                    <a:close/>
                    <a:moveTo>
                      <a:pt x="68355" y="19315"/>
                    </a:moveTo>
                    <a:cubicBezTo>
                      <a:pt x="64147" y="19315"/>
                      <a:pt x="60104" y="19752"/>
                      <a:pt x="56306" y="20599"/>
                    </a:cubicBezTo>
                    <a:cubicBezTo>
                      <a:pt x="47046" y="22703"/>
                      <a:pt x="39478" y="27320"/>
                      <a:pt x="33112" y="34724"/>
                    </a:cubicBezTo>
                    <a:cubicBezTo>
                      <a:pt x="32292" y="35707"/>
                      <a:pt x="31501" y="36691"/>
                      <a:pt x="30735" y="37702"/>
                    </a:cubicBezTo>
                    <a:cubicBezTo>
                      <a:pt x="23058" y="48001"/>
                      <a:pt x="19315" y="60186"/>
                      <a:pt x="19315" y="75021"/>
                    </a:cubicBezTo>
                    <a:cubicBezTo>
                      <a:pt x="19315" y="79283"/>
                      <a:pt x="19671" y="83463"/>
                      <a:pt x="20409" y="87397"/>
                    </a:cubicBezTo>
                    <a:cubicBezTo>
                      <a:pt x="22320" y="97888"/>
                      <a:pt x="26665" y="106739"/>
                      <a:pt x="33712" y="114416"/>
                    </a:cubicBezTo>
                    <a:cubicBezTo>
                      <a:pt x="41472" y="122858"/>
                      <a:pt x="50678" y="127721"/>
                      <a:pt x="61853" y="129224"/>
                    </a:cubicBezTo>
                    <a:cubicBezTo>
                      <a:pt x="64393" y="129579"/>
                      <a:pt x="67017" y="129743"/>
                      <a:pt x="69639" y="129743"/>
                    </a:cubicBezTo>
                    <a:cubicBezTo>
                      <a:pt x="84092" y="129743"/>
                      <a:pt x="95182" y="124688"/>
                      <a:pt x="103516" y="114334"/>
                    </a:cubicBezTo>
                    <a:cubicBezTo>
                      <a:pt x="103571" y="114280"/>
                      <a:pt x="103761" y="114006"/>
                      <a:pt x="103816" y="113952"/>
                    </a:cubicBezTo>
                    <a:cubicBezTo>
                      <a:pt x="110865" y="105100"/>
                      <a:pt x="114989" y="94554"/>
                      <a:pt x="116246" y="81960"/>
                    </a:cubicBezTo>
                    <a:cubicBezTo>
                      <a:pt x="116519" y="79228"/>
                      <a:pt x="116657" y="76441"/>
                      <a:pt x="116657" y="73709"/>
                    </a:cubicBezTo>
                    <a:cubicBezTo>
                      <a:pt x="116657" y="57536"/>
                      <a:pt x="112257" y="44614"/>
                      <a:pt x="103242" y="34177"/>
                    </a:cubicBezTo>
                    <a:cubicBezTo>
                      <a:pt x="94609" y="24178"/>
                      <a:pt x="83190" y="19315"/>
                      <a:pt x="68355" y="19315"/>
                    </a:cubicBezTo>
                    <a:close/>
                    <a:moveTo>
                      <a:pt x="68191" y="117695"/>
                    </a:moveTo>
                    <a:cubicBezTo>
                      <a:pt x="57727" y="117695"/>
                      <a:pt x="49614" y="112367"/>
                      <a:pt x="45351" y="102723"/>
                    </a:cubicBezTo>
                    <a:cubicBezTo>
                      <a:pt x="42073" y="95265"/>
                      <a:pt x="40488" y="85949"/>
                      <a:pt x="40488" y="74201"/>
                    </a:cubicBezTo>
                    <a:cubicBezTo>
                      <a:pt x="40488" y="68546"/>
                      <a:pt x="40925" y="63273"/>
                      <a:pt x="41799" y="58547"/>
                    </a:cubicBezTo>
                    <a:cubicBezTo>
                      <a:pt x="42619" y="54066"/>
                      <a:pt x="43848" y="49941"/>
                      <a:pt x="45433" y="46307"/>
                    </a:cubicBezTo>
                    <a:cubicBezTo>
                      <a:pt x="49750" y="36472"/>
                      <a:pt x="57700" y="31063"/>
                      <a:pt x="67862" y="31063"/>
                    </a:cubicBezTo>
                    <a:cubicBezTo>
                      <a:pt x="78709" y="31063"/>
                      <a:pt x="86905" y="36336"/>
                      <a:pt x="90975" y="45898"/>
                    </a:cubicBezTo>
                    <a:cubicBezTo>
                      <a:pt x="94063" y="53137"/>
                      <a:pt x="95539" y="62508"/>
                      <a:pt x="95539" y="74556"/>
                    </a:cubicBezTo>
                    <a:cubicBezTo>
                      <a:pt x="95539" y="82506"/>
                      <a:pt x="94773" y="89500"/>
                      <a:pt x="93243" y="95319"/>
                    </a:cubicBezTo>
                    <a:cubicBezTo>
                      <a:pt x="92533" y="98106"/>
                      <a:pt x="91605" y="100756"/>
                      <a:pt x="90511" y="103133"/>
                    </a:cubicBezTo>
                    <a:cubicBezTo>
                      <a:pt x="86194" y="112531"/>
                      <a:pt x="78272" y="117695"/>
                      <a:pt x="68191" y="117695"/>
                    </a:cubicBezTo>
                    <a:close/>
                    <a:moveTo>
                      <a:pt x="67862" y="50405"/>
                    </a:moveTo>
                    <a:cubicBezTo>
                      <a:pt x="66060" y="50405"/>
                      <a:pt x="64666" y="50679"/>
                      <a:pt x="63164" y="54066"/>
                    </a:cubicBezTo>
                    <a:cubicBezTo>
                      <a:pt x="62181" y="56334"/>
                      <a:pt x="61389" y="59011"/>
                      <a:pt x="60842" y="62044"/>
                    </a:cubicBezTo>
                    <a:cubicBezTo>
                      <a:pt x="60187" y="65623"/>
                      <a:pt x="59859" y="69721"/>
                      <a:pt x="59859" y="74228"/>
                    </a:cubicBezTo>
                    <a:cubicBezTo>
                      <a:pt x="59859" y="83107"/>
                      <a:pt x="60951" y="90074"/>
                      <a:pt x="63081" y="94937"/>
                    </a:cubicBezTo>
                    <a:cubicBezTo>
                      <a:pt x="64230" y="97560"/>
                      <a:pt x="65432" y="98352"/>
                      <a:pt x="68191" y="98352"/>
                    </a:cubicBezTo>
                    <a:cubicBezTo>
                      <a:pt x="70377" y="98352"/>
                      <a:pt x="71660" y="97860"/>
                      <a:pt x="72972" y="95019"/>
                    </a:cubicBezTo>
                    <a:lnTo>
                      <a:pt x="72972" y="95019"/>
                    </a:lnTo>
                    <a:cubicBezTo>
                      <a:pt x="73573" y="93680"/>
                      <a:pt x="74119" y="92178"/>
                      <a:pt x="74556" y="90484"/>
                    </a:cubicBezTo>
                    <a:cubicBezTo>
                      <a:pt x="75649" y="86222"/>
                      <a:pt x="76223" y="80867"/>
                      <a:pt x="76223" y="74556"/>
                    </a:cubicBezTo>
                    <a:cubicBezTo>
                      <a:pt x="76223" y="65295"/>
                      <a:pt x="75213" y="58219"/>
                      <a:pt x="73190" y="53493"/>
                    </a:cubicBezTo>
                    <a:cubicBezTo>
                      <a:pt x="72398" y="51662"/>
                      <a:pt x="71579" y="50405"/>
                      <a:pt x="67862" y="50405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F1634AF-2DBE-4060-AAD7-D1DD159EBDEB}"/>
                </a:ext>
              </a:extLst>
            </p:cNvPr>
            <p:cNvSpPr/>
            <p:nvPr/>
          </p:nvSpPr>
          <p:spPr>
            <a:xfrm>
              <a:off x="12735212" y="1614412"/>
              <a:ext cx="116711" cy="129797"/>
            </a:xfrm>
            <a:custGeom>
              <a:avLst/>
              <a:gdLst>
                <a:gd name="connsiteX0" fmla="*/ 100920 w 116711"/>
                <a:gd name="connsiteY0" fmla="*/ 18222 h 129797"/>
                <a:gd name="connsiteX1" fmla="*/ 58683 w 116711"/>
                <a:gd name="connsiteY1" fmla="*/ 0 h 129797"/>
                <a:gd name="connsiteX2" fmla="*/ 44504 w 116711"/>
                <a:gd name="connsiteY2" fmla="*/ 1530 h 129797"/>
                <a:gd name="connsiteX3" fmla="*/ 16119 w 116711"/>
                <a:gd name="connsiteY3" fmla="*/ 18796 h 129797"/>
                <a:gd name="connsiteX4" fmla="*/ 13332 w 116711"/>
                <a:gd name="connsiteY4" fmla="*/ 22320 h 129797"/>
                <a:gd name="connsiteX5" fmla="*/ 0 w 116711"/>
                <a:gd name="connsiteY5" fmla="*/ 65404 h 129797"/>
                <a:gd name="connsiteX6" fmla="*/ 1230 w 116711"/>
                <a:gd name="connsiteY6" fmla="*/ 79528 h 129797"/>
                <a:gd name="connsiteX7" fmla="*/ 16939 w 116711"/>
                <a:gd name="connsiteY7" fmla="*/ 111356 h 129797"/>
                <a:gd name="connsiteX8" fmla="*/ 50897 w 116711"/>
                <a:gd name="connsiteY8" fmla="*/ 129196 h 129797"/>
                <a:gd name="connsiteX9" fmla="*/ 59995 w 116711"/>
                <a:gd name="connsiteY9" fmla="*/ 129797 h 129797"/>
                <a:gd name="connsiteX10" fmla="*/ 101412 w 116711"/>
                <a:gd name="connsiteY10" fmla="*/ 110755 h 129797"/>
                <a:gd name="connsiteX11" fmla="*/ 101548 w 116711"/>
                <a:gd name="connsiteY11" fmla="*/ 110564 h 129797"/>
                <a:gd name="connsiteX12" fmla="*/ 116246 w 116711"/>
                <a:gd name="connsiteY12" fmla="*/ 73300 h 129797"/>
                <a:gd name="connsiteX13" fmla="*/ 116712 w 116711"/>
                <a:gd name="connsiteY13" fmla="*/ 64093 h 129797"/>
                <a:gd name="connsiteX14" fmla="*/ 100920 w 116711"/>
                <a:gd name="connsiteY14" fmla="*/ 18222 h 129797"/>
                <a:gd name="connsiteX15" fmla="*/ 72070 w 116711"/>
                <a:gd name="connsiteY15" fmla="*/ 89446 h 129797"/>
                <a:gd name="connsiteX16" fmla="*/ 58519 w 116711"/>
                <a:gd name="connsiteY16" fmla="*/ 98407 h 129797"/>
                <a:gd name="connsiteX17" fmla="*/ 44559 w 116711"/>
                <a:gd name="connsiteY17" fmla="*/ 89200 h 129797"/>
                <a:gd name="connsiteX18" fmla="*/ 40516 w 116711"/>
                <a:gd name="connsiteY18" fmla="*/ 64584 h 129797"/>
                <a:gd name="connsiteX19" fmla="*/ 41663 w 116711"/>
                <a:gd name="connsiteY19" fmla="*/ 50651 h 129797"/>
                <a:gd name="connsiteX20" fmla="*/ 44640 w 116711"/>
                <a:gd name="connsiteY20" fmla="*/ 40543 h 129797"/>
                <a:gd name="connsiteX21" fmla="*/ 58191 w 116711"/>
                <a:gd name="connsiteY21" fmla="*/ 31090 h 129797"/>
                <a:gd name="connsiteX22" fmla="*/ 72398 w 116711"/>
                <a:gd name="connsiteY22" fmla="*/ 40051 h 129797"/>
                <a:gd name="connsiteX23" fmla="*/ 76196 w 116711"/>
                <a:gd name="connsiteY23" fmla="*/ 64912 h 129797"/>
                <a:gd name="connsiteX24" fmla="*/ 74228 w 116711"/>
                <a:gd name="connsiteY24" fmla="*/ 83244 h 129797"/>
                <a:gd name="connsiteX25" fmla="*/ 72070 w 116711"/>
                <a:gd name="connsiteY25" fmla="*/ 89446 h 12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6711" h="129797">
                  <a:moveTo>
                    <a:pt x="100920" y="18222"/>
                  </a:moveTo>
                  <a:cubicBezTo>
                    <a:pt x="90401" y="6092"/>
                    <a:pt x="76305" y="0"/>
                    <a:pt x="58683" y="0"/>
                  </a:cubicBezTo>
                  <a:cubicBezTo>
                    <a:pt x="53684" y="0"/>
                    <a:pt x="48957" y="519"/>
                    <a:pt x="44504" y="1530"/>
                  </a:cubicBezTo>
                  <a:cubicBezTo>
                    <a:pt x="33276" y="4071"/>
                    <a:pt x="23796" y="9808"/>
                    <a:pt x="16119" y="18796"/>
                  </a:cubicBezTo>
                  <a:cubicBezTo>
                    <a:pt x="15135" y="19944"/>
                    <a:pt x="14207" y="21118"/>
                    <a:pt x="13332" y="22320"/>
                  </a:cubicBezTo>
                  <a:cubicBezTo>
                    <a:pt x="4453" y="34205"/>
                    <a:pt x="0" y="48548"/>
                    <a:pt x="0" y="65404"/>
                  </a:cubicBezTo>
                  <a:cubicBezTo>
                    <a:pt x="0" y="70322"/>
                    <a:pt x="410" y="75021"/>
                    <a:pt x="1230" y="79528"/>
                  </a:cubicBezTo>
                  <a:cubicBezTo>
                    <a:pt x="3442" y="91741"/>
                    <a:pt x="8688" y="102368"/>
                    <a:pt x="16939" y="111356"/>
                  </a:cubicBezTo>
                  <a:cubicBezTo>
                    <a:pt x="26199" y="121437"/>
                    <a:pt x="37538" y="127393"/>
                    <a:pt x="50897" y="129196"/>
                  </a:cubicBezTo>
                  <a:cubicBezTo>
                    <a:pt x="53821" y="129606"/>
                    <a:pt x="56853" y="129797"/>
                    <a:pt x="59995" y="129797"/>
                  </a:cubicBezTo>
                  <a:cubicBezTo>
                    <a:pt x="77398" y="129797"/>
                    <a:pt x="91222" y="123459"/>
                    <a:pt x="101412" y="110755"/>
                  </a:cubicBezTo>
                  <a:cubicBezTo>
                    <a:pt x="101467" y="110701"/>
                    <a:pt x="101493" y="110619"/>
                    <a:pt x="101548" y="110564"/>
                  </a:cubicBezTo>
                  <a:cubicBezTo>
                    <a:pt x="109908" y="100100"/>
                    <a:pt x="114799" y="87670"/>
                    <a:pt x="116246" y="73300"/>
                  </a:cubicBezTo>
                  <a:cubicBezTo>
                    <a:pt x="116547" y="70322"/>
                    <a:pt x="116712" y="67234"/>
                    <a:pt x="116712" y="64093"/>
                  </a:cubicBezTo>
                  <a:cubicBezTo>
                    <a:pt x="116712" y="45652"/>
                    <a:pt x="111465" y="30380"/>
                    <a:pt x="100920" y="18222"/>
                  </a:cubicBezTo>
                  <a:close/>
                  <a:moveTo>
                    <a:pt x="72070" y="89446"/>
                  </a:moveTo>
                  <a:cubicBezTo>
                    <a:pt x="69311" y="95401"/>
                    <a:pt x="64804" y="98407"/>
                    <a:pt x="58519" y="98407"/>
                  </a:cubicBezTo>
                  <a:cubicBezTo>
                    <a:pt x="51908" y="98407"/>
                    <a:pt x="47236" y="95347"/>
                    <a:pt x="44559" y="89200"/>
                  </a:cubicBezTo>
                  <a:cubicBezTo>
                    <a:pt x="41854" y="83080"/>
                    <a:pt x="40516" y="74857"/>
                    <a:pt x="40516" y="64584"/>
                  </a:cubicBezTo>
                  <a:cubicBezTo>
                    <a:pt x="40516" y="59476"/>
                    <a:pt x="40899" y="54831"/>
                    <a:pt x="41663" y="50651"/>
                  </a:cubicBezTo>
                  <a:cubicBezTo>
                    <a:pt x="42346" y="46908"/>
                    <a:pt x="43329" y="43521"/>
                    <a:pt x="44640" y="40543"/>
                  </a:cubicBezTo>
                  <a:cubicBezTo>
                    <a:pt x="47400" y="34232"/>
                    <a:pt x="51908" y="31090"/>
                    <a:pt x="58191" y="31090"/>
                  </a:cubicBezTo>
                  <a:cubicBezTo>
                    <a:pt x="65130" y="31090"/>
                    <a:pt x="69885" y="34068"/>
                    <a:pt x="72398" y="40051"/>
                  </a:cubicBezTo>
                  <a:cubicBezTo>
                    <a:pt x="74939" y="46007"/>
                    <a:pt x="76196" y="54312"/>
                    <a:pt x="76196" y="64912"/>
                  </a:cubicBezTo>
                  <a:cubicBezTo>
                    <a:pt x="76196" y="72070"/>
                    <a:pt x="75540" y="78190"/>
                    <a:pt x="74228" y="83244"/>
                  </a:cubicBezTo>
                  <a:cubicBezTo>
                    <a:pt x="73655" y="85539"/>
                    <a:pt x="72945" y="87588"/>
                    <a:pt x="72070" y="89446"/>
                  </a:cubicBez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6" name="Graphic 2">
              <a:extLst>
                <a:ext uri="{FF2B5EF4-FFF2-40B4-BE49-F238E27FC236}">
                  <a16:creationId xmlns:a16="http://schemas.microsoft.com/office/drawing/2014/main" id="{9294B77F-ED5F-488C-9478-424F577E9258}"/>
                </a:ext>
              </a:extLst>
            </p:cNvPr>
            <p:cNvGrpSpPr/>
            <p:nvPr/>
          </p:nvGrpSpPr>
          <p:grpSpPr>
            <a:xfrm>
              <a:off x="12832725" y="1604741"/>
              <a:ext cx="124330" cy="144686"/>
              <a:chOff x="12832725" y="1604741"/>
              <a:chExt cx="124330" cy="144686"/>
            </a:xfrm>
            <a:solidFill>
              <a:srgbClr val="FFECBD"/>
            </a:solidFill>
          </p:grpSpPr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7A757895-381E-483A-B543-8474E997AC90}"/>
                  </a:ext>
                </a:extLst>
              </p:cNvPr>
              <p:cNvSpPr/>
              <p:nvPr/>
            </p:nvSpPr>
            <p:spPr>
              <a:xfrm>
                <a:off x="12842416" y="1614439"/>
                <a:ext cx="104963" cy="125344"/>
              </a:xfrm>
              <a:custGeom>
                <a:avLst/>
                <a:gdLst>
                  <a:gd name="connsiteX0" fmla="*/ 98871 w 104963"/>
                  <a:gd name="connsiteY0" fmla="*/ 107067 h 125344"/>
                  <a:gd name="connsiteX1" fmla="*/ 94882 w 104963"/>
                  <a:gd name="connsiteY1" fmla="*/ 95074 h 125344"/>
                  <a:gd name="connsiteX2" fmla="*/ 86877 w 104963"/>
                  <a:gd name="connsiteY2" fmla="*/ 95074 h 125344"/>
                  <a:gd name="connsiteX3" fmla="*/ 59502 w 104963"/>
                  <a:gd name="connsiteY3" fmla="*/ 95074 h 125344"/>
                  <a:gd name="connsiteX4" fmla="*/ 74774 w 104963"/>
                  <a:gd name="connsiteY4" fmla="*/ 82943 h 125344"/>
                  <a:gd name="connsiteX5" fmla="*/ 88270 w 104963"/>
                  <a:gd name="connsiteY5" fmla="*/ 72207 h 125344"/>
                  <a:gd name="connsiteX6" fmla="*/ 102969 w 104963"/>
                  <a:gd name="connsiteY6" fmla="*/ 47045 h 125344"/>
                  <a:gd name="connsiteX7" fmla="*/ 103652 w 104963"/>
                  <a:gd name="connsiteY7" fmla="*/ 38576 h 125344"/>
                  <a:gd name="connsiteX8" fmla="*/ 90183 w 104963"/>
                  <a:gd name="connsiteY8" fmla="*/ 11010 h 125344"/>
                  <a:gd name="connsiteX9" fmla="*/ 58846 w 104963"/>
                  <a:gd name="connsiteY9" fmla="*/ 0 h 125344"/>
                  <a:gd name="connsiteX10" fmla="*/ 55951 w 104963"/>
                  <a:gd name="connsiteY10" fmla="*/ 27 h 125344"/>
                  <a:gd name="connsiteX11" fmla="*/ 20900 w 104963"/>
                  <a:gd name="connsiteY11" fmla="*/ 9617 h 125344"/>
                  <a:gd name="connsiteX12" fmla="*/ 10600 w 104963"/>
                  <a:gd name="connsiteY12" fmla="*/ 18769 h 125344"/>
                  <a:gd name="connsiteX13" fmla="*/ 0 w 104963"/>
                  <a:gd name="connsiteY13" fmla="*/ 37811 h 125344"/>
                  <a:gd name="connsiteX14" fmla="*/ 30079 w 104963"/>
                  <a:gd name="connsiteY14" fmla="*/ 50597 h 125344"/>
                  <a:gd name="connsiteX15" fmla="*/ 33548 w 104963"/>
                  <a:gd name="connsiteY15" fmla="*/ 41745 h 125344"/>
                  <a:gd name="connsiteX16" fmla="*/ 37510 w 104963"/>
                  <a:gd name="connsiteY16" fmla="*/ 36254 h 125344"/>
                  <a:gd name="connsiteX17" fmla="*/ 48410 w 104963"/>
                  <a:gd name="connsiteY17" fmla="*/ 31090 h 125344"/>
                  <a:gd name="connsiteX18" fmla="*/ 57918 w 104963"/>
                  <a:gd name="connsiteY18" fmla="*/ 34232 h 125344"/>
                  <a:gd name="connsiteX19" fmla="*/ 61797 w 104963"/>
                  <a:gd name="connsiteY19" fmla="*/ 43330 h 125344"/>
                  <a:gd name="connsiteX20" fmla="*/ 57508 w 104963"/>
                  <a:gd name="connsiteY20" fmla="*/ 56252 h 125344"/>
                  <a:gd name="connsiteX21" fmla="*/ 53191 w 104963"/>
                  <a:gd name="connsiteY21" fmla="*/ 61388 h 125344"/>
                  <a:gd name="connsiteX22" fmla="*/ 38984 w 104963"/>
                  <a:gd name="connsiteY22" fmla="*/ 74146 h 125344"/>
                  <a:gd name="connsiteX23" fmla="*/ 28577 w 104963"/>
                  <a:gd name="connsiteY23" fmla="*/ 82424 h 125344"/>
                  <a:gd name="connsiteX24" fmla="*/ 11419 w 104963"/>
                  <a:gd name="connsiteY24" fmla="*/ 98434 h 125344"/>
                  <a:gd name="connsiteX25" fmla="*/ 7157 w 104963"/>
                  <a:gd name="connsiteY25" fmla="*/ 103898 h 125344"/>
                  <a:gd name="connsiteX26" fmla="*/ 628 w 104963"/>
                  <a:gd name="connsiteY26" fmla="*/ 125344 h 125344"/>
                  <a:gd name="connsiteX27" fmla="*/ 38329 w 104963"/>
                  <a:gd name="connsiteY27" fmla="*/ 125344 h 125344"/>
                  <a:gd name="connsiteX28" fmla="*/ 104963 w 104963"/>
                  <a:gd name="connsiteY28" fmla="*/ 125344 h 125344"/>
                  <a:gd name="connsiteX29" fmla="*/ 98871 w 104963"/>
                  <a:gd name="connsiteY29" fmla="*/ 107067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04963" h="125344">
                    <a:moveTo>
                      <a:pt x="98871" y="107067"/>
                    </a:moveTo>
                    <a:lnTo>
                      <a:pt x="94882" y="95074"/>
                    </a:lnTo>
                    <a:lnTo>
                      <a:pt x="86877" y="95074"/>
                    </a:lnTo>
                    <a:lnTo>
                      <a:pt x="59502" y="95074"/>
                    </a:lnTo>
                    <a:lnTo>
                      <a:pt x="74774" y="82943"/>
                    </a:lnTo>
                    <a:lnTo>
                      <a:pt x="88270" y="72207"/>
                    </a:lnTo>
                    <a:cubicBezTo>
                      <a:pt x="96384" y="65650"/>
                      <a:pt x="101275" y="57263"/>
                      <a:pt x="102969" y="47045"/>
                    </a:cubicBezTo>
                    <a:cubicBezTo>
                      <a:pt x="103405" y="44340"/>
                      <a:pt x="103652" y="41526"/>
                      <a:pt x="103652" y="38576"/>
                    </a:cubicBezTo>
                    <a:cubicBezTo>
                      <a:pt x="103652" y="27539"/>
                      <a:pt x="99171" y="18332"/>
                      <a:pt x="90183" y="11010"/>
                    </a:cubicBezTo>
                    <a:cubicBezTo>
                      <a:pt x="81194" y="3661"/>
                      <a:pt x="70759" y="0"/>
                      <a:pt x="58846" y="0"/>
                    </a:cubicBezTo>
                    <a:cubicBezTo>
                      <a:pt x="57863" y="0"/>
                      <a:pt x="56906" y="0"/>
                      <a:pt x="55951" y="27"/>
                    </a:cubicBezTo>
                    <a:cubicBezTo>
                      <a:pt x="41635" y="410"/>
                      <a:pt x="29943" y="3606"/>
                      <a:pt x="20900" y="9617"/>
                    </a:cubicBezTo>
                    <a:cubicBezTo>
                      <a:pt x="17020" y="12185"/>
                      <a:pt x="13605" y="15245"/>
                      <a:pt x="10600" y="18769"/>
                    </a:cubicBezTo>
                    <a:cubicBezTo>
                      <a:pt x="6092" y="24042"/>
                      <a:pt x="2568" y="30380"/>
                      <a:pt x="0" y="37811"/>
                    </a:cubicBezTo>
                    <a:lnTo>
                      <a:pt x="30079" y="50597"/>
                    </a:lnTo>
                    <a:cubicBezTo>
                      <a:pt x="30980" y="47236"/>
                      <a:pt x="32154" y="44286"/>
                      <a:pt x="33548" y="41745"/>
                    </a:cubicBezTo>
                    <a:cubicBezTo>
                      <a:pt x="34696" y="39641"/>
                      <a:pt x="36007" y="37811"/>
                      <a:pt x="37510" y="36254"/>
                    </a:cubicBezTo>
                    <a:cubicBezTo>
                      <a:pt x="40816" y="32811"/>
                      <a:pt x="44448" y="31090"/>
                      <a:pt x="48410" y="31090"/>
                    </a:cubicBezTo>
                    <a:cubicBezTo>
                      <a:pt x="52153" y="31090"/>
                      <a:pt x="55323" y="32128"/>
                      <a:pt x="57918" y="34232"/>
                    </a:cubicBezTo>
                    <a:cubicBezTo>
                      <a:pt x="60514" y="36336"/>
                      <a:pt x="61797" y="39368"/>
                      <a:pt x="61797" y="43330"/>
                    </a:cubicBezTo>
                    <a:cubicBezTo>
                      <a:pt x="61797" y="47537"/>
                      <a:pt x="60376" y="51826"/>
                      <a:pt x="57508" y="56252"/>
                    </a:cubicBezTo>
                    <a:cubicBezTo>
                      <a:pt x="56442" y="57782"/>
                      <a:pt x="54995" y="59503"/>
                      <a:pt x="53191" y="61388"/>
                    </a:cubicBezTo>
                    <a:cubicBezTo>
                      <a:pt x="49776" y="64967"/>
                      <a:pt x="45050" y="69229"/>
                      <a:pt x="38984" y="74146"/>
                    </a:cubicBezTo>
                    <a:lnTo>
                      <a:pt x="28577" y="82424"/>
                    </a:lnTo>
                    <a:cubicBezTo>
                      <a:pt x="21390" y="88189"/>
                      <a:pt x="15681" y="93516"/>
                      <a:pt x="11419" y="98434"/>
                    </a:cubicBezTo>
                    <a:cubicBezTo>
                      <a:pt x="9779" y="100319"/>
                      <a:pt x="8359" y="102122"/>
                      <a:pt x="7157" y="103898"/>
                    </a:cubicBezTo>
                    <a:cubicBezTo>
                      <a:pt x="2813" y="110236"/>
                      <a:pt x="628" y="117394"/>
                      <a:pt x="628" y="125344"/>
                    </a:cubicBezTo>
                    <a:lnTo>
                      <a:pt x="38329" y="125344"/>
                    </a:lnTo>
                    <a:lnTo>
                      <a:pt x="104963" y="125344"/>
                    </a:lnTo>
                    <a:lnTo>
                      <a:pt x="98871" y="107067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543631A1-0DE1-48D8-B9F9-867E6BE45F8E}"/>
                  </a:ext>
                </a:extLst>
              </p:cNvPr>
              <p:cNvSpPr/>
              <p:nvPr/>
            </p:nvSpPr>
            <p:spPr>
              <a:xfrm>
                <a:off x="12832725" y="1604741"/>
                <a:ext cx="124330" cy="144686"/>
              </a:xfrm>
              <a:custGeom>
                <a:avLst/>
                <a:gdLst>
                  <a:gd name="connsiteX0" fmla="*/ 114654 w 124330"/>
                  <a:gd name="connsiteY0" fmla="*/ 144687 h 144686"/>
                  <a:gd name="connsiteX1" fmla="*/ 10319 w 124330"/>
                  <a:gd name="connsiteY1" fmla="*/ 144687 h 144686"/>
                  <a:gd name="connsiteX2" fmla="*/ 648 w 124330"/>
                  <a:gd name="connsiteY2" fmla="*/ 135015 h 144686"/>
                  <a:gd name="connsiteX3" fmla="*/ 8870 w 124330"/>
                  <a:gd name="connsiteY3" fmla="*/ 108105 h 144686"/>
                  <a:gd name="connsiteX4" fmla="*/ 13816 w 124330"/>
                  <a:gd name="connsiteY4" fmla="*/ 101767 h 144686"/>
                  <a:gd name="connsiteX5" fmla="*/ 32230 w 124330"/>
                  <a:gd name="connsiteY5" fmla="*/ 84555 h 144686"/>
                  <a:gd name="connsiteX6" fmla="*/ 42666 w 124330"/>
                  <a:gd name="connsiteY6" fmla="*/ 76250 h 144686"/>
                  <a:gd name="connsiteX7" fmla="*/ 55888 w 124330"/>
                  <a:gd name="connsiteY7" fmla="*/ 64393 h 144686"/>
                  <a:gd name="connsiteX8" fmla="*/ 59276 w 124330"/>
                  <a:gd name="connsiteY8" fmla="*/ 60377 h 144686"/>
                  <a:gd name="connsiteX9" fmla="*/ 61816 w 124330"/>
                  <a:gd name="connsiteY9" fmla="*/ 53001 h 144686"/>
                  <a:gd name="connsiteX10" fmla="*/ 61516 w 124330"/>
                  <a:gd name="connsiteY10" fmla="*/ 51416 h 144686"/>
                  <a:gd name="connsiteX11" fmla="*/ 58101 w 124330"/>
                  <a:gd name="connsiteY11" fmla="*/ 50433 h 144686"/>
                  <a:gd name="connsiteX12" fmla="*/ 54167 w 124330"/>
                  <a:gd name="connsiteY12" fmla="*/ 52618 h 144686"/>
                  <a:gd name="connsiteX13" fmla="*/ 51709 w 124330"/>
                  <a:gd name="connsiteY13" fmla="*/ 56061 h 144686"/>
                  <a:gd name="connsiteX14" fmla="*/ 49086 w 124330"/>
                  <a:gd name="connsiteY14" fmla="*/ 62781 h 144686"/>
                  <a:gd name="connsiteX15" fmla="*/ 43977 w 124330"/>
                  <a:gd name="connsiteY15" fmla="*/ 68956 h 144686"/>
                  <a:gd name="connsiteX16" fmla="*/ 35972 w 124330"/>
                  <a:gd name="connsiteY16" fmla="*/ 69174 h 144686"/>
                  <a:gd name="connsiteX17" fmla="*/ 5893 w 124330"/>
                  <a:gd name="connsiteY17" fmla="*/ 56388 h 144686"/>
                  <a:gd name="connsiteX18" fmla="*/ 538 w 124330"/>
                  <a:gd name="connsiteY18" fmla="*/ 44313 h 144686"/>
                  <a:gd name="connsiteX19" fmla="*/ 12914 w 124330"/>
                  <a:gd name="connsiteY19" fmla="*/ 22157 h 144686"/>
                  <a:gd name="connsiteX20" fmla="*/ 25236 w 124330"/>
                  <a:gd name="connsiteY20" fmla="*/ 11229 h 144686"/>
                  <a:gd name="connsiteX21" fmla="*/ 65369 w 124330"/>
                  <a:gd name="connsiteY21" fmla="*/ 27 h 144686"/>
                  <a:gd name="connsiteX22" fmla="*/ 68537 w 124330"/>
                  <a:gd name="connsiteY22" fmla="*/ 0 h 144686"/>
                  <a:gd name="connsiteX23" fmla="*/ 105994 w 124330"/>
                  <a:gd name="connsiteY23" fmla="*/ 13196 h 144686"/>
                  <a:gd name="connsiteX24" fmla="*/ 123014 w 124330"/>
                  <a:gd name="connsiteY24" fmla="*/ 48274 h 144686"/>
                  <a:gd name="connsiteX25" fmla="*/ 122194 w 124330"/>
                  <a:gd name="connsiteY25" fmla="*/ 58328 h 144686"/>
                  <a:gd name="connsiteX26" fmla="*/ 104026 w 124330"/>
                  <a:gd name="connsiteY26" fmla="*/ 89418 h 144686"/>
                  <a:gd name="connsiteX27" fmla="*/ 96923 w 124330"/>
                  <a:gd name="connsiteY27" fmla="*/ 95074 h 144686"/>
                  <a:gd name="connsiteX28" fmla="*/ 104573 w 124330"/>
                  <a:gd name="connsiteY28" fmla="*/ 95074 h 144686"/>
                  <a:gd name="connsiteX29" fmla="*/ 113752 w 124330"/>
                  <a:gd name="connsiteY29" fmla="*/ 101685 h 144686"/>
                  <a:gd name="connsiteX30" fmla="*/ 123833 w 124330"/>
                  <a:gd name="connsiteY30" fmla="*/ 131928 h 144686"/>
                  <a:gd name="connsiteX31" fmla="*/ 122494 w 124330"/>
                  <a:gd name="connsiteY31" fmla="*/ 140643 h 144686"/>
                  <a:gd name="connsiteX32" fmla="*/ 114654 w 124330"/>
                  <a:gd name="connsiteY32" fmla="*/ 144687 h 144686"/>
                  <a:gd name="connsiteX33" fmla="*/ 21602 w 124330"/>
                  <a:gd name="connsiteY33" fmla="*/ 125344 h 144686"/>
                  <a:gd name="connsiteX34" fmla="*/ 101213 w 124330"/>
                  <a:gd name="connsiteY34" fmla="*/ 125344 h 144686"/>
                  <a:gd name="connsiteX35" fmla="*/ 99381 w 124330"/>
                  <a:gd name="connsiteY35" fmla="*/ 119825 h 144686"/>
                  <a:gd name="connsiteX36" fmla="*/ 99381 w 124330"/>
                  <a:gd name="connsiteY36" fmla="*/ 119825 h 144686"/>
                  <a:gd name="connsiteX37" fmla="*/ 97579 w 124330"/>
                  <a:gd name="connsiteY37" fmla="*/ 114443 h 144686"/>
                  <a:gd name="connsiteX38" fmla="*/ 69165 w 124330"/>
                  <a:gd name="connsiteY38" fmla="*/ 114443 h 144686"/>
                  <a:gd name="connsiteX39" fmla="*/ 60041 w 124330"/>
                  <a:gd name="connsiteY39" fmla="*/ 107941 h 144686"/>
                  <a:gd name="connsiteX40" fmla="*/ 63156 w 124330"/>
                  <a:gd name="connsiteY40" fmla="*/ 97177 h 144686"/>
                  <a:gd name="connsiteX41" fmla="*/ 91923 w 124330"/>
                  <a:gd name="connsiteY41" fmla="*/ 74310 h 144686"/>
                  <a:gd name="connsiteX42" fmla="*/ 103098 w 124330"/>
                  <a:gd name="connsiteY42" fmla="*/ 55159 h 144686"/>
                  <a:gd name="connsiteX43" fmla="*/ 103643 w 124330"/>
                  <a:gd name="connsiteY43" fmla="*/ 48274 h 144686"/>
                  <a:gd name="connsiteX44" fmla="*/ 93726 w 124330"/>
                  <a:gd name="connsiteY44" fmla="*/ 28194 h 144686"/>
                  <a:gd name="connsiteX45" fmla="*/ 68510 w 124330"/>
                  <a:gd name="connsiteY45" fmla="*/ 19370 h 144686"/>
                  <a:gd name="connsiteX46" fmla="*/ 65888 w 124330"/>
                  <a:gd name="connsiteY46" fmla="*/ 19397 h 144686"/>
                  <a:gd name="connsiteX47" fmla="*/ 35945 w 124330"/>
                  <a:gd name="connsiteY47" fmla="*/ 27375 h 144686"/>
                  <a:gd name="connsiteX48" fmla="*/ 27640 w 124330"/>
                  <a:gd name="connsiteY48" fmla="*/ 34751 h 144686"/>
                  <a:gd name="connsiteX49" fmla="*/ 22421 w 124330"/>
                  <a:gd name="connsiteY49" fmla="*/ 42428 h 144686"/>
                  <a:gd name="connsiteX50" fmla="*/ 34360 w 124330"/>
                  <a:gd name="connsiteY50" fmla="*/ 47509 h 144686"/>
                  <a:gd name="connsiteX51" fmla="*/ 34743 w 124330"/>
                  <a:gd name="connsiteY51" fmla="*/ 46772 h 144686"/>
                  <a:gd name="connsiteX52" fmla="*/ 40179 w 124330"/>
                  <a:gd name="connsiteY52" fmla="*/ 39259 h 144686"/>
                  <a:gd name="connsiteX53" fmla="*/ 58074 w 124330"/>
                  <a:gd name="connsiteY53" fmla="*/ 31117 h 144686"/>
                  <a:gd name="connsiteX54" fmla="*/ 73674 w 124330"/>
                  <a:gd name="connsiteY54" fmla="*/ 36418 h 144686"/>
                  <a:gd name="connsiteX55" fmla="*/ 81159 w 124330"/>
                  <a:gd name="connsiteY55" fmla="*/ 53055 h 144686"/>
                  <a:gd name="connsiteX56" fmla="*/ 75312 w 124330"/>
                  <a:gd name="connsiteY56" fmla="*/ 71251 h 144686"/>
                  <a:gd name="connsiteX57" fmla="*/ 69903 w 124330"/>
                  <a:gd name="connsiteY57" fmla="*/ 77780 h 144686"/>
                  <a:gd name="connsiteX58" fmla="*/ 54769 w 124330"/>
                  <a:gd name="connsiteY58" fmla="*/ 91385 h 144686"/>
                  <a:gd name="connsiteX59" fmla="*/ 44277 w 124330"/>
                  <a:gd name="connsiteY59" fmla="*/ 99718 h 144686"/>
                  <a:gd name="connsiteX60" fmla="*/ 28404 w 124330"/>
                  <a:gd name="connsiteY60" fmla="*/ 114471 h 144686"/>
                  <a:gd name="connsiteX61" fmla="*/ 24825 w 124330"/>
                  <a:gd name="connsiteY61" fmla="*/ 119033 h 144686"/>
                  <a:gd name="connsiteX62" fmla="*/ 21602 w 124330"/>
                  <a:gd name="connsiteY62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24330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3" y="144687"/>
                      <a:pt x="648" y="140343"/>
                      <a:pt x="648" y="135015"/>
                    </a:cubicBezTo>
                    <a:cubicBezTo>
                      <a:pt x="648" y="125098"/>
                      <a:pt x="3406" y="116055"/>
                      <a:pt x="8870" y="108105"/>
                    </a:cubicBezTo>
                    <a:cubicBezTo>
                      <a:pt x="10236" y="106111"/>
                      <a:pt x="11903" y="103953"/>
                      <a:pt x="13816" y="101767"/>
                    </a:cubicBezTo>
                    <a:cubicBezTo>
                      <a:pt x="18432" y="96440"/>
                      <a:pt x="24634" y="90648"/>
                      <a:pt x="32230" y="84555"/>
                    </a:cubicBezTo>
                    <a:lnTo>
                      <a:pt x="42666" y="76250"/>
                    </a:lnTo>
                    <a:cubicBezTo>
                      <a:pt x="48294" y="71688"/>
                      <a:pt x="52773" y="67672"/>
                      <a:pt x="55888" y="64393"/>
                    </a:cubicBezTo>
                    <a:cubicBezTo>
                      <a:pt x="57363" y="62836"/>
                      <a:pt x="58511" y="61497"/>
                      <a:pt x="59276" y="60377"/>
                    </a:cubicBezTo>
                    <a:cubicBezTo>
                      <a:pt x="60916" y="57864"/>
                      <a:pt x="61816" y="55268"/>
                      <a:pt x="61816" y="53001"/>
                    </a:cubicBezTo>
                    <a:cubicBezTo>
                      <a:pt x="61816" y="52864"/>
                      <a:pt x="61816" y="51635"/>
                      <a:pt x="61516" y="51416"/>
                    </a:cubicBezTo>
                    <a:cubicBezTo>
                      <a:pt x="60943" y="50952"/>
                      <a:pt x="60041" y="50433"/>
                      <a:pt x="58101" y="50433"/>
                    </a:cubicBezTo>
                    <a:cubicBezTo>
                      <a:pt x="57609" y="50433"/>
                      <a:pt x="56271" y="50433"/>
                      <a:pt x="54167" y="52618"/>
                    </a:cubicBezTo>
                    <a:cubicBezTo>
                      <a:pt x="53293" y="53520"/>
                      <a:pt x="52473" y="54695"/>
                      <a:pt x="51709" y="56061"/>
                    </a:cubicBezTo>
                    <a:cubicBezTo>
                      <a:pt x="50671" y="57973"/>
                      <a:pt x="49769" y="60213"/>
                      <a:pt x="49086" y="62781"/>
                    </a:cubicBezTo>
                    <a:cubicBezTo>
                      <a:pt x="48348" y="65486"/>
                      <a:pt x="46490" y="67726"/>
                      <a:pt x="43977" y="68956"/>
                    </a:cubicBezTo>
                    <a:cubicBezTo>
                      <a:pt x="41464" y="70185"/>
                      <a:pt x="38540" y="70267"/>
                      <a:pt x="35972" y="69174"/>
                    </a:cubicBezTo>
                    <a:lnTo>
                      <a:pt x="5893" y="56388"/>
                    </a:lnTo>
                    <a:cubicBezTo>
                      <a:pt x="1193" y="54394"/>
                      <a:pt x="-1129" y="49121"/>
                      <a:pt x="538" y="44313"/>
                    </a:cubicBezTo>
                    <a:cubicBezTo>
                      <a:pt x="3489" y="35789"/>
                      <a:pt x="7669" y="28358"/>
                      <a:pt x="12914" y="22157"/>
                    </a:cubicBezTo>
                    <a:cubicBezTo>
                      <a:pt x="16493" y="17949"/>
                      <a:pt x="20646" y="14261"/>
                      <a:pt x="25236" y="11229"/>
                    </a:cubicBezTo>
                    <a:cubicBezTo>
                      <a:pt x="35781" y="4235"/>
                      <a:pt x="49277" y="464"/>
                      <a:pt x="65369" y="27"/>
                    </a:cubicBezTo>
                    <a:cubicBezTo>
                      <a:pt x="66407" y="0"/>
                      <a:pt x="67444" y="0"/>
                      <a:pt x="68537" y="0"/>
                    </a:cubicBezTo>
                    <a:cubicBezTo>
                      <a:pt x="82662" y="0"/>
                      <a:pt x="95283" y="4426"/>
                      <a:pt x="105994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51689"/>
                      <a:pt x="122741" y="55077"/>
                      <a:pt x="122194" y="58328"/>
                    </a:cubicBezTo>
                    <a:cubicBezTo>
                      <a:pt x="120118" y="70895"/>
                      <a:pt x="113998" y="81359"/>
                      <a:pt x="104026" y="89418"/>
                    </a:cubicBezTo>
                    <a:lnTo>
                      <a:pt x="96923" y="95074"/>
                    </a:lnTo>
                    <a:lnTo>
                      <a:pt x="104573" y="95074"/>
                    </a:lnTo>
                    <a:cubicBezTo>
                      <a:pt x="108752" y="95074"/>
                      <a:pt x="112441" y="97751"/>
                      <a:pt x="113752" y="101685"/>
                    </a:cubicBezTo>
                    <a:lnTo>
                      <a:pt x="123833" y="131928"/>
                    </a:lnTo>
                    <a:cubicBezTo>
                      <a:pt x="124816" y="134879"/>
                      <a:pt x="124325" y="138130"/>
                      <a:pt x="122494" y="140643"/>
                    </a:cubicBezTo>
                    <a:cubicBezTo>
                      <a:pt x="120692" y="143211"/>
                      <a:pt x="117768" y="144687"/>
                      <a:pt x="114654" y="144687"/>
                    </a:cubicBezTo>
                    <a:close/>
                    <a:moveTo>
                      <a:pt x="21602" y="125344"/>
                    </a:moveTo>
                    <a:lnTo>
                      <a:pt x="101213" y="125344"/>
                    </a:lnTo>
                    <a:lnTo>
                      <a:pt x="99381" y="119825"/>
                    </a:lnTo>
                    <a:lnTo>
                      <a:pt x="99381" y="119825"/>
                    </a:lnTo>
                    <a:lnTo>
                      <a:pt x="97579" y="114443"/>
                    </a:lnTo>
                    <a:lnTo>
                      <a:pt x="69165" y="114443"/>
                    </a:lnTo>
                    <a:cubicBezTo>
                      <a:pt x="65041" y="114443"/>
                      <a:pt x="61380" y="111848"/>
                      <a:pt x="60041" y="107941"/>
                    </a:cubicBezTo>
                    <a:cubicBezTo>
                      <a:pt x="58675" y="104062"/>
                      <a:pt x="59931" y="99745"/>
                      <a:pt x="63156" y="97177"/>
                    </a:cubicBezTo>
                    <a:lnTo>
                      <a:pt x="91923" y="74310"/>
                    </a:lnTo>
                    <a:cubicBezTo>
                      <a:pt x="98098" y="69311"/>
                      <a:pt x="101786" y="63027"/>
                      <a:pt x="103098" y="55159"/>
                    </a:cubicBezTo>
                    <a:cubicBezTo>
                      <a:pt x="103453" y="52946"/>
                      <a:pt x="103643" y="50624"/>
                      <a:pt x="103643" y="48274"/>
                    </a:cubicBezTo>
                    <a:cubicBezTo>
                      <a:pt x="103643" y="40106"/>
                      <a:pt x="100502" y="33740"/>
                      <a:pt x="93726" y="28194"/>
                    </a:cubicBezTo>
                    <a:cubicBezTo>
                      <a:pt x="86459" y="22266"/>
                      <a:pt x="78208" y="19370"/>
                      <a:pt x="68510" y="19370"/>
                    </a:cubicBezTo>
                    <a:cubicBezTo>
                      <a:pt x="67636" y="19370"/>
                      <a:pt x="66735" y="19370"/>
                      <a:pt x="65888" y="19397"/>
                    </a:cubicBezTo>
                    <a:cubicBezTo>
                      <a:pt x="53456" y="19725"/>
                      <a:pt x="43403" y="22402"/>
                      <a:pt x="35945" y="27375"/>
                    </a:cubicBezTo>
                    <a:cubicBezTo>
                      <a:pt x="32858" y="29424"/>
                      <a:pt x="30071" y="31910"/>
                      <a:pt x="27640" y="34751"/>
                    </a:cubicBezTo>
                    <a:cubicBezTo>
                      <a:pt x="25700" y="37046"/>
                      <a:pt x="23951" y="39587"/>
                      <a:pt x="22421" y="42428"/>
                    </a:cubicBezTo>
                    <a:lnTo>
                      <a:pt x="34360" y="47509"/>
                    </a:lnTo>
                    <a:cubicBezTo>
                      <a:pt x="34496" y="47264"/>
                      <a:pt x="34634" y="47018"/>
                      <a:pt x="34743" y="46772"/>
                    </a:cubicBezTo>
                    <a:cubicBezTo>
                      <a:pt x="36300" y="43931"/>
                      <a:pt x="38158" y="41390"/>
                      <a:pt x="40179" y="39259"/>
                    </a:cubicBezTo>
                    <a:cubicBezTo>
                      <a:pt x="46654" y="32511"/>
                      <a:pt x="53484" y="31117"/>
                      <a:pt x="58074" y="31117"/>
                    </a:cubicBezTo>
                    <a:cubicBezTo>
                      <a:pt x="64057" y="31117"/>
                      <a:pt x="69329" y="32893"/>
                      <a:pt x="73674" y="36418"/>
                    </a:cubicBezTo>
                    <a:cubicBezTo>
                      <a:pt x="77089" y="39177"/>
                      <a:pt x="81159" y="44313"/>
                      <a:pt x="81159" y="53055"/>
                    </a:cubicBezTo>
                    <a:cubicBezTo>
                      <a:pt x="81159" y="59120"/>
                      <a:pt x="79193" y="65240"/>
                      <a:pt x="75312" y="71251"/>
                    </a:cubicBezTo>
                    <a:cubicBezTo>
                      <a:pt x="73783" y="73463"/>
                      <a:pt x="72061" y="75512"/>
                      <a:pt x="69903" y="77780"/>
                    </a:cubicBezTo>
                    <a:cubicBezTo>
                      <a:pt x="66161" y="81714"/>
                      <a:pt x="61216" y="86167"/>
                      <a:pt x="54769" y="91385"/>
                    </a:cubicBezTo>
                    <a:lnTo>
                      <a:pt x="44277" y="99718"/>
                    </a:lnTo>
                    <a:cubicBezTo>
                      <a:pt x="37611" y="105045"/>
                      <a:pt x="32283" y="110018"/>
                      <a:pt x="28404" y="114471"/>
                    </a:cubicBezTo>
                    <a:cubicBezTo>
                      <a:pt x="26983" y="116110"/>
                      <a:pt x="25781" y="117640"/>
                      <a:pt x="24825" y="119033"/>
                    </a:cubicBezTo>
                    <a:cubicBezTo>
                      <a:pt x="23487" y="121055"/>
                      <a:pt x="22394" y="123131"/>
                      <a:pt x="21602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1D907BF6-2F47-4E1D-ACB5-34E36C2DC71D}"/>
                </a:ext>
              </a:extLst>
            </p:cNvPr>
            <p:cNvSpPr/>
            <p:nvPr/>
          </p:nvSpPr>
          <p:spPr>
            <a:xfrm>
              <a:off x="12842416" y="1614439"/>
              <a:ext cx="104963" cy="125344"/>
            </a:xfrm>
            <a:custGeom>
              <a:avLst/>
              <a:gdLst>
                <a:gd name="connsiteX0" fmla="*/ 98871 w 104963"/>
                <a:gd name="connsiteY0" fmla="*/ 107067 h 125344"/>
                <a:gd name="connsiteX1" fmla="*/ 94882 w 104963"/>
                <a:gd name="connsiteY1" fmla="*/ 95074 h 125344"/>
                <a:gd name="connsiteX2" fmla="*/ 86877 w 104963"/>
                <a:gd name="connsiteY2" fmla="*/ 95074 h 125344"/>
                <a:gd name="connsiteX3" fmla="*/ 59502 w 104963"/>
                <a:gd name="connsiteY3" fmla="*/ 95074 h 125344"/>
                <a:gd name="connsiteX4" fmla="*/ 74774 w 104963"/>
                <a:gd name="connsiteY4" fmla="*/ 82943 h 125344"/>
                <a:gd name="connsiteX5" fmla="*/ 88270 w 104963"/>
                <a:gd name="connsiteY5" fmla="*/ 72207 h 125344"/>
                <a:gd name="connsiteX6" fmla="*/ 102969 w 104963"/>
                <a:gd name="connsiteY6" fmla="*/ 47045 h 125344"/>
                <a:gd name="connsiteX7" fmla="*/ 103652 w 104963"/>
                <a:gd name="connsiteY7" fmla="*/ 38576 h 125344"/>
                <a:gd name="connsiteX8" fmla="*/ 90183 w 104963"/>
                <a:gd name="connsiteY8" fmla="*/ 11010 h 125344"/>
                <a:gd name="connsiteX9" fmla="*/ 58846 w 104963"/>
                <a:gd name="connsiteY9" fmla="*/ 0 h 125344"/>
                <a:gd name="connsiteX10" fmla="*/ 55951 w 104963"/>
                <a:gd name="connsiteY10" fmla="*/ 27 h 125344"/>
                <a:gd name="connsiteX11" fmla="*/ 20900 w 104963"/>
                <a:gd name="connsiteY11" fmla="*/ 9617 h 125344"/>
                <a:gd name="connsiteX12" fmla="*/ 10600 w 104963"/>
                <a:gd name="connsiteY12" fmla="*/ 18769 h 125344"/>
                <a:gd name="connsiteX13" fmla="*/ 0 w 104963"/>
                <a:gd name="connsiteY13" fmla="*/ 37811 h 125344"/>
                <a:gd name="connsiteX14" fmla="*/ 30079 w 104963"/>
                <a:gd name="connsiteY14" fmla="*/ 50597 h 125344"/>
                <a:gd name="connsiteX15" fmla="*/ 33548 w 104963"/>
                <a:gd name="connsiteY15" fmla="*/ 41745 h 125344"/>
                <a:gd name="connsiteX16" fmla="*/ 37510 w 104963"/>
                <a:gd name="connsiteY16" fmla="*/ 36254 h 125344"/>
                <a:gd name="connsiteX17" fmla="*/ 48410 w 104963"/>
                <a:gd name="connsiteY17" fmla="*/ 31090 h 125344"/>
                <a:gd name="connsiteX18" fmla="*/ 57918 w 104963"/>
                <a:gd name="connsiteY18" fmla="*/ 34232 h 125344"/>
                <a:gd name="connsiteX19" fmla="*/ 61797 w 104963"/>
                <a:gd name="connsiteY19" fmla="*/ 43330 h 125344"/>
                <a:gd name="connsiteX20" fmla="*/ 57508 w 104963"/>
                <a:gd name="connsiteY20" fmla="*/ 56252 h 125344"/>
                <a:gd name="connsiteX21" fmla="*/ 53191 w 104963"/>
                <a:gd name="connsiteY21" fmla="*/ 61388 h 125344"/>
                <a:gd name="connsiteX22" fmla="*/ 38984 w 104963"/>
                <a:gd name="connsiteY22" fmla="*/ 74146 h 125344"/>
                <a:gd name="connsiteX23" fmla="*/ 28577 w 104963"/>
                <a:gd name="connsiteY23" fmla="*/ 82424 h 125344"/>
                <a:gd name="connsiteX24" fmla="*/ 11419 w 104963"/>
                <a:gd name="connsiteY24" fmla="*/ 98434 h 125344"/>
                <a:gd name="connsiteX25" fmla="*/ 7157 w 104963"/>
                <a:gd name="connsiteY25" fmla="*/ 103898 h 125344"/>
                <a:gd name="connsiteX26" fmla="*/ 628 w 104963"/>
                <a:gd name="connsiteY26" fmla="*/ 125344 h 125344"/>
                <a:gd name="connsiteX27" fmla="*/ 38329 w 104963"/>
                <a:gd name="connsiteY27" fmla="*/ 125344 h 125344"/>
                <a:gd name="connsiteX28" fmla="*/ 104963 w 104963"/>
                <a:gd name="connsiteY28" fmla="*/ 125344 h 125344"/>
                <a:gd name="connsiteX29" fmla="*/ 98871 w 104963"/>
                <a:gd name="connsiteY29" fmla="*/ 107067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4963" h="125344">
                  <a:moveTo>
                    <a:pt x="98871" y="107067"/>
                  </a:moveTo>
                  <a:lnTo>
                    <a:pt x="94882" y="95074"/>
                  </a:lnTo>
                  <a:lnTo>
                    <a:pt x="86877" y="95074"/>
                  </a:lnTo>
                  <a:lnTo>
                    <a:pt x="59502" y="95074"/>
                  </a:lnTo>
                  <a:lnTo>
                    <a:pt x="74774" y="82943"/>
                  </a:lnTo>
                  <a:lnTo>
                    <a:pt x="88270" y="72207"/>
                  </a:lnTo>
                  <a:cubicBezTo>
                    <a:pt x="96384" y="65650"/>
                    <a:pt x="101275" y="57263"/>
                    <a:pt x="102969" y="47045"/>
                  </a:cubicBezTo>
                  <a:cubicBezTo>
                    <a:pt x="103405" y="44340"/>
                    <a:pt x="103652" y="41526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6" y="0"/>
                  </a:cubicBezTo>
                  <a:cubicBezTo>
                    <a:pt x="57863" y="0"/>
                    <a:pt x="56906" y="0"/>
                    <a:pt x="55951" y="27"/>
                  </a:cubicBezTo>
                  <a:cubicBezTo>
                    <a:pt x="41635" y="410"/>
                    <a:pt x="29943" y="3606"/>
                    <a:pt x="20900" y="9617"/>
                  </a:cubicBezTo>
                  <a:cubicBezTo>
                    <a:pt x="17020" y="12185"/>
                    <a:pt x="13605" y="15245"/>
                    <a:pt x="10600" y="18769"/>
                  </a:cubicBezTo>
                  <a:cubicBezTo>
                    <a:pt x="6092" y="24042"/>
                    <a:pt x="2568" y="30380"/>
                    <a:pt x="0" y="37811"/>
                  </a:cubicBezTo>
                  <a:lnTo>
                    <a:pt x="30079" y="50597"/>
                  </a:lnTo>
                  <a:cubicBezTo>
                    <a:pt x="30980" y="47236"/>
                    <a:pt x="32154" y="44286"/>
                    <a:pt x="33548" y="41745"/>
                  </a:cubicBezTo>
                  <a:cubicBezTo>
                    <a:pt x="34696" y="39641"/>
                    <a:pt x="36007" y="37811"/>
                    <a:pt x="37510" y="36254"/>
                  </a:cubicBezTo>
                  <a:cubicBezTo>
                    <a:pt x="40816" y="32811"/>
                    <a:pt x="44448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7" y="39368"/>
                    <a:pt x="61797" y="43330"/>
                  </a:cubicBezTo>
                  <a:cubicBezTo>
                    <a:pt x="61797" y="47537"/>
                    <a:pt x="60376" y="51826"/>
                    <a:pt x="57508" y="56252"/>
                  </a:cubicBezTo>
                  <a:cubicBezTo>
                    <a:pt x="56442" y="57782"/>
                    <a:pt x="54995" y="59503"/>
                    <a:pt x="53191" y="61388"/>
                  </a:cubicBezTo>
                  <a:cubicBezTo>
                    <a:pt x="49776" y="64967"/>
                    <a:pt x="45050" y="69229"/>
                    <a:pt x="38984" y="74146"/>
                  </a:cubicBezTo>
                  <a:lnTo>
                    <a:pt x="28577" y="82424"/>
                  </a:lnTo>
                  <a:cubicBezTo>
                    <a:pt x="21390" y="88189"/>
                    <a:pt x="15681" y="93516"/>
                    <a:pt x="11419" y="98434"/>
                  </a:cubicBezTo>
                  <a:cubicBezTo>
                    <a:pt x="9779" y="100319"/>
                    <a:pt x="8359" y="102122"/>
                    <a:pt x="7157" y="103898"/>
                  </a:cubicBezTo>
                  <a:cubicBezTo>
                    <a:pt x="2813" y="110236"/>
                    <a:pt x="628" y="117394"/>
                    <a:pt x="628" y="125344"/>
                  </a:cubicBezTo>
                  <a:lnTo>
                    <a:pt x="38329" y="125344"/>
                  </a:lnTo>
                  <a:lnTo>
                    <a:pt x="104963" y="125344"/>
                  </a:lnTo>
                  <a:lnTo>
                    <a:pt x="98871" y="107067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8" name="Graphic 2">
              <a:extLst>
                <a:ext uri="{FF2B5EF4-FFF2-40B4-BE49-F238E27FC236}">
                  <a16:creationId xmlns:a16="http://schemas.microsoft.com/office/drawing/2014/main" id="{91184B27-56EC-4E0A-95E1-94CD1B8304A2}"/>
                </a:ext>
              </a:extLst>
            </p:cNvPr>
            <p:cNvGrpSpPr/>
            <p:nvPr/>
          </p:nvGrpSpPr>
          <p:grpSpPr>
            <a:xfrm>
              <a:off x="12928236" y="1604741"/>
              <a:ext cx="124357" cy="144686"/>
              <a:chOff x="12928236" y="1604741"/>
              <a:chExt cx="124357" cy="144686"/>
            </a:xfrm>
            <a:solidFill>
              <a:srgbClr val="FFECBD"/>
            </a:solidFill>
          </p:grpSpPr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CD1743E1-995E-43E1-9C24-FEB72BDDC589}"/>
                  </a:ext>
                </a:extLst>
              </p:cNvPr>
              <p:cNvSpPr/>
              <p:nvPr/>
            </p:nvSpPr>
            <p:spPr>
              <a:xfrm>
                <a:off x="12937899" y="1614439"/>
                <a:ext cx="104991" cy="125344"/>
              </a:xfrm>
              <a:custGeom>
                <a:avLst/>
                <a:gdLst>
                  <a:gd name="connsiteX0" fmla="*/ 94910 w 104991"/>
                  <a:gd name="connsiteY0" fmla="*/ 95074 h 125344"/>
                  <a:gd name="connsiteX1" fmla="*/ 59530 w 104991"/>
                  <a:gd name="connsiteY1" fmla="*/ 95074 h 125344"/>
                  <a:gd name="connsiteX2" fmla="*/ 88298 w 104991"/>
                  <a:gd name="connsiteY2" fmla="*/ 72207 h 125344"/>
                  <a:gd name="connsiteX3" fmla="*/ 93216 w 104991"/>
                  <a:gd name="connsiteY3" fmla="*/ 67562 h 125344"/>
                  <a:gd name="connsiteX4" fmla="*/ 103680 w 104991"/>
                  <a:gd name="connsiteY4" fmla="*/ 38576 h 125344"/>
                  <a:gd name="connsiteX5" fmla="*/ 90211 w 104991"/>
                  <a:gd name="connsiteY5" fmla="*/ 11010 h 125344"/>
                  <a:gd name="connsiteX6" fmla="*/ 58875 w 104991"/>
                  <a:gd name="connsiteY6" fmla="*/ 0 h 125344"/>
                  <a:gd name="connsiteX7" fmla="*/ 30380 w 104991"/>
                  <a:gd name="connsiteY7" fmla="*/ 4754 h 125344"/>
                  <a:gd name="connsiteX8" fmla="*/ 20928 w 104991"/>
                  <a:gd name="connsiteY8" fmla="*/ 9644 h 125344"/>
                  <a:gd name="connsiteX9" fmla="*/ 0 w 104991"/>
                  <a:gd name="connsiteY9" fmla="*/ 37838 h 125344"/>
                  <a:gd name="connsiteX10" fmla="*/ 30080 w 104991"/>
                  <a:gd name="connsiteY10" fmla="*/ 50624 h 125344"/>
                  <a:gd name="connsiteX11" fmla="*/ 37510 w 104991"/>
                  <a:gd name="connsiteY11" fmla="*/ 36281 h 125344"/>
                  <a:gd name="connsiteX12" fmla="*/ 48412 w 104991"/>
                  <a:gd name="connsiteY12" fmla="*/ 31117 h 125344"/>
                  <a:gd name="connsiteX13" fmla="*/ 57919 w 104991"/>
                  <a:gd name="connsiteY13" fmla="*/ 34259 h 125344"/>
                  <a:gd name="connsiteX14" fmla="*/ 61798 w 104991"/>
                  <a:gd name="connsiteY14" fmla="*/ 43357 h 125344"/>
                  <a:gd name="connsiteX15" fmla="*/ 57509 w 104991"/>
                  <a:gd name="connsiteY15" fmla="*/ 56279 h 125344"/>
                  <a:gd name="connsiteX16" fmla="*/ 38986 w 104991"/>
                  <a:gd name="connsiteY16" fmla="*/ 74174 h 125344"/>
                  <a:gd name="connsiteX17" fmla="*/ 28577 w 104991"/>
                  <a:gd name="connsiteY17" fmla="*/ 82452 h 125344"/>
                  <a:gd name="connsiteX18" fmla="*/ 20954 w 104991"/>
                  <a:gd name="connsiteY18" fmla="*/ 88899 h 125344"/>
                  <a:gd name="connsiteX19" fmla="*/ 7185 w 104991"/>
                  <a:gd name="connsiteY19" fmla="*/ 103898 h 125344"/>
                  <a:gd name="connsiteX20" fmla="*/ 656 w 104991"/>
                  <a:gd name="connsiteY20" fmla="*/ 125344 h 125344"/>
                  <a:gd name="connsiteX21" fmla="*/ 57400 w 104991"/>
                  <a:gd name="connsiteY21" fmla="*/ 125344 h 125344"/>
                  <a:gd name="connsiteX22" fmla="*/ 104991 w 104991"/>
                  <a:gd name="connsiteY22" fmla="*/ 125344 h 125344"/>
                  <a:gd name="connsiteX23" fmla="*/ 94910 w 104991"/>
                  <a:gd name="connsiteY23" fmla="*/ 95074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4991" h="125344">
                    <a:moveTo>
                      <a:pt x="94910" y="95074"/>
                    </a:moveTo>
                    <a:lnTo>
                      <a:pt x="59530" y="95074"/>
                    </a:lnTo>
                    <a:lnTo>
                      <a:pt x="88298" y="72207"/>
                    </a:lnTo>
                    <a:cubicBezTo>
                      <a:pt x="90101" y="70759"/>
                      <a:pt x="91713" y="69202"/>
                      <a:pt x="93216" y="67562"/>
                    </a:cubicBezTo>
                    <a:cubicBezTo>
                      <a:pt x="100182" y="59885"/>
                      <a:pt x="103680" y="50214"/>
                      <a:pt x="103680" y="38576"/>
                    </a:cubicBezTo>
                    <a:cubicBezTo>
                      <a:pt x="103680" y="27539"/>
                      <a:pt x="99199" y="18332"/>
                      <a:pt x="90211" y="11010"/>
                    </a:cubicBezTo>
                    <a:cubicBezTo>
                      <a:pt x="81222" y="3661"/>
                      <a:pt x="70787" y="0"/>
                      <a:pt x="58875" y="0"/>
                    </a:cubicBezTo>
                    <a:cubicBezTo>
                      <a:pt x="47893" y="0"/>
                      <a:pt x="38385" y="1585"/>
                      <a:pt x="30380" y="4754"/>
                    </a:cubicBezTo>
                    <a:cubicBezTo>
                      <a:pt x="26965" y="6092"/>
                      <a:pt x="23824" y="7732"/>
                      <a:pt x="20928" y="9644"/>
                    </a:cubicBezTo>
                    <a:cubicBezTo>
                      <a:pt x="11283" y="16064"/>
                      <a:pt x="4317" y="25462"/>
                      <a:pt x="0" y="37838"/>
                    </a:cubicBezTo>
                    <a:lnTo>
                      <a:pt x="30080" y="50624"/>
                    </a:lnTo>
                    <a:cubicBezTo>
                      <a:pt x="31718" y="44504"/>
                      <a:pt x="34205" y="39723"/>
                      <a:pt x="37510" y="36281"/>
                    </a:cubicBezTo>
                    <a:cubicBezTo>
                      <a:pt x="40816" y="32839"/>
                      <a:pt x="44450" y="31117"/>
                      <a:pt x="48412" y="31117"/>
                    </a:cubicBezTo>
                    <a:cubicBezTo>
                      <a:pt x="52153" y="31117"/>
                      <a:pt x="55323" y="32156"/>
                      <a:pt x="57919" y="34259"/>
                    </a:cubicBezTo>
                    <a:cubicBezTo>
                      <a:pt x="60514" y="36363"/>
                      <a:pt x="61798" y="39395"/>
                      <a:pt x="61798" y="43357"/>
                    </a:cubicBezTo>
                    <a:cubicBezTo>
                      <a:pt x="61798" y="47564"/>
                      <a:pt x="60377" y="51853"/>
                      <a:pt x="57509" y="56279"/>
                    </a:cubicBezTo>
                    <a:cubicBezTo>
                      <a:pt x="54421" y="60705"/>
                      <a:pt x="48248" y="66661"/>
                      <a:pt x="38986" y="74174"/>
                    </a:cubicBezTo>
                    <a:lnTo>
                      <a:pt x="28577" y="82452"/>
                    </a:lnTo>
                    <a:cubicBezTo>
                      <a:pt x="25818" y="84665"/>
                      <a:pt x="23277" y="86823"/>
                      <a:pt x="20954" y="88899"/>
                    </a:cubicBezTo>
                    <a:cubicBezTo>
                      <a:pt x="14917" y="94309"/>
                      <a:pt x="10328" y="99308"/>
                      <a:pt x="7185" y="103898"/>
                    </a:cubicBezTo>
                    <a:cubicBezTo>
                      <a:pt x="2841" y="110236"/>
                      <a:pt x="656" y="117394"/>
                      <a:pt x="656" y="125344"/>
                    </a:cubicBezTo>
                    <a:lnTo>
                      <a:pt x="57400" y="125344"/>
                    </a:lnTo>
                    <a:lnTo>
                      <a:pt x="104991" y="125344"/>
                    </a:lnTo>
                    <a:lnTo>
                      <a:pt x="94910" y="95074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19F4B9CE-A5DD-4A20-A156-88C92894E337}"/>
                  </a:ext>
                </a:extLst>
              </p:cNvPr>
              <p:cNvSpPr/>
              <p:nvPr/>
            </p:nvSpPr>
            <p:spPr>
              <a:xfrm>
                <a:off x="12928236" y="1604741"/>
                <a:ext cx="124357" cy="144686"/>
              </a:xfrm>
              <a:custGeom>
                <a:avLst/>
                <a:gdLst>
                  <a:gd name="connsiteX0" fmla="*/ 114654 w 124357"/>
                  <a:gd name="connsiteY0" fmla="*/ 144687 h 144686"/>
                  <a:gd name="connsiteX1" fmla="*/ 10319 w 124357"/>
                  <a:gd name="connsiteY1" fmla="*/ 144687 h 144686"/>
                  <a:gd name="connsiteX2" fmla="*/ 647 w 124357"/>
                  <a:gd name="connsiteY2" fmla="*/ 135015 h 144686"/>
                  <a:gd name="connsiteX3" fmla="*/ 8870 w 124357"/>
                  <a:gd name="connsiteY3" fmla="*/ 108105 h 144686"/>
                  <a:gd name="connsiteX4" fmla="*/ 24169 w 124357"/>
                  <a:gd name="connsiteY4" fmla="*/ 91385 h 144686"/>
                  <a:gd name="connsiteX5" fmla="*/ 32201 w 124357"/>
                  <a:gd name="connsiteY5" fmla="*/ 84583 h 144686"/>
                  <a:gd name="connsiteX6" fmla="*/ 42665 w 124357"/>
                  <a:gd name="connsiteY6" fmla="*/ 76277 h 144686"/>
                  <a:gd name="connsiteX7" fmla="*/ 59276 w 124357"/>
                  <a:gd name="connsiteY7" fmla="*/ 60404 h 144686"/>
                  <a:gd name="connsiteX8" fmla="*/ 61816 w 124357"/>
                  <a:gd name="connsiteY8" fmla="*/ 53028 h 144686"/>
                  <a:gd name="connsiteX9" fmla="*/ 61516 w 124357"/>
                  <a:gd name="connsiteY9" fmla="*/ 51444 h 144686"/>
                  <a:gd name="connsiteX10" fmla="*/ 58101 w 124357"/>
                  <a:gd name="connsiteY10" fmla="*/ 50460 h 144686"/>
                  <a:gd name="connsiteX11" fmla="*/ 54167 w 124357"/>
                  <a:gd name="connsiteY11" fmla="*/ 52646 h 144686"/>
                  <a:gd name="connsiteX12" fmla="*/ 49086 w 124357"/>
                  <a:gd name="connsiteY12" fmla="*/ 62809 h 144686"/>
                  <a:gd name="connsiteX13" fmla="*/ 43976 w 124357"/>
                  <a:gd name="connsiteY13" fmla="*/ 68983 h 144686"/>
                  <a:gd name="connsiteX14" fmla="*/ 35971 w 124357"/>
                  <a:gd name="connsiteY14" fmla="*/ 69174 h 144686"/>
                  <a:gd name="connsiteX15" fmla="*/ 5892 w 124357"/>
                  <a:gd name="connsiteY15" fmla="*/ 56388 h 144686"/>
                  <a:gd name="connsiteX16" fmla="*/ 538 w 124357"/>
                  <a:gd name="connsiteY16" fmla="*/ 44313 h 144686"/>
                  <a:gd name="connsiteX17" fmla="*/ 25235 w 124357"/>
                  <a:gd name="connsiteY17" fmla="*/ 11229 h 144686"/>
                  <a:gd name="connsiteX18" fmla="*/ 36490 w 124357"/>
                  <a:gd name="connsiteY18" fmla="*/ 5409 h 144686"/>
                  <a:gd name="connsiteX19" fmla="*/ 68538 w 124357"/>
                  <a:gd name="connsiteY19" fmla="*/ 0 h 144686"/>
                  <a:gd name="connsiteX20" fmla="*/ 105993 w 124357"/>
                  <a:gd name="connsiteY20" fmla="*/ 13196 h 144686"/>
                  <a:gd name="connsiteX21" fmla="*/ 123014 w 124357"/>
                  <a:gd name="connsiteY21" fmla="*/ 48274 h 144686"/>
                  <a:gd name="connsiteX22" fmla="*/ 110037 w 124357"/>
                  <a:gd name="connsiteY22" fmla="*/ 83763 h 144686"/>
                  <a:gd name="connsiteX23" fmla="*/ 104054 w 124357"/>
                  <a:gd name="connsiteY23" fmla="*/ 89418 h 144686"/>
                  <a:gd name="connsiteX24" fmla="*/ 96950 w 124357"/>
                  <a:gd name="connsiteY24" fmla="*/ 95074 h 144686"/>
                  <a:gd name="connsiteX25" fmla="*/ 104599 w 124357"/>
                  <a:gd name="connsiteY25" fmla="*/ 95074 h 144686"/>
                  <a:gd name="connsiteX26" fmla="*/ 113778 w 124357"/>
                  <a:gd name="connsiteY26" fmla="*/ 101685 h 144686"/>
                  <a:gd name="connsiteX27" fmla="*/ 123861 w 124357"/>
                  <a:gd name="connsiteY27" fmla="*/ 131928 h 144686"/>
                  <a:gd name="connsiteX28" fmla="*/ 122521 w 124357"/>
                  <a:gd name="connsiteY28" fmla="*/ 140643 h 144686"/>
                  <a:gd name="connsiteX29" fmla="*/ 114654 w 124357"/>
                  <a:gd name="connsiteY29" fmla="*/ 144687 h 144686"/>
                  <a:gd name="connsiteX30" fmla="*/ 21601 w 124357"/>
                  <a:gd name="connsiteY30" fmla="*/ 125344 h 144686"/>
                  <a:gd name="connsiteX31" fmla="*/ 101239 w 124357"/>
                  <a:gd name="connsiteY31" fmla="*/ 125344 h 144686"/>
                  <a:gd name="connsiteX32" fmla="*/ 97605 w 124357"/>
                  <a:gd name="connsiteY32" fmla="*/ 114443 h 144686"/>
                  <a:gd name="connsiteX33" fmla="*/ 69193 w 124357"/>
                  <a:gd name="connsiteY33" fmla="*/ 114443 h 144686"/>
                  <a:gd name="connsiteX34" fmla="*/ 60040 w 124357"/>
                  <a:gd name="connsiteY34" fmla="*/ 107941 h 144686"/>
                  <a:gd name="connsiteX35" fmla="*/ 63155 w 124357"/>
                  <a:gd name="connsiteY35" fmla="*/ 97177 h 144686"/>
                  <a:gd name="connsiteX36" fmla="*/ 91922 w 124357"/>
                  <a:gd name="connsiteY36" fmla="*/ 74310 h 144686"/>
                  <a:gd name="connsiteX37" fmla="*/ 95694 w 124357"/>
                  <a:gd name="connsiteY37" fmla="*/ 70759 h 144686"/>
                  <a:gd name="connsiteX38" fmla="*/ 103643 w 124357"/>
                  <a:gd name="connsiteY38" fmla="*/ 48274 h 144686"/>
                  <a:gd name="connsiteX39" fmla="*/ 93726 w 124357"/>
                  <a:gd name="connsiteY39" fmla="*/ 28194 h 144686"/>
                  <a:gd name="connsiteX40" fmla="*/ 68510 w 124357"/>
                  <a:gd name="connsiteY40" fmla="*/ 19370 h 144686"/>
                  <a:gd name="connsiteX41" fmla="*/ 43539 w 124357"/>
                  <a:gd name="connsiteY41" fmla="*/ 23441 h 144686"/>
                  <a:gd name="connsiteX42" fmla="*/ 35916 w 124357"/>
                  <a:gd name="connsiteY42" fmla="*/ 27375 h 144686"/>
                  <a:gd name="connsiteX43" fmla="*/ 22394 w 124357"/>
                  <a:gd name="connsiteY43" fmla="*/ 42401 h 144686"/>
                  <a:gd name="connsiteX44" fmla="*/ 34360 w 124357"/>
                  <a:gd name="connsiteY44" fmla="*/ 47482 h 144686"/>
                  <a:gd name="connsiteX45" fmla="*/ 40207 w 124357"/>
                  <a:gd name="connsiteY45" fmla="*/ 39232 h 144686"/>
                  <a:gd name="connsiteX46" fmla="*/ 58101 w 124357"/>
                  <a:gd name="connsiteY46" fmla="*/ 31090 h 144686"/>
                  <a:gd name="connsiteX47" fmla="*/ 73700 w 124357"/>
                  <a:gd name="connsiteY47" fmla="*/ 36390 h 144686"/>
                  <a:gd name="connsiteX48" fmla="*/ 81159 w 124357"/>
                  <a:gd name="connsiteY48" fmla="*/ 53028 h 144686"/>
                  <a:gd name="connsiteX49" fmla="*/ 75313 w 124357"/>
                  <a:gd name="connsiteY49" fmla="*/ 71223 h 144686"/>
                  <a:gd name="connsiteX50" fmla="*/ 54768 w 124357"/>
                  <a:gd name="connsiteY50" fmla="*/ 91358 h 144686"/>
                  <a:gd name="connsiteX51" fmla="*/ 44277 w 124357"/>
                  <a:gd name="connsiteY51" fmla="*/ 99691 h 144686"/>
                  <a:gd name="connsiteX52" fmla="*/ 37092 w 124357"/>
                  <a:gd name="connsiteY52" fmla="*/ 105783 h 144686"/>
                  <a:gd name="connsiteX53" fmla="*/ 24826 w 124357"/>
                  <a:gd name="connsiteY53" fmla="*/ 119061 h 144686"/>
                  <a:gd name="connsiteX54" fmla="*/ 21601 w 124357"/>
                  <a:gd name="connsiteY54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24357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4" y="144687"/>
                      <a:pt x="647" y="140343"/>
                      <a:pt x="647" y="135015"/>
                    </a:cubicBezTo>
                    <a:cubicBezTo>
                      <a:pt x="647" y="125098"/>
                      <a:pt x="3406" y="116055"/>
                      <a:pt x="8870" y="108105"/>
                    </a:cubicBezTo>
                    <a:cubicBezTo>
                      <a:pt x="12477" y="102860"/>
                      <a:pt x="17475" y="97368"/>
                      <a:pt x="24169" y="91385"/>
                    </a:cubicBezTo>
                    <a:cubicBezTo>
                      <a:pt x="26628" y="89172"/>
                      <a:pt x="29305" y="86932"/>
                      <a:pt x="32201" y="84583"/>
                    </a:cubicBezTo>
                    <a:lnTo>
                      <a:pt x="42665" y="76277"/>
                    </a:lnTo>
                    <a:cubicBezTo>
                      <a:pt x="53184" y="67754"/>
                      <a:pt x="57500" y="62945"/>
                      <a:pt x="59276" y="60404"/>
                    </a:cubicBezTo>
                    <a:cubicBezTo>
                      <a:pt x="60915" y="57891"/>
                      <a:pt x="61816" y="55323"/>
                      <a:pt x="61816" y="53028"/>
                    </a:cubicBezTo>
                    <a:cubicBezTo>
                      <a:pt x="61816" y="52536"/>
                      <a:pt x="61761" y="51635"/>
                      <a:pt x="61516" y="51444"/>
                    </a:cubicBezTo>
                    <a:cubicBezTo>
                      <a:pt x="60942" y="50979"/>
                      <a:pt x="60040" y="50460"/>
                      <a:pt x="58101" y="50460"/>
                    </a:cubicBezTo>
                    <a:cubicBezTo>
                      <a:pt x="57610" y="50460"/>
                      <a:pt x="56270" y="50460"/>
                      <a:pt x="54167" y="52646"/>
                    </a:cubicBezTo>
                    <a:cubicBezTo>
                      <a:pt x="52008" y="54886"/>
                      <a:pt x="50287" y="58301"/>
                      <a:pt x="49086" y="62809"/>
                    </a:cubicBezTo>
                    <a:cubicBezTo>
                      <a:pt x="48348" y="65513"/>
                      <a:pt x="46490" y="67754"/>
                      <a:pt x="43976" y="68983"/>
                    </a:cubicBezTo>
                    <a:cubicBezTo>
                      <a:pt x="41463" y="70212"/>
                      <a:pt x="38539" y="70294"/>
                      <a:pt x="35971" y="69174"/>
                    </a:cubicBezTo>
                    <a:lnTo>
                      <a:pt x="5892" y="56388"/>
                    </a:lnTo>
                    <a:cubicBezTo>
                      <a:pt x="1193" y="54394"/>
                      <a:pt x="-1128" y="49121"/>
                      <a:pt x="538" y="44313"/>
                    </a:cubicBezTo>
                    <a:cubicBezTo>
                      <a:pt x="5538" y="29943"/>
                      <a:pt x="13843" y="18796"/>
                      <a:pt x="25235" y="11229"/>
                    </a:cubicBezTo>
                    <a:cubicBezTo>
                      <a:pt x="28650" y="8961"/>
                      <a:pt x="32447" y="6994"/>
                      <a:pt x="36490" y="5409"/>
                    </a:cubicBezTo>
                    <a:cubicBezTo>
                      <a:pt x="45616" y="1830"/>
                      <a:pt x="56406" y="0"/>
                      <a:pt x="68538" y="0"/>
                    </a:cubicBezTo>
                    <a:cubicBezTo>
                      <a:pt x="82662" y="0"/>
                      <a:pt x="95283" y="4453"/>
                      <a:pt x="105993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62344"/>
                      <a:pt x="118642" y="74283"/>
                      <a:pt x="110037" y="83763"/>
                    </a:cubicBezTo>
                    <a:cubicBezTo>
                      <a:pt x="108205" y="85785"/>
                      <a:pt x="106184" y="87697"/>
                      <a:pt x="104054" y="89418"/>
                    </a:cubicBezTo>
                    <a:lnTo>
                      <a:pt x="96950" y="95074"/>
                    </a:lnTo>
                    <a:lnTo>
                      <a:pt x="104599" y="95074"/>
                    </a:lnTo>
                    <a:cubicBezTo>
                      <a:pt x="108752" y="95074"/>
                      <a:pt x="112467" y="97751"/>
                      <a:pt x="113778" y="101685"/>
                    </a:cubicBezTo>
                    <a:lnTo>
                      <a:pt x="123861" y="131928"/>
                    </a:lnTo>
                    <a:cubicBezTo>
                      <a:pt x="124844" y="134879"/>
                      <a:pt x="124352" y="138130"/>
                      <a:pt x="122521" y="140643"/>
                    </a:cubicBezTo>
                    <a:cubicBezTo>
                      <a:pt x="120691" y="143211"/>
                      <a:pt x="117767" y="144687"/>
                      <a:pt x="114654" y="144687"/>
                    </a:cubicBezTo>
                    <a:close/>
                    <a:moveTo>
                      <a:pt x="21601" y="125344"/>
                    </a:moveTo>
                    <a:lnTo>
                      <a:pt x="101239" y="125344"/>
                    </a:lnTo>
                    <a:lnTo>
                      <a:pt x="97605" y="114443"/>
                    </a:lnTo>
                    <a:lnTo>
                      <a:pt x="69193" y="114443"/>
                    </a:lnTo>
                    <a:cubicBezTo>
                      <a:pt x="65068" y="114443"/>
                      <a:pt x="61406" y="111848"/>
                      <a:pt x="60040" y="107941"/>
                    </a:cubicBezTo>
                    <a:cubicBezTo>
                      <a:pt x="58674" y="104062"/>
                      <a:pt x="59931" y="99745"/>
                      <a:pt x="63155" y="97177"/>
                    </a:cubicBezTo>
                    <a:lnTo>
                      <a:pt x="91922" y="74310"/>
                    </a:lnTo>
                    <a:cubicBezTo>
                      <a:pt x="93234" y="73245"/>
                      <a:pt x="94518" y="72043"/>
                      <a:pt x="95694" y="70759"/>
                    </a:cubicBezTo>
                    <a:cubicBezTo>
                      <a:pt x="101048" y="64858"/>
                      <a:pt x="103643" y="57509"/>
                      <a:pt x="103643" y="48274"/>
                    </a:cubicBezTo>
                    <a:cubicBezTo>
                      <a:pt x="103643" y="40106"/>
                      <a:pt x="100501" y="33740"/>
                      <a:pt x="93726" y="28194"/>
                    </a:cubicBezTo>
                    <a:cubicBezTo>
                      <a:pt x="86458" y="22266"/>
                      <a:pt x="78208" y="19370"/>
                      <a:pt x="68510" y="19370"/>
                    </a:cubicBezTo>
                    <a:cubicBezTo>
                      <a:pt x="58812" y="19370"/>
                      <a:pt x="50424" y="20736"/>
                      <a:pt x="43539" y="23441"/>
                    </a:cubicBezTo>
                    <a:cubicBezTo>
                      <a:pt x="40752" y="24533"/>
                      <a:pt x="38184" y="25872"/>
                      <a:pt x="35916" y="27375"/>
                    </a:cubicBezTo>
                    <a:cubicBezTo>
                      <a:pt x="30290" y="31117"/>
                      <a:pt x="25809" y="36090"/>
                      <a:pt x="22394" y="42401"/>
                    </a:cubicBezTo>
                    <a:lnTo>
                      <a:pt x="34360" y="47482"/>
                    </a:lnTo>
                    <a:cubicBezTo>
                      <a:pt x="35999" y="44340"/>
                      <a:pt x="37965" y="41581"/>
                      <a:pt x="40207" y="39232"/>
                    </a:cubicBezTo>
                    <a:cubicBezTo>
                      <a:pt x="46654" y="32511"/>
                      <a:pt x="53512" y="31090"/>
                      <a:pt x="58101" y="31090"/>
                    </a:cubicBezTo>
                    <a:cubicBezTo>
                      <a:pt x="64112" y="31090"/>
                      <a:pt x="69357" y="32866"/>
                      <a:pt x="73700" y="36390"/>
                    </a:cubicBezTo>
                    <a:cubicBezTo>
                      <a:pt x="77115" y="39150"/>
                      <a:pt x="81159" y="44258"/>
                      <a:pt x="81159" y="53028"/>
                    </a:cubicBezTo>
                    <a:cubicBezTo>
                      <a:pt x="81159" y="59120"/>
                      <a:pt x="79192" y="65213"/>
                      <a:pt x="75313" y="71223"/>
                    </a:cubicBezTo>
                    <a:cubicBezTo>
                      <a:pt x="71487" y="76715"/>
                      <a:pt x="64821" y="83217"/>
                      <a:pt x="54768" y="91358"/>
                    </a:cubicBezTo>
                    <a:lnTo>
                      <a:pt x="44277" y="99691"/>
                    </a:lnTo>
                    <a:cubicBezTo>
                      <a:pt x="41709" y="101767"/>
                      <a:pt x="39305" y="103789"/>
                      <a:pt x="37092" y="105783"/>
                    </a:cubicBezTo>
                    <a:cubicBezTo>
                      <a:pt x="31628" y="110673"/>
                      <a:pt x="27503" y="115126"/>
                      <a:pt x="24826" y="119061"/>
                    </a:cubicBezTo>
                    <a:cubicBezTo>
                      <a:pt x="23460" y="121055"/>
                      <a:pt x="22394" y="123131"/>
                      <a:pt x="21601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EF5361C-5018-4D3B-8BF2-F6B30D898C6B}"/>
                </a:ext>
              </a:extLst>
            </p:cNvPr>
            <p:cNvSpPr/>
            <p:nvPr/>
          </p:nvSpPr>
          <p:spPr>
            <a:xfrm>
              <a:off x="12937899" y="1614439"/>
              <a:ext cx="104991" cy="125344"/>
            </a:xfrm>
            <a:custGeom>
              <a:avLst/>
              <a:gdLst>
                <a:gd name="connsiteX0" fmla="*/ 94910 w 104991"/>
                <a:gd name="connsiteY0" fmla="*/ 95074 h 125344"/>
                <a:gd name="connsiteX1" fmla="*/ 59530 w 104991"/>
                <a:gd name="connsiteY1" fmla="*/ 95074 h 125344"/>
                <a:gd name="connsiteX2" fmla="*/ 88298 w 104991"/>
                <a:gd name="connsiteY2" fmla="*/ 72207 h 125344"/>
                <a:gd name="connsiteX3" fmla="*/ 93216 w 104991"/>
                <a:gd name="connsiteY3" fmla="*/ 67562 h 125344"/>
                <a:gd name="connsiteX4" fmla="*/ 103680 w 104991"/>
                <a:gd name="connsiteY4" fmla="*/ 38576 h 125344"/>
                <a:gd name="connsiteX5" fmla="*/ 90211 w 104991"/>
                <a:gd name="connsiteY5" fmla="*/ 11010 h 125344"/>
                <a:gd name="connsiteX6" fmla="*/ 58875 w 104991"/>
                <a:gd name="connsiteY6" fmla="*/ 0 h 125344"/>
                <a:gd name="connsiteX7" fmla="*/ 30380 w 104991"/>
                <a:gd name="connsiteY7" fmla="*/ 4754 h 125344"/>
                <a:gd name="connsiteX8" fmla="*/ 20928 w 104991"/>
                <a:gd name="connsiteY8" fmla="*/ 9644 h 125344"/>
                <a:gd name="connsiteX9" fmla="*/ 0 w 104991"/>
                <a:gd name="connsiteY9" fmla="*/ 37838 h 125344"/>
                <a:gd name="connsiteX10" fmla="*/ 30080 w 104991"/>
                <a:gd name="connsiteY10" fmla="*/ 50624 h 125344"/>
                <a:gd name="connsiteX11" fmla="*/ 37510 w 104991"/>
                <a:gd name="connsiteY11" fmla="*/ 36281 h 125344"/>
                <a:gd name="connsiteX12" fmla="*/ 48412 w 104991"/>
                <a:gd name="connsiteY12" fmla="*/ 31117 h 125344"/>
                <a:gd name="connsiteX13" fmla="*/ 57919 w 104991"/>
                <a:gd name="connsiteY13" fmla="*/ 34259 h 125344"/>
                <a:gd name="connsiteX14" fmla="*/ 61798 w 104991"/>
                <a:gd name="connsiteY14" fmla="*/ 43357 h 125344"/>
                <a:gd name="connsiteX15" fmla="*/ 57509 w 104991"/>
                <a:gd name="connsiteY15" fmla="*/ 56279 h 125344"/>
                <a:gd name="connsiteX16" fmla="*/ 38986 w 104991"/>
                <a:gd name="connsiteY16" fmla="*/ 74174 h 125344"/>
                <a:gd name="connsiteX17" fmla="*/ 28577 w 104991"/>
                <a:gd name="connsiteY17" fmla="*/ 82452 h 125344"/>
                <a:gd name="connsiteX18" fmla="*/ 20954 w 104991"/>
                <a:gd name="connsiteY18" fmla="*/ 88899 h 125344"/>
                <a:gd name="connsiteX19" fmla="*/ 7185 w 104991"/>
                <a:gd name="connsiteY19" fmla="*/ 103898 h 125344"/>
                <a:gd name="connsiteX20" fmla="*/ 656 w 104991"/>
                <a:gd name="connsiteY20" fmla="*/ 125344 h 125344"/>
                <a:gd name="connsiteX21" fmla="*/ 57400 w 104991"/>
                <a:gd name="connsiteY21" fmla="*/ 125344 h 125344"/>
                <a:gd name="connsiteX22" fmla="*/ 104991 w 104991"/>
                <a:gd name="connsiteY22" fmla="*/ 125344 h 125344"/>
                <a:gd name="connsiteX23" fmla="*/ 94910 w 104991"/>
                <a:gd name="connsiteY23" fmla="*/ 95074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91" h="125344">
                  <a:moveTo>
                    <a:pt x="94910" y="95074"/>
                  </a:moveTo>
                  <a:lnTo>
                    <a:pt x="59530" y="95074"/>
                  </a:lnTo>
                  <a:lnTo>
                    <a:pt x="88298" y="72207"/>
                  </a:lnTo>
                  <a:cubicBezTo>
                    <a:pt x="90101" y="70759"/>
                    <a:pt x="91713" y="69202"/>
                    <a:pt x="93216" y="67562"/>
                  </a:cubicBezTo>
                  <a:cubicBezTo>
                    <a:pt x="100182" y="59885"/>
                    <a:pt x="103680" y="50214"/>
                    <a:pt x="103680" y="38576"/>
                  </a:cubicBezTo>
                  <a:cubicBezTo>
                    <a:pt x="103680" y="27539"/>
                    <a:pt x="99199" y="18332"/>
                    <a:pt x="90211" y="11010"/>
                  </a:cubicBezTo>
                  <a:cubicBezTo>
                    <a:pt x="81222" y="3661"/>
                    <a:pt x="70787" y="0"/>
                    <a:pt x="58875" y="0"/>
                  </a:cubicBezTo>
                  <a:cubicBezTo>
                    <a:pt x="47893" y="0"/>
                    <a:pt x="38385" y="1585"/>
                    <a:pt x="30380" y="4754"/>
                  </a:cubicBezTo>
                  <a:cubicBezTo>
                    <a:pt x="26965" y="6092"/>
                    <a:pt x="23824" y="7732"/>
                    <a:pt x="20928" y="9644"/>
                  </a:cubicBezTo>
                  <a:cubicBezTo>
                    <a:pt x="11283" y="16064"/>
                    <a:pt x="4317" y="25462"/>
                    <a:pt x="0" y="37838"/>
                  </a:cubicBezTo>
                  <a:lnTo>
                    <a:pt x="30080" y="50624"/>
                  </a:lnTo>
                  <a:cubicBezTo>
                    <a:pt x="31718" y="44504"/>
                    <a:pt x="34205" y="39723"/>
                    <a:pt x="37510" y="36281"/>
                  </a:cubicBezTo>
                  <a:cubicBezTo>
                    <a:pt x="40816" y="32839"/>
                    <a:pt x="44450" y="31117"/>
                    <a:pt x="48412" y="31117"/>
                  </a:cubicBezTo>
                  <a:cubicBezTo>
                    <a:pt x="52153" y="31117"/>
                    <a:pt x="55323" y="32156"/>
                    <a:pt x="57919" y="34259"/>
                  </a:cubicBezTo>
                  <a:cubicBezTo>
                    <a:pt x="60514" y="36363"/>
                    <a:pt x="61798" y="39395"/>
                    <a:pt x="61798" y="43357"/>
                  </a:cubicBezTo>
                  <a:cubicBezTo>
                    <a:pt x="61798" y="47564"/>
                    <a:pt x="60377" y="51853"/>
                    <a:pt x="57509" y="56279"/>
                  </a:cubicBezTo>
                  <a:cubicBezTo>
                    <a:pt x="54421" y="60705"/>
                    <a:pt x="48248" y="66661"/>
                    <a:pt x="38986" y="74174"/>
                  </a:cubicBezTo>
                  <a:lnTo>
                    <a:pt x="28577" y="82452"/>
                  </a:lnTo>
                  <a:cubicBezTo>
                    <a:pt x="25818" y="84665"/>
                    <a:pt x="23277" y="86823"/>
                    <a:pt x="20954" y="88899"/>
                  </a:cubicBezTo>
                  <a:cubicBezTo>
                    <a:pt x="14917" y="94309"/>
                    <a:pt x="10328" y="99308"/>
                    <a:pt x="7185" y="103898"/>
                  </a:cubicBezTo>
                  <a:cubicBezTo>
                    <a:pt x="2841" y="110236"/>
                    <a:pt x="656" y="117394"/>
                    <a:pt x="656" y="125344"/>
                  </a:cubicBezTo>
                  <a:lnTo>
                    <a:pt x="57400" y="125344"/>
                  </a:lnTo>
                  <a:lnTo>
                    <a:pt x="104991" y="125344"/>
                  </a:lnTo>
                  <a:lnTo>
                    <a:pt x="94910" y="95074"/>
                  </a:ln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93C30B1-AD38-44BC-AAA0-D783FE7EB67D}"/>
              </a:ext>
            </a:extLst>
          </p:cNvPr>
          <p:cNvGrpSpPr/>
          <p:nvPr/>
        </p:nvGrpSpPr>
        <p:grpSpPr>
          <a:xfrm>
            <a:off x="1350577" y="835166"/>
            <a:ext cx="5068083" cy="873757"/>
            <a:chOff x="1350577" y="835166"/>
            <a:chExt cx="5068083" cy="873757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934C823-EE8E-45C2-B49D-F83CF1FF8160}"/>
                </a:ext>
              </a:extLst>
            </p:cNvPr>
            <p:cNvSpPr/>
            <p:nvPr/>
          </p:nvSpPr>
          <p:spPr>
            <a:xfrm>
              <a:off x="2916948" y="835166"/>
              <a:ext cx="3501712" cy="873757"/>
            </a:xfrm>
            <a:custGeom>
              <a:avLst/>
              <a:gdLst>
                <a:gd name="connsiteX0" fmla="*/ 0 w 726875"/>
                <a:gd name="connsiteY0" fmla="*/ 0 h 125316"/>
                <a:gd name="connsiteX1" fmla="*/ 726876 w 726875"/>
                <a:gd name="connsiteY1" fmla="*/ 0 h 125316"/>
                <a:gd name="connsiteX2" fmla="*/ 726876 w 726875"/>
                <a:gd name="connsiteY2" fmla="*/ 125317 h 125316"/>
                <a:gd name="connsiteX3" fmla="*/ 0 w 726875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875" h="125316">
                  <a:moveTo>
                    <a:pt x="0" y="0"/>
                  </a:moveTo>
                  <a:lnTo>
                    <a:pt x="726876" y="0"/>
                  </a:lnTo>
                  <a:lnTo>
                    <a:pt x="726876" y="125317"/>
                  </a:lnTo>
                  <a:lnTo>
                    <a:pt x="0" y="125317"/>
                  </a:lnTo>
                  <a:close/>
                </a:path>
              </a:pathLst>
            </a:custGeom>
            <a:noFill/>
            <a:ln w="12700" cap="flat">
              <a:solidFill>
                <a:schemeClr val="accent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D0BEF9C-1B66-427F-A360-5A3009E2C983}"/>
                </a:ext>
              </a:extLst>
            </p:cNvPr>
            <p:cNvSpPr/>
            <p:nvPr/>
          </p:nvSpPr>
          <p:spPr>
            <a:xfrm>
              <a:off x="1350577" y="835166"/>
              <a:ext cx="1442742" cy="873757"/>
            </a:xfrm>
            <a:custGeom>
              <a:avLst/>
              <a:gdLst>
                <a:gd name="connsiteX0" fmla="*/ 0 w 173126"/>
                <a:gd name="connsiteY0" fmla="*/ 0 h 125316"/>
                <a:gd name="connsiteX1" fmla="*/ 173127 w 173126"/>
                <a:gd name="connsiteY1" fmla="*/ 0 h 125316"/>
                <a:gd name="connsiteX2" fmla="*/ 173127 w 173126"/>
                <a:gd name="connsiteY2" fmla="*/ 125317 h 125316"/>
                <a:gd name="connsiteX3" fmla="*/ 0 w 173126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126" h="125316">
                  <a:moveTo>
                    <a:pt x="0" y="0"/>
                  </a:moveTo>
                  <a:lnTo>
                    <a:pt x="173127" y="0"/>
                  </a:lnTo>
                  <a:lnTo>
                    <a:pt x="173127" y="125317"/>
                  </a:lnTo>
                  <a:lnTo>
                    <a:pt x="0" y="125317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29129954-2980-4F79-ABB9-46D309714920}"/>
                </a:ext>
              </a:extLst>
            </p:cNvPr>
            <p:cNvSpPr txBox="1"/>
            <p:nvPr/>
          </p:nvSpPr>
          <p:spPr>
            <a:xfrm>
              <a:off x="1587904" y="948879"/>
              <a:ext cx="9680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latin typeface="Montserrat ExtraBold" panose="00000900000000000000" pitchFamily="50" charset="0"/>
                  <a:sym typeface="Montserrat-Bold"/>
                  <a:rtl val="0"/>
                </a:rPr>
                <a:t>03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3C41BBB-63DB-4D0D-9B06-09A6D09D8BB4}"/>
                </a:ext>
              </a:extLst>
            </p:cNvPr>
            <p:cNvSpPr txBox="1"/>
            <p:nvPr/>
          </p:nvSpPr>
          <p:spPr>
            <a:xfrm>
              <a:off x="3101061" y="948879"/>
              <a:ext cx="32686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>
                  <a:solidFill>
                    <a:schemeClr val="accent6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MARCH</a:t>
              </a:r>
              <a:endParaRPr lang="en-US" sz="3600" spc="0" baseline="0">
                <a:solidFill>
                  <a:schemeClr val="accent6"/>
                </a:solidFill>
                <a:latin typeface="Montserrat ExtraBold" panose="00000900000000000000" pitchFamily="50" charset="0"/>
                <a:sym typeface="Montserrat-Bold"/>
                <a:rtl val="0"/>
              </a:endParaRPr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4564C693-8EC1-4B67-AD8B-D8E0D4403CE8}"/>
              </a:ext>
            </a:extLst>
          </p:cNvPr>
          <p:cNvSpPr/>
          <p:nvPr/>
        </p:nvSpPr>
        <p:spPr>
          <a:xfrm>
            <a:off x="13296899" y="6248400"/>
            <a:ext cx="4988705" cy="40385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B92C45D-0751-4C13-AF7F-F89F9694C5DB}"/>
              </a:ext>
            </a:extLst>
          </p:cNvPr>
          <p:cNvGrpSpPr/>
          <p:nvPr/>
        </p:nvGrpSpPr>
        <p:grpSpPr>
          <a:xfrm>
            <a:off x="1343912" y="2116380"/>
            <a:ext cx="10888399" cy="7372591"/>
            <a:chOff x="1343912" y="2116380"/>
            <a:chExt cx="10888399" cy="737259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9C9861D-2E12-4424-9514-FA60DE2719ED}"/>
                </a:ext>
              </a:extLst>
            </p:cNvPr>
            <p:cNvSpPr/>
            <p:nvPr/>
          </p:nvSpPr>
          <p:spPr>
            <a:xfrm>
              <a:off x="10782904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BEB20C2-7D94-4734-83D9-D93538E9E4F4}"/>
                </a:ext>
              </a:extLst>
            </p:cNvPr>
            <p:cNvSpPr/>
            <p:nvPr/>
          </p:nvSpPr>
          <p:spPr>
            <a:xfrm>
              <a:off x="1343912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D50A64C-6430-47C3-884A-88F92E64907E}"/>
                </a:ext>
              </a:extLst>
            </p:cNvPr>
            <p:cNvSpPr/>
            <p:nvPr/>
          </p:nvSpPr>
          <p:spPr>
            <a:xfrm>
              <a:off x="1343912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D08A0FF-2B90-4D68-9333-801D00465122}"/>
                </a:ext>
              </a:extLst>
            </p:cNvPr>
            <p:cNvSpPr/>
            <p:nvPr/>
          </p:nvSpPr>
          <p:spPr>
            <a:xfrm>
              <a:off x="1343912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665CDFA-41D1-48E4-B010-E092ECD13C84}"/>
                </a:ext>
              </a:extLst>
            </p:cNvPr>
            <p:cNvSpPr/>
            <p:nvPr/>
          </p:nvSpPr>
          <p:spPr>
            <a:xfrm>
              <a:off x="1343912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945E5AA-DB2F-4421-90D1-4430E4FA59F5}"/>
                </a:ext>
              </a:extLst>
            </p:cNvPr>
            <p:cNvSpPr/>
            <p:nvPr/>
          </p:nvSpPr>
          <p:spPr>
            <a:xfrm>
              <a:off x="1343912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E6D3F30-CC5D-4FDD-898B-CD3C61EB6F1A}"/>
                </a:ext>
              </a:extLst>
            </p:cNvPr>
            <p:cNvSpPr/>
            <p:nvPr/>
          </p:nvSpPr>
          <p:spPr>
            <a:xfrm>
              <a:off x="1343912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53663EE-698F-4C7B-B97A-4322682851DD}"/>
                </a:ext>
              </a:extLst>
            </p:cNvPr>
            <p:cNvSpPr/>
            <p:nvPr/>
          </p:nvSpPr>
          <p:spPr>
            <a:xfrm>
              <a:off x="1343912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94EB82B-E604-466C-96D6-E0AAD517966E}"/>
                </a:ext>
              </a:extLst>
            </p:cNvPr>
            <p:cNvSpPr/>
            <p:nvPr/>
          </p:nvSpPr>
          <p:spPr>
            <a:xfrm>
              <a:off x="291694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B214E9D-F374-43B1-AEBE-9EFD6179842E}"/>
                </a:ext>
              </a:extLst>
            </p:cNvPr>
            <p:cNvSpPr/>
            <p:nvPr/>
          </p:nvSpPr>
          <p:spPr>
            <a:xfrm>
              <a:off x="291694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CEBAF09-9D1E-4858-A355-5BCA928858CB}"/>
                </a:ext>
              </a:extLst>
            </p:cNvPr>
            <p:cNvSpPr/>
            <p:nvPr/>
          </p:nvSpPr>
          <p:spPr>
            <a:xfrm>
              <a:off x="291694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B6A9CA3-F732-40BC-BF8B-3FB51E2B2C0A}"/>
                </a:ext>
              </a:extLst>
            </p:cNvPr>
            <p:cNvSpPr/>
            <p:nvPr/>
          </p:nvSpPr>
          <p:spPr>
            <a:xfrm>
              <a:off x="291694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092BA29-6B4C-47D1-B06A-28D30B57E997}"/>
                </a:ext>
              </a:extLst>
            </p:cNvPr>
            <p:cNvSpPr/>
            <p:nvPr/>
          </p:nvSpPr>
          <p:spPr>
            <a:xfrm>
              <a:off x="291694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1886FF-0C0A-402C-BD16-3328FE9DE352}"/>
                </a:ext>
              </a:extLst>
            </p:cNvPr>
            <p:cNvSpPr/>
            <p:nvPr/>
          </p:nvSpPr>
          <p:spPr>
            <a:xfrm>
              <a:off x="291694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A071EEE-66E8-45ED-A827-70D8A21FF830}"/>
                </a:ext>
              </a:extLst>
            </p:cNvPr>
            <p:cNvSpPr/>
            <p:nvPr/>
          </p:nvSpPr>
          <p:spPr>
            <a:xfrm>
              <a:off x="4490178" y="2802516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8817D3D-F8C7-4E8B-9745-36635CD546E6}"/>
                </a:ext>
              </a:extLst>
            </p:cNvPr>
            <p:cNvSpPr/>
            <p:nvPr/>
          </p:nvSpPr>
          <p:spPr>
            <a:xfrm>
              <a:off x="4490178" y="3936099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1378B5-D67B-4B57-AF95-65D5217C3D61}"/>
                </a:ext>
              </a:extLst>
            </p:cNvPr>
            <p:cNvSpPr/>
            <p:nvPr/>
          </p:nvSpPr>
          <p:spPr>
            <a:xfrm>
              <a:off x="4490178" y="5069878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EC9BFE4-E905-4B33-861A-3D22850B6236}"/>
                </a:ext>
              </a:extLst>
            </p:cNvPr>
            <p:cNvSpPr/>
            <p:nvPr/>
          </p:nvSpPr>
          <p:spPr>
            <a:xfrm>
              <a:off x="4490178" y="620365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FA5BF9F-4CA7-451C-B1D6-C26A89B060FE}"/>
                </a:ext>
              </a:extLst>
            </p:cNvPr>
            <p:cNvSpPr/>
            <p:nvPr/>
          </p:nvSpPr>
          <p:spPr>
            <a:xfrm>
              <a:off x="4490178" y="733724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02F4AEC-0F28-40FB-BA18-432A67D7DA62}"/>
                </a:ext>
              </a:extLst>
            </p:cNvPr>
            <p:cNvSpPr/>
            <p:nvPr/>
          </p:nvSpPr>
          <p:spPr>
            <a:xfrm>
              <a:off x="4490178" y="8471011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985B20A-AE07-4A6A-99C9-97B887E74B19}"/>
                </a:ext>
              </a:extLst>
            </p:cNvPr>
            <p:cNvSpPr/>
            <p:nvPr/>
          </p:nvSpPr>
          <p:spPr>
            <a:xfrm>
              <a:off x="606340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CBEBD09-F75D-4713-8355-F8E0688EE9E9}"/>
                </a:ext>
              </a:extLst>
            </p:cNvPr>
            <p:cNvSpPr/>
            <p:nvPr/>
          </p:nvSpPr>
          <p:spPr>
            <a:xfrm>
              <a:off x="606340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B0AC516-222A-4C2E-A17E-3F646EB63950}"/>
                </a:ext>
              </a:extLst>
            </p:cNvPr>
            <p:cNvSpPr/>
            <p:nvPr/>
          </p:nvSpPr>
          <p:spPr>
            <a:xfrm>
              <a:off x="606340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0DEAABE-C883-4948-B9B6-D9ADF7319559}"/>
                </a:ext>
              </a:extLst>
            </p:cNvPr>
            <p:cNvSpPr/>
            <p:nvPr/>
          </p:nvSpPr>
          <p:spPr>
            <a:xfrm>
              <a:off x="606340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D180B75-8A05-4B1F-907E-E994C8246C8D}"/>
                </a:ext>
              </a:extLst>
            </p:cNvPr>
            <p:cNvSpPr/>
            <p:nvPr/>
          </p:nvSpPr>
          <p:spPr>
            <a:xfrm>
              <a:off x="606340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E1E3E41-B508-4D39-B262-45C6A1174CCA}"/>
                </a:ext>
              </a:extLst>
            </p:cNvPr>
            <p:cNvSpPr/>
            <p:nvPr/>
          </p:nvSpPr>
          <p:spPr>
            <a:xfrm>
              <a:off x="606340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B189A2-DB4B-4F8B-B3F9-25AFD416DDF9}"/>
                </a:ext>
              </a:extLst>
            </p:cNvPr>
            <p:cNvSpPr/>
            <p:nvPr/>
          </p:nvSpPr>
          <p:spPr>
            <a:xfrm>
              <a:off x="7636443" y="2802516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6E63A1A-0776-4E15-BA46-3A4F69CAEC8D}"/>
                </a:ext>
              </a:extLst>
            </p:cNvPr>
            <p:cNvSpPr/>
            <p:nvPr/>
          </p:nvSpPr>
          <p:spPr>
            <a:xfrm>
              <a:off x="7636443" y="3936099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715351B-46BE-40AF-A8C3-E144E499BA89}"/>
                </a:ext>
              </a:extLst>
            </p:cNvPr>
            <p:cNvSpPr/>
            <p:nvPr/>
          </p:nvSpPr>
          <p:spPr>
            <a:xfrm>
              <a:off x="7636443" y="5069878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FD1574-5E16-4FAA-AFC6-B09608C485C4}"/>
                </a:ext>
              </a:extLst>
            </p:cNvPr>
            <p:cNvSpPr/>
            <p:nvPr/>
          </p:nvSpPr>
          <p:spPr>
            <a:xfrm>
              <a:off x="7636443" y="620365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C4C80E0-B47C-49AC-95C6-DEEC5FD6F8EF}"/>
                </a:ext>
              </a:extLst>
            </p:cNvPr>
            <p:cNvSpPr/>
            <p:nvPr/>
          </p:nvSpPr>
          <p:spPr>
            <a:xfrm>
              <a:off x="7636443" y="733724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8222289-76BC-4277-BD3D-F80188B6FB4F}"/>
                </a:ext>
              </a:extLst>
            </p:cNvPr>
            <p:cNvSpPr/>
            <p:nvPr/>
          </p:nvSpPr>
          <p:spPr>
            <a:xfrm>
              <a:off x="7636443" y="8471011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9E88AEE-6652-4EE9-9352-E228295C684F}"/>
                </a:ext>
              </a:extLst>
            </p:cNvPr>
            <p:cNvSpPr/>
            <p:nvPr/>
          </p:nvSpPr>
          <p:spPr>
            <a:xfrm>
              <a:off x="9209673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4F97241-C65A-4640-BCD8-1C1CA6014444}"/>
                </a:ext>
              </a:extLst>
            </p:cNvPr>
            <p:cNvSpPr/>
            <p:nvPr/>
          </p:nvSpPr>
          <p:spPr>
            <a:xfrm>
              <a:off x="9209673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3FDC045-DB87-410B-845B-41FA2D49C109}"/>
                </a:ext>
              </a:extLst>
            </p:cNvPr>
            <p:cNvSpPr/>
            <p:nvPr/>
          </p:nvSpPr>
          <p:spPr>
            <a:xfrm>
              <a:off x="9209673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9E9BD9E-6579-4E81-9ECC-9F9305A6C70D}"/>
                </a:ext>
              </a:extLst>
            </p:cNvPr>
            <p:cNvSpPr/>
            <p:nvPr/>
          </p:nvSpPr>
          <p:spPr>
            <a:xfrm>
              <a:off x="9209673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AB9AA30-DABB-4AB7-A0FB-28086CDCA8F8}"/>
                </a:ext>
              </a:extLst>
            </p:cNvPr>
            <p:cNvSpPr/>
            <p:nvPr/>
          </p:nvSpPr>
          <p:spPr>
            <a:xfrm>
              <a:off x="9209673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C1A863-9441-44DC-B349-246F075CED59}"/>
                </a:ext>
              </a:extLst>
            </p:cNvPr>
            <p:cNvSpPr/>
            <p:nvPr/>
          </p:nvSpPr>
          <p:spPr>
            <a:xfrm>
              <a:off x="9209673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391EDD3-4587-4F1D-9B69-43A549D136DB}"/>
                </a:ext>
              </a:extLst>
            </p:cNvPr>
            <p:cNvSpPr/>
            <p:nvPr/>
          </p:nvSpPr>
          <p:spPr>
            <a:xfrm>
              <a:off x="10782904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0278F3C-0559-474C-B33F-F648A89A56D4}"/>
                </a:ext>
              </a:extLst>
            </p:cNvPr>
            <p:cNvSpPr/>
            <p:nvPr/>
          </p:nvSpPr>
          <p:spPr>
            <a:xfrm>
              <a:off x="291694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272371A-E3D5-4B14-B95D-D173A2FAB7CF}"/>
                </a:ext>
              </a:extLst>
            </p:cNvPr>
            <p:cNvSpPr/>
            <p:nvPr/>
          </p:nvSpPr>
          <p:spPr>
            <a:xfrm>
              <a:off x="4490178" y="2116380"/>
              <a:ext cx="1449407" cy="567646"/>
            </a:xfrm>
            <a:custGeom>
              <a:avLst/>
              <a:gdLst>
                <a:gd name="connsiteX0" fmla="*/ -1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-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-1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-1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5687585-4C79-4EC0-800A-5A1EB4DC7DBD}"/>
                </a:ext>
              </a:extLst>
            </p:cNvPr>
            <p:cNvSpPr/>
            <p:nvPr/>
          </p:nvSpPr>
          <p:spPr>
            <a:xfrm>
              <a:off x="606340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94EB17C-EED4-4696-BF59-6F09B4D23CDE}"/>
                </a:ext>
              </a:extLst>
            </p:cNvPr>
            <p:cNvSpPr/>
            <p:nvPr/>
          </p:nvSpPr>
          <p:spPr>
            <a:xfrm>
              <a:off x="9209673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3E6D895-7ABC-4D66-B10F-9B641B9BF670}"/>
                </a:ext>
              </a:extLst>
            </p:cNvPr>
            <p:cNvSpPr/>
            <p:nvPr/>
          </p:nvSpPr>
          <p:spPr>
            <a:xfrm>
              <a:off x="10782904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0CF7EB4-AEE9-4837-B5AF-76FA51E93B81}"/>
                </a:ext>
              </a:extLst>
            </p:cNvPr>
            <p:cNvSpPr/>
            <p:nvPr/>
          </p:nvSpPr>
          <p:spPr>
            <a:xfrm>
              <a:off x="10782904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6284945-4335-4091-AB51-E9CCDC689345}"/>
                </a:ext>
              </a:extLst>
            </p:cNvPr>
            <p:cNvSpPr/>
            <p:nvPr/>
          </p:nvSpPr>
          <p:spPr>
            <a:xfrm>
              <a:off x="10782904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DF6ACDD-516B-4B49-9FEE-FACC7EA9707E}"/>
                </a:ext>
              </a:extLst>
            </p:cNvPr>
            <p:cNvSpPr/>
            <p:nvPr/>
          </p:nvSpPr>
          <p:spPr>
            <a:xfrm>
              <a:off x="10782904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D404738-F6F3-4BFA-BE94-B2373BFE6DCB}"/>
                </a:ext>
              </a:extLst>
            </p:cNvPr>
            <p:cNvSpPr/>
            <p:nvPr/>
          </p:nvSpPr>
          <p:spPr>
            <a:xfrm>
              <a:off x="10782904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C58A4CA-AA85-4487-9059-4B20078FEC1C}"/>
                </a:ext>
              </a:extLst>
            </p:cNvPr>
            <p:cNvSpPr/>
            <p:nvPr/>
          </p:nvSpPr>
          <p:spPr>
            <a:xfrm>
              <a:off x="7636443" y="2116380"/>
              <a:ext cx="1449407" cy="567646"/>
            </a:xfrm>
            <a:custGeom>
              <a:avLst/>
              <a:gdLst>
                <a:gd name="connsiteX0" fmla="*/ 1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1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1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FA1E586-165B-4E9D-ACBA-DD9B0B4F2718}"/>
                </a:ext>
              </a:extLst>
            </p:cNvPr>
            <p:cNvSpPr txBox="1"/>
            <p:nvPr/>
          </p:nvSpPr>
          <p:spPr>
            <a:xfrm>
              <a:off x="1166798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9C33CC-CEE2-4BEF-80FD-411448A1013A}"/>
                </a:ext>
              </a:extLst>
            </p:cNvPr>
            <p:cNvSpPr txBox="1"/>
            <p:nvPr/>
          </p:nvSpPr>
          <p:spPr>
            <a:xfrm>
              <a:off x="2249884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59806FC-7F59-48A9-BE32-414A95074C5C}"/>
                </a:ext>
              </a:extLst>
            </p:cNvPr>
            <p:cNvSpPr txBox="1"/>
            <p:nvPr/>
          </p:nvSpPr>
          <p:spPr>
            <a:xfrm>
              <a:off x="3819567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1B00E43-75BA-4B26-BEAE-E8EAEEA1BC0B}"/>
                </a:ext>
              </a:extLst>
            </p:cNvPr>
            <p:cNvSpPr txBox="1"/>
            <p:nvPr/>
          </p:nvSpPr>
          <p:spPr>
            <a:xfrm>
              <a:off x="538925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6F5CBB0-E3DA-4C8D-8D69-D3575DCFA3CC}"/>
                </a:ext>
              </a:extLst>
            </p:cNvPr>
            <p:cNvSpPr txBox="1"/>
            <p:nvPr/>
          </p:nvSpPr>
          <p:spPr>
            <a:xfrm>
              <a:off x="6958933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9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BE8F1DC-C606-4F79-92C3-59B4271F1D89}"/>
                </a:ext>
              </a:extLst>
            </p:cNvPr>
            <p:cNvSpPr txBox="1"/>
            <p:nvPr/>
          </p:nvSpPr>
          <p:spPr>
            <a:xfrm>
              <a:off x="8528616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10</a:t>
              </a:r>
              <a:endParaRPr lang="en-US" sz="1600" spc="0" baseline="0">
                <a:solidFill>
                  <a:schemeClr val="tx1">
                    <a:lumMod val="85000"/>
                    <a:lumOff val="15000"/>
                  </a:schemeClr>
                </a:solidFill>
                <a:sym typeface="Montserrat-SemiBold"/>
                <a:rtl val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209FDE9-CDDE-4503-BA83-320092553D77}"/>
                </a:ext>
              </a:extLst>
            </p:cNvPr>
            <p:cNvSpPr txBox="1"/>
            <p:nvPr/>
          </p:nvSpPr>
          <p:spPr>
            <a:xfrm>
              <a:off x="10098299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11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7D1902-9F72-4D01-861B-E20798722D27}"/>
                </a:ext>
              </a:extLst>
            </p:cNvPr>
            <p:cNvSpPr txBox="1"/>
            <p:nvPr/>
          </p:nvSpPr>
          <p:spPr>
            <a:xfrm>
              <a:off x="1166798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12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79D90B7-885D-4C15-81D1-89D7EF79EF10}"/>
                </a:ext>
              </a:extLst>
            </p:cNvPr>
            <p:cNvSpPr txBox="1"/>
            <p:nvPr/>
          </p:nvSpPr>
          <p:spPr>
            <a:xfrm>
              <a:off x="2249884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13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58154AC-6DEA-4B71-8A35-F508766DD306}"/>
                </a:ext>
              </a:extLst>
            </p:cNvPr>
            <p:cNvSpPr txBox="1"/>
            <p:nvPr/>
          </p:nvSpPr>
          <p:spPr>
            <a:xfrm>
              <a:off x="3819567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14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08D78DF-3965-4721-8177-5407BC706E96}"/>
                </a:ext>
              </a:extLst>
            </p:cNvPr>
            <p:cNvSpPr txBox="1"/>
            <p:nvPr/>
          </p:nvSpPr>
          <p:spPr>
            <a:xfrm>
              <a:off x="538925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15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91B49A-AF5F-408A-8A2D-F9D72EEA2D5A}"/>
                </a:ext>
              </a:extLst>
            </p:cNvPr>
            <p:cNvSpPr txBox="1"/>
            <p:nvPr/>
          </p:nvSpPr>
          <p:spPr>
            <a:xfrm>
              <a:off x="6958933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16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84D5D45-9BBD-4669-B003-0201BDD8C7ED}"/>
                </a:ext>
              </a:extLst>
            </p:cNvPr>
            <p:cNvSpPr txBox="1"/>
            <p:nvPr/>
          </p:nvSpPr>
          <p:spPr>
            <a:xfrm>
              <a:off x="8528616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17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823C089-5C3D-495A-A462-C896D9B6FD0B}"/>
                </a:ext>
              </a:extLst>
            </p:cNvPr>
            <p:cNvSpPr txBox="1"/>
            <p:nvPr/>
          </p:nvSpPr>
          <p:spPr>
            <a:xfrm>
              <a:off x="10098299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18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8E6AEFC-793A-4E39-B661-40843F2B049E}"/>
                </a:ext>
              </a:extLst>
            </p:cNvPr>
            <p:cNvSpPr txBox="1"/>
            <p:nvPr/>
          </p:nvSpPr>
          <p:spPr>
            <a:xfrm>
              <a:off x="1166798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19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4202F63-6915-40A1-8C7B-66D6A0523D93}"/>
                </a:ext>
              </a:extLst>
            </p:cNvPr>
            <p:cNvSpPr txBox="1"/>
            <p:nvPr/>
          </p:nvSpPr>
          <p:spPr>
            <a:xfrm>
              <a:off x="2249884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20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B3F8A5D-24BD-4A0E-88D3-4DC7006E0E2A}"/>
                </a:ext>
              </a:extLst>
            </p:cNvPr>
            <p:cNvSpPr txBox="1"/>
            <p:nvPr/>
          </p:nvSpPr>
          <p:spPr>
            <a:xfrm>
              <a:off x="3819567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21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8F1E96-7220-4CBB-86DE-BF52C22AA4CA}"/>
                </a:ext>
              </a:extLst>
            </p:cNvPr>
            <p:cNvSpPr txBox="1"/>
            <p:nvPr/>
          </p:nvSpPr>
          <p:spPr>
            <a:xfrm>
              <a:off x="538925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22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1FBBE9D-70AB-45BC-B20A-E37BEA5BEECF}"/>
                </a:ext>
              </a:extLst>
            </p:cNvPr>
            <p:cNvSpPr txBox="1"/>
            <p:nvPr/>
          </p:nvSpPr>
          <p:spPr>
            <a:xfrm>
              <a:off x="6958933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23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F8EDC85-B146-4DEF-A745-40B9D51D1B68}"/>
                </a:ext>
              </a:extLst>
            </p:cNvPr>
            <p:cNvSpPr txBox="1"/>
            <p:nvPr/>
          </p:nvSpPr>
          <p:spPr>
            <a:xfrm>
              <a:off x="8528616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24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62668FE-6719-429B-B768-81E08B9EEC88}"/>
                </a:ext>
              </a:extLst>
            </p:cNvPr>
            <p:cNvSpPr txBox="1"/>
            <p:nvPr/>
          </p:nvSpPr>
          <p:spPr>
            <a:xfrm>
              <a:off x="10098299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25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68D9410-A5F7-4BBE-BE3D-8CD69D2E865C}"/>
                </a:ext>
              </a:extLst>
            </p:cNvPr>
            <p:cNvSpPr txBox="1"/>
            <p:nvPr/>
          </p:nvSpPr>
          <p:spPr>
            <a:xfrm>
              <a:off x="1166798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26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2CCE762-86B3-4A01-A885-0B473A43098D}"/>
                </a:ext>
              </a:extLst>
            </p:cNvPr>
            <p:cNvSpPr txBox="1"/>
            <p:nvPr/>
          </p:nvSpPr>
          <p:spPr>
            <a:xfrm>
              <a:off x="2249884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B720775-2C07-4B8B-95BE-EDF266646728}"/>
                </a:ext>
              </a:extLst>
            </p:cNvPr>
            <p:cNvSpPr txBox="1"/>
            <p:nvPr/>
          </p:nvSpPr>
          <p:spPr>
            <a:xfrm>
              <a:off x="3819567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28</a:t>
              </a:r>
              <a:endParaRPr lang="en-US" sz="1600" spc="0" baseline="0">
                <a:solidFill>
                  <a:schemeClr val="tx1">
                    <a:lumMod val="85000"/>
                    <a:lumOff val="15000"/>
                  </a:schemeClr>
                </a:solidFill>
                <a:sym typeface="Montserrat-SemiBold"/>
                <a:rtl val="0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77F1A41-04CD-4434-83DC-8B1D3E1D6C0F}"/>
                </a:ext>
              </a:extLst>
            </p:cNvPr>
            <p:cNvSpPr txBox="1"/>
            <p:nvPr/>
          </p:nvSpPr>
          <p:spPr>
            <a:xfrm>
              <a:off x="538925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4F9D085-4DB0-4596-80AF-AB221ECF5140}"/>
                </a:ext>
              </a:extLst>
            </p:cNvPr>
            <p:cNvSpPr txBox="1"/>
            <p:nvPr/>
          </p:nvSpPr>
          <p:spPr>
            <a:xfrm>
              <a:off x="2249884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6CDC4B7-3254-4C38-9C06-1A767B2E732E}"/>
                </a:ext>
              </a:extLst>
            </p:cNvPr>
            <p:cNvSpPr txBox="1"/>
            <p:nvPr/>
          </p:nvSpPr>
          <p:spPr>
            <a:xfrm>
              <a:off x="3819567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7930571-7523-4CDF-B6CE-A8FF04321DA4}"/>
                </a:ext>
              </a:extLst>
            </p:cNvPr>
            <p:cNvSpPr txBox="1"/>
            <p:nvPr/>
          </p:nvSpPr>
          <p:spPr>
            <a:xfrm>
              <a:off x="6958933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F3EE1AA-30B8-4116-A032-E1230C1987EB}"/>
                </a:ext>
              </a:extLst>
            </p:cNvPr>
            <p:cNvSpPr txBox="1"/>
            <p:nvPr/>
          </p:nvSpPr>
          <p:spPr>
            <a:xfrm>
              <a:off x="8528616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31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41213E3-A54D-4BA0-82D6-99777117E6BE}"/>
                </a:ext>
              </a:extLst>
            </p:cNvPr>
            <p:cNvSpPr txBox="1"/>
            <p:nvPr/>
          </p:nvSpPr>
          <p:spPr>
            <a:xfrm>
              <a:off x="10098299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333A357-082A-4649-B776-8A6EAD7BB1B4}"/>
                </a:ext>
              </a:extLst>
            </p:cNvPr>
            <p:cNvSpPr txBox="1"/>
            <p:nvPr/>
          </p:nvSpPr>
          <p:spPr>
            <a:xfrm>
              <a:off x="1166798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</a:t>
              </a:r>
              <a:endParaRPr lang="en-US" sz="1600" spc="0" baseline="0">
                <a:solidFill>
                  <a:schemeClr val="bg2">
                    <a:lumMod val="75000"/>
                    <a:lumOff val="25000"/>
                  </a:schemeClr>
                </a:solidFill>
                <a:sym typeface="Montserrat-SemiBold"/>
                <a:rtl val="0"/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61F27C3-9914-46A1-B9E0-F053BF764408}"/>
                </a:ext>
              </a:extLst>
            </p:cNvPr>
            <p:cNvSpPr txBox="1"/>
            <p:nvPr/>
          </p:nvSpPr>
          <p:spPr>
            <a:xfrm>
              <a:off x="139928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Sunday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5FCD58E-812D-48D4-9381-2E42E6D51827}"/>
                </a:ext>
              </a:extLst>
            </p:cNvPr>
            <p:cNvSpPr txBox="1"/>
            <p:nvPr/>
          </p:nvSpPr>
          <p:spPr>
            <a:xfrm>
              <a:off x="297245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Monday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5791F48-74FF-4E51-958B-45ADCB163EDC}"/>
                </a:ext>
              </a:extLst>
            </p:cNvPr>
            <p:cNvSpPr txBox="1"/>
            <p:nvPr/>
          </p:nvSpPr>
          <p:spPr>
            <a:xfrm>
              <a:off x="454561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Tuesday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2F98FB7-7A04-47A1-B92F-55FC97EC5AB9}"/>
                </a:ext>
              </a:extLst>
            </p:cNvPr>
            <p:cNvSpPr txBox="1"/>
            <p:nvPr/>
          </p:nvSpPr>
          <p:spPr>
            <a:xfrm>
              <a:off x="611878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Wednesday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BD39C72-CD86-42B0-9193-BA778A7A809F}"/>
                </a:ext>
              </a:extLst>
            </p:cNvPr>
            <p:cNvSpPr txBox="1"/>
            <p:nvPr/>
          </p:nvSpPr>
          <p:spPr>
            <a:xfrm>
              <a:off x="926511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Friday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354AA83-88C0-4CA8-8259-162E56587783}"/>
                </a:ext>
              </a:extLst>
            </p:cNvPr>
            <p:cNvSpPr txBox="1"/>
            <p:nvPr/>
          </p:nvSpPr>
          <p:spPr>
            <a:xfrm>
              <a:off x="10838277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Saturday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5C039E4-602A-49C7-A844-3032821927F7}"/>
                </a:ext>
              </a:extLst>
            </p:cNvPr>
            <p:cNvSpPr txBox="1"/>
            <p:nvPr/>
          </p:nvSpPr>
          <p:spPr>
            <a:xfrm>
              <a:off x="769194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Thursday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5F406CC8-4F4A-4AE7-966A-28E6B1BEF39D}"/>
                </a:ext>
              </a:extLst>
            </p:cNvPr>
            <p:cNvSpPr txBox="1"/>
            <p:nvPr/>
          </p:nvSpPr>
          <p:spPr>
            <a:xfrm>
              <a:off x="2249884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94ACED2-9244-4A91-9E82-188A28F7EE77}"/>
                </a:ext>
              </a:extLst>
            </p:cNvPr>
            <p:cNvSpPr txBox="1"/>
            <p:nvPr/>
          </p:nvSpPr>
          <p:spPr>
            <a:xfrm>
              <a:off x="3819567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C86124B9-67BE-4D33-8C02-F7A86F023D92}"/>
                </a:ext>
              </a:extLst>
            </p:cNvPr>
            <p:cNvSpPr txBox="1"/>
            <p:nvPr/>
          </p:nvSpPr>
          <p:spPr>
            <a:xfrm>
              <a:off x="538925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2F6BCA56-E2D8-4C19-94E3-D0FA1CEE0B23}"/>
                </a:ext>
              </a:extLst>
            </p:cNvPr>
            <p:cNvSpPr txBox="1"/>
            <p:nvPr/>
          </p:nvSpPr>
          <p:spPr>
            <a:xfrm>
              <a:off x="6958933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2132C2D4-48D8-4000-896A-6ED4D55565D7}"/>
                </a:ext>
              </a:extLst>
            </p:cNvPr>
            <p:cNvSpPr txBox="1"/>
            <p:nvPr/>
          </p:nvSpPr>
          <p:spPr>
            <a:xfrm>
              <a:off x="8528616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34C0DC1F-69F2-4214-AE81-E9386F5C93C5}"/>
                </a:ext>
              </a:extLst>
            </p:cNvPr>
            <p:cNvSpPr txBox="1"/>
            <p:nvPr/>
          </p:nvSpPr>
          <p:spPr>
            <a:xfrm>
              <a:off x="10098299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9040D31A-8116-43DF-838B-1FE31938D9F3}"/>
                </a:ext>
              </a:extLst>
            </p:cNvPr>
            <p:cNvSpPr txBox="1"/>
            <p:nvPr/>
          </p:nvSpPr>
          <p:spPr>
            <a:xfrm>
              <a:off x="538925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49884440-65BA-4F7F-BC43-F236137E6402}"/>
                </a:ext>
              </a:extLst>
            </p:cNvPr>
            <p:cNvSpPr txBox="1"/>
            <p:nvPr/>
          </p:nvSpPr>
          <p:spPr>
            <a:xfrm>
              <a:off x="6958933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1A8F36FE-170C-4DF9-B21E-B1AED9348F54}"/>
                </a:ext>
              </a:extLst>
            </p:cNvPr>
            <p:cNvSpPr txBox="1"/>
            <p:nvPr/>
          </p:nvSpPr>
          <p:spPr>
            <a:xfrm>
              <a:off x="8528616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261EE846-06C5-4384-B932-5D062589FB52}"/>
                </a:ext>
              </a:extLst>
            </p:cNvPr>
            <p:cNvSpPr txBox="1"/>
            <p:nvPr/>
          </p:nvSpPr>
          <p:spPr>
            <a:xfrm>
              <a:off x="10098299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DC2502E5-70FE-4818-881D-65BC39B5B5B8}"/>
                </a:ext>
              </a:extLst>
            </p:cNvPr>
            <p:cNvSpPr txBox="1"/>
            <p:nvPr/>
          </p:nvSpPr>
          <p:spPr>
            <a:xfrm>
              <a:off x="1166798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9</a:t>
              </a:r>
            </a:p>
          </p:txBody>
        </p:sp>
      </p:grpSp>
      <p:sp>
        <p:nvSpPr>
          <p:cNvPr id="206" name="Rectangle 205" descr="e7d195523061f1c0cef09ac28eaae964ec9988a5cce77c8b8C1E4685C6E6B40CD7615480512384A61EE159C6FE0045D14B61E85D0A95589D558B81FFC809322ACC20DC2254D928200A3EA0841B8B181401EC87BC981B1815DADB6418FBC2551CC9D332DE5664B3940F63757AB6A4C024650771445E27B83B02EDEEA8340516921653AAE451D04756">
            <a:extLst>
              <a:ext uri="{FF2B5EF4-FFF2-40B4-BE49-F238E27FC236}">
                <a16:creationId xmlns:a16="http://schemas.microsoft.com/office/drawing/2014/main" id="{B15EF8CC-3895-445D-BE0B-6057FE9BFB1F}"/>
              </a:ext>
            </a:extLst>
          </p:cNvPr>
          <p:cNvSpPr/>
          <p:nvPr/>
        </p:nvSpPr>
        <p:spPr>
          <a:xfrm>
            <a:off x="13915316" y="7466265"/>
            <a:ext cx="3667580" cy="1911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Feugiat delicata liberavisse id cum</a:t>
            </a:r>
            <a:r>
              <a:rPr lang="en-U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His at soluta regione diceret, cum et atqui placerat petentium. Per amet nonumy.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76AB5A2-ED27-491A-BD5E-91E13FF3C8A7}"/>
              </a:ext>
            </a:extLst>
          </p:cNvPr>
          <p:cNvSpPr txBox="1"/>
          <p:nvPr/>
        </p:nvSpPr>
        <p:spPr>
          <a:xfrm>
            <a:off x="13915316" y="6592274"/>
            <a:ext cx="3023436" cy="596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>
                <a:latin typeface="+mj-lt"/>
              </a:rPr>
              <a:t>To do list: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3734848-2DF3-43A1-AA4A-F0455B6E353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55348021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aphic 2">
            <a:extLst>
              <a:ext uri="{FF2B5EF4-FFF2-40B4-BE49-F238E27FC236}">
                <a16:creationId xmlns:a16="http://schemas.microsoft.com/office/drawing/2014/main" id="{44C19F23-E672-4A72-BCF8-5511944E4B26}"/>
              </a:ext>
            </a:extLst>
          </p:cNvPr>
          <p:cNvGrpSpPr/>
          <p:nvPr/>
        </p:nvGrpSpPr>
        <p:grpSpPr>
          <a:xfrm>
            <a:off x="9533883" y="767549"/>
            <a:ext cx="2835233" cy="1040056"/>
            <a:chOff x="12645958" y="1604741"/>
            <a:chExt cx="406635" cy="149167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DA5C996-B4A8-4FEE-B160-79B4ACA5C46A}"/>
                </a:ext>
              </a:extLst>
            </p:cNvPr>
            <p:cNvSpPr/>
            <p:nvPr/>
          </p:nvSpPr>
          <p:spPr>
            <a:xfrm>
              <a:off x="12645958" y="1614439"/>
              <a:ext cx="104963" cy="125316"/>
            </a:xfrm>
            <a:custGeom>
              <a:avLst/>
              <a:gdLst>
                <a:gd name="connsiteX0" fmla="*/ 94882 w 104963"/>
                <a:gd name="connsiteY0" fmla="*/ 95074 h 125316"/>
                <a:gd name="connsiteX1" fmla="*/ 59502 w 104963"/>
                <a:gd name="connsiteY1" fmla="*/ 95074 h 125316"/>
                <a:gd name="connsiteX2" fmla="*/ 88271 w 104963"/>
                <a:gd name="connsiteY2" fmla="*/ 72207 h 125316"/>
                <a:gd name="connsiteX3" fmla="*/ 98898 w 104963"/>
                <a:gd name="connsiteY3" fmla="*/ 59448 h 125316"/>
                <a:gd name="connsiteX4" fmla="*/ 103652 w 104963"/>
                <a:gd name="connsiteY4" fmla="*/ 38576 h 125316"/>
                <a:gd name="connsiteX5" fmla="*/ 90183 w 104963"/>
                <a:gd name="connsiteY5" fmla="*/ 11010 h 125316"/>
                <a:gd name="connsiteX6" fmla="*/ 58847 w 104963"/>
                <a:gd name="connsiteY6" fmla="*/ 0 h 125316"/>
                <a:gd name="connsiteX7" fmla="*/ 41089 w 104963"/>
                <a:gd name="connsiteY7" fmla="*/ 1639 h 125316"/>
                <a:gd name="connsiteX8" fmla="*/ 20928 w 104963"/>
                <a:gd name="connsiteY8" fmla="*/ 9617 h 125316"/>
                <a:gd name="connsiteX9" fmla="*/ 0 w 104963"/>
                <a:gd name="connsiteY9" fmla="*/ 37811 h 125316"/>
                <a:gd name="connsiteX10" fmla="*/ 30079 w 104963"/>
                <a:gd name="connsiteY10" fmla="*/ 50597 h 125316"/>
                <a:gd name="connsiteX11" fmla="*/ 37510 w 104963"/>
                <a:gd name="connsiteY11" fmla="*/ 36254 h 125316"/>
                <a:gd name="connsiteX12" fmla="*/ 48410 w 104963"/>
                <a:gd name="connsiteY12" fmla="*/ 31090 h 125316"/>
                <a:gd name="connsiteX13" fmla="*/ 57918 w 104963"/>
                <a:gd name="connsiteY13" fmla="*/ 34232 h 125316"/>
                <a:gd name="connsiteX14" fmla="*/ 61798 w 104963"/>
                <a:gd name="connsiteY14" fmla="*/ 43330 h 125316"/>
                <a:gd name="connsiteX15" fmla="*/ 57508 w 104963"/>
                <a:gd name="connsiteY15" fmla="*/ 56252 h 125316"/>
                <a:gd name="connsiteX16" fmla="*/ 38986 w 104963"/>
                <a:gd name="connsiteY16" fmla="*/ 74146 h 125316"/>
                <a:gd name="connsiteX17" fmla="*/ 33248 w 104963"/>
                <a:gd name="connsiteY17" fmla="*/ 78709 h 125316"/>
                <a:gd name="connsiteX18" fmla="*/ 28577 w 104963"/>
                <a:gd name="connsiteY18" fmla="*/ 82424 h 125316"/>
                <a:gd name="connsiteX19" fmla="*/ 7158 w 104963"/>
                <a:gd name="connsiteY19" fmla="*/ 103871 h 125316"/>
                <a:gd name="connsiteX20" fmla="*/ 628 w 104963"/>
                <a:gd name="connsiteY20" fmla="*/ 125317 h 125316"/>
                <a:gd name="connsiteX21" fmla="*/ 79883 w 104963"/>
                <a:gd name="connsiteY21" fmla="*/ 125317 h 125316"/>
                <a:gd name="connsiteX22" fmla="*/ 104963 w 104963"/>
                <a:gd name="connsiteY22" fmla="*/ 125317 h 125316"/>
                <a:gd name="connsiteX23" fmla="*/ 94882 w 104963"/>
                <a:gd name="connsiteY23" fmla="*/ 95074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63" h="125316">
                  <a:moveTo>
                    <a:pt x="94882" y="95074"/>
                  </a:moveTo>
                  <a:lnTo>
                    <a:pt x="59502" y="95074"/>
                  </a:lnTo>
                  <a:lnTo>
                    <a:pt x="88271" y="72207"/>
                  </a:lnTo>
                  <a:cubicBezTo>
                    <a:pt x="92833" y="68519"/>
                    <a:pt x="96358" y="64284"/>
                    <a:pt x="98898" y="59448"/>
                  </a:cubicBezTo>
                  <a:cubicBezTo>
                    <a:pt x="102067" y="53411"/>
                    <a:pt x="103652" y="46444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7" y="0"/>
                  </a:cubicBezTo>
                  <a:cubicBezTo>
                    <a:pt x="52427" y="0"/>
                    <a:pt x="46499" y="546"/>
                    <a:pt x="41089" y="1639"/>
                  </a:cubicBezTo>
                  <a:cubicBezTo>
                    <a:pt x="33330" y="3196"/>
                    <a:pt x="26582" y="5846"/>
                    <a:pt x="20928" y="9617"/>
                  </a:cubicBezTo>
                  <a:cubicBezTo>
                    <a:pt x="11283" y="16037"/>
                    <a:pt x="4317" y="25435"/>
                    <a:pt x="0" y="37811"/>
                  </a:cubicBezTo>
                  <a:lnTo>
                    <a:pt x="30079" y="50597"/>
                  </a:lnTo>
                  <a:cubicBezTo>
                    <a:pt x="31746" y="44477"/>
                    <a:pt x="34205" y="39696"/>
                    <a:pt x="37510" y="36254"/>
                  </a:cubicBezTo>
                  <a:cubicBezTo>
                    <a:pt x="40816" y="32811"/>
                    <a:pt x="44450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8" y="39368"/>
                    <a:pt x="61798" y="43330"/>
                  </a:cubicBezTo>
                  <a:cubicBezTo>
                    <a:pt x="61798" y="47537"/>
                    <a:pt x="60377" y="51826"/>
                    <a:pt x="57508" y="56252"/>
                  </a:cubicBezTo>
                  <a:cubicBezTo>
                    <a:pt x="54421" y="60678"/>
                    <a:pt x="48248" y="66633"/>
                    <a:pt x="38986" y="74146"/>
                  </a:cubicBezTo>
                  <a:lnTo>
                    <a:pt x="33248" y="78709"/>
                  </a:lnTo>
                  <a:lnTo>
                    <a:pt x="28577" y="82424"/>
                  </a:lnTo>
                  <a:cubicBezTo>
                    <a:pt x="18660" y="90375"/>
                    <a:pt x="11528" y="97532"/>
                    <a:pt x="7158" y="103871"/>
                  </a:cubicBezTo>
                  <a:cubicBezTo>
                    <a:pt x="2813" y="110209"/>
                    <a:pt x="628" y="117367"/>
                    <a:pt x="628" y="125317"/>
                  </a:cubicBezTo>
                  <a:lnTo>
                    <a:pt x="79883" y="125317"/>
                  </a:lnTo>
                  <a:lnTo>
                    <a:pt x="104963" y="125317"/>
                  </a:lnTo>
                  <a:lnTo>
                    <a:pt x="94882" y="95074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4" name="Graphic 2">
              <a:extLst>
                <a:ext uri="{FF2B5EF4-FFF2-40B4-BE49-F238E27FC236}">
                  <a16:creationId xmlns:a16="http://schemas.microsoft.com/office/drawing/2014/main" id="{1A594347-1787-49DD-80E6-49EC442BF215}"/>
                </a:ext>
              </a:extLst>
            </p:cNvPr>
            <p:cNvGrpSpPr/>
            <p:nvPr/>
          </p:nvGrpSpPr>
          <p:grpSpPr>
            <a:xfrm>
              <a:off x="12725541" y="1604795"/>
              <a:ext cx="136053" cy="149112"/>
              <a:chOff x="12725541" y="1604795"/>
              <a:chExt cx="136053" cy="149112"/>
            </a:xfrm>
            <a:solidFill>
              <a:srgbClr val="FFECBD"/>
            </a:solidFill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E52C03E-AA95-4053-BE11-168F95CB54EF}"/>
                  </a:ext>
                </a:extLst>
              </p:cNvPr>
              <p:cNvSpPr/>
              <p:nvPr/>
            </p:nvSpPr>
            <p:spPr>
              <a:xfrm>
                <a:off x="12735212" y="1614412"/>
                <a:ext cx="116711" cy="129797"/>
              </a:xfrm>
              <a:custGeom>
                <a:avLst/>
                <a:gdLst>
                  <a:gd name="connsiteX0" fmla="*/ 100920 w 116711"/>
                  <a:gd name="connsiteY0" fmla="*/ 18222 h 129797"/>
                  <a:gd name="connsiteX1" fmla="*/ 58683 w 116711"/>
                  <a:gd name="connsiteY1" fmla="*/ 0 h 129797"/>
                  <a:gd name="connsiteX2" fmla="*/ 44504 w 116711"/>
                  <a:gd name="connsiteY2" fmla="*/ 1530 h 129797"/>
                  <a:gd name="connsiteX3" fmla="*/ 16119 w 116711"/>
                  <a:gd name="connsiteY3" fmla="*/ 18796 h 129797"/>
                  <a:gd name="connsiteX4" fmla="*/ 13332 w 116711"/>
                  <a:gd name="connsiteY4" fmla="*/ 22320 h 129797"/>
                  <a:gd name="connsiteX5" fmla="*/ 0 w 116711"/>
                  <a:gd name="connsiteY5" fmla="*/ 65404 h 129797"/>
                  <a:gd name="connsiteX6" fmla="*/ 1230 w 116711"/>
                  <a:gd name="connsiteY6" fmla="*/ 79528 h 129797"/>
                  <a:gd name="connsiteX7" fmla="*/ 16939 w 116711"/>
                  <a:gd name="connsiteY7" fmla="*/ 111356 h 129797"/>
                  <a:gd name="connsiteX8" fmla="*/ 50897 w 116711"/>
                  <a:gd name="connsiteY8" fmla="*/ 129196 h 129797"/>
                  <a:gd name="connsiteX9" fmla="*/ 59995 w 116711"/>
                  <a:gd name="connsiteY9" fmla="*/ 129797 h 129797"/>
                  <a:gd name="connsiteX10" fmla="*/ 101412 w 116711"/>
                  <a:gd name="connsiteY10" fmla="*/ 110755 h 129797"/>
                  <a:gd name="connsiteX11" fmla="*/ 101548 w 116711"/>
                  <a:gd name="connsiteY11" fmla="*/ 110564 h 129797"/>
                  <a:gd name="connsiteX12" fmla="*/ 116246 w 116711"/>
                  <a:gd name="connsiteY12" fmla="*/ 73300 h 129797"/>
                  <a:gd name="connsiteX13" fmla="*/ 116712 w 116711"/>
                  <a:gd name="connsiteY13" fmla="*/ 64093 h 129797"/>
                  <a:gd name="connsiteX14" fmla="*/ 100920 w 116711"/>
                  <a:gd name="connsiteY14" fmla="*/ 18222 h 129797"/>
                  <a:gd name="connsiteX15" fmla="*/ 72070 w 116711"/>
                  <a:gd name="connsiteY15" fmla="*/ 89446 h 129797"/>
                  <a:gd name="connsiteX16" fmla="*/ 58519 w 116711"/>
                  <a:gd name="connsiteY16" fmla="*/ 98407 h 129797"/>
                  <a:gd name="connsiteX17" fmla="*/ 44559 w 116711"/>
                  <a:gd name="connsiteY17" fmla="*/ 89200 h 129797"/>
                  <a:gd name="connsiteX18" fmla="*/ 40516 w 116711"/>
                  <a:gd name="connsiteY18" fmla="*/ 64584 h 129797"/>
                  <a:gd name="connsiteX19" fmla="*/ 41663 w 116711"/>
                  <a:gd name="connsiteY19" fmla="*/ 50651 h 129797"/>
                  <a:gd name="connsiteX20" fmla="*/ 44640 w 116711"/>
                  <a:gd name="connsiteY20" fmla="*/ 40543 h 129797"/>
                  <a:gd name="connsiteX21" fmla="*/ 58191 w 116711"/>
                  <a:gd name="connsiteY21" fmla="*/ 31090 h 129797"/>
                  <a:gd name="connsiteX22" fmla="*/ 72398 w 116711"/>
                  <a:gd name="connsiteY22" fmla="*/ 40051 h 129797"/>
                  <a:gd name="connsiteX23" fmla="*/ 76196 w 116711"/>
                  <a:gd name="connsiteY23" fmla="*/ 64912 h 129797"/>
                  <a:gd name="connsiteX24" fmla="*/ 74228 w 116711"/>
                  <a:gd name="connsiteY24" fmla="*/ 83244 h 129797"/>
                  <a:gd name="connsiteX25" fmla="*/ 72070 w 116711"/>
                  <a:gd name="connsiteY25" fmla="*/ 89446 h 129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16711" h="129797">
                    <a:moveTo>
                      <a:pt x="100920" y="18222"/>
                    </a:moveTo>
                    <a:cubicBezTo>
                      <a:pt x="90401" y="6092"/>
                      <a:pt x="76305" y="0"/>
                      <a:pt x="58683" y="0"/>
                    </a:cubicBezTo>
                    <a:cubicBezTo>
                      <a:pt x="53684" y="0"/>
                      <a:pt x="48957" y="519"/>
                      <a:pt x="44504" y="1530"/>
                    </a:cubicBezTo>
                    <a:cubicBezTo>
                      <a:pt x="33276" y="4071"/>
                      <a:pt x="23796" y="9808"/>
                      <a:pt x="16119" y="18796"/>
                    </a:cubicBezTo>
                    <a:cubicBezTo>
                      <a:pt x="15135" y="19944"/>
                      <a:pt x="14207" y="21118"/>
                      <a:pt x="13332" y="22320"/>
                    </a:cubicBezTo>
                    <a:cubicBezTo>
                      <a:pt x="4453" y="34205"/>
                      <a:pt x="0" y="48548"/>
                      <a:pt x="0" y="65404"/>
                    </a:cubicBezTo>
                    <a:cubicBezTo>
                      <a:pt x="0" y="70322"/>
                      <a:pt x="410" y="75021"/>
                      <a:pt x="1230" y="79528"/>
                    </a:cubicBezTo>
                    <a:cubicBezTo>
                      <a:pt x="3442" y="91741"/>
                      <a:pt x="8688" y="102368"/>
                      <a:pt x="16939" y="111356"/>
                    </a:cubicBezTo>
                    <a:cubicBezTo>
                      <a:pt x="26199" y="121437"/>
                      <a:pt x="37538" y="127393"/>
                      <a:pt x="50897" y="129196"/>
                    </a:cubicBezTo>
                    <a:cubicBezTo>
                      <a:pt x="53821" y="129606"/>
                      <a:pt x="56853" y="129797"/>
                      <a:pt x="59995" y="129797"/>
                    </a:cubicBezTo>
                    <a:cubicBezTo>
                      <a:pt x="77398" y="129797"/>
                      <a:pt x="91222" y="123459"/>
                      <a:pt x="101412" y="110755"/>
                    </a:cubicBezTo>
                    <a:cubicBezTo>
                      <a:pt x="101467" y="110701"/>
                      <a:pt x="101493" y="110619"/>
                      <a:pt x="101548" y="110564"/>
                    </a:cubicBezTo>
                    <a:cubicBezTo>
                      <a:pt x="109908" y="100100"/>
                      <a:pt x="114799" y="87670"/>
                      <a:pt x="116246" y="73300"/>
                    </a:cubicBezTo>
                    <a:cubicBezTo>
                      <a:pt x="116547" y="70322"/>
                      <a:pt x="116712" y="67234"/>
                      <a:pt x="116712" y="64093"/>
                    </a:cubicBezTo>
                    <a:cubicBezTo>
                      <a:pt x="116712" y="45652"/>
                      <a:pt x="111465" y="30380"/>
                      <a:pt x="100920" y="18222"/>
                    </a:cubicBezTo>
                    <a:close/>
                    <a:moveTo>
                      <a:pt x="72070" y="89446"/>
                    </a:moveTo>
                    <a:cubicBezTo>
                      <a:pt x="69311" y="95401"/>
                      <a:pt x="64804" y="98407"/>
                      <a:pt x="58519" y="98407"/>
                    </a:cubicBezTo>
                    <a:cubicBezTo>
                      <a:pt x="51908" y="98407"/>
                      <a:pt x="47236" y="95347"/>
                      <a:pt x="44559" y="89200"/>
                    </a:cubicBezTo>
                    <a:cubicBezTo>
                      <a:pt x="41854" y="83080"/>
                      <a:pt x="40516" y="74857"/>
                      <a:pt x="40516" y="64584"/>
                    </a:cubicBezTo>
                    <a:cubicBezTo>
                      <a:pt x="40516" y="59476"/>
                      <a:pt x="40899" y="54831"/>
                      <a:pt x="41663" y="50651"/>
                    </a:cubicBezTo>
                    <a:cubicBezTo>
                      <a:pt x="42346" y="46908"/>
                      <a:pt x="43329" y="43521"/>
                      <a:pt x="44640" y="40543"/>
                    </a:cubicBezTo>
                    <a:cubicBezTo>
                      <a:pt x="47400" y="34232"/>
                      <a:pt x="51908" y="31090"/>
                      <a:pt x="58191" y="31090"/>
                    </a:cubicBezTo>
                    <a:cubicBezTo>
                      <a:pt x="65130" y="31090"/>
                      <a:pt x="69885" y="34068"/>
                      <a:pt x="72398" y="40051"/>
                    </a:cubicBezTo>
                    <a:cubicBezTo>
                      <a:pt x="74939" y="46007"/>
                      <a:pt x="76196" y="54312"/>
                      <a:pt x="76196" y="64912"/>
                    </a:cubicBezTo>
                    <a:cubicBezTo>
                      <a:pt x="76196" y="72070"/>
                      <a:pt x="75540" y="78190"/>
                      <a:pt x="74228" y="83244"/>
                    </a:cubicBezTo>
                    <a:cubicBezTo>
                      <a:pt x="73655" y="85539"/>
                      <a:pt x="72945" y="87588"/>
                      <a:pt x="72070" y="89446"/>
                    </a:cubicBez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B3EC15B9-B616-4E7C-969A-B6B316EFF861}"/>
                  </a:ext>
                </a:extLst>
              </p:cNvPr>
              <p:cNvSpPr/>
              <p:nvPr/>
            </p:nvSpPr>
            <p:spPr>
              <a:xfrm>
                <a:off x="12725541" y="1604795"/>
                <a:ext cx="136053" cy="149112"/>
              </a:xfrm>
              <a:custGeom>
                <a:avLst/>
                <a:gdLst>
                  <a:gd name="connsiteX0" fmla="*/ 69694 w 136053"/>
                  <a:gd name="connsiteY0" fmla="*/ 149113 h 149112"/>
                  <a:gd name="connsiteX1" fmla="*/ 59285 w 136053"/>
                  <a:gd name="connsiteY1" fmla="*/ 148430 h 149112"/>
                  <a:gd name="connsiteX2" fmla="*/ 19479 w 136053"/>
                  <a:gd name="connsiteY2" fmla="*/ 127530 h 149112"/>
                  <a:gd name="connsiteX3" fmla="*/ 1394 w 136053"/>
                  <a:gd name="connsiteY3" fmla="*/ 90894 h 149112"/>
                  <a:gd name="connsiteX4" fmla="*/ 0 w 136053"/>
                  <a:gd name="connsiteY4" fmla="*/ 75048 h 149112"/>
                  <a:gd name="connsiteX5" fmla="*/ 15245 w 136053"/>
                  <a:gd name="connsiteY5" fmla="*/ 26173 h 149112"/>
                  <a:gd name="connsiteX6" fmla="*/ 18441 w 136053"/>
                  <a:gd name="connsiteY6" fmla="*/ 22157 h 149112"/>
                  <a:gd name="connsiteX7" fmla="*/ 52044 w 136053"/>
                  <a:gd name="connsiteY7" fmla="*/ 1776 h 149112"/>
                  <a:gd name="connsiteX8" fmla="*/ 68355 w 136053"/>
                  <a:gd name="connsiteY8" fmla="*/ 0 h 149112"/>
                  <a:gd name="connsiteX9" fmla="*/ 117913 w 136053"/>
                  <a:gd name="connsiteY9" fmla="*/ 21555 h 149112"/>
                  <a:gd name="connsiteX10" fmla="*/ 117913 w 136053"/>
                  <a:gd name="connsiteY10" fmla="*/ 21555 h 149112"/>
                  <a:gd name="connsiteX11" fmla="*/ 136053 w 136053"/>
                  <a:gd name="connsiteY11" fmla="*/ 73764 h 149112"/>
                  <a:gd name="connsiteX12" fmla="*/ 135534 w 136053"/>
                  <a:gd name="connsiteY12" fmla="*/ 83954 h 149112"/>
                  <a:gd name="connsiteX13" fmla="*/ 118787 w 136053"/>
                  <a:gd name="connsiteY13" fmla="*/ 126300 h 149112"/>
                  <a:gd name="connsiteX14" fmla="*/ 69694 w 136053"/>
                  <a:gd name="connsiteY14" fmla="*/ 149113 h 149112"/>
                  <a:gd name="connsiteX15" fmla="*/ 68355 w 136053"/>
                  <a:gd name="connsiteY15" fmla="*/ 19315 h 149112"/>
                  <a:gd name="connsiteX16" fmla="*/ 56306 w 136053"/>
                  <a:gd name="connsiteY16" fmla="*/ 20599 h 149112"/>
                  <a:gd name="connsiteX17" fmla="*/ 33112 w 136053"/>
                  <a:gd name="connsiteY17" fmla="*/ 34724 h 149112"/>
                  <a:gd name="connsiteX18" fmla="*/ 30735 w 136053"/>
                  <a:gd name="connsiteY18" fmla="*/ 37702 h 149112"/>
                  <a:gd name="connsiteX19" fmla="*/ 19315 w 136053"/>
                  <a:gd name="connsiteY19" fmla="*/ 75021 h 149112"/>
                  <a:gd name="connsiteX20" fmla="*/ 20409 w 136053"/>
                  <a:gd name="connsiteY20" fmla="*/ 87397 h 149112"/>
                  <a:gd name="connsiteX21" fmla="*/ 33712 w 136053"/>
                  <a:gd name="connsiteY21" fmla="*/ 114416 h 149112"/>
                  <a:gd name="connsiteX22" fmla="*/ 61853 w 136053"/>
                  <a:gd name="connsiteY22" fmla="*/ 129224 h 149112"/>
                  <a:gd name="connsiteX23" fmla="*/ 69639 w 136053"/>
                  <a:gd name="connsiteY23" fmla="*/ 129743 h 149112"/>
                  <a:gd name="connsiteX24" fmla="*/ 103516 w 136053"/>
                  <a:gd name="connsiteY24" fmla="*/ 114334 h 149112"/>
                  <a:gd name="connsiteX25" fmla="*/ 103816 w 136053"/>
                  <a:gd name="connsiteY25" fmla="*/ 113952 h 149112"/>
                  <a:gd name="connsiteX26" fmla="*/ 116246 w 136053"/>
                  <a:gd name="connsiteY26" fmla="*/ 81960 h 149112"/>
                  <a:gd name="connsiteX27" fmla="*/ 116657 w 136053"/>
                  <a:gd name="connsiteY27" fmla="*/ 73709 h 149112"/>
                  <a:gd name="connsiteX28" fmla="*/ 103242 w 136053"/>
                  <a:gd name="connsiteY28" fmla="*/ 34177 h 149112"/>
                  <a:gd name="connsiteX29" fmla="*/ 68355 w 136053"/>
                  <a:gd name="connsiteY29" fmla="*/ 19315 h 149112"/>
                  <a:gd name="connsiteX30" fmla="*/ 68191 w 136053"/>
                  <a:gd name="connsiteY30" fmla="*/ 117695 h 149112"/>
                  <a:gd name="connsiteX31" fmla="*/ 45351 w 136053"/>
                  <a:gd name="connsiteY31" fmla="*/ 102723 h 149112"/>
                  <a:gd name="connsiteX32" fmla="*/ 40488 w 136053"/>
                  <a:gd name="connsiteY32" fmla="*/ 74201 h 149112"/>
                  <a:gd name="connsiteX33" fmla="*/ 41799 w 136053"/>
                  <a:gd name="connsiteY33" fmla="*/ 58547 h 149112"/>
                  <a:gd name="connsiteX34" fmla="*/ 45433 w 136053"/>
                  <a:gd name="connsiteY34" fmla="*/ 46307 h 149112"/>
                  <a:gd name="connsiteX35" fmla="*/ 67862 w 136053"/>
                  <a:gd name="connsiteY35" fmla="*/ 31063 h 149112"/>
                  <a:gd name="connsiteX36" fmla="*/ 90975 w 136053"/>
                  <a:gd name="connsiteY36" fmla="*/ 45898 h 149112"/>
                  <a:gd name="connsiteX37" fmla="*/ 95539 w 136053"/>
                  <a:gd name="connsiteY37" fmla="*/ 74556 h 149112"/>
                  <a:gd name="connsiteX38" fmla="*/ 93243 w 136053"/>
                  <a:gd name="connsiteY38" fmla="*/ 95319 h 149112"/>
                  <a:gd name="connsiteX39" fmla="*/ 90511 w 136053"/>
                  <a:gd name="connsiteY39" fmla="*/ 103133 h 149112"/>
                  <a:gd name="connsiteX40" fmla="*/ 68191 w 136053"/>
                  <a:gd name="connsiteY40" fmla="*/ 117695 h 149112"/>
                  <a:gd name="connsiteX41" fmla="*/ 67862 w 136053"/>
                  <a:gd name="connsiteY41" fmla="*/ 50405 h 149112"/>
                  <a:gd name="connsiteX42" fmla="*/ 63164 w 136053"/>
                  <a:gd name="connsiteY42" fmla="*/ 54066 h 149112"/>
                  <a:gd name="connsiteX43" fmla="*/ 60842 w 136053"/>
                  <a:gd name="connsiteY43" fmla="*/ 62044 h 149112"/>
                  <a:gd name="connsiteX44" fmla="*/ 59859 w 136053"/>
                  <a:gd name="connsiteY44" fmla="*/ 74228 h 149112"/>
                  <a:gd name="connsiteX45" fmla="*/ 63081 w 136053"/>
                  <a:gd name="connsiteY45" fmla="*/ 94937 h 149112"/>
                  <a:gd name="connsiteX46" fmla="*/ 68191 w 136053"/>
                  <a:gd name="connsiteY46" fmla="*/ 98352 h 149112"/>
                  <a:gd name="connsiteX47" fmla="*/ 72972 w 136053"/>
                  <a:gd name="connsiteY47" fmla="*/ 95019 h 149112"/>
                  <a:gd name="connsiteX48" fmla="*/ 72972 w 136053"/>
                  <a:gd name="connsiteY48" fmla="*/ 95019 h 149112"/>
                  <a:gd name="connsiteX49" fmla="*/ 74556 w 136053"/>
                  <a:gd name="connsiteY49" fmla="*/ 90484 h 149112"/>
                  <a:gd name="connsiteX50" fmla="*/ 76223 w 136053"/>
                  <a:gd name="connsiteY50" fmla="*/ 74556 h 149112"/>
                  <a:gd name="connsiteX51" fmla="*/ 73190 w 136053"/>
                  <a:gd name="connsiteY51" fmla="*/ 53493 h 149112"/>
                  <a:gd name="connsiteX52" fmla="*/ 67862 w 136053"/>
                  <a:gd name="connsiteY52" fmla="*/ 50405 h 149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36053" h="149112">
                    <a:moveTo>
                      <a:pt x="69694" y="149113"/>
                    </a:moveTo>
                    <a:cubicBezTo>
                      <a:pt x="66196" y="149113"/>
                      <a:pt x="62700" y="148867"/>
                      <a:pt x="59285" y="148430"/>
                    </a:cubicBezTo>
                    <a:cubicBezTo>
                      <a:pt x="43657" y="146299"/>
                      <a:pt x="30271" y="139277"/>
                      <a:pt x="19479" y="127530"/>
                    </a:cubicBezTo>
                    <a:cubicBezTo>
                      <a:pt x="10026" y="117230"/>
                      <a:pt x="3934" y="104881"/>
                      <a:pt x="1394" y="90894"/>
                    </a:cubicBezTo>
                    <a:cubicBezTo>
                      <a:pt x="464" y="85812"/>
                      <a:pt x="0" y="80485"/>
                      <a:pt x="0" y="75048"/>
                    </a:cubicBezTo>
                    <a:cubicBezTo>
                      <a:pt x="0" y="56170"/>
                      <a:pt x="5136" y="39723"/>
                      <a:pt x="15245" y="26173"/>
                    </a:cubicBezTo>
                    <a:cubicBezTo>
                      <a:pt x="16256" y="24807"/>
                      <a:pt x="17320" y="23468"/>
                      <a:pt x="18441" y="22157"/>
                    </a:cubicBezTo>
                    <a:cubicBezTo>
                      <a:pt x="27484" y="11638"/>
                      <a:pt x="38767" y="4781"/>
                      <a:pt x="52044" y="1776"/>
                    </a:cubicBezTo>
                    <a:cubicBezTo>
                      <a:pt x="57236" y="601"/>
                      <a:pt x="62727" y="0"/>
                      <a:pt x="68355" y="0"/>
                    </a:cubicBezTo>
                    <a:cubicBezTo>
                      <a:pt x="88845" y="0"/>
                      <a:pt x="105510" y="7240"/>
                      <a:pt x="117913" y="21555"/>
                    </a:cubicBezTo>
                    <a:cubicBezTo>
                      <a:pt x="117913" y="21555"/>
                      <a:pt x="117913" y="21555"/>
                      <a:pt x="117913" y="21555"/>
                    </a:cubicBezTo>
                    <a:cubicBezTo>
                      <a:pt x="129961" y="35461"/>
                      <a:pt x="136053" y="53001"/>
                      <a:pt x="136053" y="73764"/>
                    </a:cubicBezTo>
                    <a:cubicBezTo>
                      <a:pt x="136053" y="77152"/>
                      <a:pt x="135890" y="80567"/>
                      <a:pt x="135534" y="83954"/>
                    </a:cubicBezTo>
                    <a:cubicBezTo>
                      <a:pt x="133896" y="100155"/>
                      <a:pt x="128268" y="114389"/>
                      <a:pt x="118787" y="126300"/>
                    </a:cubicBezTo>
                    <a:cubicBezTo>
                      <a:pt x="106576" y="141490"/>
                      <a:pt x="90101" y="149113"/>
                      <a:pt x="69694" y="149113"/>
                    </a:cubicBezTo>
                    <a:close/>
                    <a:moveTo>
                      <a:pt x="68355" y="19315"/>
                    </a:moveTo>
                    <a:cubicBezTo>
                      <a:pt x="64147" y="19315"/>
                      <a:pt x="60104" y="19752"/>
                      <a:pt x="56306" y="20599"/>
                    </a:cubicBezTo>
                    <a:cubicBezTo>
                      <a:pt x="47046" y="22703"/>
                      <a:pt x="39478" y="27320"/>
                      <a:pt x="33112" y="34724"/>
                    </a:cubicBezTo>
                    <a:cubicBezTo>
                      <a:pt x="32292" y="35707"/>
                      <a:pt x="31501" y="36691"/>
                      <a:pt x="30735" y="37702"/>
                    </a:cubicBezTo>
                    <a:cubicBezTo>
                      <a:pt x="23058" y="48001"/>
                      <a:pt x="19315" y="60186"/>
                      <a:pt x="19315" y="75021"/>
                    </a:cubicBezTo>
                    <a:cubicBezTo>
                      <a:pt x="19315" y="79283"/>
                      <a:pt x="19671" y="83463"/>
                      <a:pt x="20409" y="87397"/>
                    </a:cubicBezTo>
                    <a:cubicBezTo>
                      <a:pt x="22320" y="97888"/>
                      <a:pt x="26665" y="106739"/>
                      <a:pt x="33712" y="114416"/>
                    </a:cubicBezTo>
                    <a:cubicBezTo>
                      <a:pt x="41472" y="122858"/>
                      <a:pt x="50678" y="127721"/>
                      <a:pt x="61853" y="129224"/>
                    </a:cubicBezTo>
                    <a:cubicBezTo>
                      <a:pt x="64393" y="129579"/>
                      <a:pt x="67017" y="129743"/>
                      <a:pt x="69639" y="129743"/>
                    </a:cubicBezTo>
                    <a:cubicBezTo>
                      <a:pt x="84092" y="129743"/>
                      <a:pt x="95182" y="124688"/>
                      <a:pt x="103516" y="114334"/>
                    </a:cubicBezTo>
                    <a:cubicBezTo>
                      <a:pt x="103571" y="114280"/>
                      <a:pt x="103761" y="114006"/>
                      <a:pt x="103816" y="113952"/>
                    </a:cubicBezTo>
                    <a:cubicBezTo>
                      <a:pt x="110865" y="105100"/>
                      <a:pt x="114989" y="94554"/>
                      <a:pt x="116246" y="81960"/>
                    </a:cubicBezTo>
                    <a:cubicBezTo>
                      <a:pt x="116519" y="79228"/>
                      <a:pt x="116657" y="76441"/>
                      <a:pt x="116657" y="73709"/>
                    </a:cubicBezTo>
                    <a:cubicBezTo>
                      <a:pt x="116657" y="57536"/>
                      <a:pt x="112257" y="44614"/>
                      <a:pt x="103242" y="34177"/>
                    </a:cubicBezTo>
                    <a:cubicBezTo>
                      <a:pt x="94609" y="24178"/>
                      <a:pt x="83190" y="19315"/>
                      <a:pt x="68355" y="19315"/>
                    </a:cubicBezTo>
                    <a:close/>
                    <a:moveTo>
                      <a:pt x="68191" y="117695"/>
                    </a:moveTo>
                    <a:cubicBezTo>
                      <a:pt x="57727" y="117695"/>
                      <a:pt x="49614" y="112367"/>
                      <a:pt x="45351" y="102723"/>
                    </a:cubicBezTo>
                    <a:cubicBezTo>
                      <a:pt x="42073" y="95265"/>
                      <a:pt x="40488" y="85949"/>
                      <a:pt x="40488" y="74201"/>
                    </a:cubicBezTo>
                    <a:cubicBezTo>
                      <a:pt x="40488" y="68546"/>
                      <a:pt x="40925" y="63273"/>
                      <a:pt x="41799" y="58547"/>
                    </a:cubicBezTo>
                    <a:cubicBezTo>
                      <a:pt x="42619" y="54066"/>
                      <a:pt x="43848" y="49941"/>
                      <a:pt x="45433" y="46307"/>
                    </a:cubicBezTo>
                    <a:cubicBezTo>
                      <a:pt x="49750" y="36472"/>
                      <a:pt x="57700" y="31063"/>
                      <a:pt x="67862" y="31063"/>
                    </a:cubicBezTo>
                    <a:cubicBezTo>
                      <a:pt x="78709" y="31063"/>
                      <a:pt x="86905" y="36336"/>
                      <a:pt x="90975" y="45898"/>
                    </a:cubicBezTo>
                    <a:cubicBezTo>
                      <a:pt x="94063" y="53137"/>
                      <a:pt x="95539" y="62508"/>
                      <a:pt x="95539" y="74556"/>
                    </a:cubicBezTo>
                    <a:cubicBezTo>
                      <a:pt x="95539" y="82506"/>
                      <a:pt x="94773" y="89500"/>
                      <a:pt x="93243" y="95319"/>
                    </a:cubicBezTo>
                    <a:cubicBezTo>
                      <a:pt x="92533" y="98106"/>
                      <a:pt x="91605" y="100756"/>
                      <a:pt x="90511" y="103133"/>
                    </a:cubicBezTo>
                    <a:cubicBezTo>
                      <a:pt x="86194" y="112531"/>
                      <a:pt x="78272" y="117695"/>
                      <a:pt x="68191" y="117695"/>
                    </a:cubicBezTo>
                    <a:close/>
                    <a:moveTo>
                      <a:pt x="67862" y="50405"/>
                    </a:moveTo>
                    <a:cubicBezTo>
                      <a:pt x="66060" y="50405"/>
                      <a:pt x="64666" y="50679"/>
                      <a:pt x="63164" y="54066"/>
                    </a:cubicBezTo>
                    <a:cubicBezTo>
                      <a:pt x="62181" y="56334"/>
                      <a:pt x="61389" y="59011"/>
                      <a:pt x="60842" y="62044"/>
                    </a:cubicBezTo>
                    <a:cubicBezTo>
                      <a:pt x="60187" y="65623"/>
                      <a:pt x="59859" y="69721"/>
                      <a:pt x="59859" y="74228"/>
                    </a:cubicBezTo>
                    <a:cubicBezTo>
                      <a:pt x="59859" y="83107"/>
                      <a:pt x="60951" y="90074"/>
                      <a:pt x="63081" y="94937"/>
                    </a:cubicBezTo>
                    <a:cubicBezTo>
                      <a:pt x="64230" y="97560"/>
                      <a:pt x="65432" y="98352"/>
                      <a:pt x="68191" y="98352"/>
                    </a:cubicBezTo>
                    <a:cubicBezTo>
                      <a:pt x="70377" y="98352"/>
                      <a:pt x="71660" y="97860"/>
                      <a:pt x="72972" y="95019"/>
                    </a:cubicBezTo>
                    <a:lnTo>
                      <a:pt x="72972" y="95019"/>
                    </a:lnTo>
                    <a:cubicBezTo>
                      <a:pt x="73573" y="93680"/>
                      <a:pt x="74119" y="92178"/>
                      <a:pt x="74556" y="90484"/>
                    </a:cubicBezTo>
                    <a:cubicBezTo>
                      <a:pt x="75649" y="86222"/>
                      <a:pt x="76223" y="80867"/>
                      <a:pt x="76223" y="74556"/>
                    </a:cubicBezTo>
                    <a:cubicBezTo>
                      <a:pt x="76223" y="65295"/>
                      <a:pt x="75213" y="58219"/>
                      <a:pt x="73190" y="53493"/>
                    </a:cubicBezTo>
                    <a:cubicBezTo>
                      <a:pt x="72398" y="51662"/>
                      <a:pt x="71579" y="50405"/>
                      <a:pt x="67862" y="50405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F1634AF-2DBE-4060-AAD7-D1DD159EBDEB}"/>
                </a:ext>
              </a:extLst>
            </p:cNvPr>
            <p:cNvSpPr/>
            <p:nvPr/>
          </p:nvSpPr>
          <p:spPr>
            <a:xfrm>
              <a:off x="12735212" y="1614412"/>
              <a:ext cx="116711" cy="129797"/>
            </a:xfrm>
            <a:custGeom>
              <a:avLst/>
              <a:gdLst>
                <a:gd name="connsiteX0" fmla="*/ 100920 w 116711"/>
                <a:gd name="connsiteY0" fmla="*/ 18222 h 129797"/>
                <a:gd name="connsiteX1" fmla="*/ 58683 w 116711"/>
                <a:gd name="connsiteY1" fmla="*/ 0 h 129797"/>
                <a:gd name="connsiteX2" fmla="*/ 44504 w 116711"/>
                <a:gd name="connsiteY2" fmla="*/ 1530 h 129797"/>
                <a:gd name="connsiteX3" fmla="*/ 16119 w 116711"/>
                <a:gd name="connsiteY3" fmla="*/ 18796 h 129797"/>
                <a:gd name="connsiteX4" fmla="*/ 13332 w 116711"/>
                <a:gd name="connsiteY4" fmla="*/ 22320 h 129797"/>
                <a:gd name="connsiteX5" fmla="*/ 0 w 116711"/>
                <a:gd name="connsiteY5" fmla="*/ 65404 h 129797"/>
                <a:gd name="connsiteX6" fmla="*/ 1230 w 116711"/>
                <a:gd name="connsiteY6" fmla="*/ 79528 h 129797"/>
                <a:gd name="connsiteX7" fmla="*/ 16939 w 116711"/>
                <a:gd name="connsiteY7" fmla="*/ 111356 h 129797"/>
                <a:gd name="connsiteX8" fmla="*/ 50897 w 116711"/>
                <a:gd name="connsiteY8" fmla="*/ 129196 h 129797"/>
                <a:gd name="connsiteX9" fmla="*/ 59995 w 116711"/>
                <a:gd name="connsiteY9" fmla="*/ 129797 h 129797"/>
                <a:gd name="connsiteX10" fmla="*/ 101412 w 116711"/>
                <a:gd name="connsiteY10" fmla="*/ 110755 h 129797"/>
                <a:gd name="connsiteX11" fmla="*/ 101548 w 116711"/>
                <a:gd name="connsiteY11" fmla="*/ 110564 h 129797"/>
                <a:gd name="connsiteX12" fmla="*/ 116246 w 116711"/>
                <a:gd name="connsiteY12" fmla="*/ 73300 h 129797"/>
                <a:gd name="connsiteX13" fmla="*/ 116712 w 116711"/>
                <a:gd name="connsiteY13" fmla="*/ 64093 h 129797"/>
                <a:gd name="connsiteX14" fmla="*/ 100920 w 116711"/>
                <a:gd name="connsiteY14" fmla="*/ 18222 h 129797"/>
                <a:gd name="connsiteX15" fmla="*/ 72070 w 116711"/>
                <a:gd name="connsiteY15" fmla="*/ 89446 h 129797"/>
                <a:gd name="connsiteX16" fmla="*/ 58519 w 116711"/>
                <a:gd name="connsiteY16" fmla="*/ 98407 h 129797"/>
                <a:gd name="connsiteX17" fmla="*/ 44559 w 116711"/>
                <a:gd name="connsiteY17" fmla="*/ 89200 h 129797"/>
                <a:gd name="connsiteX18" fmla="*/ 40516 w 116711"/>
                <a:gd name="connsiteY18" fmla="*/ 64584 h 129797"/>
                <a:gd name="connsiteX19" fmla="*/ 41663 w 116711"/>
                <a:gd name="connsiteY19" fmla="*/ 50651 h 129797"/>
                <a:gd name="connsiteX20" fmla="*/ 44640 w 116711"/>
                <a:gd name="connsiteY20" fmla="*/ 40543 h 129797"/>
                <a:gd name="connsiteX21" fmla="*/ 58191 w 116711"/>
                <a:gd name="connsiteY21" fmla="*/ 31090 h 129797"/>
                <a:gd name="connsiteX22" fmla="*/ 72398 w 116711"/>
                <a:gd name="connsiteY22" fmla="*/ 40051 h 129797"/>
                <a:gd name="connsiteX23" fmla="*/ 76196 w 116711"/>
                <a:gd name="connsiteY23" fmla="*/ 64912 h 129797"/>
                <a:gd name="connsiteX24" fmla="*/ 74228 w 116711"/>
                <a:gd name="connsiteY24" fmla="*/ 83244 h 129797"/>
                <a:gd name="connsiteX25" fmla="*/ 72070 w 116711"/>
                <a:gd name="connsiteY25" fmla="*/ 89446 h 12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6711" h="129797">
                  <a:moveTo>
                    <a:pt x="100920" y="18222"/>
                  </a:moveTo>
                  <a:cubicBezTo>
                    <a:pt x="90401" y="6092"/>
                    <a:pt x="76305" y="0"/>
                    <a:pt x="58683" y="0"/>
                  </a:cubicBezTo>
                  <a:cubicBezTo>
                    <a:pt x="53684" y="0"/>
                    <a:pt x="48957" y="519"/>
                    <a:pt x="44504" y="1530"/>
                  </a:cubicBezTo>
                  <a:cubicBezTo>
                    <a:pt x="33276" y="4071"/>
                    <a:pt x="23796" y="9808"/>
                    <a:pt x="16119" y="18796"/>
                  </a:cubicBezTo>
                  <a:cubicBezTo>
                    <a:pt x="15135" y="19944"/>
                    <a:pt x="14207" y="21118"/>
                    <a:pt x="13332" y="22320"/>
                  </a:cubicBezTo>
                  <a:cubicBezTo>
                    <a:pt x="4453" y="34205"/>
                    <a:pt x="0" y="48548"/>
                    <a:pt x="0" y="65404"/>
                  </a:cubicBezTo>
                  <a:cubicBezTo>
                    <a:pt x="0" y="70322"/>
                    <a:pt x="410" y="75021"/>
                    <a:pt x="1230" y="79528"/>
                  </a:cubicBezTo>
                  <a:cubicBezTo>
                    <a:pt x="3442" y="91741"/>
                    <a:pt x="8688" y="102368"/>
                    <a:pt x="16939" y="111356"/>
                  </a:cubicBezTo>
                  <a:cubicBezTo>
                    <a:pt x="26199" y="121437"/>
                    <a:pt x="37538" y="127393"/>
                    <a:pt x="50897" y="129196"/>
                  </a:cubicBezTo>
                  <a:cubicBezTo>
                    <a:pt x="53821" y="129606"/>
                    <a:pt x="56853" y="129797"/>
                    <a:pt x="59995" y="129797"/>
                  </a:cubicBezTo>
                  <a:cubicBezTo>
                    <a:pt x="77398" y="129797"/>
                    <a:pt x="91222" y="123459"/>
                    <a:pt x="101412" y="110755"/>
                  </a:cubicBezTo>
                  <a:cubicBezTo>
                    <a:pt x="101467" y="110701"/>
                    <a:pt x="101493" y="110619"/>
                    <a:pt x="101548" y="110564"/>
                  </a:cubicBezTo>
                  <a:cubicBezTo>
                    <a:pt x="109908" y="100100"/>
                    <a:pt x="114799" y="87670"/>
                    <a:pt x="116246" y="73300"/>
                  </a:cubicBezTo>
                  <a:cubicBezTo>
                    <a:pt x="116547" y="70322"/>
                    <a:pt x="116712" y="67234"/>
                    <a:pt x="116712" y="64093"/>
                  </a:cubicBezTo>
                  <a:cubicBezTo>
                    <a:pt x="116712" y="45652"/>
                    <a:pt x="111465" y="30380"/>
                    <a:pt x="100920" y="18222"/>
                  </a:cubicBezTo>
                  <a:close/>
                  <a:moveTo>
                    <a:pt x="72070" y="89446"/>
                  </a:moveTo>
                  <a:cubicBezTo>
                    <a:pt x="69311" y="95401"/>
                    <a:pt x="64804" y="98407"/>
                    <a:pt x="58519" y="98407"/>
                  </a:cubicBezTo>
                  <a:cubicBezTo>
                    <a:pt x="51908" y="98407"/>
                    <a:pt x="47236" y="95347"/>
                    <a:pt x="44559" y="89200"/>
                  </a:cubicBezTo>
                  <a:cubicBezTo>
                    <a:pt x="41854" y="83080"/>
                    <a:pt x="40516" y="74857"/>
                    <a:pt x="40516" y="64584"/>
                  </a:cubicBezTo>
                  <a:cubicBezTo>
                    <a:pt x="40516" y="59476"/>
                    <a:pt x="40899" y="54831"/>
                    <a:pt x="41663" y="50651"/>
                  </a:cubicBezTo>
                  <a:cubicBezTo>
                    <a:pt x="42346" y="46908"/>
                    <a:pt x="43329" y="43521"/>
                    <a:pt x="44640" y="40543"/>
                  </a:cubicBezTo>
                  <a:cubicBezTo>
                    <a:pt x="47400" y="34232"/>
                    <a:pt x="51908" y="31090"/>
                    <a:pt x="58191" y="31090"/>
                  </a:cubicBezTo>
                  <a:cubicBezTo>
                    <a:pt x="65130" y="31090"/>
                    <a:pt x="69885" y="34068"/>
                    <a:pt x="72398" y="40051"/>
                  </a:cubicBezTo>
                  <a:cubicBezTo>
                    <a:pt x="74939" y="46007"/>
                    <a:pt x="76196" y="54312"/>
                    <a:pt x="76196" y="64912"/>
                  </a:cubicBezTo>
                  <a:cubicBezTo>
                    <a:pt x="76196" y="72070"/>
                    <a:pt x="75540" y="78190"/>
                    <a:pt x="74228" y="83244"/>
                  </a:cubicBezTo>
                  <a:cubicBezTo>
                    <a:pt x="73655" y="85539"/>
                    <a:pt x="72945" y="87588"/>
                    <a:pt x="72070" y="89446"/>
                  </a:cubicBez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6" name="Graphic 2">
              <a:extLst>
                <a:ext uri="{FF2B5EF4-FFF2-40B4-BE49-F238E27FC236}">
                  <a16:creationId xmlns:a16="http://schemas.microsoft.com/office/drawing/2014/main" id="{9294B77F-ED5F-488C-9478-424F577E9258}"/>
                </a:ext>
              </a:extLst>
            </p:cNvPr>
            <p:cNvGrpSpPr/>
            <p:nvPr/>
          </p:nvGrpSpPr>
          <p:grpSpPr>
            <a:xfrm>
              <a:off x="12832725" y="1604741"/>
              <a:ext cx="124330" cy="144686"/>
              <a:chOff x="12832725" y="1604741"/>
              <a:chExt cx="124330" cy="144686"/>
            </a:xfrm>
            <a:solidFill>
              <a:srgbClr val="FFECBD"/>
            </a:solidFill>
          </p:grpSpPr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7A757895-381E-483A-B543-8474E997AC90}"/>
                  </a:ext>
                </a:extLst>
              </p:cNvPr>
              <p:cNvSpPr/>
              <p:nvPr/>
            </p:nvSpPr>
            <p:spPr>
              <a:xfrm>
                <a:off x="12842416" y="1614439"/>
                <a:ext cx="104963" cy="125344"/>
              </a:xfrm>
              <a:custGeom>
                <a:avLst/>
                <a:gdLst>
                  <a:gd name="connsiteX0" fmla="*/ 98871 w 104963"/>
                  <a:gd name="connsiteY0" fmla="*/ 107067 h 125344"/>
                  <a:gd name="connsiteX1" fmla="*/ 94882 w 104963"/>
                  <a:gd name="connsiteY1" fmla="*/ 95074 h 125344"/>
                  <a:gd name="connsiteX2" fmla="*/ 86877 w 104963"/>
                  <a:gd name="connsiteY2" fmla="*/ 95074 h 125344"/>
                  <a:gd name="connsiteX3" fmla="*/ 59502 w 104963"/>
                  <a:gd name="connsiteY3" fmla="*/ 95074 h 125344"/>
                  <a:gd name="connsiteX4" fmla="*/ 74774 w 104963"/>
                  <a:gd name="connsiteY4" fmla="*/ 82943 h 125344"/>
                  <a:gd name="connsiteX5" fmla="*/ 88270 w 104963"/>
                  <a:gd name="connsiteY5" fmla="*/ 72207 h 125344"/>
                  <a:gd name="connsiteX6" fmla="*/ 102969 w 104963"/>
                  <a:gd name="connsiteY6" fmla="*/ 47045 h 125344"/>
                  <a:gd name="connsiteX7" fmla="*/ 103652 w 104963"/>
                  <a:gd name="connsiteY7" fmla="*/ 38576 h 125344"/>
                  <a:gd name="connsiteX8" fmla="*/ 90183 w 104963"/>
                  <a:gd name="connsiteY8" fmla="*/ 11010 h 125344"/>
                  <a:gd name="connsiteX9" fmla="*/ 58846 w 104963"/>
                  <a:gd name="connsiteY9" fmla="*/ 0 h 125344"/>
                  <a:gd name="connsiteX10" fmla="*/ 55951 w 104963"/>
                  <a:gd name="connsiteY10" fmla="*/ 27 h 125344"/>
                  <a:gd name="connsiteX11" fmla="*/ 20900 w 104963"/>
                  <a:gd name="connsiteY11" fmla="*/ 9617 h 125344"/>
                  <a:gd name="connsiteX12" fmla="*/ 10600 w 104963"/>
                  <a:gd name="connsiteY12" fmla="*/ 18769 h 125344"/>
                  <a:gd name="connsiteX13" fmla="*/ 0 w 104963"/>
                  <a:gd name="connsiteY13" fmla="*/ 37811 h 125344"/>
                  <a:gd name="connsiteX14" fmla="*/ 30079 w 104963"/>
                  <a:gd name="connsiteY14" fmla="*/ 50597 h 125344"/>
                  <a:gd name="connsiteX15" fmla="*/ 33548 w 104963"/>
                  <a:gd name="connsiteY15" fmla="*/ 41745 h 125344"/>
                  <a:gd name="connsiteX16" fmla="*/ 37510 w 104963"/>
                  <a:gd name="connsiteY16" fmla="*/ 36254 h 125344"/>
                  <a:gd name="connsiteX17" fmla="*/ 48410 w 104963"/>
                  <a:gd name="connsiteY17" fmla="*/ 31090 h 125344"/>
                  <a:gd name="connsiteX18" fmla="*/ 57918 w 104963"/>
                  <a:gd name="connsiteY18" fmla="*/ 34232 h 125344"/>
                  <a:gd name="connsiteX19" fmla="*/ 61797 w 104963"/>
                  <a:gd name="connsiteY19" fmla="*/ 43330 h 125344"/>
                  <a:gd name="connsiteX20" fmla="*/ 57508 w 104963"/>
                  <a:gd name="connsiteY20" fmla="*/ 56252 h 125344"/>
                  <a:gd name="connsiteX21" fmla="*/ 53191 w 104963"/>
                  <a:gd name="connsiteY21" fmla="*/ 61388 h 125344"/>
                  <a:gd name="connsiteX22" fmla="*/ 38984 w 104963"/>
                  <a:gd name="connsiteY22" fmla="*/ 74146 h 125344"/>
                  <a:gd name="connsiteX23" fmla="*/ 28577 w 104963"/>
                  <a:gd name="connsiteY23" fmla="*/ 82424 h 125344"/>
                  <a:gd name="connsiteX24" fmla="*/ 11419 w 104963"/>
                  <a:gd name="connsiteY24" fmla="*/ 98434 h 125344"/>
                  <a:gd name="connsiteX25" fmla="*/ 7157 w 104963"/>
                  <a:gd name="connsiteY25" fmla="*/ 103898 h 125344"/>
                  <a:gd name="connsiteX26" fmla="*/ 628 w 104963"/>
                  <a:gd name="connsiteY26" fmla="*/ 125344 h 125344"/>
                  <a:gd name="connsiteX27" fmla="*/ 38329 w 104963"/>
                  <a:gd name="connsiteY27" fmla="*/ 125344 h 125344"/>
                  <a:gd name="connsiteX28" fmla="*/ 104963 w 104963"/>
                  <a:gd name="connsiteY28" fmla="*/ 125344 h 125344"/>
                  <a:gd name="connsiteX29" fmla="*/ 98871 w 104963"/>
                  <a:gd name="connsiteY29" fmla="*/ 107067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04963" h="125344">
                    <a:moveTo>
                      <a:pt x="98871" y="107067"/>
                    </a:moveTo>
                    <a:lnTo>
                      <a:pt x="94882" y="95074"/>
                    </a:lnTo>
                    <a:lnTo>
                      <a:pt x="86877" y="95074"/>
                    </a:lnTo>
                    <a:lnTo>
                      <a:pt x="59502" y="95074"/>
                    </a:lnTo>
                    <a:lnTo>
                      <a:pt x="74774" y="82943"/>
                    </a:lnTo>
                    <a:lnTo>
                      <a:pt x="88270" y="72207"/>
                    </a:lnTo>
                    <a:cubicBezTo>
                      <a:pt x="96384" y="65650"/>
                      <a:pt x="101275" y="57263"/>
                      <a:pt x="102969" y="47045"/>
                    </a:cubicBezTo>
                    <a:cubicBezTo>
                      <a:pt x="103405" y="44340"/>
                      <a:pt x="103652" y="41526"/>
                      <a:pt x="103652" y="38576"/>
                    </a:cubicBezTo>
                    <a:cubicBezTo>
                      <a:pt x="103652" y="27539"/>
                      <a:pt x="99171" y="18332"/>
                      <a:pt x="90183" y="11010"/>
                    </a:cubicBezTo>
                    <a:cubicBezTo>
                      <a:pt x="81194" y="3661"/>
                      <a:pt x="70759" y="0"/>
                      <a:pt x="58846" y="0"/>
                    </a:cubicBezTo>
                    <a:cubicBezTo>
                      <a:pt x="57863" y="0"/>
                      <a:pt x="56906" y="0"/>
                      <a:pt x="55951" y="27"/>
                    </a:cubicBezTo>
                    <a:cubicBezTo>
                      <a:pt x="41635" y="410"/>
                      <a:pt x="29943" y="3606"/>
                      <a:pt x="20900" y="9617"/>
                    </a:cubicBezTo>
                    <a:cubicBezTo>
                      <a:pt x="17020" y="12185"/>
                      <a:pt x="13605" y="15245"/>
                      <a:pt x="10600" y="18769"/>
                    </a:cubicBezTo>
                    <a:cubicBezTo>
                      <a:pt x="6092" y="24042"/>
                      <a:pt x="2568" y="30380"/>
                      <a:pt x="0" y="37811"/>
                    </a:cubicBezTo>
                    <a:lnTo>
                      <a:pt x="30079" y="50597"/>
                    </a:lnTo>
                    <a:cubicBezTo>
                      <a:pt x="30980" y="47236"/>
                      <a:pt x="32154" y="44286"/>
                      <a:pt x="33548" y="41745"/>
                    </a:cubicBezTo>
                    <a:cubicBezTo>
                      <a:pt x="34696" y="39641"/>
                      <a:pt x="36007" y="37811"/>
                      <a:pt x="37510" y="36254"/>
                    </a:cubicBezTo>
                    <a:cubicBezTo>
                      <a:pt x="40816" y="32811"/>
                      <a:pt x="44448" y="31090"/>
                      <a:pt x="48410" y="31090"/>
                    </a:cubicBezTo>
                    <a:cubicBezTo>
                      <a:pt x="52153" y="31090"/>
                      <a:pt x="55323" y="32128"/>
                      <a:pt x="57918" y="34232"/>
                    </a:cubicBezTo>
                    <a:cubicBezTo>
                      <a:pt x="60514" y="36336"/>
                      <a:pt x="61797" y="39368"/>
                      <a:pt x="61797" y="43330"/>
                    </a:cubicBezTo>
                    <a:cubicBezTo>
                      <a:pt x="61797" y="47537"/>
                      <a:pt x="60376" y="51826"/>
                      <a:pt x="57508" y="56252"/>
                    </a:cubicBezTo>
                    <a:cubicBezTo>
                      <a:pt x="56442" y="57782"/>
                      <a:pt x="54995" y="59503"/>
                      <a:pt x="53191" y="61388"/>
                    </a:cubicBezTo>
                    <a:cubicBezTo>
                      <a:pt x="49776" y="64967"/>
                      <a:pt x="45050" y="69229"/>
                      <a:pt x="38984" y="74146"/>
                    </a:cubicBezTo>
                    <a:lnTo>
                      <a:pt x="28577" y="82424"/>
                    </a:lnTo>
                    <a:cubicBezTo>
                      <a:pt x="21390" y="88189"/>
                      <a:pt x="15681" y="93516"/>
                      <a:pt x="11419" y="98434"/>
                    </a:cubicBezTo>
                    <a:cubicBezTo>
                      <a:pt x="9779" y="100319"/>
                      <a:pt x="8359" y="102122"/>
                      <a:pt x="7157" y="103898"/>
                    </a:cubicBezTo>
                    <a:cubicBezTo>
                      <a:pt x="2813" y="110236"/>
                      <a:pt x="628" y="117394"/>
                      <a:pt x="628" y="125344"/>
                    </a:cubicBezTo>
                    <a:lnTo>
                      <a:pt x="38329" y="125344"/>
                    </a:lnTo>
                    <a:lnTo>
                      <a:pt x="104963" y="125344"/>
                    </a:lnTo>
                    <a:lnTo>
                      <a:pt x="98871" y="107067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543631A1-0DE1-48D8-B9F9-867E6BE45F8E}"/>
                  </a:ext>
                </a:extLst>
              </p:cNvPr>
              <p:cNvSpPr/>
              <p:nvPr/>
            </p:nvSpPr>
            <p:spPr>
              <a:xfrm>
                <a:off x="12832725" y="1604741"/>
                <a:ext cx="124330" cy="144686"/>
              </a:xfrm>
              <a:custGeom>
                <a:avLst/>
                <a:gdLst>
                  <a:gd name="connsiteX0" fmla="*/ 114654 w 124330"/>
                  <a:gd name="connsiteY0" fmla="*/ 144687 h 144686"/>
                  <a:gd name="connsiteX1" fmla="*/ 10319 w 124330"/>
                  <a:gd name="connsiteY1" fmla="*/ 144687 h 144686"/>
                  <a:gd name="connsiteX2" fmla="*/ 648 w 124330"/>
                  <a:gd name="connsiteY2" fmla="*/ 135015 h 144686"/>
                  <a:gd name="connsiteX3" fmla="*/ 8870 w 124330"/>
                  <a:gd name="connsiteY3" fmla="*/ 108105 h 144686"/>
                  <a:gd name="connsiteX4" fmla="*/ 13816 w 124330"/>
                  <a:gd name="connsiteY4" fmla="*/ 101767 h 144686"/>
                  <a:gd name="connsiteX5" fmla="*/ 32230 w 124330"/>
                  <a:gd name="connsiteY5" fmla="*/ 84555 h 144686"/>
                  <a:gd name="connsiteX6" fmla="*/ 42666 w 124330"/>
                  <a:gd name="connsiteY6" fmla="*/ 76250 h 144686"/>
                  <a:gd name="connsiteX7" fmla="*/ 55888 w 124330"/>
                  <a:gd name="connsiteY7" fmla="*/ 64393 h 144686"/>
                  <a:gd name="connsiteX8" fmla="*/ 59276 w 124330"/>
                  <a:gd name="connsiteY8" fmla="*/ 60377 h 144686"/>
                  <a:gd name="connsiteX9" fmla="*/ 61816 w 124330"/>
                  <a:gd name="connsiteY9" fmla="*/ 53001 h 144686"/>
                  <a:gd name="connsiteX10" fmla="*/ 61516 w 124330"/>
                  <a:gd name="connsiteY10" fmla="*/ 51416 h 144686"/>
                  <a:gd name="connsiteX11" fmla="*/ 58101 w 124330"/>
                  <a:gd name="connsiteY11" fmla="*/ 50433 h 144686"/>
                  <a:gd name="connsiteX12" fmla="*/ 54167 w 124330"/>
                  <a:gd name="connsiteY12" fmla="*/ 52618 h 144686"/>
                  <a:gd name="connsiteX13" fmla="*/ 51709 w 124330"/>
                  <a:gd name="connsiteY13" fmla="*/ 56061 h 144686"/>
                  <a:gd name="connsiteX14" fmla="*/ 49086 w 124330"/>
                  <a:gd name="connsiteY14" fmla="*/ 62781 h 144686"/>
                  <a:gd name="connsiteX15" fmla="*/ 43977 w 124330"/>
                  <a:gd name="connsiteY15" fmla="*/ 68956 h 144686"/>
                  <a:gd name="connsiteX16" fmla="*/ 35972 w 124330"/>
                  <a:gd name="connsiteY16" fmla="*/ 69174 h 144686"/>
                  <a:gd name="connsiteX17" fmla="*/ 5893 w 124330"/>
                  <a:gd name="connsiteY17" fmla="*/ 56388 h 144686"/>
                  <a:gd name="connsiteX18" fmla="*/ 538 w 124330"/>
                  <a:gd name="connsiteY18" fmla="*/ 44313 h 144686"/>
                  <a:gd name="connsiteX19" fmla="*/ 12914 w 124330"/>
                  <a:gd name="connsiteY19" fmla="*/ 22157 h 144686"/>
                  <a:gd name="connsiteX20" fmla="*/ 25236 w 124330"/>
                  <a:gd name="connsiteY20" fmla="*/ 11229 h 144686"/>
                  <a:gd name="connsiteX21" fmla="*/ 65369 w 124330"/>
                  <a:gd name="connsiteY21" fmla="*/ 27 h 144686"/>
                  <a:gd name="connsiteX22" fmla="*/ 68537 w 124330"/>
                  <a:gd name="connsiteY22" fmla="*/ 0 h 144686"/>
                  <a:gd name="connsiteX23" fmla="*/ 105994 w 124330"/>
                  <a:gd name="connsiteY23" fmla="*/ 13196 h 144686"/>
                  <a:gd name="connsiteX24" fmla="*/ 123014 w 124330"/>
                  <a:gd name="connsiteY24" fmla="*/ 48274 h 144686"/>
                  <a:gd name="connsiteX25" fmla="*/ 122194 w 124330"/>
                  <a:gd name="connsiteY25" fmla="*/ 58328 h 144686"/>
                  <a:gd name="connsiteX26" fmla="*/ 104026 w 124330"/>
                  <a:gd name="connsiteY26" fmla="*/ 89418 h 144686"/>
                  <a:gd name="connsiteX27" fmla="*/ 96923 w 124330"/>
                  <a:gd name="connsiteY27" fmla="*/ 95074 h 144686"/>
                  <a:gd name="connsiteX28" fmla="*/ 104573 w 124330"/>
                  <a:gd name="connsiteY28" fmla="*/ 95074 h 144686"/>
                  <a:gd name="connsiteX29" fmla="*/ 113752 w 124330"/>
                  <a:gd name="connsiteY29" fmla="*/ 101685 h 144686"/>
                  <a:gd name="connsiteX30" fmla="*/ 123833 w 124330"/>
                  <a:gd name="connsiteY30" fmla="*/ 131928 h 144686"/>
                  <a:gd name="connsiteX31" fmla="*/ 122494 w 124330"/>
                  <a:gd name="connsiteY31" fmla="*/ 140643 h 144686"/>
                  <a:gd name="connsiteX32" fmla="*/ 114654 w 124330"/>
                  <a:gd name="connsiteY32" fmla="*/ 144687 h 144686"/>
                  <a:gd name="connsiteX33" fmla="*/ 21602 w 124330"/>
                  <a:gd name="connsiteY33" fmla="*/ 125344 h 144686"/>
                  <a:gd name="connsiteX34" fmla="*/ 101213 w 124330"/>
                  <a:gd name="connsiteY34" fmla="*/ 125344 h 144686"/>
                  <a:gd name="connsiteX35" fmla="*/ 99381 w 124330"/>
                  <a:gd name="connsiteY35" fmla="*/ 119825 h 144686"/>
                  <a:gd name="connsiteX36" fmla="*/ 99381 w 124330"/>
                  <a:gd name="connsiteY36" fmla="*/ 119825 h 144686"/>
                  <a:gd name="connsiteX37" fmla="*/ 97579 w 124330"/>
                  <a:gd name="connsiteY37" fmla="*/ 114443 h 144686"/>
                  <a:gd name="connsiteX38" fmla="*/ 69165 w 124330"/>
                  <a:gd name="connsiteY38" fmla="*/ 114443 h 144686"/>
                  <a:gd name="connsiteX39" fmla="*/ 60041 w 124330"/>
                  <a:gd name="connsiteY39" fmla="*/ 107941 h 144686"/>
                  <a:gd name="connsiteX40" fmla="*/ 63156 w 124330"/>
                  <a:gd name="connsiteY40" fmla="*/ 97177 h 144686"/>
                  <a:gd name="connsiteX41" fmla="*/ 91923 w 124330"/>
                  <a:gd name="connsiteY41" fmla="*/ 74310 h 144686"/>
                  <a:gd name="connsiteX42" fmla="*/ 103098 w 124330"/>
                  <a:gd name="connsiteY42" fmla="*/ 55159 h 144686"/>
                  <a:gd name="connsiteX43" fmla="*/ 103643 w 124330"/>
                  <a:gd name="connsiteY43" fmla="*/ 48274 h 144686"/>
                  <a:gd name="connsiteX44" fmla="*/ 93726 w 124330"/>
                  <a:gd name="connsiteY44" fmla="*/ 28194 h 144686"/>
                  <a:gd name="connsiteX45" fmla="*/ 68510 w 124330"/>
                  <a:gd name="connsiteY45" fmla="*/ 19370 h 144686"/>
                  <a:gd name="connsiteX46" fmla="*/ 65888 w 124330"/>
                  <a:gd name="connsiteY46" fmla="*/ 19397 h 144686"/>
                  <a:gd name="connsiteX47" fmla="*/ 35945 w 124330"/>
                  <a:gd name="connsiteY47" fmla="*/ 27375 h 144686"/>
                  <a:gd name="connsiteX48" fmla="*/ 27640 w 124330"/>
                  <a:gd name="connsiteY48" fmla="*/ 34751 h 144686"/>
                  <a:gd name="connsiteX49" fmla="*/ 22421 w 124330"/>
                  <a:gd name="connsiteY49" fmla="*/ 42428 h 144686"/>
                  <a:gd name="connsiteX50" fmla="*/ 34360 w 124330"/>
                  <a:gd name="connsiteY50" fmla="*/ 47509 h 144686"/>
                  <a:gd name="connsiteX51" fmla="*/ 34743 w 124330"/>
                  <a:gd name="connsiteY51" fmla="*/ 46772 h 144686"/>
                  <a:gd name="connsiteX52" fmla="*/ 40179 w 124330"/>
                  <a:gd name="connsiteY52" fmla="*/ 39259 h 144686"/>
                  <a:gd name="connsiteX53" fmla="*/ 58074 w 124330"/>
                  <a:gd name="connsiteY53" fmla="*/ 31117 h 144686"/>
                  <a:gd name="connsiteX54" fmla="*/ 73674 w 124330"/>
                  <a:gd name="connsiteY54" fmla="*/ 36418 h 144686"/>
                  <a:gd name="connsiteX55" fmla="*/ 81159 w 124330"/>
                  <a:gd name="connsiteY55" fmla="*/ 53055 h 144686"/>
                  <a:gd name="connsiteX56" fmla="*/ 75312 w 124330"/>
                  <a:gd name="connsiteY56" fmla="*/ 71251 h 144686"/>
                  <a:gd name="connsiteX57" fmla="*/ 69903 w 124330"/>
                  <a:gd name="connsiteY57" fmla="*/ 77780 h 144686"/>
                  <a:gd name="connsiteX58" fmla="*/ 54769 w 124330"/>
                  <a:gd name="connsiteY58" fmla="*/ 91385 h 144686"/>
                  <a:gd name="connsiteX59" fmla="*/ 44277 w 124330"/>
                  <a:gd name="connsiteY59" fmla="*/ 99718 h 144686"/>
                  <a:gd name="connsiteX60" fmla="*/ 28404 w 124330"/>
                  <a:gd name="connsiteY60" fmla="*/ 114471 h 144686"/>
                  <a:gd name="connsiteX61" fmla="*/ 24825 w 124330"/>
                  <a:gd name="connsiteY61" fmla="*/ 119033 h 144686"/>
                  <a:gd name="connsiteX62" fmla="*/ 21602 w 124330"/>
                  <a:gd name="connsiteY62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24330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3" y="144687"/>
                      <a:pt x="648" y="140343"/>
                      <a:pt x="648" y="135015"/>
                    </a:cubicBezTo>
                    <a:cubicBezTo>
                      <a:pt x="648" y="125098"/>
                      <a:pt x="3406" y="116055"/>
                      <a:pt x="8870" y="108105"/>
                    </a:cubicBezTo>
                    <a:cubicBezTo>
                      <a:pt x="10236" y="106111"/>
                      <a:pt x="11903" y="103953"/>
                      <a:pt x="13816" y="101767"/>
                    </a:cubicBezTo>
                    <a:cubicBezTo>
                      <a:pt x="18432" y="96440"/>
                      <a:pt x="24634" y="90648"/>
                      <a:pt x="32230" y="84555"/>
                    </a:cubicBezTo>
                    <a:lnTo>
                      <a:pt x="42666" y="76250"/>
                    </a:lnTo>
                    <a:cubicBezTo>
                      <a:pt x="48294" y="71688"/>
                      <a:pt x="52773" y="67672"/>
                      <a:pt x="55888" y="64393"/>
                    </a:cubicBezTo>
                    <a:cubicBezTo>
                      <a:pt x="57363" y="62836"/>
                      <a:pt x="58511" y="61497"/>
                      <a:pt x="59276" y="60377"/>
                    </a:cubicBezTo>
                    <a:cubicBezTo>
                      <a:pt x="60916" y="57864"/>
                      <a:pt x="61816" y="55268"/>
                      <a:pt x="61816" y="53001"/>
                    </a:cubicBezTo>
                    <a:cubicBezTo>
                      <a:pt x="61816" y="52864"/>
                      <a:pt x="61816" y="51635"/>
                      <a:pt x="61516" y="51416"/>
                    </a:cubicBezTo>
                    <a:cubicBezTo>
                      <a:pt x="60943" y="50952"/>
                      <a:pt x="60041" y="50433"/>
                      <a:pt x="58101" y="50433"/>
                    </a:cubicBezTo>
                    <a:cubicBezTo>
                      <a:pt x="57609" y="50433"/>
                      <a:pt x="56271" y="50433"/>
                      <a:pt x="54167" y="52618"/>
                    </a:cubicBezTo>
                    <a:cubicBezTo>
                      <a:pt x="53293" y="53520"/>
                      <a:pt x="52473" y="54695"/>
                      <a:pt x="51709" y="56061"/>
                    </a:cubicBezTo>
                    <a:cubicBezTo>
                      <a:pt x="50671" y="57973"/>
                      <a:pt x="49769" y="60213"/>
                      <a:pt x="49086" y="62781"/>
                    </a:cubicBezTo>
                    <a:cubicBezTo>
                      <a:pt x="48348" y="65486"/>
                      <a:pt x="46490" y="67726"/>
                      <a:pt x="43977" y="68956"/>
                    </a:cubicBezTo>
                    <a:cubicBezTo>
                      <a:pt x="41464" y="70185"/>
                      <a:pt x="38540" y="70267"/>
                      <a:pt x="35972" y="69174"/>
                    </a:cubicBezTo>
                    <a:lnTo>
                      <a:pt x="5893" y="56388"/>
                    </a:lnTo>
                    <a:cubicBezTo>
                      <a:pt x="1193" y="54394"/>
                      <a:pt x="-1129" y="49121"/>
                      <a:pt x="538" y="44313"/>
                    </a:cubicBezTo>
                    <a:cubicBezTo>
                      <a:pt x="3489" y="35789"/>
                      <a:pt x="7669" y="28358"/>
                      <a:pt x="12914" y="22157"/>
                    </a:cubicBezTo>
                    <a:cubicBezTo>
                      <a:pt x="16493" y="17949"/>
                      <a:pt x="20646" y="14261"/>
                      <a:pt x="25236" y="11229"/>
                    </a:cubicBezTo>
                    <a:cubicBezTo>
                      <a:pt x="35781" y="4235"/>
                      <a:pt x="49277" y="464"/>
                      <a:pt x="65369" y="27"/>
                    </a:cubicBezTo>
                    <a:cubicBezTo>
                      <a:pt x="66407" y="0"/>
                      <a:pt x="67444" y="0"/>
                      <a:pt x="68537" y="0"/>
                    </a:cubicBezTo>
                    <a:cubicBezTo>
                      <a:pt x="82662" y="0"/>
                      <a:pt x="95283" y="4426"/>
                      <a:pt x="105994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51689"/>
                      <a:pt x="122741" y="55077"/>
                      <a:pt x="122194" y="58328"/>
                    </a:cubicBezTo>
                    <a:cubicBezTo>
                      <a:pt x="120118" y="70895"/>
                      <a:pt x="113998" y="81359"/>
                      <a:pt x="104026" y="89418"/>
                    </a:cubicBezTo>
                    <a:lnTo>
                      <a:pt x="96923" y="95074"/>
                    </a:lnTo>
                    <a:lnTo>
                      <a:pt x="104573" y="95074"/>
                    </a:lnTo>
                    <a:cubicBezTo>
                      <a:pt x="108752" y="95074"/>
                      <a:pt x="112441" y="97751"/>
                      <a:pt x="113752" y="101685"/>
                    </a:cubicBezTo>
                    <a:lnTo>
                      <a:pt x="123833" y="131928"/>
                    </a:lnTo>
                    <a:cubicBezTo>
                      <a:pt x="124816" y="134879"/>
                      <a:pt x="124325" y="138130"/>
                      <a:pt x="122494" y="140643"/>
                    </a:cubicBezTo>
                    <a:cubicBezTo>
                      <a:pt x="120692" y="143211"/>
                      <a:pt x="117768" y="144687"/>
                      <a:pt x="114654" y="144687"/>
                    </a:cubicBezTo>
                    <a:close/>
                    <a:moveTo>
                      <a:pt x="21602" y="125344"/>
                    </a:moveTo>
                    <a:lnTo>
                      <a:pt x="101213" y="125344"/>
                    </a:lnTo>
                    <a:lnTo>
                      <a:pt x="99381" y="119825"/>
                    </a:lnTo>
                    <a:lnTo>
                      <a:pt x="99381" y="119825"/>
                    </a:lnTo>
                    <a:lnTo>
                      <a:pt x="97579" y="114443"/>
                    </a:lnTo>
                    <a:lnTo>
                      <a:pt x="69165" y="114443"/>
                    </a:lnTo>
                    <a:cubicBezTo>
                      <a:pt x="65041" y="114443"/>
                      <a:pt x="61380" y="111848"/>
                      <a:pt x="60041" y="107941"/>
                    </a:cubicBezTo>
                    <a:cubicBezTo>
                      <a:pt x="58675" y="104062"/>
                      <a:pt x="59931" y="99745"/>
                      <a:pt x="63156" y="97177"/>
                    </a:cubicBezTo>
                    <a:lnTo>
                      <a:pt x="91923" y="74310"/>
                    </a:lnTo>
                    <a:cubicBezTo>
                      <a:pt x="98098" y="69311"/>
                      <a:pt x="101786" y="63027"/>
                      <a:pt x="103098" y="55159"/>
                    </a:cubicBezTo>
                    <a:cubicBezTo>
                      <a:pt x="103453" y="52946"/>
                      <a:pt x="103643" y="50624"/>
                      <a:pt x="103643" y="48274"/>
                    </a:cubicBezTo>
                    <a:cubicBezTo>
                      <a:pt x="103643" y="40106"/>
                      <a:pt x="100502" y="33740"/>
                      <a:pt x="93726" y="28194"/>
                    </a:cubicBezTo>
                    <a:cubicBezTo>
                      <a:pt x="86459" y="22266"/>
                      <a:pt x="78208" y="19370"/>
                      <a:pt x="68510" y="19370"/>
                    </a:cubicBezTo>
                    <a:cubicBezTo>
                      <a:pt x="67636" y="19370"/>
                      <a:pt x="66735" y="19370"/>
                      <a:pt x="65888" y="19397"/>
                    </a:cubicBezTo>
                    <a:cubicBezTo>
                      <a:pt x="53456" y="19725"/>
                      <a:pt x="43403" y="22402"/>
                      <a:pt x="35945" y="27375"/>
                    </a:cubicBezTo>
                    <a:cubicBezTo>
                      <a:pt x="32858" y="29424"/>
                      <a:pt x="30071" y="31910"/>
                      <a:pt x="27640" y="34751"/>
                    </a:cubicBezTo>
                    <a:cubicBezTo>
                      <a:pt x="25700" y="37046"/>
                      <a:pt x="23951" y="39587"/>
                      <a:pt x="22421" y="42428"/>
                    </a:cubicBezTo>
                    <a:lnTo>
                      <a:pt x="34360" y="47509"/>
                    </a:lnTo>
                    <a:cubicBezTo>
                      <a:pt x="34496" y="47264"/>
                      <a:pt x="34634" y="47018"/>
                      <a:pt x="34743" y="46772"/>
                    </a:cubicBezTo>
                    <a:cubicBezTo>
                      <a:pt x="36300" y="43931"/>
                      <a:pt x="38158" y="41390"/>
                      <a:pt x="40179" y="39259"/>
                    </a:cubicBezTo>
                    <a:cubicBezTo>
                      <a:pt x="46654" y="32511"/>
                      <a:pt x="53484" y="31117"/>
                      <a:pt x="58074" y="31117"/>
                    </a:cubicBezTo>
                    <a:cubicBezTo>
                      <a:pt x="64057" y="31117"/>
                      <a:pt x="69329" y="32893"/>
                      <a:pt x="73674" y="36418"/>
                    </a:cubicBezTo>
                    <a:cubicBezTo>
                      <a:pt x="77089" y="39177"/>
                      <a:pt x="81159" y="44313"/>
                      <a:pt x="81159" y="53055"/>
                    </a:cubicBezTo>
                    <a:cubicBezTo>
                      <a:pt x="81159" y="59120"/>
                      <a:pt x="79193" y="65240"/>
                      <a:pt x="75312" y="71251"/>
                    </a:cubicBezTo>
                    <a:cubicBezTo>
                      <a:pt x="73783" y="73463"/>
                      <a:pt x="72061" y="75512"/>
                      <a:pt x="69903" y="77780"/>
                    </a:cubicBezTo>
                    <a:cubicBezTo>
                      <a:pt x="66161" y="81714"/>
                      <a:pt x="61216" y="86167"/>
                      <a:pt x="54769" y="91385"/>
                    </a:cubicBezTo>
                    <a:lnTo>
                      <a:pt x="44277" y="99718"/>
                    </a:lnTo>
                    <a:cubicBezTo>
                      <a:pt x="37611" y="105045"/>
                      <a:pt x="32283" y="110018"/>
                      <a:pt x="28404" y="114471"/>
                    </a:cubicBezTo>
                    <a:cubicBezTo>
                      <a:pt x="26983" y="116110"/>
                      <a:pt x="25781" y="117640"/>
                      <a:pt x="24825" y="119033"/>
                    </a:cubicBezTo>
                    <a:cubicBezTo>
                      <a:pt x="23487" y="121055"/>
                      <a:pt x="22394" y="123131"/>
                      <a:pt x="21602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1D907BF6-2F47-4E1D-ACB5-34E36C2DC71D}"/>
                </a:ext>
              </a:extLst>
            </p:cNvPr>
            <p:cNvSpPr/>
            <p:nvPr/>
          </p:nvSpPr>
          <p:spPr>
            <a:xfrm>
              <a:off x="12842416" y="1614439"/>
              <a:ext cx="104963" cy="125344"/>
            </a:xfrm>
            <a:custGeom>
              <a:avLst/>
              <a:gdLst>
                <a:gd name="connsiteX0" fmla="*/ 98871 w 104963"/>
                <a:gd name="connsiteY0" fmla="*/ 107067 h 125344"/>
                <a:gd name="connsiteX1" fmla="*/ 94882 w 104963"/>
                <a:gd name="connsiteY1" fmla="*/ 95074 h 125344"/>
                <a:gd name="connsiteX2" fmla="*/ 86877 w 104963"/>
                <a:gd name="connsiteY2" fmla="*/ 95074 h 125344"/>
                <a:gd name="connsiteX3" fmla="*/ 59502 w 104963"/>
                <a:gd name="connsiteY3" fmla="*/ 95074 h 125344"/>
                <a:gd name="connsiteX4" fmla="*/ 74774 w 104963"/>
                <a:gd name="connsiteY4" fmla="*/ 82943 h 125344"/>
                <a:gd name="connsiteX5" fmla="*/ 88270 w 104963"/>
                <a:gd name="connsiteY5" fmla="*/ 72207 h 125344"/>
                <a:gd name="connsiteX6" fmla="*/ 102969 w 104963"/>
                <a:gd name="connsiteY6" fmla="*/ 47045 h 125344"/>
                <a:gd name="connsiteX7" fmla="*/ 103652 w 104963"/>
                <a:gd name="connsiteY7" fmla="*/ 38576 h 125344"/>
                <a:gd name="connsiteX8" fmla="*/ 90183 w 104963"/>
                <a:gd name="connsiteY8" fmla="*/ 11010 h 125344"/>
                <a:gd name="connsiteX9" fmla="*/ 58846 w 104963"/>
                <a:gd name="connsiteY9" fmla="*/ 0 h 125344"/>
                <a:gd name="connsiteX10" fmla="*/ 55951 w 104963"/>
                <a:gd name="connsiteY10" fmla="*/ 27 h 125344"/>
                <a:gd name="connsiteX11" fmla="*/ 20900 w 104963"/>
                <a:gd name="connsiteY11" fmla="*/ 9617 h 125344"/>
                <a:gd name="connsiteX12" fmla="*/ 10600 w 104963"/>
                <a:gd name="connsiteY12" fmla="*/ 18769 h 125344"/>
                <a:gd name="connsiteX13" fmla="*/ 0 w 104963"/>
                <a:gd name="connsiteY13" fmla="*/ 37811 h 125344"/>
                <a:gd name="connsiteX14" fmla="*/ 30079 w 104963"/>
                <a:gd name="connsiteY14" fmla="*/ 50597 h 125344"/>
                <a:gd name="connsiteX15" fmla="*/ 33548 w 104963"/>
                <a:gd name="connsiteY15" fmla="*/ 41745 h 125344"/>
                <a:gd name="connsiteX16" fmla="*/ 37510 w 104963"/>
                <a:gd name="connsiteY16" fmla="*/ 36254 h 125344"/>
                <a:gd name="connsiteX17" fmla="*/ 48410 w 104963"/>
                <a:gd name="connsiteY17" fmla="*/ 31090 h 125344"/>
                <a:gd name="connsiteX18" fmla="*/ 57918 w 104963"/>
                <a:gd name="connsiteY18" fmla="*/ 34232 h 125344"/>
                <a:gd name="connsiteX19" fmla="*/ 61797 w 104963"/>
                <a:gd name="connsiteY19" fmla="*/ 43330 h 125344"/>
                <a:gd name="connsiteX20" fmla="*/ 57508 w 104963"/>
                <a:gd name="connsiteY20" fmla="*/ 56252 h 125344"/>
                <a:gd name="connsiteX21" fmla="*/ 53191 w 104963"/>
                <a:gd name="connsiteY21" fmla="*/ 61388 h 125344"/>
                <a:gd name="connsiteX22" fmla="*/ 38984 w 104963"/>
                <a:gd name="connsiteY22" fmla="*/ 74146 h 125344"/>
                <a:gd name="connsiteX23" fmla="*/ 28577 w 104963"/>
                <a:gd name="connsiteY23" fmla="*/ 82424 h 125344"/>
                <a:gd name="connsiteX24" fmla="*/ 11419 w 104963"/>
                <a:gd name="connsiteY24" fmla="*/ 98434 h 125344"/>
                <a:gd name="connsiteX25" fmla="*/ 7157 w 104963"/>
                <a:gd name="connsiteY25" fmla="*/ 103898 h 125344"/>
                <a:gd name="connsiteX26" fmla="*/ 628 w 104963"/>
                <a:gd name="connsiteY26" fmla="*/ 125344 h 125344"/>
                <a:gd name="connsiteX27" fmla="*/ 38329 w 104963"/>
                <a:gd name="connsiteY27" fmla="*/ 125344 h 125344"/>
                <a:gd name="connsiteX28" fmla="*/ 104963 w 104963"/>
                <a:gd name="connsiteY28" fmla="*/ 125344 h 125344"/>
                <a:gd name="connsiteX29" fmla="*/ 98871 w 104963"/>
                <a:gd name="connsiteY29" fmla="*/ 107067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4963" h="125344">
                  <a:moveTo>
                    <a:pt x="98871" y="107067"/>
                  </a:moveTo>
                  <a:lnTo>
                    <a:pt x="94882" y="95074"/>
                  </a:lnTo>
                  <a:lnTo>
                    <a:pt x="86877" y="95074"/>
                  </a:lnTo>
                  <a:lnTo>
                    <a:pt x="59502" y="95074"/>
                  </a:lnTo>
                  <a:lnTo>
                    <a:pt x="74774" y="82943"/>
                  </a:lnTo>
                  <a:lnTo>
                    <a:pt x="88270" y="72207"/>
                  </a:lnTo>
                  <a:cubicBezTo>
                    <a:pt x="96384" y="65650"/>
                    <a:pt x="101275" y="57263"/>
                    <a:pt x="102969" y="47045"/>
                  </a:cubicBezTo>
                  <a:cubicBezTo>
                    <a:pt x="103405" y="44340"/>
                    <a:pt x="103652" y="41526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6" y="0"/>
                  </a:cubicBezTo>
                  <a:cubicBezTo>
                    <a:pt x="57863" y="0"/>
                    <a:pt x="56906" y="0"/>
                    <a:pt x="55951" y="27"/>
                  </a:cubicBezTo>
                  <a:cubicBezTo>
                    <a:pt x="41635" y="410"/>
                    <a:pt x="29943" y="3606"/>
                    <a:pt x="20900" y="9617"/>
                  </a:cubicBezTo>
                  <a:cubicBezTo>
                    <a:pt x="17020" y="12185"/>
                    <a:pt x="13605" y="15245"/>
                    <a:pt x="10600" y="18769"/>
                  </a:cubicBezTo>
                  <a:cubicBezTo>
                    <a:pt x="6092" y="24042"/>
                    <a:pt x="2568" y="30380"/>
                    <a:pt x="0" y="37811"/>
                  </a:cubicBezTo>
                  <a:lnTo>
                    <a:pt x="30079" y="50597"/>
                  </a:lnTo>
                  <a:cubicBezTo>
                    <a:pt x="30980" y="47236"/>
                    <a:pt x="32154" y="44286"/>
                    <a:pt x="33548" y="41745"/>
                  </a:cubicBezTo>
                  <a:cubicBezTo>
                    <a:pt x="34696" y="39641"/>
                    <a:pt x="36007" y="37811"/>
                    <a:pt x="37510" y="36254"/>
                  </a:cubicBezTo>
                  <a:cubicBezTo>
                    <a:pt x="40816" y="32811"/>
                    <a:pt x="44448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7" y="39368"/>
                    <a:pt x="61797" y="43330"/>
                  </a:cubicBezTo>
                  <a:cubicBezTo>
                    <a:pt x="61797" y="47537"/>
                    <a:pt x="60376" y="51826"/>
                    <a:pt x="57508" y="56252"/>
                  </a:cubicBezTo>
                  <a:cubicBezTo>
                    <a:pt x="56442" y="57782"/>
                    <a:pt x="54995" y="59503"/>
                    <a:pt x="53191" y="61388"/>
                  </a:cubicBezTo>
                  <a:cubicBezTo>
                    <a:pt x="49776" y="64967"/>
                    <a:pt x="45050" y="69229"/>
                    <a:pt x="38984" y="74146"/>
                  </a:cubicBezTo>
                  <a:lnTo>
                    <a:pt x="28577" y="82424"/>
                  </a:lnTo>
                  <a:cubicBezTo>
                    <a:pt x="21390" y="88189"/>
                    <a:pt x="15681" y="93516"/>
                    <a:pt x="11419" y="98434"/>
                  </a:cubicBezTo>
                  <a:cubicBezTo>
                    <a:pt x="9779" y="100319"/>
                    <a:pt x="8359" y="102122"/>
                    <a:pt x="7157" y="103898"/>
                  </a:cubicBezTo>
                  <a:cubicBezTo>
                    <a:pt x="2813" y="110236"/>
                    <a:pt x="628" y="117394"/>
                    <a:pt x="628" y="125344"/>
                  </a:cubicBezTo>
                  <a:lnTo>
                    <a:pt x="38329" y="125344"/>
                  </a:lnTo>
                  <a:lnTo>
                    <a:pt x="104963" y="125344"/>
                  </a:lnTo>
                  <a:lnTo>
                    <a:pt x="98871" y="107067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8" name="Graphic 2">
              <a:extLst>
                <a:ext uri="{FF2B5EF4-FFF2-40B4-BE49-F238E27FC236}">
                  <a16:creationId xmlns:a16="http://schemas.microsoft.com/office/drawing/2014/main" id="{91184B27-56EC-4E0A-95E1-94CD1B8304A2}"/>
                </a:ext>
              </a:extLst>
            </p:cNvPr>
            <p:cNvGrpSpPr/>
            <p:nvPr/>
          </p:nvGrpSpPr>
          <p:grpSpPr>
            <a:xfrm>
              <a:off x="12928236" y="1604741"/>
              <a:ext cx="124357" cy="144686"/>
              <a:chOff x="12928236" y="1604741"/>
              <a:chExt cx="124357" cy="144686"/>
            </a:xfrm>
            <a:solidFill>
              <a:srgbClr val="FFECBD"/>
            </a:solidFill>
          </p:grpSpPr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CD1743E1-995E-43E1-9C24-FEB72BDDC589}"/>
                  </a:ext>
                </a:extLst>
              </p:cNvPr>
              <p:cNvSpPr/>
              <p:nvPr/>
            </p:nvSpPr>
            <p:spPr>
              <a:xfrm>
                <a:off x="12937899" y="1614439"/>
                <a:ext cx="104991" cy="125344"/>
              </a:xfrm>
              <a:custGeom>
                <a:avLst/>
                <a:gdLst>
                  <a:gd name="connsiteX0" fmla="*/ 94910 w 104991"/>
                  <a:gd name="connsiteY0" fmla="*/ 95074 h 125344"/>
                  <a:gd name="connsiteX1" fmla="*/ 59530 w 104991"/>
                  <a:gd name="connsiteY1" fmla="*/ 95074 h 125344"/>
                  <a:gd name="connsiteX2" fmla="*/ 88298 w 104991"/>
                  <a:gd name="connsiteY2" fmla="*/ 72207 h 125344"/>
                  <a:gd name="connsiteX3" fmla="*/ 93216 w 104991"/>
                  <a:gd name="connsiteY3" fmla="*/ 67562 h 125344"/>
                  <a:gd name="connsiteX4" fmla="*/ 103680 w 104991"/>
                  <a:gd name="connsiteY4" fmla="*/ 38576 h 125344"/>
                  <a:gd name="connsiteX5" fmla="*/ 90211 w 104991"/>
                  <a:gd name="connsiteY5" fmla="*/ 11010 h 125344"/>
                  <a:gd name="connsiteX6" fmla="*/ 58875 w 104991"/>
                  <a:gd name="connsiteY6" fmla="*/ 0 h 125344"/>
                  <a:gd name="connsiteX7" fmla="*/ 30380 w 104991"/>
                  <a:gd name="connsiteY7" fmla="*/ 4754 h 125344"/>
                  <a:gd name="connsiteX8" fmla="*/ 20928 w 104991"/>
                  <a:gd name="connsiteY8" fmla="*/ 9644 h 125344"/>
                  <a:gd name="connsiteX9" fmla="*/ 0 w 104991"/>
                  <a:gd name="connsiteY9" fmla="*/ 37838 h 125344"/>
                  <a:gd name="connsiteX10" fmla="*/ 30080 w 104991"/>
                  <a:gd name="connsiteY10" fmla="*/ 50624 h 125344"/>
                  <a:gd name="connsiteX11" fmla="*/ 37510 w 104991"/>
                  <a:gd name="connsiteY11" fmla="*/ 36281 h 125344"/>
                  <a:gd name="connsiteX12" fmla="*/ 48412 w 104991"/>
                  <a:gd name="connsiteY12" fmla="*/ 31117 h 125344"/>
                  <a:gd name="connsiteX13" fmla="*/ 57919 w 104991"/>
                  <a:gd name="connsiteY13" fmla="*/ 34259 h 125344"/>
                  <a:gd name="connsiteX14" fmla="*/ 61798 w 104991"/>
                  <a:gd name="connsiteY14" fmla="*/ 43357 h 125344"/>
                  <a:gd name="connsiteX15" fmla="*/ 57509 w 104991"/>
                  <a:gd name="connsiteY15" fmla="*/ 56279 h 125344"/>
                  <a:gd name="connsiteX16" fmla="*/ 38986 w 104991"/>
                  <a:gd name="connsiteY16" fmla="*/ 74174 h 125344"/>
                  <a:gd name="connsiteX17" fmla="*/ 28577 w 104991"/>
                  <a:gd name="connsiteY17" fmla="*/ 82452 h 125344"/>
                  <a:gd name="connsiteX18" fmla="*/ 20954 w 104991"/>
                  <a:gd name="connsiteY18" fmla="*/ 88899 h 125344"/>
                  <a:gd name="connsiteX19" fmla="*/ 7185 w 104991"/>
                  <a:gd name="connsiteY19" fmla="*/ 103898 h 125344"/>
                  <a:gd name="connsiteX20" fmla="*/ 656 w 104991"/>
                  <a:gd name="connsiteY20" fmla="*/ 125344 h 125344"/>
                  <a:gd name="connsiteX21" fmla="*/ 57400 w 104991"/>
                  <a:gd name="connsiteY21" fmla="*/ 125344 h 125344"/>
                  <a:gd name="connsiteX22" fmla="*/ 104991 w 104991"/>
                  <a:gd name="connsiteY22" fmla="*/ 125344 h 125344"/>
                  <a:gd name="connsiteX23" fmla="*/ 94910 w 104991"/>
                  <a:gd name="connsiteY23" fmla="*/ 95074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4991" h="125344">
                    <a:moveTo>
                      <a:pt x="94910" y="95074"/>
                    </a:moveTo>
                    <a:lnTo>
                      <a:pt x="59530" y="95074"/>
                    </a:lnTo>
                    <a:lnTo>
                      <a:pt x="88298" y="72207"/>
                    </a:lnTo>
                    <a:cubicBezTo>
                      <a:pt x="90101" y="70759"/>
                      <a:pt x="91713" y="69202"/>
                      <a:pt x="93216" y="67562"/>
                    </a:cubicBezTo>
                    <a:cubicBezTo>
                      <a:pt x="100182" y="59885"/>
                      <a:pt x="103680" y="50214"/>
                      <a:pt x="103680" y="38576"/>
                    </a:cubicBezTo>
                    <a:cubicBezTo>
                      <a:pt x="103680" y="27539"/>
                      <a:pt x="99199" y="18332"/>
                      <a:pt x="90211" y="11010"/>
                    </a:cubicBezTo>
                    <a:cubicBezTo>
                      <a:pt x="81222" y="3661"/>
                      <a:pt x="70787" y="0"/>
                      <a:pt x="58875" y="0"/>
                    </a:cubicBezTo>
                    <a:cubicBezTo>
                      <a:pt x="47893" y="0"/>
                      <a:pt x="38385" y="1585"/>
                      <a:pt x="30380" y="4754"/>
                    </a:cubicBezTo>
                    <a:cubicBezTo>
                      <a:pt x="26965" y="6092"/>
                      <a:pt x="23824" y="7732"/>
                      <a:pt x="20928" y="9644"/>
                    </a:cubicBezTo>
                    <a:cubicBezTo>
                      <a:pt x="11283" y="16064"/>
                      <a:pt x="4317" y="25462"/>
                      <a:pt x="0" y="37838"/>
                    </a:cubicBezTo>
                    <a:lnTo>
                      <a:pt x="30080" y="50624"/>
                    </a:lnTo>
                    <a:cubicBezTo>
                      <a:pt x="31718" y="44504"/>
                      <a:pt x="34205" y="39723"/>
                      <a:pt x="37510" y="36281"/>
                    </a:cubicBezTo>
                    <a:cubicBezTo>
                      <a:pt x="40816" y="32839"/>
                      <a:pt x="44450" y="31117"/>
                      <a:pt x="48412" y="31117"/>
                    </a:cubicBezTo>
                    <a:cubicBezTo>
                      <a:pt x="52153" y="31117"/>
                      <a:pt x="55323" y="32156"/>
                      <a:pt x="57919" y="34259"/>
                    </a:cubicBezTo>
                    <a:cubicBezTo>
                      <a:pt x="60514" y="36363"/>
                      <a:pt x="61798" y="39395"/>
                      <a:pt x="61798" y="43357"/>
                    </a:cubicBezTo>
                    <a:cubicBezTo>
                      <a:pt x="61798" y="47564"/>
                      <a:pt x="60377" y="51853"/>
                      <a:pt x="57509" y="56279"/>
                    </a:cubicBezTo>
                    <a:cubicBezTo>
                      <a:pt x="54421" y="60705"/>
                      <a:pt x="48248" y="66661"/>
                      <a:pt x="38986" y="74174"/>
                    </a:cubicBezTo>
                    <a:lnTo>
                      <a:pt x="28577" y="82452"/>
                    </a:lnTo>
                    <a:cubicBezTo>
                      <a:pt x="25818" y="84665"/>
                      <a:pt x="23277" y="86823"/>
                      <a:pt x="20954" y="88899"/>
                    </a:cubicBezTo>
                    <a:cubicBezTo>
                      <a:pt x="14917" y="94309"/>
                      <a:pt x="10328" y="99308"/>
                      <a:pt x="7185" y="103898"/>
                    </a:cubicBezTo>
                    <a:cubicBezTo>
                      <a:pt x="2841" y="110236"/>
                      <a:pt x="656" y="117394"/>
                      <a:pt x="656" y="125344"/>
                    </a:cubicBezTo>
                    <a:lnTo>
                      <a:pt x="57400" y="125344"/>
                    </a:lnTo>
                    <a:lnTo>
                      <a:pt x="104991" y="125344"/>
                    </a:lnTo>
                    <a:lnTo>
                      <a:pt x="94910" y="95074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19F4B9CE-A5DD-4A20-A156-88C92894E337}"/>
                  </a:ext>
                </a:extLst>
              </p:cNvPr>
              <p:cNvSpPr/>
              <p:nvPr/>
            </p:nvSpPr>
            <p:spPr>
              <a:xfrm>
                <a:off x="12928236" y="1604741"/>
                <a:ext cx="124357" cy="144686"/>
              </a:xfrm>
              <a:custGeom>
                <a:avLst/>
                <a:gdLst>
                  <a:gd name="connsiteX0" fmla="*/ 114654 w 124357"/>
                  <a:gd name="connsiteY0" fmla="*/ 144687 h 144686"/>
                  <a:gd name="connsiteX1" fmla="*/ 10319 w 124357"/>
                  <a:gd name="connsiteY1" fmla="*/ 144687 h 144686"/>
                  <a:gd name="connsiteX2" fmla="*/ 647 w 124357"/>
                  <a:gd name="connsiteY2" fmla="*/ 135015 h 144686"/>
                  <a:gd name="connsiteX3" fmla="*/ 8870 w 124357"/>
                  <a:gd name="connsiteY3" fmla="*/ 108105 h 144686"/>
                  <a:gd name="connsiteX4" fmla="*/ 24169 w 124357"/>
                  <a:gd name="connsiteY4" fmla="*/ 91385 h 144686"/>
                  <a:gd name="connsiteX5" fmla="*/ 32201 w 124357"/>
                  <a:gd name="connsiteY5" fmla="*/ 84583 h 144686"/>
                  <a:gd name="connsiteX6" fmla="*/ 42665 w 124357"/>
                  <a:gd name="connsiteY6" fmla="*/ 76277 h 144686"/>
                  <a:gd name="connsiteX7" fmla="*/ 59276 w 124357"/>
                  <a:gd name="connsiteY7" fmla="*/ 60404 h 144686"/>
                  <a:gd name="connsiteX8" fmla="*/ 61816 w 124357"/>
                  <a:gd name="connsiteY8" fmla="*/ 53028 h 144686"/>
                  <a:gd name="connsiteX9" fmla="*/ 61516 w 124357"/>
                  <a:gd name="connsiteY9" fmla="*/ 51444 h 144686"/>
                  <a:gd name="connsiteX10" fmla="*/ 58101 w 124357"/>
                  <a:gd name="connsiteY10" fmla="*/ 50460 h 144686"/>
                  <a:gd name="connsiteX11" fmla="*/ 54167 w 124357"/>
                  <a:gd name="connsiteY11" fmla="*/ 52646 h 144686"/>
                  <a:gd name="connsiteX12" fmla="*/ 49086 w 124357"/>
                  <a:gd name="connsiteY12" fmla="*/ 62809 h 144686"/>
                  <a:gd name="connsiteX13" fmla="*/ 43976 w 124357"/>
                  <a:gd name="connsiteY13" fmla="*/ 68983 h 144686"/>
                  <a:gd name="connsiteX14" fmla="*/ 35971 w 124357"/>
                  <a:gd name="connsiteY14" fmla="*/ 69174 h 144686"/>
                  <a:gd name="connsiteX15" fmla="*/ 5892 w 124357"/>
                  <a:gd name="connsiteY15" fmla="*/ 56388 h 144686"/>
                  <a:gd name="connsiteX16" fmla="*/ 538 w 124357"/>
                  <a:gd name="connsiteY16" fmla="*/ 44313 h 144686"/>
                  <a:gd name="connsiteX17" fmla="*/ 25235 w 124357"/>
                  <a:gd name="connsiteY17" fmla="*/ 11229 h 144686"/>
                  <a:gd name="connsiteX18" fmla="*/ 36490 w 124357"/>
                  <a:gd name="connsiteY18" fmla="*/ 5409 h 144686"/>
                  <a:gd name="connsiteX19" fmla="*/ 68538 w 124357"/>
                  <a:gd name="connsiteY19" fmla="*/ 0 h 144686"/>
                  <a:gd name="connsiteX20" fmla="*/ 105993 w 124357"/>
                  <a:gd name="connsiteY20" fmla="*/ 13196 h 144686"/>
                  <a:gd name="connsiteX21" fmla="*/ 123014 w 124357"/>
                  <a:gd name="connsiteY21" fmla="*/ 48274 h 144686"/>
                  <a:gd name="connsiteX22" fmla="*/ 110037 w 124357"/>
                  <a:gd name="connsiteY22" fmla="*/ 83763 h 144686"/>
                  <a:gd name="connsiteX23" fmla="*/ 104054 w 124357"/>
                  <a:gd name="connsiteY23" fmla="*/ 89418 h 144686"/>
                  <a:gd name="connsiteX24" fmla="*/ 96950 w 124357"/>
                  <a:gd name="connsiteY24" fmla="*/ 95074 h 144686"/>
                  <a:gd name="connsiteX25" fmla="*/ 104599 w 124357"/>
                  <a:gd name="connsiteY25" fmla="*/ 95074 h 144686"/>
                  <a:gd name="connsiteX26" fmla="*/ 113778 w 124357"/>
                  <a:gd name="connsiteY26" fmla="*/ 101685 h 144686"/>
                  <a:gd name="connsiteX27" fmla="*/ 123861 w 124357"/>
                  <a:gd name="connsiteY27" fmla="*/ 131928 h 144686"/>
                  <a:gd name="connsiteX28" fmla="*/ 122521 w 124357"/>
                  <a:gd name="connsiteY28" fmla="*/ 140643 h 144686"/>
                  <a:gd name="connsiteX29" fmla="*/ 114654 w 124357"/>
                  <a:gd name="connsiteY29" fmla="*/ 144687 h 144686"/>
                  <a:gd name="connsiteX30" fmla="*/ 21601 w 124357"/>
                  <a:gd name="connsiteY30" fmla="*/ 125344 h 144686"/>
                  <a:gd name="connsiteX31" fmla="*/ 101239 w 124357"/>
                  <a:gd name="connsiteY31" fmla="*/ 125344 h 144686"/>
                  <a:gd name="connsiteX32" fmla="*/ 97605 w 124357"/>
                  <a:gd name="connsiteY32" fmla="*/ 114443 h 144686"/>
                  <a:gd name="connsiteX33" fmla="*/ 69193 w 124357"/>
                  <a:gd name="connsiteY33" fmla="*/ 114443 h 144686"/>
                  <a:gd name="connsiteX34" fmla="*/ 60040 w 124357"/>
                  <a:gd name="connsiteY34" fmla="*/ 107941 h 144686"/>
                  <a:gd name="connsiteX35" fmla="*/ 63155 w 124357"/>
                  <a:gd name="connsiteY35" fmla="*/ 97177 h 144686"/>
                  <a:gd name="connsiteX36" fmla="*/ 91922 w 124357"/>
                  <a:gd name="connsiteY36" fmla="*/ 74310 h 144686"/>
                  <a:gd name="connsiteX37" fmla="*/ 95694 w 124357"/>
                  <a:gd name="connsiteY37" fmla="*/ 70759 h 144686"/>
                  <a:gd name="connsiteX38" fmla="*/ 103643 w 124357"/>
                  <a:gd name="connsiteY38" fmla="*/ 48274 h 144686"/>
                  <a:gd name="connsiteX39" fmla="*/ 93726 w 124357"/>
                  <a:gd name="connsiteY39" fmla="*/ 28194 h 144686"/>
                  <a:gd name="connsiteX40" fmla="*/ 68510 w 124357"/>
                  <a:gd name="connsiteY40" fmla="*/ 19370 h 144686"/>
                  <a:gd name="connsiteX41" fmla="*/ 43539 w 124357"/>
                  <a:gd name="connsiteY41" fmla="*/ 23441 h 144686"/>
                  <a:gd name="connsiteX42" fmla="*/ 35916 w 124357"/>
                  <a:gd name="connsiteY42" fmla="*/ 27375 h 144686"/>
                  <a:gd name="connsiteX43" fmla="*/ 22394 w 124357"/>
                  <a:gd name="connsiteY43" fmla="*/ 42401 h 144686"/>
                  <a:gd name="connsiteX44" fmla="*/ 34360 w 124357"/>
                  <a:gd name="connsiteY44" fmla="*/ 47482 h 144686"/>
                  <a:gd name="connsiteX45" fmla="*/ 40207 w 124357"/>
                  <a:gd name="connsiteY45" fmla="*/ 39232 h 144686"/>
                  <a:gd name="connsiteX46" fmla="*/ 58101 w 124357"/>
                  <a:gd name="connsiteY46" fmla="*/ 31090 h 144686"/>
                  <a:gd name="connsiteX47" fmla="*/ 73700 w 124357"/>
                  <a:gd name="connsiteY47" fmla="*/ 36390 h 144686"/>
                  <a:gd name="connsiteX48" fmla="*/ 81159 w 124357"/>
                  <a:gd name="connsiteY48" fmla="*/ 53028 h 144686"/>
                  <a:gd name="connsiteX49" fmla="*/ 75313 w 124357"/>
                  <a:gd name="connsiteY49" fmla="*/ 71223 h 144686"/>
                  <a:gd name="connsiteX50" fmla="*/ 54768 w 124357"/>
                  <a:gd name="connsiteY50" fmla="*/ 91358 h 144686"/>
                  <a:gd name="connsiteX51" fmla="*/ 44277 w 124357"/>
                  <a:gd name="connsiteY51" fmla="*/ 99691 h 144686"/>
                  <a:gd name="connsiteX52" fmla="*/ 37092 w 124357"/>
                  <a:gd name="connsiteY52" fmla="*/ 105783 h 144686"/>
                  <a:gd name="connsiteX53" fmla="*/ 24826 w 124357"/>
                  <a:gd name="connsiteY53" fmla="*/ 119061 h 144686"/>
                  <a:gd name="connsiteX54" fmla="*/ 21601 w 124357"/>
                  <a:gd name="connsiteY54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24357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4" y="144687"/>
                      <a:pt x="647" y="140343"/>
                      <a:pt x="647" y="135015"/>
                    </a:cubicBezTo>
                    <a:cubicBezTo>
                      <a:pt x="647" y="125098"/>
                      <a:pt x="3406" y="116055"/>
                      <a:pt x="8870" y="108105"/>
                    </a:cubicBezTo>
                    <a:cubicBezTo>
                      <a:pt x="12477" y="102860"/>
                      <a:pt x="17475" y="97368"/>
                      <a:pt x="24169" y="91385"/>
                    </a:cubicBezTo>
                    <a:cubicBezTo>
                      <a:pt x="26628" y="89172"/>
                      <a:pt x="29305" y="86932"/>
                      <a:pt x="32201" y="84583"/>
                    </a:cubicBezTo>
                    <a:lnTo>
                      <a:pt x="42665" y="76277"/>
                    </a:lnTo>
                    <a:cubicBezTo>
                      <a:pt x="53184" y="67754"/>
                      <a:pt x="57500" y="62945"/>
                      <a:pt x="59276" y="60404"/>
                    </a:cubicBezTo>
                    <a:cubicBezTo>
                      <a:pt x="60915" y="57891"/>
                      <a:pt x="61816" y="55323"/>
                      <a:pt x="61816" y="53028"/>
                    </a:cubicBezTo>
                    <a:cubicBezTo>
                      <a:pt x="61816" y="52536"/>
                      <a:pt x="61761" y="51635"/>
                      <a:pt x="61516" y="51444"/>
                    </a:cubicBezTo>
                    <a:cubicBezTo>
                      <a:pt x="60942" y="50979"/>
                      <a:pt x="60040" y="50460"/>
                      <a:pt x="58101" y="50460"/>
                    </a:cubicBezTo>
                    <a:cubicBezTo>
                      <a:pt x="57610" y="50460"/>
                      <a:pt x="56270" y="50460"/>
                      <a:pt x="54167" y="52646"/>
                    </a:cubicBezTo>
                    <a:cubicBezTo>
                      <a:pt x="52008" y="54886"/>
                      <a:pt x="50287" y="58301"/>
                      <a:pt x="49086" y="62809"/>
                    </a:cubicBezTo>
                    <a:cubicBezTo>
                      <a:pt x="48348" y="65513"/>
                      <a:pt x="46490" y="67754"/>
                      <a:pt x="43976" y="68983"/>
                    </a:cubicBezTo>
                    <a:cubicBezTo>
                      <a:pt x="41463" y="70212"/>
                      <a:pt x="38539" y="70294"/>
                      <a:pt x="35971" y="69174"/>
                    </a:cubicBezTo>
                    <a:lnTo>
                      <a:pt x="5892" y="56388"/>
                    </a:lnTo>
                    <a:cubicBezTo>
                      <a:pt x="1193" y="54394"/>
                      <a:pt x="-1128" y="49121"/>
                      <a:pt x="538" y="44313"/>
                    </a:cubicBezTo>
                    <a:cubicBezTo>
                      <a:pt x="5538" y="29943"/>
                      <a:pt x="13843" y="18796"/>
                      <a:pt x="25235" y="11229"/>
                    </a:cubicBezTo>
                    <a:cubicBezTo>
                      <a:pt x="28650" y="8961"/>
                      <a:pt x="32447" y="6994"/>
                      <a:pt x="36490" y="5409"/>
                    </a:cubicBezTo>
                    <a:cubicBezTo>
                      <a:pt x="45616" y="1830"/>
                      <a:pt x="56406" y="0"/>
                      <a:pt x="68538" y="0"/>
                    </a:cubicBezTo>
                    <a:cubicBezTo>
                      <a:pt x="82662" y="0"/>
                      <a:pt x="95283" y="4453"/>
                      <a:pt x="105993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62344"/>
                      <a:pt x="118642" y="74283"/>
                      <a:pt x="110037" y="83763"/>
                    </a:cubicBezTo>
                    <a:cubicBezTo>
                      <a:pt x="108205" y="85785"/>
                      <a:pt x="106184" y="87697"/>
                      <a:pt x="104054" y="89418"/>
                    </a:cubicBezTo>
                    <a:lnTo>
                      <a:pt x="96950" y="95074"/>
                    </a:lnTo>
                    <a:lnTo>
                      <a:pt x="104599" y="95074"/>
                    </a:lnTo>
                    <a:cubicBezTo>
                      <a:pt x="108752" y="95074"/>
                      <a:pt x="112467" y="97751"/>
                      <a:pt x="113778" y="101685"/>
                    </a:cubicBezTo>
                    <a:lnTo>
                      <a:pt x="123861" y="131928"/>
                    </a:lnTo>
                    <a:cubicBezTo>
                      <a:pt x="124844" y="134879"/>
                      <a:pt x="124352" y="138130"/>
                      <a:pt x="122521" y="140643"/>
                    </a:cubicBezTo>
                    <a:cubicBezTo>
                      <a:pt x="120691" y="143211"/>
                      <a:pt x="117767" y="144687"/>
                      <a:pt x="114654" y="144687"/>
                    </a:cubicBezTo>
                    <a:close/>
                    <a:moveTo>
                      <a:pt x="21601" y="125344"/>
                    </a:moveTo>
                    <a:lnTo>
                      <a:pt x="101239" y="125344"/>
                    </a:lnTo>
                    <a:lnTo>
                      <a:pt x="97605" y="114443"/>
                    </a:lnTo>
                    <a:lnTo>
                      <a:pt x="69193" y="114443"/>
                    </a:lnTo>
                    <a:cubicBezTo>
                      <a:pt x="65068" y="114443"/>
                      <a:pt x="61406" y="111848"/>
                      <a:pt x="60040" y="107941"/>
                    </a:cubicBezTo>
                    <a:cubicBezTo>
                      <a:pt x="58674" y="104062"/>
                      <a:pt x="59931" y="99745"/>
                      <a:pt x="63155" y="97177"/>
                    </a:cubicBezTo>
                    <a:lnTo>
                      <a:pt x="91922" y="74310"/>
                    </a:lnTo>
                    <a:cubicBezTo>
                      <a:pt x="93234" y="73245"/>
                      <a:pt x="94518" y="72043"/>
                      <a:pt x="95694" y="70759"/>
                    </a:cubicBezTo>
                    <a:cubicBezTo>
                      <a:pt x="101048" y="64858"/>
                      <a:pt x="103643" y="57509"/>
                      <a:pt x="103643" y="48274"/>
                    </a:cubicBezTo>
                    <a:cubicBezTo>
                      <a:pt x="103643" y="40106"/>
                      <a:pt x="100501" y="33740"/>
                      <a:pt x="93726" y="28194"/>
                    </a:cubicBezTo>
                    <a:cubicBezTo>
                      <a:pt x="86458" y="22266"/>
                      <a:pt x="78208" y="19370"/>
                      <a:pt x="68510" y="19370"/>
                    </a:cubicBezTo>
                    <a:cubicBezTo>
                      <a:pt x="58812" y="19370"/>
                      <a:pt x="50424" y="20736"/>
                      <a:pt x="43539" y="23441"/>
                    </a:cubicBezTo>
                    <a:cubicBezTo>
                      <a:pt x="40752" y="24533"/>
                      <a:pt x="38184" y="25872"/>
                      <a:pt x="35916" y="27375"/>
                    </a:cubicBezTo>
                    <a:cubicBezTo>
                      <a:pt x="30290" y="31117"/>
                      <a:pt x="25809" y="36090"/>
                      <a:pt x="22394" y="42401"/>
                    </a:cubicBezTo>
                    <a:lnTo>
                      <a:pt x="34360" y="47482"/>
                    </a:lnTo>
                    <a:cubicBezTo>
                      <a:pt x="35999" y="44340"/>
                      <a:pt x="37965" y="41581"/>
                      <a:pt x="40207" y="39232"/>
                    </a:cubicBezTo>
                    <a:cubicBezTo>
                      <a:pt x="46654" y="32511"/>
                      <a:pt x="53512" y="31090"/>
                      <a:pt x="58101" y="31090"/>
                    </a:cubicBezTo>
                    <a:cubicBezTo>
                      <a:pt x="64112" y="31090"/>
                      <a:pt x="69357" y="32866"/>
                      <a:pt x="73700" y="36390"/>
                    </a:cubicBezTo>
                    <a:cubicBezTo>
                      <a:pt x="77115" y="39150"/>
                      <a:pt x="81159" y="44258"/>
                      <a:pt x="81159" y="53028"/>
                    </a:cubicBezTo>
                    <a:cubicBezTo>
                      <a:pt x="81159" y="59120"/>
                      <a:pt x="79192" y="65213"/>
                      <a:pt x="75313" y="71223"/>
                    </a:cubicBezTo>
                    <a:cubicBezTo>
                      <a:pt x="71487" y="76715"/>
                      <a:pt x="64821" y="83217"/>
                      <a:pt x="54768" y="91358"/>
                    </a:cubicBezTo>
                    <a:lnTo>
                      <a:pt x="44277" y="99691"/>
                    </a:lnTo>
                    <a:cubicBezTo>
                      <a:pt x="41709" y="101767"/>
                      <a:pt x="39305" y="103789"/>
                      <a:pt x="37092" y="105783"/>
                    </a:cubicBezTo>
                    <a:cubicBezTo>
                      <a:pt x="31628" y="110673"/>
                      <a:pt x="27503" y="115126"/>
                      <a:pt x="24826" y="119061"/>
                    </a:cubicBezTo>
                    <a:cubicBezTo>
                      <a:pt x="23460" y="121055"/>
                      <a:pt x="22394" y="123131"/>
                      <a:pt x="21601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EF5361C-5018-4D3B-8BF2-F6B30D898C6B}"/>
                </a:ext>
              </a:extLst>
            </p:cNvPr>
            <p:cNvSpPr/>
            <p:nvPr/>
          </p:nvSpPr>
          <p:spPr>
            <a:xfrm>
              <a:off x="12937899" y="1614439"/>
              <a:ext cx="104991" cy="125344"/>
            </a:xfrm>
            <a:custGeom>
              <a:avLst/>
              <a:gdLst>
                <a:gd name="connsiteX0" fmla="*/ 94910 w 104991"/>
                <a:gd name="connsiteY0" fmla="*/ 95074 h 125344"/>
                <a:gd name="connsiteX1" fmla="*/ 59530 w 104991"/>
                <a:gd name="connsiteY1" fmla="*/ 95074 h 125344"/>
                <a:gd name="connsiteX2" fmla="*/ 88298 w 104991"/>
                <a:gd name="connsiteY2" fmla="*/ 72207 h 125344"/>
                <a:gd name="connsiteX3" fmla="*/ 93216 w 104991"/>
                <a:gd name="connsiteY3" fmla="*/ 67562 h 125344"/>
                <a:gd name="connsiteX4" fmla="*/ 103680 w 104991"/>
                <a:gd name="connsiteY4" fmla="*/ 38576 h 125344"/>
                <a:gd name="connsiteX5" fmla="*/ 90211 w 104991"/>
                <a:gd name="connsiteY5" fmla="*/ 11010 h 125344"/>
                <a:gd name="connsiteX6" fmla="*/ 58875 w 104991"/>
                <a:gd name="connsiteY6" fmla="*/ 0 h 125344"/>
                <a:gd name="connsiteX7" fmla="*/ 30380 w 104991"/>
                <a:gd name="connsiteY7" fmla="*/ 4754 h 125344"/>
                <a:gd name="connsiteX8" fmla="*/ 20928 w 104991"/>
                <a:gd name="connsiteY8" fmla="*/ 9644 h 125344"/>
                <a:gd name="connsiteX9" fmla="*/ 0 w 104991"/>
                <a:gd name="connsiteY9" fmla="*/ 37838 h 125344"/>
                <a:gd name="connsiteX10" fmla="*/ 30080 w 104991"/>
                <a:gd name="connsiteY10" fmla="*/ 50624 h 125344"/>
                <a:gd name="connsiteX11" fmla="*/ 37510 w 104991"/>
                <a:gd name="connsiteY11" fmla="*/ 36281 h 125344"/>
                <a:gd name="connsiteX12" fmla="*/ 48412 w 104991"/>
                <a:gd name="connsiteY12" fmla="*/ 31117 h 125344"/>
                <a:gd name="connsiteX13" fmla="*/ 57919 w 104991"/>
                <a:gd name="connsiteY13" fmla="*/ 34259 h 125344"/>
                <a:gd name="connsiteX14" fmla="*/ 61798 w 104991"/>
                <a:gd name="connsiteY14" fmla="*/ 43357 h 125344"/>
                <a:gd name="connsiteX15" fmla="*/ 57509 w 104991"/>
                <a:gd name="connsiteY15" fmla="*/ 56279 h 125344"/>
                <a:gd name="connsiteX16" fmla="*/ 38986 w 104991"/>
                <a:gd name="connsiteY16" fmla="*/ 74174 h 125344"/>
                <a:gd name="connsiteX17" fmla="*/ 28577 w 104991"/>
                <a:gd name="connsiteY17" fmla="*/ 82452 h 125344"/>
                <a:gd name="connsiteX18" fmla="*/ 20954 w 104991"/>
                <a:gd name="connsiteY18" fmla="*/ 88899 h 125344"/>
                <a:gd name="connsiteX19" fmla="*/ 7185 w 104991"/>
                <a:gd name="connsiteY19" fmla="*/ 103898 h 125344"/>
                <a:gd name="connsiteX20" fmla="*/ 656 w 104991"/>
                <a:gd name="connsiteY20" fmla="*/ 125344 h 125344"/>
                <a:gd name="connsiteX21" fmla="*/ 57400 w 104991"/>
                <a:gd name="connsiteY21" fmla="*/ 125344 h 125344"/>
                <a:gd name="connsiteX22" fmla="*/ 104991 w 104991"/>
                <a:gd name="connsiteY22" fmla="*/ 125344 h 125344"/>
                <a:gd name="connsiteX23" fmla="*/ 94910 w 104991"/>
                <a:gd name="connsiteY23" fmla="*/ 95074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91" h="125344">
                  <a:moveTo>
                    <a:pt x="94910" y="95074"/>
                  </a:moveTo>
                  <a:lnTo>
                    <a:pt x="59530" y="95074"/>
                  </a:lnTo>
                  <a:lnTo>
                    <a:pt x="88298" y="72207"/>
                  </a:lnTo>
                  <a:cubicBezTo>
                    <a:pt x="90101" y="70759"/>
                    <a:pt x="91713" y="69202"/>
                    <a:pt x="93216" y="67562"/>
                  </a:cubicBezTo>
                  <a:cubicBezTo>
                    <a:pt x="100182" y="59885"/>
                    <a:pt x="103680" y="50214"/>
                    <a:pt x="103680" y="38576"/>
                  </a:cubicBezTo>
                  <a:cubicBezTo>
                    <a:pt x="103680" y="27539"/>
                    <a:pt x="99199" y="18332"/>
                    <a:pt x="90211" y="11010"/>
                  </a:cubicBezTo>
                  <a:cubicBezTo>
                    <a:pt x="81222" y="3661"/>
                    <a:pt x="70787" y="0"/>
                    <a:pt x="58875" y="0"/>
                  </a:cubicBezTo>
                  <a:cubicBezTo>
                    <a:pt x="47893" y="0"/>
                    <a:pt x="38385" y="1585"/>
                    <a:pt x="30380" y="4754"/>
                  </a:cubicBezTo>
                  <a:cubicBezTo>
                    <a:pt x="26965" y="6092"/>
                    <a:pt x="23824" y="7732"/>
                    <a:pt x="20928" y="9644"/>
                  </a:cubicBezTo>
                  <a:cubicBezTo>
                    <a:pt x="11283" y="16064"/>
                    <a:pt x="4317" y="25462"/>
                    <a:pt x="0" y="37838"/>
                  </a:cubicBezTo>
                  <a:lnTo>
                    <a:pt x="30080" y="50624"/>
                  </a:lnTo>
                  <a:cubicBezTo>
                    <a:pt x="31718" y="44504"/>
                    <a:pt x="34205" y="39723"/>
                    <a:pt x="37510" y="36281"/>
                  </a:cubicBezTo>
                  <a:cubicBezTo>
                    <a:pt x="40816" y="32839"/>
                    <a:pt x="44450" y="31117"/>
                    <a:pt x="48412" y="31117"/>
                  </a:cubicBezTo>
                  <a:cubicBezTo>
                    <a:pt x="52153" y="31117"/>
                    <a:pt x="55323" y="32156"/>
                    <a:pt x="57919" y="34259"/>
                  </a:cubicBezTo>
                  <a:cubicBezTo>
                    <a:pt x="60514" y="36363"/>
                    <a:pt x="61798" y="39395"/>
                    <a:pt x="61798" y="43357"/>
                  </a:cubicBezTo>
                  <a:cubicBezTo>
                    <a:pt x="61798" y="47564"/>
                    <a:pt x="60377" y="51853"/>
                    <a:pt x="57509" y="56279"/>
                  </a:cubicBezTo>
                  <a:cubicBezTo>
                    <a:pt x="54421" y="60705"/>
                    <a:pt x="48248" y="66661"/>
                    <a:pt x="38986" y="74174"/>
                  </a:cubicBezTo>
                  <a:lnTo>
                    <a:pt x="28577" y="82452"/>
                  </a:lnTo>
                  <a:cubicBezTo>
                    <a:pt x="25818" y="84665"/>
                    <a:pt x="23277" y="86823"/>
                    <a:pt x="20954" y="88899"/>
                  </a:cubicBezTo>
                  <a:cubicBezTo>
                    <a:pt x="14917" y="94309"/>
                    <a:pt x="10328" y="99308"/>
                    <a:pt x="7185" y="103898"/>
                  </a:cubicBezTo>
                  <a:cubicBezTo>
                    <a:pt x="2841" y="110236"/>
                    <a:pt x="656" y="117394"/>
                    <a:pt x="656" y="125344"/>
                  </a:cubicBezTo>
                  <a:lnTo>
                    <a:pt x="57400" y="125344"/>
                  </a:lnTo>
                  <a:lnTo>
                    <a:pt x="104991" y="125344"/>
                  </a:lnTo>
                  <a:lnTo>
                    <a:pt x="94910" y="95074"/>
                  </a:ln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4FB473D-E9E6-4098-8F9F-C86B99386507}"/>
              </a:ext>
            </a:extLst>
          </p:cNvPr>
          <p:cNvGrpSpPr/>
          <p:nvPr/>
        </p:nvGrpSpPr>
        <p:grpSpPr>
          <a:xfrm>
            <a:off x="1350577" y="835166"/>
            <a:ext cx="5068083" cy="873757"/>
            <a:chOff x="1350577" y="835166"/>
            <a:chExt cx="5068083" cy="873757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934C823-EE8E-45C2-B49D-F83CF1FF8160}"/>
                </a:ext>
              </a:extLst>
            </p:cNvPr>
            <p:cNvSpPr/>
            <p:nvPr/>
          </p:nvSpPr>
          <p:spPr>
            <a:xfrm>
              <a:off x="2916948" y="835166"/>
              <a:ext cx="3501712" cy="873757"/>
            </a:xfrm>
            <a:custGeom>
              <a:avLst/>
              <a:gdLst>
                <a:gd name="connsiteX0" fmla="*/ 0 w 726875"/>
                <a:gd name="connsiteY0" fmla="*/ 0 h 125316"/>
                <a:gd name="connsiteX1" fmla="*/ 726876 w 726875"/>
                <a:gd name="connsiteY1" fmla="*/ 0 h 125316"/>
                <a:gd name="connsiteX2" fmla="*/ 726876 w 726875"/>
                <a:gd name="connsiteY2" fmla="*/ 125317 h 125316"/>
                <a:gd name="connsiteX3" fmla="*/ 0 w 726875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875" h="125316">
                  <a:moveTo>
                    <a:pt x="0" y="0"/>
                  </a:moveTo>
                  <a:lnTo>
                    <a:pt x="726876" y="0"/>
                  </a:lnTo>
                  <a:lnTo>
                    <a:pt x="726876" y="125317"/>
                  </a:lnTo>
                  <a:lnTo>
                    <a:pt x="0" y="125317"/>
                  </a:lnTo>
                  <a:close/>
                </a:path>
              </a:pathLst>
            </a:custGeom>
            <a:noFill/>
            <a:ln w="12700" cap="flat">
              <a:solidFill>
                <a:schemeClr val="accent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D0BEF9C-1B66-427F-A360-5A3009E2C983}"/>
                </a:ext>
              </a:extLst>
            </p:cNvPr>
            <p:cNvSpPr/>
            <p:nvPr/>
          </p:nvSpPr>
          <p:spPr>
            <a:xfrm>
              <a:off x="1350577" y="835166"/>
              <a:ext cx="1442742" cy="873757"/>
            </a:xfrm>
            <a:custGeom>
              <a:avLst/>
              <a:gdLst>
                <a:gd name="connsiteX0" fmla="*/ 0 w 173126"/>
                <a:gd name="connsiteY0" fmla="*/ 0 h 125316"/>
                <a:gd name="connsiteX1" fmla="*/ 173127 w 173126"/>
                <a:gd name="connsiteY1" fmla="*/ 0 h 125316"/>
                <a:gd name="connsiteX2" fmla="*/ 173127 w 173126"/>
                <a:gd name="connsiteY2" fmla="*/ 125317 h 125316"/>
                <a:gd name="connsiteX3" fmla="*/ 0 w 173126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126" h="125316">
                  <a:moveTo>
                    <a:pt x="0" y="0"/>
                  </a:moveTo>
                  <a:lnTo>
                    <a:pt x="173127" y="0"/>
                  </a:lnTo>
                  <a:lnTo>
                    <a:pt x="173127" y="125317"/>
                  </a:lnTo>
                  <a:lnTo>
                    <a:pt x="0" y="125317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29129954-2980-4F79-ABB9-46D309714920}"/>
                </a:ext>
              </a:extLst>
            </p:cNvPr>
            <p:cNvSpPr txBox="1"/>
            <p:nvPr/>
          </p:nvSpPr>
          <p:spPr>
            <a:xfrm>
              <a:off x="1587904" y="948879"/>
              <a:ext cx="9680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latin typeface="Montserrat ExtraBold" panose="00000900000000000000" pitchFamily="50" charset="0"/>
                  <a:sym typeface="Montserrat-Bold"/>
                  <a:rtl val="0"/>
                </a:rPr>
                <a:t>04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3C41BBB-63DB-4D0D-9B06-09A6D09D8BB4}"/>
                </a:ext>
              </a:extLst>
            </p:cNvPr>
            <p:cNvSpPr txBox="1"/>
            <p:nvPr/>
          </p:nvSpPr>
          <p:spPr>
            <a:xfrm>
              <a:off x="3101061" y="948879"/>
              <a:ext cx="32686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3600" spc="0" baseline="0">
                  <a:solidFill>
                    <a:schemeClr val="accent6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APRIL</a:t>
              </a:r>
              <a:endParaRPr lang="en-US" sz="3600" spc="0" baseline="0">
                <a:solidFill>
                  <a:schemeClr val="accent6"/>
                </a:solidFill>
                <a:latin typeface="Montserrat ExtraBold" panose="00000900000000000000" pitchFamily="50" charset="0"/>
                <a:sym typeface="Montserrat-Bold"/>
                <a:rtl val="0"/>
              </a:endParaRPr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4564C693-8EC1-4B67-AD8B-D8E0D4403CE8}"/>
              </a:ext>
            </a:extLst>
          </p:cNvPr>
          <p:cNvSpPr/>
          <p:nvPr/>
        </p:nvSpPr>
        <p:spPr>
          <a:xfrm>
            <a:off x="13296899" y="6248400"/>
            <a:ext cx="4988705" cy="40385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5B438C9-D88E-495F-B54B-408446C3F0B9}"/>
              </a:ext>
            </a:extLst>
          </p:cNvPr>
          <p:cNvGrpSpPr/>
          <p:nvPr/>
        </p:nvGrpSpPr>
        <p:grpSpPr>
          <a:xfrm>
            <a:off x="1343912" y="2116380"/>
            <a:ext cx="10888399" cy="7372591"/>
            <a:chOff x="1343912" y="2116380"/>
            <a:chExt cx="10888399" cy="737259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9C9861D-2E12-4424-9514-FA60DE2719ED}"/>
                </a:ext>
              </a:extLst>
            </p:cNvPr>
            <p:cNvSpPr/>
            <p:nvPr/>
          </p:nvSpPr>
          <p:spPr>
            <a:xfrm>
              <a:off x="10782904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BEB20C2-7D94-4734-83D9-D93538E9E4F4}"/>
                </a:ext>
              </a:extLst>
            </p:cNvPr>
            <p:cNvSpPr/>
            <p:nvPr/>
          </p:nvSpPr>
          <p:spPr>
            <a:xfrm>
              <a:off x="1343912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D50A64C-6430-47C3-884A-88F92E64907E}"/>
                </a:ext>
              </a:extLst>
            </p:cNvPr>
            <p:cNvSpPr/>
            <p:nvPr/>
          </p:nvSpPr>
          <p:spPr>
            <a:xfrm>
              <a:off x="1343912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D08A0FF-2B90-4D68-9333-801D00465122}"/>
                </a:ext>
              </a:extLst>
            </p:cNvPr>
            <p:cNvSpPr/>
            <p:nvPr/>
          </p:nvSpPr>
          <p:spPr>
            <a:xfrm>
              <a:off x="1343912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665CDFA-41D1-48E4-B010-E092ECD13C84}"/>
                </a:ext>
              </a:extLst>
            </p:cNvPr>
            <p:cNvSpPr/>
            <p:nvPr/>
          </p:nvSpPr>
          <p:spPr>
            <a:xfrm>
              <a:off x="1343912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945E5AA-DB2F-4421-90D1-4430E4FA59F5}"/>
                </a:ext>
              </a:extLst>
            </p:cNvPr>
            <p:cNvSpPr/>
            <p:nvPr/>
          </p:nvSpPr>
          <p:spPr>
            <a:xfrm>
              <a:off x="1343912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E6D3F30-CC5D-4FDD-898B-CD3C61EB6F1A}"/>
                </a:ext>
              </a:extLst>
            </p:cNvPr>
            <p:cNvSpPr/>
            <p:nvPr/>
          </p:nvSpPr>
          <p:spPr>
            <a:xfrm>
              <a:off x="1343912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53663EE-698F-4C7B-B97A-4322682851DD}"/>
                </a:ext>
              </a:extLst>
            </p:cNvPr>
            <p:cNvSpPr/>
            <p:nvPr/>
          </p:nvSpPr>
          <p:spPr>
            <a:xfrm>
              <a:off x="1343912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94EB82B-E604-466C-96D6-E0AAD517966E}"/>
                </a:ext>
              </a:extLst>
            </p:cNvPr>
            <p:cNvSpPr/>
            <p:nvPr/>
          </p:nvSpPr>
          <p:spPr>
            <a:xfrm>
              <a:off x="291694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B214E9D-F374-43B1-AEBE-9EFD6179842E}"/>
                </a:ext>
              </a:extLst>
            </p:cNvPr>
            <p:cNvSpPr/>
            <p:nvPr/>
          </p:nvSpPr>
          <p:spPr>
            <a:xfrm>
              <a:off x="291694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CEBAF09-9D1E-4858-A355-5BCA928858CB}"/>
                </a:ext>
              </a:extLst>
            </p:cNvPr>
            <p:cNvSpPr/>
            <p:nvPr/>
          </p:nvSpPr>
          <p:spPr>
            <a:xfrm>
              <a:off x="291694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B6A9CA3-F732-40BC-BF8B-3FB51E2B2C0A}"/>
                </a:ext>
              </a:extLst>
            </p:cNvPr>
            <p:cNvSpPr/>
            <p:nvPr/>
          </p:nvSpPr>
          <p:spPr>
            <a:xfrm>
              <a:off x="291694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092BA29-6B4C-47D1-B06A-28D30B57E997}"/>
                </a:ext>
              </a:extLst>
            </p:cNvPr>
            <p:cNvSpPr/>
            <p:nvPr/>
          </p:nvSpPr>
          <p:spPr>
            <a:xfrm>
              <a:off x="291694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1886FF-0C0A-402C-BD16-3328FE9DE352}"/>
                </a:ext>
              </a:extLst>
            </p:cNvPr>
            <p:cNvSpPr/>
            <p:nvPr/>
          </p:nvSpPr>
          <p:spPr>
            <a:xfrm>
              <a:off x="291694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A071EEE-66E8-45ED-A827-70D8A21FF830}"/>
                </a:ext>
              </a:extLst>
            </p:cNvPr>
            <p:cNvSpPr/>
            <p:nvPr/>
          </p:nvSpPr>
          <p:spPr>
            <a:xfrm>
              <a:off x="4490178" y="2802516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8817D3D-F8C7-4E8B-9745-36635CD546E6}"/>
                </a:ext>
              </a:extLst>
            </p:cNvPr>
            <p:cNvSpPr/>
            <p:nvPr/>
          </p:nvSpPr>
          <p:spPr>
            <a:xfrm>
              <a:off x="4490178" y="3936099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1378B5-D67B-4B57-AF95-65D5217C3D61}"/>
                </a:ext>
              </a:extLst>
            </p:cNvPr>
            <p:cNvSpPr/>
            <p:nvPr/>
          </p:nvSpPr>
          <p:spPr>
            <a:xfrm>
              <a:off x="4490178" y="5069878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EC9BFE4-E905-4B33-861A-3D22850B6236}"/>
                </a:ext>
              </a:extLst>
            </p:cNvPr>
            <p:cNvSpPr/>
            <p:nvPr/>
          </p:nvSpPr>
          <p:spPr>
            <a:xfrm>
              <a:off x="4490178" y="620365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FA5BF9F-4CA7-451C-B1D6-C26A89B060FE}"/>
                </a:ext>
              </a:extLst>
            </p:cNvPr>
            <p:cNvSpPr/>
            <p:nvPr/>
          </p:nvSpPr>
          <p:spPr>
            <a:xfrm>
              <a:off x="4490178" y="733724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02F4AEC-0F28-40FB-BA18-432A67D7DA62}"/>
                </a:ext>
              </a:extLst>
            </p:cNvPr>
            <p:cNvSpPr/>
            <p:nvPr/>
          </p:nvSpPr>
          <p:spPr>
            <a:xfrm>
              <a:off x="4490178" y="8471011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985B20A-AE07-4A6A-99C9-97B887E74B19}"/>
                </a:ext>
              </a:extLst>
            </p:cNvPr>
            <p:cNvSpPr/>
            <p:nvPr/>
          </p:nvSpPr>
          <p:spPr>
            <a:xfrm>
              <a:off x="606340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CBEBD09-F75D-4713-8355-F8E0688EE9E9}"/>
                </a:ext>
              </a:extLst>
            </p:cNvPr>
            <p:cNvSpPr/>
            <p:nvPr/>
          </p:nvSpPr>
          <p:spPr>
            <a:xfrm>
              <a:off x="606340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B0AC516-222A-4C2E-A17E-3F646EB63950}"/>
                </a:ext>
              </a:extLst>
            </p:cNvPr>
            <p:cNvSpPr/>
            <p:nvPr/>
          </p:nvSpPr>
          <p:spPr>
            <a:xfrm>
              <a:off x="606340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0DEAABE-C883-4948-B9B6-D9ADF7319559}"/>
                </a:ext>
              </a:extLst>
            </p:cNvPr>
            <p:cNvSpPr/>
            <p:nvPr/>
          </p:nvSpPr>
          <p:spPr>
            <a:xfrm>
              <a:off x="606340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D180B75-8A05-4B1F-907E-E994C8246C8D}"/>
                </a:ext>
              </a:extLst>
            </p:cNvPr>
            <p:cNvSpPr/>
            <p:nvPr/>
          </p:nvSpPr>
          <p:spPr>
            <a:xfrm>
              <a:off x="606340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E1E3E41-B508-4D39-B262-45C6A1174CCA}"/>
                </a:ext>
              </a:extLst>
            </p:cNvPr>
            <p:cNvSpPr/>
            <p:nvPr/>
          </p:nvSpPr>
          <p:spPr>
            <a:xfrm>
              <a:off x="606340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B189A2-DB4B-4F8B-B3F9-25AFD416DDF9}"/>
                </a:ext>
              </a:extLst>
            </p:cNvPr>
            <p:cNvSpPr/>
            <p:nvPr/>
          </p:nvSpPr>
          <p:spPr>
            <a:xfrm>
              <a:off x="7636443" y="2802516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6E63A1A-0776-4E15-BA46-3A4F69CAEC8D}"/>
                </a:ext>
              </a:extLst>
            </p:cNvPr>
            <p:cNvSpPr/>
            <p:nvPr/>
          </p:nvSpPr>
          <p:spPr>
            <a:xfrm>
              <a:off x="7636443" y="3936099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715351B-46BE-40AF-A8C3-E144E499BA89}"/>
                </a:ext>
              </a:extLst>
            </p:cNvPr>
            <p:cNvSpPr/>
            <p:nvPr/>
          </p:nvSpPr>
          <p:spPr>
            <a:xfrm>
              <a:off x="7636443" y="5069878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FD1574-5E16-4FAA-AFC6-B09608C485C4}"/>
                </a:ext>
              </a:extLst>
            </p:cNvPr>
            <p:cNvSpPr/>
            <p:nvPr/>
          </p:nvSpPr>
          <p:spPr>
            <a:xfrm>
              <a:off x="7636443" y="620365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C4C80E0-B47C-49AC-95C6-DEEC5FD6F8EF}"/>
                </a:ext>
              </a:extLst>
            </p:cNvPr>
            <p:cNvSpPr/>
            <p:nvPr/>
          </p:nvSpPr>
          <p:spPr>
            <a:xfrm>
              <a:off x="7636443" y="733724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8222289-76BC-4277-BD3D-F80188B6FB4F}"/>
                </a:ext>
              </a:extLst>
            </p:cNvPr>
            <p:cNvSpPr/>
            <p:nvPr/>
          </p:nvSpPr>
          <p:spPr>
            <a:xfrm>
              <a:off x="7636443" y="8471011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9E88AEE-6652-4EE9-9352-E228295C684F}"/>
                </a:ext>
              </a:extLst>
            </p:cNvPr>
            <p:cNvSpPr/>
            <p:nvPr/>
          </p:nvSpPr>
          <p:spPr>
            <a:xfrm>
              <a:off x="9209673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4F97241-C65A-4640-BCD8-1C1CA6014444}"/>
                </a:ext>
              </a:extLst>
            </p:cNvPr>
            <p:cNvSpPr/>
            <p:nvPr/>
          </p:nvSpPr>
          <p:spPr>
            <a:xfrm>
              <a:off x="9209673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3FDC045-DB87-410B-845B-41FA2D49C109}"/>
                </a:ext>
              </a:extLst>
            </p:cNvPr>
            <p:cNvSpPr/>
            <p:nvPr/>
          </p:nvSpPr>
          <p:spPr>
            <a:xfrm>
              <a:off x="9209673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9E9BD9E-6579-4E81-9ECC-9F9305A6C70D}"/>
                </a:ext>
              </a:extLst>
            </p:cNvPr>
            <p:cNvSpPr/>
            <p:nvPr/>
          </p:nvSpPr>
          <p:spPr>
            <a:xfrm>
              <a:off x="9209673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AB9AA30-DABB-4AB7-A0FB-28086CDCA8F8}"/>
                </a:ext>
              </a:extLst>
            </p:cNvPr>
            <p:cNvSpPr/>
            <p:nvPr/>
          </p:nvSpPr>
          <p:spPr>
            <a:xfrm>
              <a:off x="9209673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C1A863-9441-44DC-B349-246F075CED59}"/>
                </a:ext>
              </a:extLst>
            </p:cNvPr>
            <p:cNvSpPr/>
            <p:nvPr/>
          </p:nvSpPr>
          <p:spPr>
            <a:xfrm>
              <a:off x="9209673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391EDD3-4587-4F1D-9B69-43A549D136DB}"/>
                </a:ext>
              </a:extLst>
            </p:cNvPr>
            <p:cNvSpPr/>
            <p:nvPr/>
          </p:nvSpPr>
          <p:spPr>
            <a:xfrm>
              <a:off x="10782904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0278F3C-0559-474C-B33F-F648A89A56D4}"/>
                </a:ext>
              </a:extLst>
            </p:cNvPr>
            <p:cNvSpPr/>
            <p:nvPr/>
          </p:nvSpPr>
          <p:spPr>
            <a:xfrm>
              <a:off x="291694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272371A-E3D5-4B14-B95D-D173A2FAB7CF}"/>
                </a:ext>
              </a:extLst>
            </p:cNvPr>
            <p:cNvSpPr/>
            <p:nvPr/>
          </p:nvSpPr>
          <p:spPr>
            <a:xfrm>
              <a:off x="4490178" y="2116380"/>
              <a:ext cx="1449407" cy="567646"/>
            </a:xfrm>
            <a:custGeom>
              <a:avLst/>
              <a:gdLst>
                <a:gd name="connsiteX0" fmla="*/ -1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-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-1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-1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5687585-4C79-4EC0-800A-5A1EB4DC7DBD}"/>
                </a:ext>
              </a:extLst>
            </p:cNvPr>
            <p:cNvSpPr/>
            <p:nvPr/>
          </p:nvSpPr>
          <p:spPr>
            <a:xfrm>
              <a:off x="606340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94EB17C-EED4-4696-BF59-6F09B4D23CDE}"/>
                </a:ext>
              </a:extLst>
            </p:cNvPr>
            <p:cNvSpPr/>
            <p:nvPr/>
          </p:nvSpPr>
          <p:spPr>
            <a:xfrm>
              <a:off x="9209673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3E6D895-7ABC-4D66-B10F-9B641B9BF670}"/>
                </a:ext>
              </a:extLst>
            </p:cNvPr>
            <p:cNvSpPr/>
            <p:nvPr/>
          </p:nvSpPr>
          <p:spPr>
            <a:xfrm>
              <a:off x="10782904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0CF7EB4-AEE9-4837-B5AF-76FA51E93B81}"/>
                </a:ext>
              </a:extLst>
            </p:cNvPr>
            <p:cNvSpPr/>
            <p:nvPr/>
          </p:nvSpPr>
          <p:spPr>
            <a:xfrm>
              <a:off x="10782904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6284945-4335-4091-AB51-E9CCDC689345}"/>
                </a:ext>
              </a:extLst>
            </p:cNvPr>
            <p:cNvSpPr/>
            <p:nvPr/>
          </p:nvSpPr>
          <p:spPr>
            <a:xfrm>
              <a:off x="10782904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DF6ACDD-516B-4B49-9FEE-FACC7EA9707E}"/>
                </a:ext>
              </a:extLst>
            </p:cNvPr>
            <p:cNvSpPr/>
            <p:nvPr/>
          </p:nvSpPr>
          <p:spPr>
            <a:xfrm>
              <a:off x="10782904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D404738-F6F3-4BFA-BE94-B2373BFE6DCB}"/>
                </a:ext>
              </a:extLst>
            </p:cNvPr>
            <p:cNvSpPr/>
            <p:nvPr/>
          </p:nvSpPr>
          <p:spPr>
            <a:xfrm>
              <a:off x="10782904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C58A4CA-AA85-4487-9059-4B20078FEC1C}"/>
                </a:ext>
              </a:extLst>
            </p:cNvPr>
            <p:cNvSpPr/>
            <p:nvPr/>
          </p:nvSpPr>
          <p:spPr>
            <a:xfrm>
              <a:off x="7636443" y="2116380"/>
              <a:ext cx="1449407" cy="567646"/>
            </a:xfrm>
            <a:custGeom>
              <a:avLst/>
              <a:gdLst>
                <a:gd name="connsiteX0" fmla="*/ 1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1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1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FA1E586-165B-4E9D-ACBA-DD9B0B4F2718}"/>
                </a:ext>
              </a:extLst>
            </p:cNvPr>
            <p:cNvSpPr txBox="1"/>
            <p:nvPr/>
          </p:nvSpPr>
          <p:spPr>
            <a:xfrm>
              <a:off x="1166798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9C33CC-CEE2-4BEF-80FD-411448A1013A}"/>
                </a:ext>
              </a:extLst>
            </p:cNvPr>
            <p:cNvSpPr txBox="1"/>
            <p:nvPr/>
          </p:nvSpPr>
          <p:spPr>
            <a:xfrm>
              <a:off x="2249884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59806FC-7F59-48A9-BE32-414A95074C5C}"/>
                </a:ext>
              </a:extLst>
            </p:cNvPr>
            <p:cNvSpPr txBox="1"/>
            <p:nvPr/>
          </p:nvSpPr>
          <p:spPr>
            <a:xfrm>
              <a:off x="3819567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1B00E43-75BA-4B26-BEAE-E8EAEEA1BC0B}"/>
                </a:ext>
              </a:extLst>
            </p:cNvPr>
            <p:cNvSpPr txBox="1"/>
            <p:nvPr/>
          </p:nvSpPr>
          <p:spPr>
            <a:xfrm>
              <a:off x="538925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6F5CBB0-E3DA-4C8D-8D69-D3575DCFA3CC}"/>
                </a:ext>
              </a:extLst>
            </p:cNvPr>
            <p:cNvSpPr txBox="1"/>
            <p:nvPr/>
          </p:nvSpPr>
          <p:spPr>
            <a:xfrm>
              <a:off x="6958933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BE8F1DC-C606-4F79-92C3-59B4271F1D89}"/>
                </a:ext>
              </a:extLst>
            </p:cNvPr>
            <p:cNvSpPr txBox="1"/>
            <p:nvPr/>
          </p:nvSpPr>
          <p:spPr>
            <a:xfrm>
              <a:off x="8528616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209FDE9-CDDE-4503-BA83-320092553D77}"/>
                </a:ext>
              </a:extLst>
            </p:cNvPr>
            <p:cNvSpPr txBox="1"/>
            <p:nvPr/>
          </p:nvSpPr>
          <p:spPr>
            <a:xfrm>
              <a:off x="10098299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7D1902-9F72-4D01-861B-E20798722D27}"/>
                </a:ext>
              </a:extLst>
            </p:cNvPr>
            <p:cNvSpPr txBox="1"/>
            <p:nvPr/>
          </p:nvSpPr>
          <p:spPr>
            <a:xfrm>
              <a:off x="1166798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9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79D90B7-885D-4C15-81D1-89D7EF79EF10}"/>
                </a:ext>
              </a:extLst>
            </p:cNvPr>
            <p:cNvSpPr txBox="1"/>
            <p:nvPr/>
          </p:nvSpPr>
          <p:spPr>
            <a:xfrm>
              <a:off x="2249884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10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58154AC-6DEA-4B71-8A35-F508766DD306}"/>
                </a:ext>
              </a:extLst>
            </p:cNvPr>
            <p:cNvSpPr txBox="1"/>
            <p:nvPr/>
          </p:nvSpPr>
          <p:spPr>
            <a:xfrm>
              <a:off x="3819567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11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08D78DF-3965-4721-8177-5407BC706E96}"/>
                </a:ext>
              </a:extLst>
            </p:cNvPr>
            <p:cNvSpPr txBox="1"/>
            <p:nvPr/>
          </p:nvSpPr>
          <p:spPr>
            <a:xfrm>
              <a:off x="538925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12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91B49A-AF5F-408A-8A2D-F9D72EEA2D5A}"/>
                </a:ext>
              </a:extLst>
            </p:cNvPr>
            <p:cNvSpPr txBox="1"/>
            <p:nvPr/>
          </p:nvSpPr>
          <p:spPr>
            <a:xfrm>
              <a:off x="6958933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13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84D5D45-9BBD-4669-B003-0201BDD8C7ED}"/>
                </a:ext>
              </a:extLst>
            </p:cNvPr>
            <p:cNvSpPr txBox="1"/>
            <p:nvPr/>
          </p:nvSpPr>
          <p:spPr>
            <a:xfrm>
              <a:off x="8528616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14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823C089-5C3D-495A-A462-C896D9B6FD0B}"/>
                </a:ext>
              </a:extLst>
            </p:cNvPr>
            <p:cNvSpPr txBox="1"/>
            <p:nvPr/>
          </p:nvSpPr>
          <p:spPr>
            <a:xfrm>
              <a:off x="10098299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15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8E6AEFC-793A-4E39-B661-40843F2B049E}"/>
                </a:ext>
              </a:extLst>
            </p:cNvPr>
            <p:cNvSpPr txBox="1"/>
            <p:nvPr/>
          </p:nvSpPr>
          <p:spPr>
            <a:xfrm>
              <a:off x="1166798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16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4202F63-6915-40A1-8C7B-66D6A0523D93}"/>
                </a:ext>
              </a:extLst>
            </p:cNvPr>
            <p:cNvSpPr txBox="1"/>
            <p:nvPr/>
          </p:nvSpPr>
          <p:spPr>
            <a:xfrm>
              <a:off x="2249884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>
                  <a:solidFill>
                    <a:schemeClr val="accent1"/>
                  </a:solidFill>
                  <a:sym typeface="Montserrat-SemiBold"/>
                  <a:rtl val="0"/>
                </a:rPr>
                <a:t>17</a:t>
              </a:r>
              <a:endParaRPr lang="en-US" sz="1600" spc="0" baseline="0">
                <a:solidFill>
                  <a:schemeClr val="accent1"/>
                </a:solidFill>
                <a:sym typeface="Montserrat-SemiBold"/>
                <a:rtl val="0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B3F8A5D-24BD-4A0E-88D3-4DC7006E0E2A}"/>
                </a:ext>
              </a:extLst>
            </p:cNvPr>
            <p:cNvSpPr txBox="1"/>
            <p:nvPr/>
          </p:nvSpPr>
          <p:spPr>
            <a:xfrm>
              <a:off x="3819567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18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8F1E96-7220-4CBB-86DE-BF52C22AA4CA}"/>
                </a:ext>
              </a:extLst>
            </p:cNvPr>
            <p:cNvSpPr txBox="1"/>
            <p:nvPr/>
          </p:nvSpPr>
          <p:spPr>
            <a:xfrm>
              <a:off x="538925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19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1FBBE9D-70AB-45BC-B20A-E37BEA5BEECF}"/>
                </a:ext>
              </a:extLst>
            </p:cNvPr>
            <p:cNvSpPr txBox="1"/>
            <p:nvPr/>
          </p:nvSpPr>
          <p:spPr>
            <a:xfrm>
              <a:off x="6958933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20</a:t>
              </a:r>
              <a:endParaRPr lang="en-US" sz="1600" spc="0" baseline="0">
                <a:solidFill>
                  <a:schemeClr val="tx1">
                    <a:lumMod val="85000"/>
                    <a:lumOff val="15000"/>
                  </a:schemeClr>
                </a:solidFill>
                <a:sym typeface="Montserrat-SemiBold"/>
                <a:rtl val="0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F8EDC85-B146-4DEF-A745-40B9D51D1B68}"/>
                </a:ext>
              </a:extLst>
            </p:cNvPr>
            <p:cNvSpPr txBox="1"/>
            <p:nvPr/>
          </p:nvSpPr>
          <p:spPr>
            <a:xfrm>
              <a:off x="8528616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21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62668FE-6719-429B-B768-81E08B9EEC88}"/>
                </a:ext>
              </a:extLst>
            </p:cNvPr>
            <p:cNvSpPr txBox="1"/>
            <p:nvPr/>
          </p:nvSpPr>
          <p:spPr>
            <a:xfrm>
              <a:off x="10098299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22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68D9410-A5F7-4BBE-BE3D-8CD69D2E865C}"/>
                </a:ext>
              </a:extLst>
            </p:cNvPr>
            <p:cNvSpPr txBox="1"/>
            <p:nvPr/>
          </p:nvSpPr>
          <p:spPr>
            <a:xfrm>
              <a:off x="1166798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23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2CCE762-86B3-4A01-A885-0B473A43098D}"/>
                </a:ext>
              </a:extLst>
            </p:cNvPr>
            <p:cNvSpPr txBox="1"/>
            <p:nvPr/>
          </p:nvSpPr>
          <p:spPr>
            <a:xfrm>
              <a:off x="2249884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24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B720775-2C07-4B8B-95BE-EDF266646728}"/>
                </a:ext>
              </a:extLst>
            </p:cNvPr>
            <p:cNvSpPr txBox="1"/>
            <p:nvPr/>
          </p:nvSpPr>
          <p:spPr>
            <a:xfrm>
              <a:off x="3819567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25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77F1A41-04CD-4434-83DC-8B1D3E1D6C0F}"/>
                </a:ext>
              </a:extLst>
            </p:cNvPr>
            <p:cNvSpPr txBox="1"/>
            <p:nvPr/>
          </p:nvSpPr>
          <p:spPr>
            <a:xfrm>
              <a:off x="538925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26</a:t>
              </a:r>
              <a:endParaRPr lang="en-US" sz="1600" spc="0" baseline="0">
                <a:solidFill>
                  <a:schemeClr val="tx1">
                    <a:lumMod val="85000"/>
                    <a:lumOff val="15000"/>
                  </a:schemeClr>
                </a:solidFill>
                <a:sym typeface="Montserrat-SemiBold"/>
                <a:rtl val="0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4F9D085-4DB0-4596-80AF-AB221ECF5140}"/>
                </a:ext>
              </a:extLst>
            </p:cNvPr>
            <p:cNvSpPr txBox="1"/>
            <p:nvPr/>
          </p:nvSpPr>
          <p:spPr>
            <a:xfrm>
              <a:off x="2249884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6CDC4B7-3254-4C38-9C06-1A767B2E732E}"/>
                </a:ext>
              </a:extLst>
            </p:cNvPr>
            <p:cNvSpPr txBox="1"/>
            <p:nvPr/>
          </p:nvSpPr>
          <p:spPr>
            <a:xfrm>
              <a:off x="3819567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7930571-7523-4CDF-B6CE-A8FF04321DA4}"/>
                </a:ext>
              </a:extLst>
            </p:cNvPr>
            <p:cNvSpPr txBox="1"/>
            <p:nvPr/>
          </p:nvSpPr>
          <p:spPr>
            <a:xfrm>
              <a:off x="6958933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F3EE1AA-30B8-4116-A032-E1230C1987EB}"/>
                </a:ext>
              </a:extLst>
            </p:cNvPr>
            <p:cNvSpPr txBox="1"/>
            <p:nvPr/>
          </p:nvSpPr>
          <p:spPr>
            <a:xfrm>
              <a:off x="8528616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41213E3-A54D-4BA0-82D6-99777117E6BE}"/>
                </a:ext>
              </a:extLst>
            </p:cNvPr>
            <p:cNvSpPr txBox="1"/>
            <p:nvPr/>
          </p:nvSpPr>
          <p:spPr>
            <a:xfrm>
              <a:off x="10098299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333A357-082A-4649-B776-8A6EAD7BB1B4}"/>
                </a:ext>
              </a:extLst>
            </p:cNvPr>
            <p:cNvSpPr txBox="1"/>
            <p:nvPr/>
          </p:nvSpPr>
          <p:spPr>
            <a:xfrm>
              <a:off x="1166798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61F27C3-9914-46A1-B9E0-F053BF764408}"/>
                </a:ext>
              </a:extLst>
            </p:cNvPr>
            <p:cNvSpPr txBox="1"/>
            <p:nvPr/>
          </p:nvSpPr>
          <p:spPr>
            <a:xfrm>
              <a:off x="139928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Sunday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5FCD58E-812D-48D4-9381-2E42E6D51827}"/>
                </a:ext>
              </a:extLst>
            </p:cNvPr>
            <p:cNvSpPr txBox="1"/>
            <p:nvPr/>
          </p:nvSpPr>
          <p:spPr>
            <a:xfrm>
              <a:off x="297245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Monday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5791F48-74FF-4E51-958B-45ADCB163EDC}"/>
                </a:ext>
              </a:extLst>
            </p:cNvPr>
            <p:cNvSpPr txBox="1"/>
            <p:nvPr/>
          </p:nvSpPr>
          <p:spPr>
            <a:xfrm>
              <a:off x="454561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Tuesday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2F98FB7-7A04-47A1-B92F-55FC97EC5AB9}"/>
                </a:ext>
              </a:extLst>
            </p:cNvPr>
            <p:cNvSpPr txBox="1"/>
            <p:nvPr/>
          </p:nvSpPr>
          <p:spPr>
            <a:xfrm>
              <a:off x="611878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Wednesday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BD39C72-CD86-42B0-9193-BA778A7A809F}"/>
                </a:ext>
              </a:extLst>
            </p:cNvPr>
            <p:cNvSpPr txBox="1"/>
            <p:nvPr/>
          </p:nvSpPr>
          <p:spPr>
            <a:xfrm>
              <a:off x="926511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Friday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354AA83-88C0-4CA8-8259-162E56587783}"/>
                </a:ext>
              </a:extLst>
            </p:cNvPr>
            <p:cNvSpPr txBox="1"/>
            <p:nvPr/>
          </p:nvSpPr>
          <p:spPr>
            <a:xfrm>
              <a:off x="10838277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Saturday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5C039E4-602A-49C7-A844-3032821927F7}"/>
                </a:ext>
              </a:extLst>
            </p:cNvPr>
            <p:cNvSpPr txBox="1"/>
            <p:nvPr/>
          </p:nvSpPr>
          <p:spPr>
            <a:xfrm>
              <a:off x="769194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Thursday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5F406CC8-4F4A-4AE7-966A-28E6B1BEF39D}"/>
                </a:ext>
              </a:extLst>
            </p:cNvPr>
            <p:cNvSpPr txBox="1"/>
            <p:nvPr/>
          </p:nvSpPr>
          <p:spPr>
            <a:xfrm>
              <a:off x="2249884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26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94ACED2-9244-4A91-9E82-188A28F7EE77}"/>
                </a:ext>
              </a:extLst>
            </p:cNvPr>
            <p:cNvSpPr txBox="1"/>
            <p:nvPr/>
          </p:nvSpPr>
          <p:spPr>
            <a:xfrm>
              <a:off x="3819567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C86124B9-67BE-4D33-8C02-F7A86F023D92}"/>
                </a:ext>
              </a:extLst>
            </p:cNvPr>
            <p:cNvSpPr txBox="1"/>
            <p:nvPr/>
          </p:nvSpPr>
          <p:spPr>
            <a:xfrm>
              <a:off x="538925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2F6BCA56-E2D8-4C19-94E3-D0FA1CEE0B23}"/>
                </a:ext>
              </a:extLst>
            </p:cNvPr>
            <p:cNvSpPr txBox="1"/>
            <p:nvPr/>
          </p:nvSpPr>
          <p:spPr>
            <a:xfrm>
              <a:off x="6958933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2132C2D4-48D8-4000-896A-6ED4D55565D7}"/>
                </a:ext>
              </a:extLst>
            </p:cNvPr>
            <p:cNvSpPr txBox="1"/>
            <p:nvPr/>
          </p:nvSpPr>
          <p:spPr>
            <a:xfrm>
              <a:off x="8528616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34C0DC1F-69F2-4214-AE81-E9386F5C93C5}"/>
                </a:ext>
              </a:extLst>
            </p:cNvPr>
            <p:cNvSpPr txBox="1"/>
            <p:nvPr/>
          </p:nvSpPr>
          <p:spPr>
            <a:xfrm>
              <a:off x="10098299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9040D31A-8116-43DF-838B-1FE31938D9F3}"/>
                </a:ext>
              </a:extLst>
            </p:cNvPr>
            <p:cNvSpPr txBox="1"/>
            <p:nvPr/>
          </p:nvSpPr>
          <p:spPr>
            <a:xfrm>
              <a:off x="538925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49884440-65BA-4F7F-BC43-F236137E6402}"/>
                </a:ext>
              </a:extLst>
            </p:cNvPr>
            <p:cNvSpPr txBox="1"/>
            <p:nvPr/>
          </p:nvSpPr>
          <p:spPr>
            <a:xfrm>
              <a:off x="6958933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1A8F36FE-170C-4DF9-B21E-B1AED9348F54}"/>
                </a:ext>
              </a:extLst>
            </p:cNvPr>
            <p:cNvSpPr txBox="1"/>
            <p:nvPr/>
          </p:nvSpPr>
          <p:spPr>
            <a:xfrm>
              <a:off x="8528616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261EE846-06C5-4384-B932-5D062589FB52}"/>
                </a:ext>
              </a:extLst>
            </p:cNvPr>
            <p:cNvSpPr txBox="1"/>
            <p:nvPr/>
          </p:nvSpPr>
          <p:spPr>
            <a:xfrm>
              <a:off x="10098299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6</a:t>
              </a:r>
              <a:endParaRPr lang="en-US" sz="1600" spc="0" baseline="0">
                <a:solidFill>
                  <a:schemeClr val="bg2">
                    <a:lumMod val="75000"/>
                    <a:lumOff val="25000"/>
                  </a:schemeClr>
                </a:solidFill>
                <a:sym typeface="Montserrat-SemiBold"/>
                <a:rtl val="0"/>
              </a:endParaRP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DC2502E5-70FE-4818-881D-65BC39B5B5B8}"/>
                </a:ext>
              </a:extLst>
            </p:cNvPr>
            <p:cNvSpPr txBox="1"/>
            <p:nvPr/>
          </p:nvSpPr>
          <p:spPr>
            <a:xfrm>
              <a:off x="1166798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</p:grpSp>
      <p:sp>
        <p:nvSpPr>
          <p:cNvPr id="206" name="Rectangle 205" descr="e7d195523061f1c0cef09ac28eaae964ec9988a5cce77c8b8C1E4685C6E6B40CD7615480512384A61EE159C6FE0045D14B61E85D0A95589D558B81FFC809322ACC20DC2254D928200A3EA0841B8B181401EC87BC981B1815DADB6418FBC2551CC9D332DE5664B3940F63757AB6A4C024650771445E27B83B02EDEEA8340516921653AAE451D04756">
            <a:extLst>
              <a:ext uri="{FF2B5EF4-FFF2-40B4-BE49-F238E27FC236}">
                <a16:creationId xmlns:a16="http://schemas.microsoft.com/office/drawing/2014/main" id="{B15EF8CC-3895-445D-BE0B-6057FE9BFB1F}"/>
              </a:ext>
            </a:extLst>
          </p:cNvPr>
          <p:cNvSpPr/>
          <p:nvPr/>
        </p:nvSpPr>
        <p:spPr>
          <a:xfrm>
            <a:off x="13915316" y="7466265"/>
            <a:ext cx="3667580" cy="1911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Feugiat delicata liberavisse id cum</a:t>
            </a:r>
            <a:r>
              <a:rPr lang="en-U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His at soluta regione diceret, cum et atqui placerat petentium. Per amet nonumy.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76AB5A2-ED27-491A-BD5E-91E13FF3C8A7}"/>
              </a:ext>
            </a:extLst>
          </p:cNvPr>
          <p:cNvSpPr txBox="1"/>
          <p:nvPr/>
        </p:nvSpPr>
        <p:spPr>
          <a:xfrm>
            <a:off x="13915316" y="6592274"/>
            <a:ext cx="3023436" cy="596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>
                <a:latin typeface="+mj-lt"/>
              </a:rPr>
              <a:t>To do list: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C5DE923-5FBD-4979-8D33-7027067D905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88759537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aphic 2">
            <a:extLst>
              <a:ext uri="{FF2B5EF4-FFF2-40B4-BE49-F238E27FC236}">
                <a16:creationId xmlns:a16="http://schemas.microsoft.com/office/drawing/2014/main" id="{44C19F23-E672-4A72-BCF8-5511944E4B26}"/>
              </a:ext>
            </a:extLst>
          </p:cNvPr>
          <p:cNvGrpSpPr/>
          <p:nvPr/>
        </p:nvGrpSpPr>
        <p:grpSpPr>
          <a:xfrm>
            <a:off x="9533883" y="767549"/>
            <a:ext cx="2835233" cy="1040056"/>
            <a:chOff x="12645958" y="1604741"/>
            <a:chExt cx="406635" cy="149167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DA5C996-B4A8-4FEE-B160-79B4ACA5C46A}"/>
                </a:ext>
              </a:extLst>
            </p:cNvPr>
            <p:cNvSpPr/>
            <p:nvPr/>
          </p:nvSpPr>
          <p:spPr>
            <a:xfrm>
              <a:off x="12645958" y="1614439"/>
              <a:ext cx="104963" cy="125316"/>
            </a:xfrm>
            <a:custGeom>
              <a:avLst/>
              <a:gdLst>
                <a:gd name="connsiteX0" fmla="*/ 94882 w 104963"/>
                <a:gd name="connsiteY0" fmla="*/ 95074 h 125316"/>
                <a:gd name="connsiteX1" fmla="*/ 59502 w 104963"/>
                <a:gd name="connsiteY1" fmla="*/ 95074 h 125316"/>
                <a:gd name="connsiteX2" fmla="*/ 88271 w 104963"/>
                <a:gd name="connsiteY2" fmla="*/ 72207 h 125316"/>
                <a:gd name="connsiteX3" fmla="*/ 98898 w 104963"/>
                <a:gd name="connsiteY3" fmla="*/ 59448 h 125316"/>
                <a:gd name="connsiteX4" fmla="*/ 103652 w 104963"/>
                <a:gd name="connsiteY4" fmla="*/ 38576 h 125316"/>
                <a:gd name="connsiteX5" fmla="*/ 90183 w 104963"/>
                <a:gd name="connsiteY5" fmla="*/ 11010 h 125316"/>
                <a:gd name="connsiteX6" fmla="*/ 58847 w 104963"/>
                <a:gd name="connsiteY6" fmla="*/ 0 h 125316"/>
                <a:gd name="connsiteX7" fmla="*/ 41089 w 104963"/>
                <a:gd name="connsiteY7" fmla="*/ 1639 h 125316"/>
                <a:gd name="connsiteX8" fmla="*/ 20928 w 104963"/>
                <a:gd name="connsiteY8" fmla="*/ 9617 h 125316"/>
                <a:gd name="connsiteX9" fmla="*/ 0 w 104963"/>
                <a:gd name="connsiteY9" fmla="*/ 37811 h 125316"/>
                <a:gd name="connsiteX10" fmla="*/ 30079 w 104963"/>
                <a:gd name="connsiteY10" fmla="*/ 50597 h 125316"/>
                <a:gd name="connsiteX11" fmla="*/ 37510 w 104963"/>
                <a:gd name="connsiteY11" fmla="*/ 36254 h 125316"/>
                <a:gd name="connsiteX12" fmla="*/ 48410 w 104963"/>
                <a:gd name="connsiteY12" fmla="*/ 31090 h 125316"/>
                <a:gd name="connsiteX13" fmla="*/ 57918 w 104963"/>
                <a:gd name="connsiteY13" fmla="*/ 34232 h 125316"/>
                <a:gd name="connsiteX14" fmla="*/ 61798 w 104963"/>
                <a:gd name="connsiteY14" fmla="*/ 43330 h 125316"/>
                <a:gd name="connsiteX15" fmla="*/ 57508 w 104963"/>
                <a:gd name="connsiteY15" fmla="*/ 56252 h 125316"/>
                <a:gd name="connsiteX16" fmla="*/ 38986 w 104963"/>
                <a:gd name="connsiteY16" fmla="*/ 74146 h 125316"/>
                <a:gd name="connsiteX17" fmla="*/ 33248 w 104963"/>
                <a:gd name="connsiteY17" fmla="*/ 78709 h 125316"/>
                <a:gd name="connsiteX18" fmla="*/ 28577 w 104963"/>
                <a:gd name="connsiteY18" fmla="*/ 82424 h 125316"/>
                <a:gd name="connsiteX19" fmla="*/ 7158 w 104963"/>
                <a:gd name="connsiteY19" fmla="*/ 103871 h 125316"/>
                <a:gd name="connsiteX20" fmla="*/ 628 w 104963"/>
                <a:gd name="connsiteY20" fmla="*/ 125317 h 125316"/>
                <a:gd name="connsiteX21" fmla="*/ 79883 w 104963"/>
                <a:gd name="connsiteY21" fmla="*/ 125317 h 125316"/>
                <a:gd name="connsiteX22" fmla="*/ 104963 w 104963"/>
                <a:gd name="connsiteY22" fmla="*/ 125317 h 125316"/>
                <a:gd name="connsiteX23" fmla="*/ 94882 w 104963"/>
                <a:gd name="connsiteY23" fmla="*/ 95074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63" h="125316">
                  <a:moveTo>
                    <a:pt x="94882" y="95074"/>
                  </a:moveTo>
                  <a:lnTo>
                    <a:pt x="59502" y="95074"/>
                  </a:lnTo>
                  <a:lnTo>
                    <a:pt x="88271" y="72207"/>
                  </a:lnTo>
                  <a:cubicBezTo>
                    <a:pt x="92833" y="68519"/>
                    <a:pt x="96358" y="64284"/>
                    <a:pt x="98898" y="59448"/>
                  </a:cubicBezTo>
                  <a:cubicBezTo>
                    <a:pt x="102067" y="53411"/>
                    <a:pt x="103652" y="46444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7" y="0"/>
                  </a:cubicBezTo>
                  <a:cubicBezTo>
                    <a:pt x="52427" y="0"/>
                    <a:pt x="46499" y="546"/>
                    <a:pt x="41089" y="1639"/>
                  </a:cubicBezTo>
                  <a:cubicBezTo>
                    <a:pt x="33330" y="3196"/>
                    <a:pt x="26582" y="5846"/>
                    <a:pt x="20928" y="9617"/>
                  </a:cubicBezTo>
                  <a:cubicBezTo>
                    <a:pt x="11283" y="16037"/>
                    <a:pt x="4317" y="25435"/>
                    <a:pt x="0" y="37811"/>
                  </a:cubicBezTo>
                  <a:lnTo>
                    <a:pt x="30079" y="50597"/>
                  </a:lnTo>
                  <a:cubicBezTo>
                    <a:pt x="31746" y="44477"/>
                    <a:pt x="34205" y="39696"/>
                    <a:pt x="37510" y="36254"/>
                  </a:cubicBezTo>
                  <a:cubicBezTo>
                    <a:pt x="40816" y="32811"/>
                    <a:pt x="44450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8" y="39368"/>
                    <a:pt x="61798" y="43330"/>
                  </a:cubicBezTo>
                  <a:cubicBezTo>
                    <a:pt x="61798" y="47537"/>
                    <a:pt x="60377" y="51826"/>
                    <a:pt x="57508" y="56252"/>
                  </a:cubicBezTo>
                  <a:cubicBezTo>
                    <a:pt x="54421" y="60678"/>
                    <a:pt x="48248" y="66633"/>
                    <a:pt x="38986" y="74146"/>
                  </a:cubicBezTo>
                  <a:lnTo>
                    <a:pt x="33248" y="78709"/>
                  </a:lnTo>
                  <a:lnTo>
                    <a:pt x="28577" y="82424"/>
                  </a:lnTo>
                  <a:cubicBezTo>
                    <a:pt x="18660" y="90375"/>
                    <a:pt x="11528" y="97532"/>
                    <a:pt x="7158" y="103871"/>
                  </a:cubicBezTo>
                  <a:cubicBezTo>
                    <a:pt x="2813" y="110209"/>
                    <a:pt x="628" y="117367"/>
                    <a:pt x="628" y="125317"/>
                  </a:cubicBezTo>
                  <a:lnTo>
                    <a:pt x="79883" y="125317"/>
                  </a:lnTo>
                  <a:lnTo>
                    <a:pt x="104963" y="125317"/>
                  </a:lnTo>
                  <a:lnTo>
                    <a:pt x="94882" y="95074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4" name="Graphic 2">
              <a:extLst>
                <a:ext uri="{FF2B5EF4-FFF2-40B4-BE49-F238E27FC236}">
                  <a16:creationId xmlns:a16="http://schemas.microsoft.com/office/drawing/2014/main" id="{1A594347-1787-49DD-80E6-49EC442BF215}"/>
                </a:ext>
              </a:extLst>
            </p:cNvPr>
            <p:cNvGrpSpPr/>
            <p:nvPr/>
          </p:nvGrpSpPr>
          <p:grpSpPr>
            <a:xfrm>
              <a:off x="12725541" y="1604795"/>
              <a:ext cx="136053" cy="149112"/>
              <a:chOff x="12725541" y="1604795"/>
              <a:chExt cx="136053" cy="149112"/>
            </a:xfrm>
            <a:solidFill>
              <a:srgbClr val="FFECBD"/>
            </a:solidFill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E52C03E-AA95-4053-BE11-168F95CB54EF}"/>
                  </a:ext>
                </a:extLst>
              </p:cNvPr>
              <p:cNvSpPr/>
              <p:nvPr/>
            </p:nvSpPr>
            <p:spPr>
              <a:xfrm>
                <a:off x="12735212" y="1614412"/>
                <a:ext cx="116711" cy="129797"/>
              </a:xfrm>
              <a:custGeom>
                <a:avLst/>
                <a:gdLst>
                  <a:gd name="connsiteX0" fmla="*/ 100920 w 116711"/>
                  <a:gd name="connsiteY0" fmla="*/ 18222 h 129797"/>
                  <a:gd name="connsiteX1" fmla="*/ 58683 w 116711"/>
                  <a:gd name="connsiteY1" fmla="*/ 0 h 129797"/>
                  <a:gd name="connsiteX2" fmla="*/ 44504 w 116711"/>
                  <a:gd name="connsiteY2" fmla="*/ 1530 h 129797"/>
                  <a:gd name="connsiteX3" fmla="*/ 16119 w 116711"/>
                  <a:gd name="connsiteY3" fmla="*/ 18796 h 129797"/>
                  <a:gd name="connsiteX4" fmla="*/ 13332 w 116711"/>
                  <a:gd name="connsiteY4" fmla="*/ 22320 h 129797"/>
                  <a:gd name="connsiteX5" fmla="*/ 0 w 116711"/>
                  <a:gd name="connsiteY5" fmla="*/ 65404 h 129797"/>
                  <a:gd name="connsiteX6" fmla="*/ 1230 w 116711"/>
                  <a:gd name="connsiteY6" fmla="*/ 79528 h 129797"/>
                  <a:gd name="connsiteX7" fmla="*/ 16939 w 116711"/>
                  <a:gd name="connsiteY7" fmla="*/ 111356 h 129797"/>
                  <a:gd name="connsiteX8" fmla="*/ 50897 w 116711"/>
                  <a:gd name="connsiteY8" fmla="*/ 129196 h 129797"/>
                  <a:gd name="connsiteX9" fmla="*/ 59995 w 116711"/>
                  <a:gd name="connsiteY9" fmla="*/ 129797 h 129797"/>
                  <a:gd name="connsiteX10" fmla="*/ 101412 w 116711"/>
                  <a:gd name="connsiteY10" fmla="*/ 110755 h 129797"/>
                  <a:gd name="connsiteX11" fmla="*/ 101548 w 116711"/>
                  <a:gd name="connsiteY11" fmla="*/ 110564 h 129797"/>
                  <a:gd name="connsiteX12" fmla="*/ 116246 w 116711"/>
                  <a:gd name="connsiteY12" fmla="*/ 73300 h 129797"/>
                  <a:gd name="connsiteX13" fmla="*/ 116712 w 116711"/>
                  <a:gd name="connsiteY13" fmla="*/ 64093 h 129797"/>
                  <a:gd name="connsiteX14" fmla="*/ 100920 w 116711"/>
                  <a:gd name="connsiteY14" fmla="*/ 18222 h 129797"/>
                  <a:gd name="connsiteX15" fmla="*/ 72070 w 116711"/>
                  <a:gd name="connsiteY15" fmla="*/ 89446 h 129797"/>
                  <a:gd name="connsiteX16" fmla="*/ 58519 w 116711"/>
                  <a:gd name="connsiteY16" fmla="*/ 98407 h 129797"/>
                  <a:gd name="connsiteX17" fmla="*/ 44559 w 116711"/>
                  <a:gd name="connsiteY17" fmla="*/ 89200 h 129797"/>
                  <a:gd name="connsiteX18" fmla="*/ 40516 w 116711"/>
                  <a:gd name="connsiteY18" fmla="*/ 64584 h 129797"/>
                  <a:gd name="connsiteX19" fmla="*/ 41663 w 116711"/>
                  <a:gd name="connsiteY19" fmla="*/ 50651 h 129797"/>
                  <a:gd name="connsiteX20" fmla="*/ 44640 w 116711"/>
                  <a:gd name="connsiteY20" fmla="*/ 40543 h 129797"/>
                  <a:gd name="connsiteX21" fmla="*/ 58191 w 116711"/>
                  <a:gd name="connsiteY21" fmla="*/ 31090 h 129797"/>
                  <a:gd name="connsiteX22" fmla="*/ 72398 w 116711"/>
                  <a:gd name="connsiteY22" fmla="*/ 40051 h 129797"/>
                  <a:gd name="connsiteX23" fmla="*/ 76196 w 116711"/>
                  <a:gd name="connsiteY23" fmla="*/ 64912 h 129797"/>
                  <a:gd name="connsiteX24" fmla="*/ 74228 w 116711"/>
                  <a:gd name="connsiteY24" fmla="*/ 83244 h 129797"/>
                  <a:gd name="connsiteX25" fmla="*/ 72070 w 116711"/>
                  <a:gd name="connsiteY25" fmla="*/ 89446 h 129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16711" h="129797">
                    <a:moveTo>
                      <a:pt x="100920" y="18222"/>
                    </a:moveTo>
                    <a:cubicBezTo>
                      <a:pt x="90401" y="6092"/>
                      <a:pt x="76305" y="0"/>
                      <a:pt x="58683" y="0"/>
                    </a:cubicBezTo>
                    <a:cubicBezTo>
                      <a:pt x="53684" y="0"/>
                      <a:pt x="48957" y="519"/>
                      <a:pt x="44504" y="1530"/>
                    </a:cubicBezTo>
                    <a:cubicBezTo>
                      <a:pt x="33276" y="4071"/>
                      <a:pt x="23796" y="9808"/>
                      <a:pt x="16119" y="18796"/>
                    </a:cubicBezTo>
                    <a:cubicBezTo>
                      <a:pt x="15135" y="19944"/>
                      <a:pt x="14207" y="21118"/>
                      <a:pt x="13332" y="22320"/>
                    </a:cubicBezTo>
                    <a:cubicBezTo>
                      <a:pt x="4453" y="34205"/>
                      <a:pt x="0" y="48548"/>
                      <a:pt x="0" y="65404"/>
                    </a:cubicBezTo>
                    <a:cubicBezTo>
                      <a:pt x="0" y="70322"/>
                      <a:pt x="410" y="75021"/>
                      <a:pt x="1230" y="79528"/>
                    </a:cubicBezTo>
                    <a:cubicBezTo>
                      <a:pt x="3442" y="91741"/>
                      <a:pt x="8688" y="102368"/>
                      <a:pt x="16939" y="111356"/>
                    </a:cubicBezTo>
                    <a:cubicBezTo>
                      <a:pt x="26199" y="121437"/>
                      <a:pt x="37538" y="127393"/>
                      <a:pt x="50897" y="129196"/>
                    </a:cubicBezTo>
                    <a:cubicBezTo>
                      <a:pt x="53821" y="129606"/>
                      <a:pt x="56853" y="129797"/>
                      <a:pt x="59995" y="129797"/>
                    </a:cubicBezTo>
                    <a:cubicBezTo>
                      <a:pt x="77398" y="129797"/>
                      <a:pt x="91222" y="123459"/>
                      <a:pt x="101412" y="110755"/>
                    </a:cubicBezTo>
                    <a:cubicBezTo>
                      <a:pt x="101467" y="110701"/>
                      <a:pt x="101493" y="110619"/>
                      <a:pt x="101548" y="110564"/>
                    </a:cubicBezTo>
                    <a:cubicBezTo>
                      <a:pt x="109908" y="100100"/>
                      <a:pt x="114799" y="87670"/>
                      <a:pt x="116246" y="73300"/>
                    </a:cubicBezTo>
                    <a:cubicBezTo>
                      <a:pt x="116547" y="70322"/>
                      <a:pt x="116712" y="67234"/>
                      <a:pt x="116712" y="64093"/>
                    </a:cubicBezTo>
                    <a:cubicBezTo>
                      <a:pt x="116712" y="45652"/>
                      <a:pt x="111465" y="30380"/>
                      <a:pt x="100920" y="18222"/>
                    </a:cubicBezTo>
                    <a:close/>
                    <a:moveTo>
                      <a:pt x="72070" y="89446"/>
                    </a:moveTo>
                    <a:cubicBezTo>
                      <a:pt x="69311" y="95401"/>
                      <a:pt x="64804" y="98407"/>
                      <a:pt x="58519" y="98407"/>
                    </a:cubicBezTo>
                    <a:cubicBezTo>
                      <a:pt x="51908" y="98407"/>
                      <a:pt x="47236" y="95347"/>
                      <a:pt x="44559" y="89200"/>
                    </a:cubicBezTo>
                    <a:cubicBezTo>
                      <a:pt x="41854" y="83080"/>
                      <a:pt x="40516" y="74857"/>
                      <a:pt x="40516" y="64584"/>
                    </a:cubicBezTo>
                    <a:cubicBezTo>
                      <a:pt x="40516" y="59476"/>
                      <a:pt x="40899" y="54831"/>
                      <a:pt x="41663" y="50651"/>
                    </a:cubicBezTo>
                    <a:cubicBezTo>
                      <a:pt x="42346" y="46908"/>
                      <a:pt x="43329" y="43521"/>
                      <a:pt x="44640" y="40543"/>
                    </a:cubicBezTo>
                    <a:cubicBezTo>
                      <a:pt x="47400" y="34232"/>
                      <a:pt x="51908" y="31090"/>
                      <a:pt x="58191" y="31090"/>
                    </a:cubicBezTo>
                    <a:cubicBezTo>
                      <a:pt x="65130" y="31090"/>
                      <a:pt x="69885" y="34068"/>
                      <a:pt x="72398" y="40051"/>
                    </a:cubicBezTo>
                    <a:cubicBezTo>
                      <a:pt x="74939" y="46007"/>
                      <a:pt x="76196" y="54312"/>
                      <a:pt x="76196" y="64912"/>
                    </a:cubicBezTo>
                    <a:cubicBezTo>
                      <a:pt x="76196" y="72070"/>
                      <a:pt x="75540" y="78190"/>
                      <a:pt x="74228" y="83244"/>
                    </a:cubicBezTo>
                    <a:cubicBezTo>
                      <a:pt x="73655" y="85539"/>
                      <a:pt x="72945" y="87588"/>
                      <a:pt x="72070" y="89446"/>
                    </a:cubicBez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B3EC15B9-B616-4E7C-969A-B6B316EFF861}"/>
                  </a:ext>
                </a:extLst>
              </p:cNvPr>
              <p:cNvSpPr/>
              <p:nvPr/>
            </p:nvSpPr>
            <p:spPr>
              <a:xfrm>
                <a:off x="12725541" y="1604795"/>
                <a:ext cx="136053" cy="149112"/>
              </a:xfrm>
              <a:custGeom>
                <a:avLst/>
                <a:gdLst>
                  <a:gd name="connsiteX0" fmla="*/ 69694 w 136053"/>
                  <a:gd name="connsiteY0" fmla="*/ 149113 h 149112"/>
                  <a:gd name="connsiteX1" fmla="*/ 59285 w 136053"/>
                  <a:gd name="connsiteY1" fmla="*/ 148430 h 149112"/>
                  <a:gd name="connsiteX2" fmla="*/ 19479 w 136053"/>
                  <a:gd name="connsiteY2" fmla="*/ 127530 h 149112"/>
                  <a:gd name="connsiteX3" fmla="*/ 1394 w 136053"/>
                  <a:gd name="connsiteY3" fmla="*/ 90894 h 149112"/>
                  <a:gd name="connsiteX4" fmla="*/ 0 w 136053"/>
                  <a:gd name="connsiteY4" fmla="*/ 75048 h 149112"/>
                  <a:gd name="connsiteX5" fmla="*/ 15245 w 136053"/>
                  <a:gd name="connsiteY5" fmla="*/ 26173 h 149112"/>
                  <a:gd name="connsiteX6" fmla="*/ 18441 w 136053"/>
                  <a:gd name="connsiteY6" fmla="*/ 22157 h 149112"/>
                  <a:gd name="connsiteX7" fmla="*/ 52044 w 136053"/>
                  <a:gd name="connsiteY7" fmla="*/ 1776 h 149112"/>
                  <a:gd name="connsiteX8" fmla="*/ 68355 w 136053"/>
                  <a:gd name="connsiteY8" fmla="*/ 0 h 149112"/>
                  <a:gd name="connsiteX9" fmla="*/ 117913 w 136053"/>
                  <a:gd name="connsiteY9" fmla="*/ 21555 h 149112"/>
                  <a:gd name="connsiteX10" fmla="*/ 117913 w 136053"/>
                  <a:gd name="connsiteY10" fmla="*/ 21555 h 149112"/>
                  <a:gd name="connsiteX11" fmla="*/ 136053 w 136053"/>
                  <a:gd name="connsiteY11" fmla="*/ 73764 h 149112"/>
                  <a:gd name="connsiteX12" fmla="*/ 135534 w 136053"/>
                  <a:gd name="connsiteY12" fmla="*/ 83954 h 149112"/>
                  <a:gd name="connsiteX13" fmla="*/ 118787 w 136053"/>
                  <a:gd name="connsiteY13" fmla="*/ 126300 h 149112"/>
                  <a:gd name="connsiteX14" fmla="*/ 69694 w 136053"/>
                  <a:gd name="connsiteY14" fmla="*/ 149113 h 149112"/>
                  <a:gd name="connsiteX15" fmla="*/ 68355 w 136053"/>
                  <a:gd name="connsiteY15" fmla="*/ 19315 h 149112"/>
                  <a:gd name="connsiteX16" fmla="*/ 56306 w 136053"/>
                  <a:gd name="connsiteY16" fmla="*/ 20599 h 149112"/>
                  <a:gd name="connsiteX17" fmla="*/ 33112 w 136053"/>
                  <a:gd name="connsiteY17" fmla="*/ 34724 h 149112"/>
                  <a:gd name="connsiteX18" fmla="*/ 30735 w 136053"/>
                  <a:gd name="connsiteY18" fmla="*/ 37702 h 149112"/>
                  <a:gd name="connsiteX19" fmla="*/ 19315 w 136053"/>
                  <a:gd name="connsiteY19" fmla="*/ 75021 h 149112"/>
                  <a:gd name="connsiteX20" fmla="*/ 20409 w 136053"/>
                  <a:gd name="connsiteY20" fmla="*/ 87397 h 149112"/>
                  <a:gd name="connsiteX21" fmla="*/ 33712 w 136053"/>
                  <a:gd name="connsiteY21" fmla="*/ 114416 h 149112"/>
                  <a:gd name="connsiteX22" fmla="*/ 61853 w 136053"/>
                  <a:gd name="connsiteY22" fmla="*/ 129224 h 149112"/>
                  <a:gd name="connsiteX23" fmla="*/ 69639 w 136053"/>
                  <a:gd name="connsiteY23" fmla="*/ 129743 h 149112"/>
                  <a:gd name="connsiteX24" fmla="*/ 103516 w 136053"/>
                  <a:gd name="connsiteY24" fmla="*/ 114334 h 149112"/>
                  <a:gd name="connsiteX25" fmla="*/ 103816 w 136053"/>
                  <a:gd name="connsiteY25" fmla="*/ 113952 h 149112"/>
                  <a:gd name="connsiteX26" fmla="*/ 116246 w 136053"/>
                  <a:gd name="connsiteY26" fmla="*/ 81960 h 149112"/>
                  <a:gd name="connsiteX27" fmla="*/ 116657 w 136053"/>
                  <a:gd name="connsiteY27" fmla="*/ 73709 h 149112"/>
                  <a:gd name="connsiteX28" fmla="*/ 103242 w 136053"/>
                  <a:gd name="connsiteY28" fmla="*/ 34177 h 149112"/>
                  <a:gd name="connsiteX29" fmla="*/ 68355 w 136053"/>
                  <a:gd name="connsiteY29" fmla="*/ 19315 h 149112"/>
                  <a:gd name="connsiteX30" fmla="*/ 68191 w 136053"/>
                  <a:gd name="connsiteY30" fmla="*/ 117695 h 149112"/>
                  <a:gd name="connsiteX31" fmla="*/ 45351 w 136053"/>
                  <a:gd name="connsiteY31" fmla="*/ 102723 h 149112"/>
                  <a:gd name="connsiteX32" fmla="*/ 40488 w 136053"/>
                  <a:gd name="connsiteY32" fmla="*/ 74201 h 149112"/>
                  <a:gd name="connsiteX33" fmla="*/ 41799 w 136053"/>
                  <a:gd name="connsiteY33" fmla="*/ 58547 h 149112"/>
                  <a:gd name="connsiteX34" fmla="*/ 45433 w 136053"/>
                  <a:gd name="connsiteY34" fmla="*/ 46307 h 149112"/>
                  <a:gd name="connsiteX35" fmla="*/ 67862 w 136053"/>
                  <a:gd name="connsiteY35" fmla="*/ 31063 h 149112"/>
                  <a:gd name="connsiteX36" fmla="*/ 90975 w 136053"/>
                  <a:gd name="connsiteY36" fmla="*/ 45898 h 149112"/>
                  <a:gd name="connsiteX37" fmla="*/ 95539 w 136053"/>
                  <a:gd name="connsiteY37" fmla="*/ 74556 h 149112"/>
                  <a:gd name="connsiteX38" fmla="*/ 93243 w 136053"/>
                  <a:gd name="connsiteY38" fmla="*/ 95319 h 149112"/>
                  <a:gd name="connsiteX39" fmla="*/ 90511 w 136053"/>
                  <a:gd name="connsiteY39" fmla="*/ 103133 h 149112"/>
                  <a:gd name="connsiteX40" fmla="*/ 68191 w 136053"/>
                  <a:gd name="connsiteY40" fmla="*/ 117695 h 149112"/>
                  <a:gd name="connsiteX41" fmla="*/ 67862 w 136053"/>
                  <a:gd name="connsiteY41" fmla="*/ 50405 h 149112"/>
                  <a:gd name="connsiteX42" fmla="*/ 63164 w 136053"/>
                  <a:gd name="connsiteY42" fmla="*/ 54066 h 149112"/>
                  <a:gd name="connsiteX43" fmla="*/ 60842 w 136053"/>
                  <a:gd name="connsiteY43" fmla="*/ 62044 h 149112"/>
                  <a:gd name="connsiteX44" fmla="*/ 59859 w 136053"/>
                  <a:gd name="connsiteY44" fmla="*/ 74228 h 149112"/>
                  <a:gd name="connsiteX45" fmla="*/ 63081 w 136053"/>
                  <a:gd name="connsiteY45" fmla="*/ 94937 h 149112"/>
                  <a:gd name="connsiteX46" fmla="*/ 68191 w 136053"/>
                  <a:gd name="connsiteY46" fmla="*/ 98352 h 149112"/>
                  <a:gd name="connsiteX47" fmla="*/ 72972 w 136053"/>
                  <a:gd name="connsiteY47" fmla="*/ 95019 h 149112"/>
                  <a:gd name="connsiteX48" fmla="*/ 72972 w 136053"/>
                  <a:gd name="connsiteY48" fmla="*/ 95019 h 149112"/>
                  <a:gd name="connsiteX49" fmla="*/ 74556 w 136053"/>
                  <a:gd name="connsiteY49" fmla="*/ 90484 h 149112"/>
                  <a:gd name="connsiteX50" fmla="*/ 76223 w 136053"/>
                  <a:gd name="connsiteY50" fmla="*/ 74556 h 149112"/>
                  <a:gd name="connsiteX51" fmla="*/ 73190 w 136053"/>
                  <a:gd name="connsiteY51" fmla="*/ 53493 h 149112"/>
                  <a:gd name="connsiteX52" fmla="*/ 67862 w 136053"/>
                  <a:gd name="connsiteY52" fmla="*/ 50405 h 149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36053" h="149112">
                    <a:moveTo>
                      <a:pt x="69694" y="149113"/>
                    </a:moveTo>
                    <a:cubicBezTo>
                      <a:pt x="66196" y="149113"/>
                      <a:pt x="62700" y="148867"/>
                      <a:pt x="59285" y="148430"/>
                    </a:cubicBezTo>
                    <a:cubicBezTo>
                      <a:pt x="43657" y="146299"/>
                      <a:pt x="30271" y="139277"/>
                      <a:pt x="19479" y="127530"/>
                    </a:cubicBezTo>
                    <a:cubicBezTo>
                      <a:pt x="10026" y="117230"/>
                      <a:pt x="3934" y="104881"/>
                      <a:pt x="1394" y="90894"/>
                    </a:cubicBezTo>
                    <a:cubicBezTo>
                      <a:pt x="464" y="85812"/>
                      <a:pt x="0" y="80485"/>
                      <a:pt x="0" y="75048"/>
                    </a:cubicBezTo>
                    <a:cubicBezTo>
                      <a:pt x="0" y="56170"/>
                      <a:pt x="5136" y="39723"/>
                      <a:pt x="15245" y="26173"/>
                    </a:cubicBezTo>
                    <a:cubicBezTo>
                      <a:pt x="16256" y="24807"/>
                      <a:pt x="17320" y="23468"/>
                      <a:pt x="18441" y="22157"/>
                    </a:cubicBezTo>
                    <a:cubicBezTo>
                      <a:pt x="27484" y="11638"/>
                      <a:pt x="38767" y="4781"/>
                      <a:pt x="52044" y="1776"/>
                    </a:cubicBezTo>
                    <a:cubicBezTo>
                      <a:pt x="57236" y="601"/>
                      <a:pt x="62727" y="0"/>
                      <a:pt x="68355" y="0"/>
                    </a:cubicBezTo>
                    <a:cubicBezTo>
                      <a:pt x="88845" y="0"/>
                      <a:pt x="105510" y="7240"/>
                      <a:pt x="117913" y="21555"/>
                    </a:cubicBezTo>
                    <a:cubicBezTo>
                      <a:pt x="117913" y="21555"/>
                      <a:pt x="117913" y="21555"/>
                      <a:pt x="117913" y="21555"/>
                    </a:cubicBezTo>
                    <a:cubicBezTo>
                      <a:pt x="129961" y="35461"/>
                      <a:pt x="136053" y="53001"/>
                      <a:pt x="136053" y="73764"/>
                    </a:cubicBezTo>
                    <a:cubicBezTo>
                      <a:pt x="136053" y="77152"/>
                      <a:pt x="135890" y="80567"/>
                      <a:pt x="135534" y="83954"/>
                    </a:cubicBezTo>
                    <a:cubicBezTo>
                      <a:pt x="133896" y="100155"/>
                      <a:pt x="128268" y="114389"/>
                      <a:pt x="118787" y="126300"/>
                    </a:cubicBezTo>
                    <a:cubicBezTo>
                      <a:pt x="106576" y="141490"/>
                      <a:pt x="90101" y="149113"/>
                      <a:pt x="69694" y="149113"/>
                    </a:cubicBezTo>
                    <a:close/>
                    <a:moveTo>
                      <a:pt x="68355" y="19315"/>
                    </a:moveTo>
                    <a:cubicBezTo>
                      <a:pt x="64147" y="19315"/>
                      <a:pt x="60104" y="19752"/>
                      <a:pt x="56306" y="20599"/>
                    </a:cubicBezTo>
                    <a:cubicBezTo>
                      <a:pt x="47046" y="22703"/>
                      <a:pt x="39478" y="27320"/>
                      <a:pt x="33112" y="34724"/>
                    </a:cubicBezTo>
                    <a:cubicBezTo>
                      <a:pt x="32292" y="35707"/>
                      <a:pt x="31501" y="36691"/>
                      <a:pt x="30735" y="37702"/>
                    </a:cubicBezTo>
                    <a:cubicBezTo>
                      <a:pt x="23058" y="48001"/>
                      <a:pt x="19315" y="60186"/>
                      <a:pt x="19315" y="75021"/>
                    </a:cubicBezTo>
                    <a:cubicBezTo>
                      <a:pt x="19315" y="79283"/>
                      <a:pt x="19671" y="83463"/>
                      <a:pt x="20409" y="87397"/>
                    </a:cubicBezTo>
                    <a:cubicBezTo>
                      <a:pt x="22320" y="97888"/>
                      <a:pt x="26665" y="106739"/>
                      <a:pt x="33712" y="114416"/>
                    </a:cubicBezTo>
                    <a:cubicBezTo>
                      <a:pt x="41472" y="122858"/>
                      <a:pt x="50678" y="127721"/>
                      <a:pt x="61853" y="129224"/>
                    </a:cubicBezTo>
                    <a:cubicBezTo>
                      <a:pt x="64393" y="129579"/>
                      <a:pt x="67017" y="129743"/>
                      <a:pt x="69639" y="129743"/>
                    </a:cubicBezTo>
                    <a:cubicBezTo>
                      <a:pt x="84092" y="129743"/>
                      <a:pt x="95182" y="124688"/>
                      <a:pt x="103516" y="114334"/>
                    </a:cubicBezTo>
                    <a:cubicBezTo>
                      <a:pt x="103571" y="114280"/>
                      <a:pt x="103761" y="114006"/>
                      <a:pt x="103816" y="113952"/>
                    </a:cubicBezTo>
                    <a:cubicBezTo>
                      <a:pt x="110865" y="105100"/>
                      <a:pt x="114989" y="94554"/>
                      <a:pt x="116246" y="81960"/>
                    </a:cubicBezTo>
                    <a:cubicBezTo>
                      <a:pt x="116519" y="79228"/>
                      <a:pt x="116657" y="76441"/>
                      <a:pt x="116657" y="73709"/>
                    </a:cubicBezTo>
                    <a:cubicBezTo>
                      <a:pt x="116657" y="57536"/>
                      <a:pt x="112257" y="44614"/>
                      <a:pt x="103242" y="34177"/>
                    </a:cubicBezTo>
                    <a:cubicBezTo>
                      <a:pt x="94609" y="24178"/>
                      <a:pt x="83190" y="19315"/>
                      <a:pt x="68355" y="19315"/>
                    </a:cubicBezTo>
                    <a:close/>
                    <a:moveTo>
                      <a:pt x="68191" y="117695"/>
                    </a:moveTo>
                    <a:cubicBezTo>
                      <a:pt x="57727" y="117695"/>
                      <a:pt x="49614" y="112367"/>
                      <a:pt x="45351" y="102723"/>
                    </a:cubicBezTo>
                    <a:cubicBezTo>
                      <a:pt x="42073" y="95265"/>
                      <a:pt x="40488" y="85949"/>
                      <a:pt x="40488" y="74201"/>
                    </a:cubicBezTo>
                    <a:cubicBezTo>
                      <a:pt x="40488" y="68546"/>
                      <a:pt x="40925" y="63273"/>
                      <a:pt x="41799" y="58547"/>
                    </a:cubicBezTo>
                    <a:cubicBezTo>
                      <a:pt x="42619" y="54066"/>
                      <a:pt x="43848" y="49941"/>
                      <a:pt x="45433" y="46307"/>
                    </a:cubicBezTo>
                    <a:cubicBezTo>
                      <a:pt x="49750" y="36472"/>
                      <a:pt x="57700" y="31063"/>
                      <a:pt x="67862" y="31063"/>
                    </a:cubicBezTo>
                    <a:cubicBezTo>
                      <a:pt x="78709" y="31063"/>
                      <a:pt x="86905" y="36336"/>
                      <a:pt x="90975" y="45898"/>
                    </a:cubicBezTo>
                    <a:cubicBezTo>
                      <a:pt x="94063" y="53137"/>
                      <a:pt x="95539" y="62508"/>
                      <a:pt x="95539" y="74556"/>
                    </a:cubicBezTo>
                    <a:cubicBezTo>
                      <a:pt x="95539" y="82506"/>
                      <a:pt x="94773" y="89500"/>
                      <a:pt x="93243" y="95319"/>
                    </a:cubicBezTo>
                    <a:cubicBezTo>
                      <a:pt x="92533" y="98106"/>
                      <a:pt x="91605" y="100756"/>
                      <a:pt x="90511" y="103133"/>
                    </a:cubicBezTo>
                    <a:cubicBezTo>
                      <a:pt x="86194" y="112531"/>
                      <a:pt x="78272" y="117695"/>
                      <a:pt x="68191" y="117695"/>
                    </a:cubicBezTo>
                    <a:close/>
                    <a:moveTo>
                      <a:pt x="67862" y="50405"/>
                    </a:moveTo>
                    <a:cubicBezTo>
                      <a:pt x="66060" y="50405"/>
                      <a:pt x="64666" y="50679"/>
                      <a:pt x="63164" y="54066"/>
                    </a:cubicBezTo>
                    <a:cubicBezTo>
                      <a:pt x="62181" y="56334"/>
                      <a:pt x="61389" y="59011"/>
                      <a:pt x="60842" y="62044"/>
                    </a:cubicBezTo>
                    <a:cubicBezTo>
                      <a:pt x="60187" y="65623"/>
                      <a:pt x="59859" y="69721"/>
                      <a:pt x="59859" y="74228"/>
                    </a:cubicBezTo>
                    <a:cubicBezTo>
                      <a:pt x="59859" y="83107"/>
                      <a:pt x="60951" y="90074"/>
                      <a:pt x="63081" y="94937"/>
                    </a:cubicBezTo>
                    <a:cubicBezTo>
                      <a:pt x="64230" y="97560"/>
                      <a:pt x="65432" y="98352"/>
                      <a:pt x="68191" y="98352"/>
                    </a:cubicBezTo>
                    <a:cubicBezTo>
                      <a:pt x="70377" y="98352"/>
                      <a:pt x="71660" y="97860"/>
                      <a:pt x="72972" y="95019"/>
                    </a:cubicBezTo>
                    <a:lnTo>
                      <a:pt x="72972" y="95019"/>
                    </a:lnTo>
                    <a:cubicBezTo>
                      <a:pt x="73573" y="93680"/>
                      <a:pt x="74119" y="92178"/>
                      <a:pt x="74556" y="90484"/>
                    </a:cubicBezTo>
                    <a:cubicBezTo>
                      <a:pt x="75649" y="86222"/>
                      <a:pt x="76223" y="80867"/>
                      <a:pt x="76223" y="74556"/>
                    </a:cubicBezTo>
                    <a:cubicBezTo>
                      <a:pt x="76223" y="65295"/>
                      <a:pt x="75213" y="58219"/>
                      <a:pt x="73190" y="53493"/>
                    </a:cubicBezTo>
                    <a:cubicBezTo>
                      <a:pt x="72398" y="51662"/>
                      <a:pt x="71579" y="50405"/>
                      <a:pt x="67862" y="50405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F1634AF-2DBE-4060-AAD7-D1DD159EBDEB}"/>
                </a:ext>
              </a:extLst>
            </p:cNvPr>
            <p:cNvSpPr/>
            <p:nvPr/>
          </p:nvSpPr>
          <p:spPr>
            <a:xfrm>
              <a:off x="12735212" y="1614412"/>
              <a:ext cx="116711" cy="129797"/>
            </a:xfrm>
            <a:custGeom>
              <a:avLst/>
              <a:gdLst>
                <a:gd name="connsiteX0" fmla="*/ 100920 w 116711"/>
                <a:gd name="connsiteY0" fmla="*/ 18222 h 129797"/>
                <a:gd name="connsiteX1" fmla="*/ 58683 w 116711"/>
                <a:gd name="connsiteY1" fmla="*/ 0 h 129797"/>
                <a:gd name="connsiteX2" fmla="*/ 44504 w 116711"/>
                <a:gd name="connsiteY2" fmla="*/ 1530 h 129797"/>
                <a:gd name="connsiteX3" fmla="*/ 16119 w 116711"/>
                <a:gd name="connsiteY3" fmla="*/ 18796 h 129797"/>
                <a:gd name="connsiteX4" fmla="*/ 13332 w 116711"/>
                <a:gd name="connsiteY4" fmla="*/ 22320 h 129797"/>
                <a:gd name="connsiteX5" fmla="*/ 0 w 116711"/>
                <a:gd name="connsiteY5" fmla="*/ 65404 h 129797"/>
                <a:gd name="connsiteX6" fmla="*/ 1230 w 116711"/>
                <a:gd name="connsiteY6" fmla="*/ 79528 h 129797"/>
                <a:gd name="connsiteX7" fmla="*/ 16939 w 116711"/>
                <a:gd name="connsiteY7" fmla="*/ 111356 h 129797"/>
                <a:gd name="connsiteX8" fmla="*/ 50897 w 116711"/>
                <a:gd name="connsiteY8" fmla="*/ 129196 h 129797"/>
                <a:gd name="connsiteX9" fmla="*/ 59995 w 116711"/>
                <a:gd name="connsiteY9" fmla="*/ 129797 h 129797"/>
                <a:gd name="connsiteX10" fmla="*/ 101412 w 116711"/>
                <a:gd name="connsiteY10" fmla="*/ 110755 h 129797"/>
                <a:gd name="connsiteX11" fmla="*/ 101548 w 116711"/>
                <a:gd name="connsiteY11" fmla="*/ 110564 h 129797"/>
                <a:gd name="connsiteX12" fmla="*/ 116246 w 116711"/>
                <a:gd name="connsiteY12" fmla="*/ 73300 h 129797"/>
                <a:gd name="connsiteX13" fmla="*/ 116712 w 116711"/>
                <a:gd name="connsiteY13" fmla="*/ 64093 h 129797"/>
                <a:gd name="connsiteX14" fmla="*/ 100920 w 116711"/>
                <a:gd name="connsiteY14" fmla="*/ 18222 h 129797"/>
                <a:gd name="connsiteX15" fmla="*/ 72070 w 116711"/>
                <a:gd name="connsiteY15" fmla="*/ 89446 h 129797"/>
                <a:gd name="connsiteX16" fmla="*/ 58519 w 116711"/>
                <a:gd name="connsiteY16" fmla="*/ 98407 h 129797"/>
                <a:gd name="connsiteX17" fmla="*/ 44559 w 116711"/>
                <a:gd name="connsiteY17" fmla="*/ 89200 h 129797"/>
                <a:gd name="connsiteX18" fmla="*/ 40516 w 116711"/>
                <a:gd name="connsiteY18" fmla="*/ 64584 h 129797"/>
                <a:gd name="connsiteX19" fmla="*/ 41663 w 116711"/>
                <a:gd name="connsiteY19" fmla="*/ 50651 h 129797"/>
                <a:gd name="connsiteX20" fmla="*/ 44640 w 116711"/>
                <a:gd name="connsiteY20" fmla="*/ 40543 h 129797"/>
                <a:gd name="connsiteX21" fmla="*/ 58191 w 116711"/>
                <a:gd name="connsiteY21" fmla="*/ 31090 h 129797"/>
                <a:gd name="connsiteX22" fmla="*/ 72398 w 116711"/>
                <a:gd name="connsiteY22" fmla="*/ 40051 h 129797"/>
                <a:gd name="connsiteX23" fmla="*/ 76196 w 116711"/>
                <a:gd name="connsiteY23" fmla="*/ 64912 h 129797"/>
                <a:gd name="connsiteX24" fmla="*/ 74228 w 116711"/>
                <a:gd name="connsiteY24" fmla="*/ 83244 h 129797"/>
                <a:gd name="connsiteX25" fmla="*/ 72070 w 116711"/>
                <a:gd name="connsiteY25" fmla="*/ 89446 h 12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6711" h="129797">
                  <a:moveTo>
                    <a:pt x="100920" y="18222"/>
                  </a:moveTo>
                  <a:cubicBezTo>
                    <a:pt x="90401" y="6092"/>
                    <a:pt x="76305" y="0"/>
                    <a:pt x="58683" y="0"/>
                  </a:cubicBezTo>
                  <a:cubicBezTo>
                    <a:pt x="53684" y="0"/>
                    <a:pt x="48957" y="519"/>
                    <a:pt x="44504" y="1530"/>
                  </a:cubicBezTo>
                  <a:cubicBezTo>
                    <a:pt x="33276" y="4071"/>
                    <a:pt x="23796" y="9808"/>
                    <a:pt x="16119" y="18796"/>
                  </a:cubicBezTo>
                  <a:cubicBezTo>
                    <a:pt x="15135" y="19944"/>
                    <a:pt x="14207" y="21118"/>
                    <a:pt x="13332" y="22320"/>
                  </a:cubicBezTo>
                  <a:cubicBezTo>
                    <a:pt x="4453" y="34205"/>
                    <a:pt x="0" y="48548"/>
                    <a:pt x="0" y="65404"/>
                  </a:cubicBezTo>
                  <a:cubicBezTo>
                    <a:pt x="0" y="70322"/>
                    <a:pt x="410" y="75021"/>
                    <a:pt x="1230" y="79528"/>
                  </a:cubicBezTo>
                  <a:cubicBezTo>
                    <a:pt x="3442" y="91741"/>
                    <a:pt x="8688" y="102368"/>
                    <a:pt x="16939" y="111356"/>
                  </a:cubicBezTo>
                  <a:cubicBezTo>
                    <a:pt x="26199" y="121437"/>
                    <a:pt x="37538" y="127393"/>
                    <a:pt x="50897" y="129196"/>
                  </a:cubicBezTo>
                  <a:cubicBezTo>
                    <a:pt x="53821" y="129606"/>
                    <a:pt x="56853" y="129797"/>
                    <a:pt x="59995" y="129797"/>
                  </a:cubicBezTo>
                  <a:cubicBezTo>
                    <a:pt x="77398" y="129797"/>
                    <a:pt x="91222" y="123459"/>
                    <a:pt x="101412" y="110755"/>
                  </a:cubicBezTo>
                  <a:cubicBezTo>
                    <a:pt x="101467" y="110701"/>
                    <a:pt x="101493" y="110619"/>
                    <a:pt x="101548" y="110564"/>
                  </a:cubicBezTo>
                  <a:cubicBezTo>
                    <a:pt x="109908" y="100100"/>
                    <a:pt x="114799" y="87670"/>
                    <a:pt x="116246" y="73300"/>
                  </a:cubicBezTo>
                  <a:cubicBezTo>
                    <a:pt x="116547" y="70322"/>
                    <a:pt x="116712" y="67234"/>
                    <a:pt x="116712" y="64093"/>
                  </a:cubicBezTo>
                  <a:cubicBezTo>
                    <a:pt x="116712" y="45652"/>
                    <a:pt x="111465" y="30380"/>
                    <a:pt x="100920" y="18222"/>
                  </a:cubicBezTo>
                  <a:close/>
                  <a:moveTo>
                    <a:pt x="72070" y="89446"/>
                  </a:moveTo>
                  <a:cubicBezTo>
                    <a:pt x="69311" y="95401"/>
                    <a:pt x="64804" y="98407"/>
                    <a:pt x="58519" y="98407"/>
                  </a:cubicBezTo>
                  <a:cubicBezTo>
                    <a:pt x="51908" y="98407"/>
                    <a:pt x="47236" y="95347"/>
                    <a:pt x="44559" y="89200"/>
                  </a:cubicBezTo>
                  <a:cubicBezTo>
                    <a:pt x="41854" y="83080"/>
                    <a:pt x="40516" y="74857"/>
                    <a:pt x="40516" y="64584"/>
                  </a:cubicBezTo>
                  <a:cubicBezTo>
                    <a:pt x="40516" y="59476"/>
                    <a:pt x="40899" y="54831"/>
                    <a:pt x="41663" y="50651"/>
                  </a:cubicBezTo>
                  <a:cubicBezTo>
                    <a:pt x="42346" y="46908"/>
                    <a:pt x="43329" y="43521"/>
                    <a:pt x="44640" y="40543"/>
                  </a:cubicBezTo>
                  <a:cubicBezTo>
                    <a:pt x="47400" y="34232"/>
                    <a:pt x="51908" y="31090"/>
                    <a:pt x="58191" y="31090"/>
                  </a:cubicBezTo>
                  <a:cubicBezTo>
                    <a:pt x="65130" y="31090"/>
                    <a:pt x="69885" y="34068"/>
                    <a:pt x="72398" y="40051"/>
                  </a:cubicBezTo>
                  <a:cubicBezTo>
                    <a:pt x="74939" y="46007"/>
                    <a:pt x="76196" y="54312"/>
                    <a:pt x="76196" y="64912"/>
                  </a:cubicBezTo>
                  <a:cubicBezTo>
                    <a:pt x="76196" y="72070"/>
                    <a:pt x="75540" y="78190"/>
                    <a:pt x="74228" y="83244"/>
                  </a:cubicBezTo>
                  <a:cubicBezTo>
                    <a:pt x="73655" y="85539"/>
                    <a:pt x="72945" y="87588"/>
                    <a:pt x="72070" y="89446"/>
                  </a:cubicBez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6" name="Graphic 2">
              <a:extLst>
                <a:ext uri="{FF2B5EF4-FFF2-40B4-BE49-F238E27FC236}">
                  <a16:creationId xmlns:a16="http://schemas.microsoft.com/office/drawing/2014/main" id="{9294B77F-ED5F-488C-9478-424F577E9258}"/>
                </a:ext>
              </a:extLst>
            </p:cNvPr>
            <p:cNvGrpSpPr/>
            <p:nvPr/>
          </p:nvGrpSpPr>
          <p:grpSpPr>
            <a:xfrm>
              <a:off x="12832725" y="1604741"/>
              <a:ext cx="124330" cy="144686"/>
              <a:chOff x="12832725" y="1604741"/>
              <a:chExt cx="124330" cy="144686"/>
            </a:xfrm>
            <a:solidFill>
              <a:srgbClr val="FFECBD"/>
            </a:solidFill>
          </p:grpSpPr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7A757895-381E-483A-B543-8474E997AC90}"/>
                  </a:ext>
                </a:extLst>
              </p:cNvPr>
              <p:cNvSpPr/>
              <p:nvPr/>
            </p:nvSpPr>
            <p:spPr>
              <a:xfrm>
                <a:off x="12842416" y="1614439"/>
                <a:ext cx="104963" cy="125344"/>
              </a:xfrm>
              <a:custGeom>
                <a:avLst/>
                <a:gdLst>
                  <a:gd name="connsiteX0" fmla="*/ 98871 w 104963"/>
                  <a:gd name="connsiteY0" fmla="*/ 107067 h 125344"/>
                  <a:gd name="connsiteX1" fmla="*/ 94882 w 104963"/>
                  <a:gd name="connsiteY1" fmla="*/ 95074 h 125344"/>
                  <a:gd name="connsiteX2" fmla="*/ 86877 w 104963"/>
                  <a:gd name="connsiteY2" fmla="*/ 95074 h 125344"/>
                  <a:gd name="connsiteX3" fmla="*/ 59502 w 104963"/>
                  <a:gd name="connsiteY3" fmla="*/ 95074 h 125344"/>
                  <a:gd name="connsiteX4" fmla="*/ 74774 w 104963"/>
                  <a:gd name="connsiteY4" fmla="*/ 82943 h 125344"/>
                  <a:gd name="connsiteX5" fmla="*/ 88270 w 104963"/>
                  <a:gd name="connsiteY5" fmla="*/ 72207 h 125344"/>
                  <a:gd name="connsiteX6" fmla="*/ 102969 w 104963"/>
                  <a:gd name="connsiteY6" fmla="*/ 47045 h 125344"/>
                  <a:gd name="connsiteX7" fmla="*/ 103652 w 104963"/>
                  <a:gd name="connsiteY7" fmla="*/ 38576 h 125344"/>
                  <a:gd name="connsiteX8" fmla="*/ 90183 w 104963"/>
                  <a:gd name="connsiteY8" fmla="*/ 11010 h 125344"/>
                  <a:gd name="connsiteX9" fmla="*/ 58846 w 104963"/>
                  <a:gd name="connsiteY9" fmla="*/ 0 h 125344"/>
                  <a:gd name="connsiteX10" fmla="*/ 55951 w 104963"/>
                  <a:gd name="connsiteY10" fmla="*/ 27 h 125344"/>
                  <a:gd name="connsiteX11" fmla="*/ 20900 w 104963"/>
                  <a:gd name="connsiteY11" fmla="*/ 9617 h 125344"/>
                  <a:gd name="connsiteX12" fmla="*/ 10600 w 104963"/>
                  <a:gd name="connsiteY12" fmla="*/ 18769 h 125344"/>
                  <a:gd name="connsiteX13" fmla="*/ 0 w 104963"/>
                  <a:gd name="connsiteY13" fmla="*/ 37811 h 125344"/>
                  <a:gd name="connsiteX14" fmla="*/ 30079 w 104963"/>
                  <a:gd name="connsiteY14" fmla="*/ 50597 h 125344"/>
                  <a:gd name="connsiteX15" fmla="*/ 33548 w 104963"/>
                  <a:gd name="connsiteY15" fmla="*/ 41745 h 125344"/>
                  <a:gd name="connsiteX16" fmla="*/ 37510 w 104963"/>
                  <a:gd name="connsiteY16" fmla="*/ 36254 h 125344"/>
                  <a:gd name="connsiteX17" fmla="*/ 48410 w 104963"/>
                  <a:gd name="connsiteY17" fmla="*/ 31090 h 125344"/>
                  <a:gd name="connsiteX18" fmla="*/ 57918 w 104963"/>
                  <a:gd name="connsiteY18" fmla="*/ 34232 h 125344"/>
                  <a:gd name="connsiteX19" fmla="*/ 61797 w 104963"/>
                  <a:gd name="connsiteY19" fmla="*/ 43330 h 125344"/>
                  <a:gd name="connsiteX20" fmla="*/ 57508 w 104963"/>
                  <a:gd name="connsiteY20" fmla="*/ 56252 h 125344"/>
                  <a:gd name="connsiteX21" fmla="*/ 53191 w 104963"/>
                  <a:gd name="connsiteY21" fmla="*/ 61388 h 125344"/>
                  <a:gd name="connsiteX22" fmla="*/ 38984 w 104963"/>
                  <a:gd name="connsiteY22" fmla="*/ 74146 h 125344"/>
                  <a:gd name="connsiteX23" fmla="*/ 28577 w 104963"/>
                  <a:gd name="connsiteY23" fmla="*/ 82424 h 125344"/>
                  <a:gd name="connsiteX24" fmla="*/ 11419 w 104963"/>
                  <a:gd name="connsiteY24" fmla="*/ 98434 h 125344"/>
                  <a:gd name="connsiteX25" fmla="*/ 7157 w 104963"/>
                  <a:gd name="connsiteY25" fmla="*/ 103898 h 125344"/>
                  <a:gd name="connsiteX26" fmla="*/ 628 w 104963"/>
                  <a:gd name="connsiteY26" fmla="*/ 125344 h 125344"/>
                  <a:gd name="connsiteX27" fmla="*/ 38329 w 104963"/>
                  <a:gd name="connsiteY27" fmla="*/ 125344 h 125344"/>
                  <a:gd name="connsiteX28" fmla="*/ 104963 w 104963"/>
                  <a:gd name="connsiteY28" fmla="*/ 125344 h 125344"/>
                  <a:gd name="connsiteX29" fmla="*/ 98871 w 104963"/>
                  <a:gd name="connsiteY29" fmla="*/ 107067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04963" h="125344">
                    <a:moveTo>
                      <a:pt x="98871" y="107067"/>
                    </a:moveTo>
                    <a:lnTo>
                      <a:pt x="94882" y="95074"/>
                    </a:lnTo>
                    <a:lnTo>
                      <a:pt x="86877" y="95074"/>
                    </a:lnTo>
                    <a:lnTo>
                      <a:pt x="59502" y="95074"/>
                    </a:lnTo>
                    <a:lnTo>
                      <a:pt x="74774" y="82943"/>
                    </a:lnTo>
                    <a:lnTo>
                      <a:pt x="88270" y="72207"/>
                    </a:lnTo>
                    <a:cubicBezTo>
                      <a:pt x="96384" y="65650"/>
                      <a:pt x="101275" y="57263"/>
                      <a:pt x="102969" y="47045"/>
                    </a:cubicBezTo>
                    <a:cubicBezTo>
                      <a:pt x="103405" y="44340"/>
                      <a:pt x="103652" y="41526"/>
                      <a:pt x="103652" y="38576"/>
                    </a:cubicBezTo>
                    <a:cubicBezTo>
                      <a:pt x="103652" y="27539"/>
                      <a:pt x="99171" y="18332"/>
                      <a:pt x="90183" y="11010"/>
                    </a:cubicBezTo>
                    <a:cubicBezTo>
                      <a:pt x="81194" y="3661"/>
                      <a:pt x="70759" y="0"/>
                      <a:pt x="58846" y="0"/>
                    </a:cubicBezTo>
                    <a:cubicBezTo>
                      <a:pt x="57863" y="0"/>
                      <a:pt x="56906" y="0"/>
                      <a:pt x="55951" y="27"/>
                    </a:cubicBezTo>
                    <a:cubicBezTo>
                      <a:pt x="41635" y="410"/>
                      <a:pt x="29943" y="3606"/>
                      <a:pt x="20900" y="9617"/>
                    </a:cubicBezTo>
                    <a:cubicBezTo>
                      <a:pt x="17020" y="12185"/>
                      <a:pt x="13605" y="15245"/>
                      <a:pt x="10600" y="18769"/>
                    </a:cubicBezTo>
                    <a:cubicBezTo>
                      <a:pt x="6092" y="24042"/>
                      <a:pt x="2568" y="30380"/>
                      <a:pt x="0" y="37811"/>
                    </a:cubicBezTo>
                    <a:lnTo>
                      <a:pt x="30079" y="50597"/>
                    </a:lnTo>
                    <a:cubicBezTo>
                      <a:pt x="30980" y="47236"/>
                      <a:pt x="32154" y="44286"/>
                      <a:pt x="33548" y="41745"/>
                    </a:cubicBezTo>
                    <a:cubicBezTo>
                      <a:pt x="34696" y="39641"/>
                      <a:pt x="36007" y="37811"/>
                      <a:pt x="37510" y="36254"/>
                    </a:cubicBezTo>
                    <a:cubicBezTo>
                      <a:pt x="40816" y="32811"/>
                      <a:pt x="44448" y="31090"/>
                      <a:pt x="48410" y="31090"/>
                    </a:cubicBezTo>
                    <a:cubicBezTo>
                      <a:pt x="52153" y="31090"/>
                      <a:pt x="55323" y="32128"/>
                      <a:pt x="57918" y="34232"/>
                    </a:cubicBezTo>
                    <a:cubicBezTo>
                      <a:pt x="60514" y="36336"/>
                      <a:pt x="61797" y="39368"/>
                      <a:pt x="61797" y="43330"/>
                    </a:cubicBezTo>
                    <a:cubicBezTo>
                      <a:pt x="61797" y="47537"/>
                      <a:pt x="60376" y="51826"/>
                      <a:pt x="57508" y="56252"/>
                    </a:cubicBezTo>
                    <a:cubicBezTo>
                      <a:pt x="56442" y="57782"/>
                      <a:pt x="54995" y="59503"/>
                      <a:pt x="53191" y="61388"/>
                    </a:cubicBezTo>
                    <a:cubicBezTo>
                      <a:pt x="49776" y="64967"/>
                      <a:pt x="45050" y="69229"/>
                      <a:pt x="38984" y="74146"/>
                    </a:cubicBezTo>
                    <a:lnTo>
                      <a:pt x="28577" y="82424"/>
                    </a:lnTo>
                    <a:cubicBezTo>
                      <a:pt x="21390" y="88189"/>
                      <a:pt x="15681" y="93516"/>
                      <a:pt x="11419" y="98434"/>
                    </a:cubicBezTo>
                    <a:cubicBezTo>
                      <a:pt x="9779" y="100319"/>
                      <a:pt x="8359" y="102122"/>
                      <a:pt x="7157" y="103898"/>
                    </a:cubicBezTo>
                    <a:cubicBezTo>
                      <a:pt x="2813" y="110236"/>
                      <a:pt x="628" y="117394"/>
                      <a:pt x="628" y="125344"/>
                    </a:cubicBezTo>
                    <a:lnTo>
                      <a:pt x="38329" y="125344"/>
                    </a:lnTo>
                    <a:lnTo>
                      <a:pt x="104963" y="125344"/>
                    </a:lnTo>
                    <a:lnTo>
                      <a:pt x="98871" y="107067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543631A1-0DE1-48D8-B9F9-867E6BE45F8E}"/>
                  </a:ext>
                </a:extLst>
              </p:cNvPr>
              <p:cNvSpPr/>
              <p:nvPr/>
            </p:nvSpPr>
            <p:spPr>
              <a:xfrm>
                <a:off x="12832725" y="1604741"/>
                <a:ext cx="124330" cy="144686"/>
              </a:xfrm>
              <a:custGeom>
                <a:avLst/>
                <a:gdLst>
                  <a:gd name="connsiteX0" fmla="*/ 114654 w 124330"/>
                  <a:gd name="connsiteY0" fmla="*/ 144687 h 144686"/>
                  <a:gd name="connsiteX1" fmla="*/ 10319 w 124330"/>
                  <a:gd name="connsiteY1" fmla="*/ 144687 h 144686"/>
                  <a:gd name="connsiteX2" fmla="*/ 648 w 124330"/>
                  <a:gd name="connsiteY2" fmla="*/ 135015 h 144686"/>
                  <a:gd name="connsiteX3" fmla="*/ 8870 w 124330"/>
                  <a:gd name="connsiteY3" fmla="*/ 108105 h 144686"/>
                  <a:gd name="connsiteX4" fmla="*/ 13816 w 124330"/>
                  <a:gd name="connsiteY4" fmla="*/ 101767 h 144686"/>
                  <a:gd name="connsiteX5" fmla="*/ 32230 w 124330"/>
                  <a:gd name="connsiteY5" fmla="*/ 84555 h 144686"/>
                  <a:gd name="connsiteX6" fmla="*/ 42666 w 124330"/>
                  <a:gd name="connsiteY6" fmla="*/ 76250 h 144686"/>
                  <a:gd name="connsiteX7" fmla="*/ 55888 w 124330"/>
                  <a:gd name="connsiteY7" fmla="*/ 64393 h 144686"/>
                  <a:gd name="connsiteX8" fmla="*/ 59276 w 124330"/>
                  <a:gd name="connsiteY8" fmla="*/ 60377 h 144686"/>
                  <a:gd name="connsiteX9" fmla="*/ 61816 w 124330"/>
                  <a:gd name="connsiteY9" fmla="*/ 53001 h 144686"/>
                  <a:gd name="connsiteX10" fmla="*/ 61516 w 124330"/>
                  <a:gd name="connsiteY10" fmla="*/ 51416 h 144686"/>
                  <a:gd name="connsiteX11" fmla="*/ 58101 w 124330"/>
                  <a:gd name="connsiteY11" fmla="*/ 50433 h 144686"/>
                  <a:gd name="connsiteX12" fmla="*/ 54167 w 124330"/>
                  <a:gd name="connsiteY12" fmla="*/ 52618 h 144686"/>
                  <a:gd name="connsiteX13" fmla="*/ 51709 w 124330"/>
                  <a:gd name="connsiteY13" fmla="*/ 56061 h 144686"/>
                  <a:gd name="connsiteX14" fmla="*/ 49086 w 124330"/>
                  <a:gd name="connsiteY14" fmla="*/ 62781 h 144686"/>
                  <a:gd name="connsiteX15" fmla="*/ 43977 w 124330"/>
                  <a:gd name="connsiteY15" fmla="*/ 68956 h 144686"/>
                  <a:gd name="connsiteX16" fmla="*/ 35972 w 124330"/>
                  <a:gd name="connsiteY16" fmla="*/ 69174 h 144686"/>
                  <a:gd name="connsiteX17" fmla="*/ 5893 w 124330"/>
                  <a:gd name="connsiteY17" fmla="*/ 56388 h 144686"/>
                  <a:gd name="connsiteX18" fmla="*/ 538 w 124330"/>
                  <a:gd name="connsiteY18" fmla="*/ 44313 h 144686"/>
                  <a:gd name="connsiteX19" fmla="*/ 12914 w 124330"/>
                  <a:gd name="connsiteY19" fmla="*/ 22157 h 144686"/>
                  <a:gd name="connsiteX20" fmla="*/ 25236 w 124330"/>
                  <a:gd name="connsiteY20" fmla="*/ 11229 h 144686"/>
                  <a:gd name="connsiteX21" fmla="*/ 65369 w 124330"/>
                  <a:gd name="connsiteY21" fmla="*/ 27 h 144686"/>
                  <a:gd name="connsiteX22" fmla="*/ 68537 w 124330"/>
                  <a:gd name="connsiteY22" fmla="*/ 0 h 144686"/>
                  <a:gd name="connsiteX23" fmla="*/ 105994 w 124330"/>
                  <a:gd name="connsiteY23" fmla="*/ 13196 h 144686"/>
                  <a:gd name="connsiteX24" fmla="*/ 123014 w 124330"/>
                  <a:gd name="connsiteY24" fmla="*/ 48274 h 144686"/>
                  <a:gd name="connsiteX25" fmla="*/ 122194 w 124330"/>
                  <a:gd name="connsiteY25" fmla="*/ 58328 h 144686"/>
                  <a:gd name="connsiteX26" fmla="*/ 104026 w 124330"/>
                  <a:gd name="connsiteY26" fmla="*/ 89418 h 144686"/>
                  <a:gd name="connsiteX27" fmla="*/ 96923 w 124330"/>
                  <a:gd name="connsiteY27" fmla="*/ 95074 h 144686"/>
                  <a:gd name="connsiteX28" fmla="*/ 104573 w 124330"/>
                  <a:gd name="connsiteY28" fmla="*/ 95074 h 144686"/>
                  <a:gd name="connsiteX29" fmla="*/ 113752 w 124330"/>
                  <a:gd name="connsiteY29" fmla="*/ 101685 h 144686"/>
                  <a:gd name="connsiteX30" fmla="*/ 123833 w 124330"/>
                  <a:gd name="connsiteY30" fmla="*/ 131928 h 144686"/>
                  <a:gd name="connsiteX31" fmla="*/ 122494 w 124330"/>
                  <a:gd name="connsiteY31" fmla="*/ 140643 h 144686"/>
                  <a:gd name="connsiteX32" fmla="*/ 114654 w 124330"/>
                  <a:gd name="connsiteY32" fmla="*/ 144687 h 144686"/>
                  <a:gd name="connsiteX33" fmla="*/ 21602 w 124330"/>
                  <a:gd name="connsiteY33" fmla="*/ 125344 h 144686"/>
                  <a:gd name="connsiteX34" fmla="*/ 101213 w 124330"/>
                  <a:gd name="connsiteY34" fmla="*/ 125344 h 144686"/>
                  <a:gd name="connsiteX35" fmla="*/ 99381 w 124330"/>
                  <a:gd name="connsiteY35" fmla="*/ 119825 h 144686"/>
                  <a:gd name="connsiteX36" fmla="*/ 99381 w 124330"/>
                  <a:gd name="connsiteY36" fmla="*/ 119825 h 144686"/>
                  <a:gd name="connsiteX37" fmla="*/ 97579 w 124330"/>
                  <a:gd name="connsiteY37" fmla="*/ 114443 h 144686"/>
                  <a:gd name="connsiteX38" fmla="*/ 69165 w 124330"/>
                  <a:gd name="connsiteY38" fmla="*/ 114443 h 144686"/>
                  <a:gd name="connsiteX39" fmla="*/ 60041 w 124330"/>
                  <a:gd name="connsiteY39" fmla="*/ 107941 h 144686"/>
                  <a:gd name="connsiteX40" fmla="*/ 63156 w 124330"/>
                  <a:gd name="connsiteY40" fmla="*/ 97177 h 144686"/>
                  <a:gd name="connsiteX41" fmla="*/ 91923 w 124330"/>
                  <a:gd name="connsiteY41" fmla="*/ 74310 h 144686"/>
                  <a:gd name="connsiteX42" fmla="*/ 103098 w 124330"/>
                  <a:gd name="connsiteY42" fmla="*/ 55159 h 144686"/>
                  <a:gd name="connsiteX43" fmla="*/ 103643 w 124330"/>
                  <a:gd name="connsiteY43" fmla="*/ 48274 h 144686"/>
                  <a:gd name="connsiteX44" fmla="*/ 93726 w 124330"/>
                  <a:gd name="connsiteY44" fmla="*/ 28194 h 144686"/>
                  <a:gd name="connsiteX45" fmla="*/ 68510 w 124330"/>
                  <a:gd name="connsiteY45" fmla="*/ 19370 h 144686"/>
                  <a:gd name="connsiteX46" fmla="*/ 65888 w 124330"/>
                  <a:gd name="connsiteY46" fmla="*/ 19397 h 144686"/>
                  <a:gd name="connsiteX47" fmla="*/ 35945 w 124330"/>
                  <a:gd name="connsiteY47" fmla="*/ 27375 h 144686"/>
                  <a:gd name="connsiteX48" fmla="*/ 27640 w 124330"/>
                  <a:gd name="connsiteY48" fmla="*/ 34751 h 144686"/>
                  <a:gd name="connsiteX49" fmla="*/ 22421 w 124330"/>
                  <a:gd name="connsiteY49" fmla="*/ 42428 h 144686"/>
                  <a:gd name="connsiteX50" fmla="*/ 34360 w 124330"/>
                  <a:gd name="connsiteY50" fmla="*/ 47509 h 144686"/>
                  <a:gd name="connsiteX51" fmla="*/ 34743 w 124330"/>
                  <a:gd name="connsiteY51" fmla="*/ 46772 h 144686"/>
                  <a:gd name="connsiteX52" fmla="*/ 40179 w 124330"/>
                  <a:gd name="connsiteY52" fmla="*/ 39259 h 144686"/>
                  <a:gd name="connsiteX53" fmla="*/ 58074 w 124330"/>
                  <a:gd name="connsiteY53" fmla="*/ 31117 h 144686"/>
                  <a:gd name="connsiteX54" fmla="*/ 73674 w 124330"/>
                  <a:gd name="connsiteY54" fmla="*/ 36418 h 144686"/>
                  <a:gd name="connsiteX55" fmla="*/ 81159 w 124330"/>
                  <a:gd name="connsiteY55" fmla="*/ 53055 h 144686"/>
                  <a:gd name="connsiteX56" fmla="*/ 75312 w 124330"/>
                  <a:gd name="connsiteY56" fmla="*/ 71251 h 144686"/>
                  <a:gd name="connsiteX57" fmla="*/ 69903 w 124330"/>
                  <a:gd name="connsiteY57" fmla="*/ 77780 h 144686"/>
                  <a:gd name="connsiteX58" fmla="*/ 54769 w 124330"/>
                  <a:gd name="connsiteY58" fmla="*/ 91385 h 144686"/>
                  <a:gd name="connsiteX59" fmla="*/ 44277 w 124330"/>
                  <a:gd name="connsiteY59" fmla="*/ 99718 h 144686"/>
                  <a:gd name="connsiteX60" fmla="*/ 28404 w 124330"/>
                  <a:gd name="connsiteY60" fmla="*/ 114471 h 144686"/>
                  <a:gd name="connsiteX61" fmla="*/ 24825 w 124330"/>
                  <a:gd name="connsiteY61" fmla="*/ 119033 h 144686"/>
                  <a:gd name="connsiteX62" fmla="*/ 21602 w 124330"/>
                  <a:gd name="connsiteY62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24330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3" y="144687"/>
                      <a:pt x="648" y="140343"/>
                      <a:pt x="648" y="135015"/>
                    </a:cubicBezTo>
                    <a:cubicBezTo>
                      <a:pt x="648" y="125098"/>
                      <a:pt x="3406" y="116055"/>
                      <a:pt x="8870" y="108105"/>
                    </a:cubicBezTo>
                    <a:cubicBezTo>
                      <a:pt x="10236" y="106111"/>
                      <a:pt x="11903" y="103953"/>
                      <a:pt x="13816" y="101767"/>
                    </a:cubicBezTo>
                    <a:cubicBezTo>
                      <a:pt x="18432" y="96440"/>
                      <a:pt x="24634" y="90648"/>
                      <a:pt x="32230" y="84555"/>
                    </a:cubicBezTo>
                    <a:lnTo>
                      <a:pt x="42666" y="76250"/>
                    </a:lnTo>
                    <a:cubicBezTo>
                      <a:pt x="48294" y="71688"/>
                      <a:pt x="52773" y="67672"/>
                      <a:pt x="55888" y="64393"/>
                    </a:cubicBezTo>
                    <a:cubicBezTo>
                      <a:pt x="57363" y="62836"/>
                      <a:pt x="58511" y="61497"/>
                      <a:pt x="59276" y="60377"/>
                    </a:cubicBezTo>
                    <a:cubicBezTo>
                      <a:pt x="60916" y="57864"/>
                      <a:pt x="61816" y="55268"/>
                      <a:pt x="61816" y="53001"/>
                    </a:cubicBezTo>
                    <a:cubicBezTo>
                      <a:pt x="61816" y="52864"/>
                      <a:pt x="61816" y="51635"/>
                      <a:pt x="61516" y="51416"/>
                    </a:cubicBezTo>
                    <a:cubicBezTo>
                      <a:pt x="60943" y="50952"/>
                      <a:pt x="60041" y="50433"/>
                      <a:pt x="58101" y="50433"/>
                    </a:cubicBezTo>
                    <a:cubicBezTo>
                      <a:pt x="57609" y="50433"/>
                      <a:pt x="56271" y="50433"/>
                      <a:pt x="54167" y="52618"/>
                    </a:cubicBezTo>
                    <a:cubicBezTo>
                      <a:pt x="53293" y="53520"/>
                      <a:pt x="52473" y="54695"/>
                      <a:pt x="51709" y="56061"/>
                    </a:cubicBezTo>
                    <a:cubicBezTo>
                      <a:pt x="50671" y="57973"/>
                      <a:pt x="49769" y="60213"/>
                      <a:pt x="49086" y="62781"/>
                    </a:cubicBezTo>
                    <a:cubicBezTo>
                      <a:pt x="48348" y="65486"/>
                      <a:pt x="46490" y="67726"/>
                      <a:pt x="43977" y="68956"/>
                    </a:cubicBezTo>
                    <a:cubicBezTo>
                      <a:pt x="41464" y="70185"/>
                      <a:pt x="38540" y="70267"/>
                      <a:pt x="35972" y="69174"/>
                    </a:cubicBezTo>
                    <a:lnTo>
                      <a:pt x="5893" y="56388"/>
                    </a:lnTo>
                    <a:cubicBezTo>
                      <a:pt x="1193" y="54394"/>
                      <a:pt x="-1129" y="49121"/>
                      <a:pt x="538" y="44313"/>
                    </a:cubicBezTo>
                    <a:cubicBezTo>
                      <a:pt x="3489" y="35789"/>
                      <a:pt x="7669" y="28358"/>
                      <a:pt x="12914" y="22157"/>
                    </a:cubicBezTo>
                    <a:cubicBezTo>
                      <a:pt x="16493" y="17949"/>
                      <a:pt x="20646" y="14261"/>
                      <a:pt x="25236" y="11229"/>
                    </a:cubicBezTo>
                    <a:cubicBezTo>
                      <a:pt x="35781" y="4235"/>
                      <a:pt x="49277" y="464"/>
                      <a:pt x="65369" y="27"/>
                    </a:cubicBezTo>
                    <a:cubicBezTo>
                      <a:pt x="66407" y="0"/>
                      <a:pt x="67444" y="0"/>
                      <a:pt x="68537" y="0"/>
                    </a:cubicBezTo>
                    <a:cubicBezTo>
                      <a:pt x="82662" y="0"/>
                      <a:pt x="95283" y="4426"/>
                      <a:pt x="105994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51689"/>
                      <a:pt x="122741" y="55077"/>
                      <a:pt x="122194" y="58328"/>
                    </a:cubicBezTo>
                    <a:cubicBezTo>
                      <a:pt x="120118" y="70895"/>
                      <a:pt x="113998" y="81359"/>
                      <a:pt x="104026" y="89418"/>
                    </a:cubicBezTo>
                    <a:lnTo>
                      <a:pt x="96923" y="95074"/>
                    </a:lnTo>
                    <a:lnTo>
                      <a:pt x="104573" y="95074"/>
                    </a:lnTo>
                    <a:cubicBezTo>
                      <a:pt x="108752" y="95074"/>
                      <a:pt x="112441" y="97751"/>
                      <a:pt x="113752" y="101685"/>
                    </a:cubicBezTo>
                    <a:lnTo>
                      <a:pt x="123833" y="131928"/>
                    </a:lnTo>
                    <a:cubicBezTo>
                      <a:pt x="124816" y="134879"/>
                      <a:pt x="124325" y="138130"/>
                      <a:pt x="122494" y="140643"/>
                    </a:cubicBezTo>
                    <a:cubicBezTo>
                      <a:pt x="120692" y="143211"/>
                      <a:pt x="117768" y="144687"/>
                      <a:pt x="114654" y="144687"/>
                    </a:cubicBezTo>
                    <a:close/>
                    <a:moveTo>
                      <a:pt x="21602" y="125344"/>
                    </a:moveTo>
                    <a:lnTo>
                      <a:pt x="101213" y="125344"/>
                    </a:lnTo>
                    <a:lnTo>
                      <a:pt x="99381" y="119825"/>
                    </a:lnTo>
                    <a:lnTo>
                      <a:pt x="99381" y="119825"/>
                    </a:lnTo>
                    <a:lnTo>
                      <a:pt x="97579" y="114443"/>
                    </a:lnTo>
                    <a:lnTo>
                      <a:pt x="69165" y="114443"/>
                    </a:lnTo>
                    <a:cubicBezTo>
                      <a:pt x="65041" y="114443"/>
                      <a:pt x="61380" y="111848"/>
                      <a:pt x="60041" y="107941"/>
                    </a:cubicBezTo>
                    <a:cubicBezTo>
                      <a:pt x="58675" y="104062"/>
                      <a:pt x="59931" y="99745"/>
                      <a:pt x="63156" y="97177"/>
                    </a:cubicBezTo>
                    <a:lnTo>
                      <a:pt x="91923" y="74310"/>
                    </a:lnTo>
                    <a:cubicBezTo>
                      <a:pt x="98098" y="69311"/>
                      <a:pt x="101786" y="63027"/>
                      <a:pt x="103098" y="55159"/>
                    </a:cubicBezTo>
                    <a:cubicBezTo>
                      <a:pt x="103453" y="52946"/>
                      <a:pt x="103643" y="50624"/>
                      <a:pt x="103643" y="48274"/>
                    </a:cubicBezTo>
                    <a:cubicBezTo>
                      <a:pt x="103643" y="40106"/>
                      <a:pt x="100502" y="33740"/>
                      <a:pt x="93726" y="28194"/>
                    </a:cubicBezTo>
                    <a:cubicBezTo>
                      <a:pt x="86459" y="22266"/>
                      <a:pt x="78208" y="19370"/>
                      <a:pt x="68510" y="19370"/>
                    </a:cubicBezTo>
                    <a:cubicBezTo>
                      <a:pt x="67636" y="19370"/>
                      <a:pt x="66735" y="19370"/>
                      <a:pt x="65888" y="19397"/>
                    </a:cubicBezTo>
                    <a:cubicBezTo>
                      <a:pt x="53456" y="19725"/>
                      <a:pt x="43403" y="22402"/>
                      <a:pt x="35945" y="27375"/>
                    </a:cubicBezTo>
                    <a:cubicBezTo>
                      <a:pt x="32858" y="29424"/>
                      <a:pt x="30071" y="31910"/>
                      <a:pt x="27640" y="34751"/>
                    </a:cubicBezTo>
                    <a:cubicBezTo>
                      <a:pt x="25700" y="37046"/>
                      <a:pt x="23951" y="39587"/>
                      <a:pt x="22421" y="42428"/>
                    </a:cubicBezTo>
                    <a:lnTo>
                      <a:pt x="34360" y="47509"/>
                    </a:lnTo>
                    <a:cubicBezTo>
                      <a:pt x="34496" y="47264"/>
                      <a:pt x="34634" y="47018"/>
                      <a:pt x="34743" y="46772"/>
                    </a:cubicBezTo>
                    <a:cubicBezTo>
                      <a:pt x="36300" y="43931"/>
                      <a:pt x="38158" y="41390"/>
                      <a:pt x="40179" y="39259"/>
                    </a:cubicBezTo>
                    <a:cubicBezTo>
                      <a:pt x="46654" y="32511"/>
                      <a:pt x="53484" y="31117"/>
                      <a:pt x="58074" y="31117"/>
                    </a:cubicBezTo>
                    <a:cubicBezTo>
                      <a:pt x="64057" y="31117"/>
                      <a:pt x="69329" y="32893"/>
                      <a:pt x="73674" y="36418"/>
                    </a:cubicBezTo>
                    <a:cubicBezTo>
                      <a:pt x="77089" y="39177"/>
                      <a:pt x="81159" y="44313"/>
                      <a:pt x="81159" y="53055"/>
                    </a:cubicBezTo>
                    <a:cubicBezTo>
                      <a:pt x="81159" y="59120"/>
                      <a:pt x="79193" y="65240"/>
                      <a:pt x="75312" y="71251"/>
                    </a:cubicBezTo>
                    <a:cubicBezTo>
                      <a:pt x="73783" y="73463"/>
                      <a:pt x="72061" y="75512"/>
                      <a:pt x="69903" y="77780"/>
                    </a:cubicBezTo>
                    <a:cubicBezTo>
                      <a:pt x="66161" y="81714"/>
                      <a:pt x="61216" y="86167"/>
                      <a:pt x="54769" y="91385"/>
                    </a:cubicBezTo>
                    <a:lnTo>
                      <a:pt x="44277" y="99718"/>
                    </a:lnTo>
                    <a:cubicBezTo>
                      <a:pt x="37611" y="105045"/>
                      <a:pt x="32283" y="110018"/>
                      <a:pt x="28404" y="114471"/>
                    </a:cubicBezTo>
                    <a:cubicBezTo>
                      <a:pt x="26983" y="116110"/>
                      <a:pt x="25781" y="117640"/>
                      <a:pt x="24825" y="119033"/>
                    </a:cubicBezTo>
                    <a:cubicBezTo>
                      <a:pt x="23487" y="121055"/>
                      <a:pt x="22394" y="123131"/>
                      <a:pt x="21602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1D907BF6-2F47-4E1D-ACB5-34E36C2DC71D}"/>
                </a:ext>
              </a:extLst>
            </p:cNvPr>
            <p:cNvSpPr/>
            <p:nvPr/>
          </p:nvSpPr>
          <p:spPr>
            <a:xfrm>
              <a:off x="12842416" y="1614439"/>
              <a:ext cx="104963" cy="125344"/>
            </a:xfrm>
            <a:custGeom>
              <a:avLst/>
              <a:gdLst>
                <a:gd name="connsiteX0" fmla="*/ 98871 w 104963"/>
                <a:gd name="connsiteY0" fmla="*/ 107067 h 125344"/>
                <a:gd name="connsiteX1" fmla="*/ 94882 w 104963"/>
                <a:gd name="connsiteY1" fmla="*/ 95074 h 125344"/>
                <a:gd name="connsiteX2" fmla="*/ 86877 w 104963"/>
                <a:gd name="connsiteY2" fmla="*/ 95074 h 125344"/>
                <a:gd name="connsiteX3" fmla="*/ 59502 w 104963"/>
                <a:gd name="connsiteY3" fmla="*/ 95074 h 125344"/>
                <a:gd name="connsiteX4" fmla="*/ 74774 w 104963"/>
                <a:gd name="connsiteY4" fmla="*/ 82943 h 125344"/>
                <a:gd name="connsiteX5" fmla="*/ 88270 w 104963"/>
                <a:gd name="connsiteY5" fmla="*/ 72207 h 125344"/>
                <a:gd name="connsiteX6" fmla="*/ 102969 w 104963"/>
                <a:gd name="connsiteY6" fmla="*/ 47045 h 125344"/>
                <a:gd name="connsiteX7" fmla="*/ 103652 w 104963"/>
                <a:gd name="connsiteY7" fmla="*/ 38576 h 125344"/>
                <a:gd name="connsiteX8" fmla="*/ 90183 w 104963"/>
                <a:gd name="connsiteY8" fmla="*/ 11010 h 125344"/>
                <a:gd name="connsiteX9" fmla="*/ 58846 w 104963"/>
                <a:gd name="connsiteY9" fmla="*/ 0 h 125344"/>
                <a:gd name="connsiteX10" fmla="*/ 55951 w 104963"/>
                <a:gd name="connsiteY10" fmla="*/ 27 h 125344"/>
                <a:gd name="connsiteX11" fmla="*/ 20900 w 104963"/>
                <a:gd name="connsiteY11" fmla="*/ 9617 h 125344"/>
                <a:gd name="connsiteX12" fmla="*/ 10600 w 104963"/>
                <a:gd name="connsiteY12" fmla="*/ 18769 h 125344"/>
                <a:gd name="connsiteX13" fmla="*/ 0 w 104963"/>
                <a:gd name="connsiteY13" fmla="*/ 37811 h 125344"/>
                <a:gd name="connsiteX14" fmla="*/ 30079 w 104963"/>
                <a:gd name="connsiteY14" fmla="*/ 50597 h 125344"/>
                <a:gd name="connsiteX15" fmla="*/ 33548 w 104963"/>
                <a:gd name="connsiteY15" fmla="*/ 41745 h 125344"/>
                <a:gd name="connsiteX16" fmla="*/ 37510 w 104963"/>
                <a:gd name="connsiteY16" fmla="*/ 36254 h 125344"/>
                <a:gd name="connsiteX17" fmla="*/ 48410 w 104963"/>
                <a:gd name="connsiteY17" fmla="*/ 31090 h 125344"/>
                <a:gd name="connsiteX18" fmla="*/ 57918 w 104963"/>
                <a:gd name="connsiteY18" fmla="*/ 34232 h 125344"/>
                <a:gd name="connsiteX19" fmla="*/ 61797 w 104963"/>
                <a:gd name="connsiteY19" fmla="*/ 43330 h 125344"/>
                <a:gd name="connsiteX20" fmla="*/ 57508 w 104963"/>
                <a:gd name="connsiteY20" fmla="*/ 56252 h 125344"/>
                <a:gd name="connsiteX21" fmla="*/ 53191 w 104963"/>
                <a:gd name="connsiteY21" fmla="*/ 61388 h 125344"/>
                <a:gd name="connsiteX22" fmla="*/ 38984 w 104963"/>
                <a:gd name="connsiteY22" fmla="*/ 74146 h 125344"/>
                <a:gd name="connsiteX23" fmla="*/ 28577 w 104963"/>
                <a:gd name="connsiteY23" fmla="*/ 82424 h 125344"/>
                <a:gd name="connsiteX24" fmla="*/ 11419 w 104963"/>
                <a:gd name="connsiteY24" fmla="*/ 98434 h 125344"/>
                <a:gd name="connsiteX25" fmla="*/ 7157 w 104963"/>
                <a:gd name="connsiteY25" fmla="*/ 103898 h 125344"/>
                <a:gd name="connsiteX26" fmla="*/ 628 w 104963"/>
                <a:gd name="connsiteY26" fmla="*/ 125344 h 125344"/>
                <a:gd name="connsiteX27" fmla="*/ 38329 w 104963"/>
                <a:gd name="connsiteY27" fmla="*/ 125344 h 125344"/>
                <a:gd name="connsiteX28" fmla="*/ 104963 w 104963"/>
                <a:gd name="connsiteY28" fmla="*/ 125344 h 125344"/>
                <a:gd name="connsiteX29" fmla="*/ 98871 w 104963"/>
                <a:gd name="connsiteY29" fmla="*/ 107067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4963" h="125344">
                  <a:moveTo>
                    <a:pt x="98871" y="107067"/>
                  </a:moveTo>
                  <a:lnTo>
                    <a:pt x="94882" y="95074"/>
                  </a:lnTo>
                  <a:lnTo>
                    <a:pt x="86877" y="95074"/>
                  </a:lnTo>
                  <a:lnTo>
                    <a:pt x="59502" y="95074"/>
                  </a:lnTo>
                  <a:lnTo>
                    <a:pt x="74774" y="82943"/>
                  </a:lnTo>
                  <a:lnTo>
                    <a:pt x="88270" y="72207"/>
                  </a:lnTo>
                  <a:cubicBezTo>
                    <a:pt x="96384" y="65650"/>
                    <a:pt x="101275" y="57263"/>
                    <a:pt x="102969" y="47045"/>
                  </a:cubicBezTo>
                  <a:cubicBezTo>
                    <a:pt x="103405" y="44340"/>
                    <a:pt x="103652" y="41526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6" y="0"/>
                  </a:cubicBezTo>
                  <a:cubicBezTo>
                    <a:pt x="57863" y="0"/>
                    <a:pt x="56906" y="0"/>
                    <a:pt x="55951" y="27"/>
                  </a:cubicBezTo>
                  <a:cubicBezTo>
                    <a:pt x="41635" y="410"/>
                    <a:pt x="29943" y="3606"/>
                    <a:pt x="20900" y="9617"/>
                  </a:cubicBezTo>
                  <a:cubicBezTo>
                    <a:pt x="17020" y="12185"/>
                    <a:pt x="13605" y="15245"/>
                    <a:pt x="10600" y="18769"/>
                  </a:cubicBezTo>
                  <a:cubicBezTo>
                    <a:pt x="6092" y="24042"/>
                    <a:pt x="2568" y="30380"/>
                    <a:pt x="0" y="37811"/>
                  </a:cubicBezTo>
                  <a:lnTo>
                    <a:pt x="30079" y="50597"/>
                  </a:lnTo>
                  <a:cubicBezTo>
                    <a:pt x="30980" y="47236"/>
                    <a:pt x="32154" y="44286"/>
                    <a:pt x="33548" y="41745"/>
                  </a:cubicBezTo>
                  <a:cubicBezTo>
                    <a:pt x="34696" y="39641"/>
                    <a:pt x="36007" y="37811"/>
                    <a:pt x="37510" y="36254"/>
                  </a:cubicBezTo>
                  <a:cubicBezTo>
                    <a:pt x="40816" y="32811"/>
                    <a:pt x="44448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7" y="39368"/>
                    <a:pt x="61797" y="43330"/>
                  </a:cubicBezTo>
                  <a:cubicBezTo>
                    <a:pt x="61797" y="47537"/>
                    <a:pt x="60376" y="51826"/>
                    <a:pt x="57508" y="56252"/>
                  </a:cubicBezTo>
                  <a:cubicBezTo>
                    <a:pt x="56442" y="57782"/>
                    <a:pt x="54995" y="59503"/>
                    <a:pt x="53191" y="61388"/>
                  </a:cubicBezTo>
                  <a:cubicBezTo>
                    <a:pt x="49776" y="64967"/>
                    <a:pt x="45050" y="69229"/>
                    <a:pt x="38984" y="74146"/>
                  </a:cubicBezTo>
                  <a:lnTo>
                    <a:pt x="28577" y="82424"/>
                  </a:lnTo>
                  <a:cubicBezTo>
                    <a:pt x="21390" y="88189"/>
                    <a:pt x="15681" y="93516"/>
                    <a:pt x="11419" y="98434"/>
                  </a:cubicBezTo>
                  <a:cubicBezTo>
                    <a:pt x="9779" y="100319"/>
                    <a:pt x="8359" y="102122"/>
                    <a:pt x="7157" y="103898"/>
                  </a:cubicBezTo>
                  <a:cubicBezTo>
                    <a:pt x="2813" y="110236"/>
                    <a:pt x="628" y="117394"/>
                    <a:pt x="628" y="125344"/>
                  </a:cubicBezTo>
                  <a:lnTo>
                    <a:pt x="38329" y="125344"/>
                  </a:lnTo>
                  <a:lnTo>
                    <a:pt x="104963" y="125344"/>
                  </a:lnTo>
                  <a:lnTo>
                    <a:pt x="98871" y="107067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8" name="Graphic 2">
              <a:extLst>
                <a:ext uri="{FF2B5EF4-FFF2-40B4-BE49-F238E27FC236}">
                  <a16:creationId xmlns:a16="http://schemas.microsoft.com/office/drawing/2014/main" id="{91184B27-56EC-4E0A-95E1-94CD1B8304A2}"/>
                </a:ext>
              </a:extLst>
            </p:cNvPr>
            <p:cNvGrpSpPr/>
            <p:nvPr/>
          </p:nvGrpSpPr>
          <p:grpSpPr>
            <a:xfrm>
              <a:off x="12928236" y="1604741"/>
              <a:ext cx="124357" cy="144686"/>
              <a:chOff x="12928236" y="1604741"/>
              <a:chExt cx="124357" cy="144686"/>
            </a:xfrm>
            <a:solidFill>
              <a:srgbClr val="FFECBD"/>
            </a:solidFill>
          </p:grpSpPr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CD1743E1-995E-43E1-9C24-FEB72BDDC589}"/>
                  </a:ext>
                </a:extLst>
              </p:cNvPr>
              <p:cNvSpPr/>
              <p:nvPr/>
            </p:nvSpPr>
            <p:spPr>
              <a:xfrm>
                <a:off x="12937899" y="1614439"/>
                <a:ext cx="104991" cy="125344"/>
              </a:xfrm>
              <a:custGeom>
                <a:avLst/>
                <a:gdLst>
                  <a:gd name="connsiteX0" fmla="*/ 94910 w 104991"/>
                  <a:gd name="connsiteY0" fmla="*/ 95074 h 125344"/>
                  <a:gd name="connsiteX1" fmla="*/ 59530 w 104991"/>
                  <a:gd name="connsiteY1" fmla="*/ 95074 h 125344"/>
                  <a:gd name="connsiteX2" fmla="*/ 88298 w 104991"/>
                  <a:gd name="connsiteY2" fmla="*/ 72207 h 125344"/>
                  <a:gd name="connsiteX3" fmla="*/ 93216 w 104991"/>
                  <a:gd name="connsiteY3" fmla="*/ 67562 h 125344"/>
                  <a:gd name="connsiteX4" fmla="*/ 103680 w 104991"/>
                  <a:gd name="connsiteY4" fmla="*/ 38576 h 125344"/>
                  <a:gd name="connsiteX5" fmla="*/ 90211 w 104991"/>
                  <a:gd name="connsiteY5" fmla="*/ 11010 h 125344"/>
                  <a:gd name="connsiteX6" fmla="*/ 58875 w 104991"/>
                  <a:gd name="connsiteY6" fmla="*/ 0 h 125344"/>
                  <a:gd name="connsiteX7" fmla="*/ 30380 w 104991"/>
                  <a:gd name="connsiteY7" fmla="*/ 4754 h 125344"/>
                  <a:gd name="connsiteX8" fmla="*/ 20928 w 104991"/>
                  <a:gd name="connsiteY8" fmla="*/ 9644 h 125344"/>
                  <a:gd name="connsiteX9" fmla="*/ 0 w 104991"/>
                  <a:gd name="connsiteY9" fmla="*/ 37838 h 125344"/>
                  <a:gd name="connsiteX10" fmla="*/ 30080 w 104991"/>
                  <a:gd name="connsiteY10" fmla="*/ 50624 h 125344"/>
                  <a:gd name="connsiteX11" fmla="*/ 37510 w 104991"/>
                  <a:gd name="connsiteY11" fmla="*/ 36281 h 125344"/>
                  <a:gd name="connsiteX12" fmla="*/ 48412 w 104991"/>
                  <a:gd name="connsiteY12" fmla="*/ 31117 h 125344"/>
                  <a:gd name="connsiteX13" fmla="*/ 57919 w 104991"/>
                  <a:gd name="connsiteY13" fmla="*/ 34259 h 125344"/>
                  <a:gd name="connsiteX14" fmla="*/ 61798 w 104991"/>
                  <a:gd name="connsiteY14" fmla="*/ 43357 h 125344"/>
                  <a:gd name="connsiteX15" fmla="*/ 57509 w 104991"/>
                  <a:gd name="connsiteY15" fmla="*/ 56279 h 125344"/>
                  <a:gd name="connsiteX16" fmla="*/ 38986 w 104991"/>
                  <a:gd name="connsiteY16" fmla="*/ 74174 h 125344"/>
                  <a:gd name="connsiteX17" fmla="*/ 28577 w 104991"/>
                  <a:gd name="connsiteY17" fmla="*/ 82452 h 125344"/>
                  <a:gd name="connsiteX18" fmla="*/ 20954 w 104991"/>
                  <a:gd name="connsiteY18" fmla="*/ 88899 h 125344"/>
                  <a:gd name="connsiteX19" fmla="*/ 7185 w 104991"/>
                  <a:gd name="connsiteY19" fmla="*/ 103898 h 125344"/>
                  <a:gd name="connsiteX20" fmla="*/ 656 w 104991"/>
                  <a:gd name="connsiteY20" fmla="*/ 125344 h 125344"/>
                  <a:gd name="connsiteX21" fmla="*/ 57400 w 104991"/>
                  <a:gd name="connsiteY21" fmla="*/ 125344 h 125344"/>
                  <a:gd name="connsiteX22" fmla="*/ 104991 w 104991"/>
                  <a:gd name="connsiteY22" fmla="*/ 125344 h 125344"/>
                  <a:gd name="connsiteX23" fmla="*/ 94910 w 104991"/>
                  <a:gd name="connsiteY23" fmla="*/ 95074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4991" h="125344">
                    <a:moveTo>
                      <a:pt x="94910" y="95074"/>
                    </a:moveTo>
                    <a:lnTo>
                      <a:pt x="59530" y="95074"/>
                    </a:lnTo>
                    <a:lnTo>
                      <a:pt x="88298" y="72207"/>
                    </a:lnTo>
                    <a:cubicBezTo>
                      <a:pt x="90101" y="70759"/>
                      <a:pt x="91713" y="69202"/>
                      <a:pt x="93216" y="67562"/>
                    </a:cubicBezTo>
                    <a:cubicBezTo>
                      <a:pt x="100182" y="59885"/>
                      <a:pt x="103680" y="50214"/>
                      <a:pt x="103680" y="38576"/>
                    </a:cubicBezTo>
                    <a:cubicBezTo>
                      <a:pt x="103680" y="27539"/>
                      <a:pt x="99199" y="18332"/>
                      <a:pt x="90211" y="11010"/>
                    </a:cubicBezTo>
                    <a:cubicBezTo>
                      <a:pt x="81222" y="3661"/>
                      <a:pt x="70787" y="0"/>
                      <a:pt x="58875" y="0"/>
                    </a:cubicBezTo>
                    <a:cubicBezTo>
                      <a:pt x="47893" y="0"/>
                      <a:pt x="38385" y="1585"/>
                      <a:pt x="30380" y="4754"/>
                    </a:cubicBezTo>
                    <a:cubicBezTo>
                      <a:pt x="26965" y="6092"/>
                      <a:pt x="23824" y="7732"/>
                      <a:pt x="20928" y="9644"/>
                    </a:cubicBezTo>
                    <a:cubicBezTo>
                      <a:pt x="11283" y="16064"/>
                      <a:pt x="4317" y="25462"/>
                      <a:pt x="0" y="37838"/>
                    </a:cubicBezTo>
                    <a:lnTo>
                      <a:pt x="30080" y="50624"/>
                    </a:lnTo>
                    <a:cubicBezTo>
                      <a:pt x="31718" y="44504"/>
                      <a:pt x="34205" y="39723"/>
                      <a:pt x="37510" y="36281"/>
                    </a:cubicBezTo>
                    <a:cubicBezTo>
                      <a:pt x="40816" y="32839"/>
                      <a:pt x="44450" y="31117"/>
                      <a:pt x="48412" y="31117"/>
                    </a:cubicBezTo>
                    <a:cubicBezTo>
                      <a:pt x="52153" y="31117"/>
                      <a:pt x="55323" y="32156"/>
                      <a:pt x="57919" y="34259"/>
                    </a:cubicBezTo>
                    <a:cubicBezTo>
                      <a:pt x="60514" y="36363"/>
                      <a:pt x="61798" y="39395"/>
                      <a:pt x="61798" y="43357"/>
                    </a:cubicBezTo>
                    <a:cubicBezTo>
                      <a:pt x="61798" y="47564"/>
                      <a:pt x="60377" y="51853"/>
                      <a:pt x="57509" y="56279"/>
                    </a:cubicBezTo>
                    <a:cubicBezTo>
                      <a:pt x="54421" y="60705"/>
                      <a:pt x="48248" y="66661"/>
                      <a:pt x="38986" y="74174"/>
                    </a:cubicBezTo>
                    <a:lnTo>
                      <a:pt x="28577" y="82452"/>
                    </a:lnTo>
                    <a:cubicBezTo>
                      <a:pt x="25818" y="84665"/>
                      <a:pt x="23277" y="86823"/>
                      <a:pt x="20954" y="88899"/>
                    </a:cubicBezTo>
                    <a:cubicBezTo>
                      <a:pt x="14917" y="94309"/>
                      <a:pt x="10328" y="99308"/>
                      <a:pt x="7185" y="103898"/>
                    </a:cubicBezTo>
                    <a:cubicBezTo>
                      <a:pt x="2841" y="110236"/>
                      <a:pt x="656" y="117394"/>
                      <a:pt x="656" y="125344"/>
                    </a:cubicBezTo>
                    <a:lnTo>
                      <a:pt x="57400" y="125344"/>
                    </a:lnTo>
                    <a:lnTo>
                      <a:pt x="104991" y="125344"/>
                    </a:lnTo>
                    <a:lnTo>
                      <a:pt x="94910" y="95074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19F4B9CE-A5DD-4A20-A156-88C92894E337}"/>
                  </a:ext>
                </a:extLst>
              </p:cNvPr>
              <p:cNvSpPr/>
              <p:nvPr/>
            </p:nvSpPr>
            <p:spPr>
              <a:xfrm>
                <a:off x="12928236" y="1604741"/>
                <a:ext cx="124357" cy="144686"/>
              </a:xfrm>
              <a:custGeom>
                <a:avLst/>
                <a:gdLst>
                  <a:gd name="connsiteX0" fmla="*/ 114654 w 124357"/>
                  <a:gd name="connsiteY0" fmla="*/ 144687 h 144686"/>
                  <a:gd name="connsiteX1" fmla="*/ 10319 w 124357"/>
                  <a:gd name="connsiteY1" fmla="*/ 144687 h 144686"/>
                  <a:gd name="connsiteX2" fmla="*/ 647 w 124357"/>
                  <a:gd name="connsiteY2" fmla="*/ 135015 h 144686"/>
                  <a:gd name="connsiteX3" fmla="*/ 8870 w 124357"/>
                  <a:gd name="connsiteY3" fmla="*/ 108105 h 144686"/>
                  <a:gd name="connsiteX4" fmla="*/ 24169 w 124357"/>
                  <a:gd name="connsiteY4" fmla="*/ 91385 h 144686"/>
                  <a:gd name="connsiteX5" fmla="*/ 32201 w 124357"/>
                  <a:gd name="connsiteY5" fmla="*/ 84583 h 144686"/>
                  <a:gd name="connsiteX6" fmla="*/ 42665 w 124357"/>
                  <a:gd name="connsiteY6" fmla="*/ 76277 h 144686"/>
                  <a:gd name="connsiteX7" fmla="*/ 59276 w 124357"/>
                  <a:gd name="connsiteY7" fmla="*/ 60404 h 144686"/>
                  <a:gd name="connsiteX8" fmla="*/ 61816 w 124357"/>
                  <a:gd name="connsiteY8" fmla="*/ 53028 h 144686"/>
                  <a:gd name="connsiteX9" fmla="*/ 61516 w 124357"/>
                  <a:gd name="connsiteY9" fmla="*/ 51444 h 144686"/>
                  <a:gd name="connsiteX10" fmla="*/ 58101 w 124357"/>
                  <a:gd name="connsiteY10" fmla="*/ 50460 h 144686"/>
                  <a:gd name="connsiteX11" fmla="*/ 54167 w 124357"/>
                  <a:gd name="connsiteY11" fmla="*/ 52646 h 144686"/>
                  <a:gd name="connsiteX12" fmla="*/ 49086 w 124357"/>
                  <a:gd name="connsiteY12" fmla="*/ 62809 h 144686"/>
                  <a:gd name="connsiteX13" fmla="*/ 43976 w 124357"/>
                  <a:gd name="connsiteY13" fmla="*/ 68983 h 144686"/>
                  <a:gd name="connsiteX14" fmla="*/ 35971 w 124357"/>
                  <a:gd name="connsiteY14" fmla="*/ 69174 h 144686"/>
                  <a:gd name="connsiteX15" fmla="*/ 5892 w 124357"/>
                  <a:gd name="connsiteY15" fmla="*/ 56388 h 144686"/>
                  <a:gd name="connsiteX16" fmla="*/ 538 w 124357"/>
                  <a:gd name="connsiteY16" fmla="*/ 44313 h 144686"/>
                  <a:gd name="connsiteX17" fmla="*/ 25235 w 124357"/>
                  <a:gd name="connsiteY17" fmla="*/ 11229 h 144686"/>
                  <a:gd name="connsiteX18" fmla="*/ 36490 w 124357"/>
                  <a:gd name="connsiteY18" fmla="*/ 5409 h 144686"/>
                  <a:gd name="connsiteX19" fmla="*/ 68538 w 124357"/>
                  <a:gd name="connsiteY19" fmla="*/ 0 h 144686"/>
                  <a:gd name="connsiteX20" fmla="*/ 105993 w 124357"/>
                  <a:gd name="connsiteY20" fmla="*/ 13196 h 144686"/>
                  <a:gd name="connsiteX21" fmla="*/ 123014 w 124357"/>
                  <a:gd name="connsiteY21" fmla="*/ 48274 h 144686"/>
                  <a:gd name="connsiteX22" fmla="*/ 110037 w 124357"/>
                  <a:gd name="connsiteY22" fmla="*/ 83763 h 144686"/>
                  <a:gd name="connsiteX23" fmla="*/ 104054 w 124357"/>
                  <a:gd name="connsiteY23" fmla="*/ 89418 h 144686"/>
                  <a:gd name="connsiteX24" fmla="*/ 96950 w 124357"/>
                  <a:gd name="connsiteY24" fmla="*/ 95074 h 144686"/>
                  <a:gd name="connsiteX25" fmla="*/ 104599 w 124357"/>
                  <a:gd name="connsiteY25" fmla="*/ 95074 h 144686"/>
                  <a:gd name="connsiteX26" fmla="*/ 113778 w 124357"/>
                  <a:gd name="connsiteY26" fmla="*/ 101685 h 144686"/>
                  <a:gd name="connsiteX27" fmla="*/ 123861 w 124357"/>
                  <a:gd name="connsiteY27" fmla="*/ 131928 h 144686"/>
                  <a:gd name="connsiteX28" fmla="*/ 122521 w 124357"/>
                  <a:gd name="connsiteY28" fmla="*/ 140643 h 144686"/>
                  <a:gd name="connsiteX29" fmla="*/ 114654 w 124357"/>
                  <a:gd name="connsiteY29" fmla="*/ 144687 h 144686"/>
                  <a:gd name="connsiteX30" fmla="*/ 21601 w 124357"/>
                  <a:gd name="connsiteY30" fmla="*/ 125344 h 144686"/>
                  <a:gd name="connsiteX31" fmla="*/ 101239 w 124357"/>
                  <a:gd name="connsiteY31" fmla="*/ 125344 h 144686"/>
                  <a:gd name="connsiteX32" fmla="*/ 97605 w 124357"/>
                  <a:gd name="connsiteY32" fmla="*/ 114443 h 144686"/>
                  <a:gd name="connsiteX33" fmla="*/ 69193 w 124357"/>
                  <a:gd name="connsiteY33" fmla="*/ 114443 h 144686"/>
                  <a:gd name="connsiteX34" fmla="*/ 60040 w 124357"/>
                  <a:gd name="connsiteY34" fmla="*/ 107941 h 144686"/>
                  <a:gd name="connsiteX35" fmla="*/ 63155 w 124357"/>
                  <a:gd name="connsiteY35" fmla="*/ 97177 h 144686"/>
                  <a:gd name="connsiteX36" fmla="*/ 91922 w 124357"/>
                  <a:gd name="connsiteY36" fmla="*/ 74310 h 144686"/>
                  <a:gd name="connsiteX37" fmla="*/ 95694 w 124357"/>
                  <a:gd name="connsiteY37" fmla="*/ 70759 h 144686"/>
                  <a:gd name="connsiteX38" fmla="*/ 103643 w 124357"/>
                  <a:gd name="connsiteY38" fmla="*/ 48274 h 144686"/>
                  <a:gd name="connsiteX39" fmla="*/ 93726 w 124357"/>
                  <a:gd name="connsiteY39" fmla="*/ 28194 h 144686"/>
                  <a:gd name="connsiteX40" fmla="*/ 68510 w 124357"/>
                  <a:gd name="connsiteY40" fmla="*/ 19370 h 144686"/>
                  <a:gd name="connsiteX41" fmla="*/ 43539 w 124357"/>
                  <a:gd name="connsiteY41" fmla="*/ 23441 h 144686"/>
                  <a:gd name="connsiteX42" fmla="*/ 35916 w 124357"/>
                  <a:gd name="connsiteY42" fmla="*/ 27375 h 144686"/>
                  <a:gd name="connsiteX43" fmla="*/ 22394 w 124357"/>
                  <a:gd name="connsiteY43" fmla="*/ 42401 h 144686"/>
                  <a:gd name="connsiteX44" fmla="*/ 34360 w 124357"/>
                  <a:gd name="connsiteY44" fmla="*/ 47482 h 144686"/>
                  <a:gd name="connsiteX45" fmla="*/ 40207 w 124357"/>
                  <a:gd name="connsiteY45" fmla="*/ 39232 h 144686"/>
                  <a:gd name="connsiteX46" fmla="*/ 58101 w 124357"/>
                  <a:gd name="connsiteY46" fmla="*/ 31090 h 144686"/>
                  <a:gd name="connsiteX47" fmla="*/ 73700 w 124357"/>
                  <a:gd name="connsiteY47" fmla="*/ 36390 h 144686"/>
                  <a:gd name="connsiteX48" fmla="*/ 81159 w 124357"/>
                  <a:gd name="connsiteY48" fmla="*/ 53028 h 144686"/>
                  <a:gd name="connsiteX49" fmla="*/ 75313 w 124357"/>
                  <a:gd name="connsiteY49" fmla="*/ 71223 h 144686"/>
                  <a:gd name="connsiteX50" fmla="*/ 54768 w 124357"/>
                  <a:gd name="connsiteY50" fmla="*/ 91358 h 144686"/>
                  <a:gd name="connsiteX51" fmla="*/ 44277 w 124357"/>
                  <a:gd name="connsiteY51" fmla="*/ 99691 h 144686"/>
                  <a:gd name="connsiteX52" fmla="*/ 37092 w 124357"/>
                  <a:gd name="connsiteY52" fmla="*/ 105783 h 144686"/>
                  <a:gd name="connsiteX53" fmla="*/ 24826 w 124357"/>
                  <a:gd name="connsiteY53" fmla="*/ 119061 h 144686"/>
                  <a:gd name="connsiteX54" fmla="*/ 21601 w 124357"/>
                  <a:gd name="connsiteY54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24357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4" y="144687"/>
                      <a:pt x="647" y="140343"/>
                      <a:pt x="647" y="135015"/>
                    </a:cubicBezTo>
                    <a:cubicBezTo>
                      <a:pt x="647" y="125098"/>
                      <a:pt x="3406" y="116055"/>
                      <a:pt x="8870" y="108105"/>
                    </a:cubicBezTo>
                    <a:cubicBezTo>
                      <a:pt x="12477" y="102860"/>
                      <a:pt x="17475" y="97368"/>
                      <a:pt x="24169" y="91385"/>
                    </a:cubicBezTo>
                    <a:cubicBezTo>
                      <a:pt x="26628" y="89172"/>
                      <a:pt x="29305" y="86932"/>
                      <a:pt x="32201" y="84583"/>
                    </a:cubicBezTo>
                    <a:lnTo>
                      <a:pt x="42665" y="76277"/>
                    </a:lnTo>
                    <a:cubicBezTo>
                      <a:pt x="53184" y="67754"/>
                      <a:pt x="57500" y="62945"/>
                      <a:pt x="59276" y="60404"/>
                    </a:cubicBezTo>
                    <a:cubicBezTo>
                      <a:pt x="60915" y="57891"/>
                      <a:pt x="61816" y="55323"/>
                      <a:pt x="61816" y="53028"/>
                    </a:cubicBezTo>
                    <a:cubicBezTo>
                      <a:pt x="61816" y="52536"/>
                      <a:pt x="61761" y="51635"/>
                      <a:pt x="61516" y="51444"/>
                    </a:cubicBezTo>
                    <a:cubicBezTo>
                      <a:pt x="60942" y="50979"/>
                      <a:pt x="60040" y="50460"/>
                      <a:pt x="58101" y="50460"/>
                    </a:cubicBezTo>
                    <a:cubicBezTo>
                      <a:pt x="57610" y="50460"/>
                      <a:pt x="56270" y="50460"/>
                      <a:pt x="54167" y="52646"/>
                    </a:cubicBezTo>
                    <a:cubicBezTo>
                      <a:pt x="52008" y="54886"/>
                      <a:pt x="50287" y="58301"/>
                      <a:pt x="49086" y="62809"/>
                    </a:cubicBezTo>
                    <a:cubicBezTo>
                      <a:pt x="48348" y="65513"/>
                      <a:pt x="46490" y="67754"/>
                      <a:pt x="43976" y="68983"/>
                    </a:cubicBezTo>
                    <a:cubicBezTo>
                      <a:pt x="41463" y="70212"/>
                      <a:pt x="38539" y="70294"/>
                      <a:pt x="35971" y="69174"/>
                    </a:cubicBezTo>
                    <a:lnTo>
                      <a:pt x="5892" y="56388"/>
                    </a:lnTo>
                    <a:cubicBezTo>
                      <a:pt x="1193" y="54394"/>
                      <a:pt x="-1128" y="49121"/>
                      <a:pt x="538" y="44313"/>
                    </a:cubicBezTo>
                    <a:cubicBezTo>
                      <a:pt x="5538" y="29943"/>
                      <a:pt x="13843" y="18796"/>
                      <a:pt x="25235" y="11229"/>
                    </a:cubicBezTo>
                    <a:cubicBezTo>
                      <a:pt x="28650" y="8961"/>
                      <a:pt x="32447" y="6994"/>
                      <a:pt x="36490" y="5409"/>
                    </a:cubicBezTo>
                    <a:cubicBezTo>
                      <a:pt x="45616" y="1830"/>
                      <a:pt x="56406" y="0"/>
                      <a:pt x="68538" y="0"/>
                    </a:cubicBezTo>
                    <a:cubicBezTo>
                      <a:pt x="82662" y="0"/>
                      <a:pt x="95283" y="4453"/>
                      <a:pt x="105993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62344"/>
                      <a:pt x="118642" y="74283"/>
                      <a:pt x="110037" y="83763"/>
                    </a:cubicBezTo>
                    <a:cubicBezTo>
                      <a:pt x="108205" y="85785"/>
                      <a:pt x="106184" y="87697"/>
                      <a:pt x="104054" y="89418"/>
                    </a:cubicBezTo>
                    <a:lnTo>
                      <a:pt x="96950" y="95074"/>
                    </a:lnTo>
                    <a:lnTo>
                      <a:pt x="104599" y="95074"/>
                    </a:lnTo>
                    <a:cubicBezTo>
                      <a:pt x="108752" y="95074"/>
                      <a:pt x="112467" y="97751"/>
                      <a:pt x="113778" y="101685"/>
                    </a:cubicBezTo>
                    <a:lnTo>
                      <a:pt x="123861" y="131928"/>
                    </a:lnTo>
                    <a:cubicBezTo>
                      <a:pt x="124844" y="134879"/>
                      <a:pt x="124352" y="138130"/>
                      <a:pt x="122521" y="140643"/>
                    </a:cubicBezTo>
                    <a:cubicBezTo>
                      <a:pt x="120691" y="143211"/>
                      <a:pt x="117767" y="144687"/>
                      <a:pt x="114654" y="144687"/>
                    </a:cubicBezTo>
                    <a:close/>
                    <a:moveTo>
                      <a:pt x="21601" y="125344"/>
                    </a:moveTo>
                    <a:lnTo>
                      <a:pt x="101239" y="125344"/>
                    </a:lnTo>
                    <a:lnTo>
                      <a:pt x="97605" y="114443"/>
                    </a:lnTo>
                    <a:lnTo>
                      <a:pt x="69193" y="114443"/>
                    </a:lnTo>
                    <a:cubicBezTo>
                      <a:pt x="65068" y="114443"/>
                      <a:pt x="61406" y="111848"/>
                      <a:pt x="60040" y="107941"/>
                    </a:cubicBezTo>
                    <a:cubicBezTo>
                      <a:pt x="58674" y="104062"/>
                      <a:pt x="59931" y="99745"/>
                      <a:pt x="63155" y="97177"/>
                    </a:cubicBezTo>
                    <a:lnTo>
                      <a:pt x="91922" y="74310"/>
                    </a:lnTo>
                    <a:cubicBezTo>
                      <a:pt x="93234" y="73245"/>
                      <a:pt x="94518" y="72043"/>
                      <a:pt x="95694" y="70759"/>
                    </a:cubicBezTo>
                    <a:cubicBezTo>
                      <a:pt x="101048" y="64858"/>
                      <a:pt x="103643" y="57509"/>
                      <a:pt x="103643" y="48274"/>
                    </a:cubicBezTo>
                    <a:cubicBezTo>
                      <a:pt x="103643" y="40106"/>
                      <a:pt x="100501" y="33740"/>
                      <a:pt x="93726" y="28194"/>
                    </a:cubicBezTo>
                    <a:cubicBezTo>
                      <a:pt x="86458" y="22266"/>
                      <a:pt x="78208" y="19370"/>
                      <a:pt x="68510" y="19370"/>
                    </a:cubicBezTo>
                    <a:cubicBezTo>
                      <a:pt x="58812" y="19370"/>
                      <a:pt x="50424" y="20736"/>
                      <a:pt x="43539" y="23441"/>
                    </a:cubicBezTo>
                    <a:cubicBezTo>
                      <a:pt x="40752" y="24533"/>
                      <a:pt x="38184" y="25872"/>
                      <a:pt x="35916" y="27375"/>
                    </a:cubicBezTo>
                    <a:cubicBezTo>
                      <a:pt x="30290" y="31117"/>
                      <a:pt x="25809" y="36090"/>
                      <a:pt x="22394" y="42401"/>
                    </a:cubicBezTo>
                    <a:lnTo>
                      <a:pt x="34360" y="47482"/>
                    </a:lnTo>
                    <a:cubicBezTo>
                      <a:pt x="35999" y="44340"/>
                      <a:pt x="37965" y="41581"/>
                      <a:pt x="40207" y="39232"/>
                    </a:cubicBezTo>
                    <a:cubicBezTo>
                      <a:pt x="46654" y="32511"/>
                      <a:pt x="53512" y="31090"/>
                      <a:pt x="58101" y="31090"/>
                    </a:cubicBezTo>
                    <a:cubicBezTo>
                      <a:pt x="64112" y="31090"/>
                      <a:pt x="69357" y="32866"/>
                      <a:pt x="73700" y="36390"/>
                    </a:cubicBezTo>
                    <a:cubicBezTo>
                      <a:pt x="77115" y="39150"/>
                      <a:pt x="81159" y="44258"/>
                      <a:pt x="81159" y="53028"/>
                    </a:cubicBezTo>
                    <a:cubicBezTo>
                      <a:pt x="81159" y="59120"/>
                      <a:pt x="79192" y="65213"/>
                      <a:pt x="75313" y="71223"/>
                    </a:cubicBezTo>
                    <a:cubicBezTo>
                      <a:pt x="71487" y="76715"/>
                      <a:pt x="64821" y="83217"/>
                      <a:pt x="54768" y="91358"/>
                    </a:cubicBezTo>
                    <a:lnTo>
                      <a:pt x="44277" y="99691"/>
                    </a:lnTo>
                    <a:cubicBezTo>
                      <a:pt x="41709" y="101767"/>
                      <a:pt x="39305" y="103789"/>
                      <a:pt x="37092" y="105783"/>
                    </a:cubicBezTo>
                    <a:cubicBezTo>
                      <a:pt x="31628" y="110673"/>
                      <a:pt x="27503" y="115126"/>
                      <a:pt x="24826" y="119061"/>
                    </a:cubicBezTo>
                    <a:cubicBezTo>
                      <a:pt x="23460" y="121055"/>
                      <a:pt x="22394" y="123131"/>
                      <a:pt x="21601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EF5361C-5018-4D3B-8BF2-F6B30D898C6B}"/>
                </a:ext>
              </a:extLst>
            </p:cNvPr>
            <p:cNvSpPr/>
            <p:nvPr/>
          </p:nvSpPr>
          <p:spPr>
            <a:xfrm>
              <a:off x="12937899" y="1614439"/>
              <a:ext cx="104991" cy="125344"/>
            </a:xfrm>
            <a:custGeom>
              <a:avLst/>
              <a:gdLst>
                <a:gd name="connsiteX0" fmla="*/ 94910 w 104991"/>
                <a:gd name="connsiteY0" fmla="*/ 95074 h 125344"/>
                <a:gd name="connsiteX1" fmla="*/ 59530 w 104991"/>
                <a:gd name="connsiteY1" fmla="*/ 95074 h 125344"/>
                <a:gd name="connsiteX2" fmla="*/ 88298 w 104991"/>
                <a:gd name="connsiteY2" fmla="*/ 72207 h 125344"/>
                <a:gd name="connsiteX3" fmla="*/ 93216 w 104991"/>
                <a:gd name="connsiteY3" fmla="*/ 67562 h 125344"/>
                <a:gd name="connsiteX4" fmla="*/ 103680 w 104991"/>
                <a:gd name="connsiteY4" fmla="*/ 38576 h 125344"/>
                <a:gd name="connsiteX5" fmla="*/ 90211 w 104991"/>
                <a:gd name="connsiteY5" fmla="*/ 11010 h 125344"/>
                <a:gd name="connsiteX6" fmla="*/ 58875 w 104991"/>
                <a:gd name="connsiteY6" fmla="*/ 0 h 125344"/>
                <a:gd name="connsiteX7" fmla="*/ 30380 w 104991"/>
                <a:gd name="connsiteY7" fmla="*/ 4754 h 125344"/>
                <a:gd name="connsiteX8" fmla="*/ 20928 w 104991"/>
                <a:gd name="connsiteY8" fmla="*/ 9644 h 125344"/>
                <a:gd name="connsiteX9" fmla="*/ 0 w 104991"/>
                <a:gd name="connsiteY9" fmla="*/ 37838 h 125344"/>
                <a:gd name="connsiteX10" fmla="*/ 30080 w 104991"/>
                <a:gd name="connsiteY10" fmla="*/ 50624 h 125344"/>
                <a:gd name="connsiteX11" fmla="*/ 37510 w 104991"/>
                <a:gd name="connsiteY11" fmla="*/ 36281 h 125344"/>
                <a:gd name="connsiteX12" fmla="*/ 48412 w 104991"/>
                <a:gd name="connsiteY12" fmla="*/ 31117 h 125344"/>
                <a:gd name="connsiteX13" fmla="*/ 57919 w 104991"/>
                <a:gd name="connsiteY13" fmla="*/ 34259 h 125344"/>
                <a:gd name="connsiteX14" fmla="*/ 61798 w 104991"/>
                <a:gd name="connsiteY14" fmla="*/ 43357 h 125344"/>
                <a:gd name="connsiteX15" fmla="*/ 57509 w 104991"/>
                <a:gd name="connsiteY15" fmla="*/ 56279 h 125344"/>
                <a:gd name="connsiteX16" fmla="*/ 38986 w 104991"/>
                <a:gd name="connsiteY16" fmla="*/ 74174 h 125344"/>
                <a:gd name="connsiteX17" fmla="*/ 28577 w 104991"/>
                <a:gd name="connsiteY17" fmla="*/ 82452 h 125344"/>
                <a:gd name="connsiteX18" fmla="*/ 20954 w 104991"/>
                <a:gd name="connsiteY18" fmla="*/ 88899 h 125344"/>
                <a:gd name="connsiteX19" fmla="*/ 7185 w 104991"/>
                <a:gd name="connsiteY19" fmla="*/ 103898 h 125344"/>
                <a:gd name="connsiteX20" fmla="*/ 656 w 104991"/>
                <a:gd name="connsiteY20" fmla="*/ 125344 h 125344"/>
                <a:gd name="connsiteX21" fmla="*/ 57400 w 104991"/>
                <a:gd name="connsiteY21" fmla="*/ 125344 h 125344"/>
                <a:gd name="connsiteX22" fmla="*/ 104991 w 104991"/>
                <a:gd name="connsiteY22" fmla="*/ 125344 h 125344"/>
                <a:gd name="connsiteX23" fmla="*/ 94910 w 104991"/>
                <a:gd name="connsiteY23" fmla="*/ 95074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91" h="125344">
                  <a:moveTo>
                    <a:pt x="94910" y="95074"/>
                  </a:moveTo>
                  <a:lnTo>
                    <a:pt x="59530" y="95074"/>
                  </a:lnTo>
                  <a:lnTo>
                    <a:pt x="88298" y="72207"/>
                  </a:lnTo>
                  <a:cubicBezTo>
                    <a:pt x="90101" y="70759"/>
                    <a:pt x="91713" y="69202"/>
                    <a:pt x="93216" y="67562"/>
                  </a:cubicBezTo>
                  <a:cubicBezTo>
                    <a:pt x="100182" y="59885"/>
                    <a:pt x="103680" y="50214"/>
                    <a:pt x="103680" y="38576"/>
                  </a:cubicBezTo>
                  <a:cubicBezTo>
                    <a:pt x="103680" y="27539"/>
                    <a:pt x="99199" y="18332"/>
                    <a:pt x="90211" y="11010"/>
                  </a:cubicBezTo>
                  <a:cubicBezTo>
                    <a:pt x="81222" y="3661"/>
                    <a:pt x="70787" y="0"/>
                    <a:pt x="58875" y="0"/>
                  </a:cubicBezTo>
                  <a:cubicBezTo>
                    <a:pt x="47893" y="0"/>
                    <a:pt x="38385" y="1585"/>
                    <a:pt x="30380" y="4754"/>
                  </a:cubicBezTo>
                  <a:cubicBezTo>
                    <a:pt x="26965" y="6092"/>
                    <a:pt x="23824" y="7732"/>
                    <a:pt x="20928" y="9644"/>
                  </a:cubicBezTo>
                  <a:cubicBezTo>
                    <a:pt x="11283" y="16064"/>
                    <a:pt x="4317" y="25462"/>
                    <a:pt x="0" y="37838"/>
                  </a:cubicBezTo>
                  <a:lnTo>
                    <a:pt x="30080" y="50624"/>
                  </a:lnTo>
                  <a:cubicBezTo>
                    <a:pt x="31718" y="44504"/>
                    <a:pt x="34205" y="39723"/>
                    <a:pt x="37510" y="36281"/>
                  </a:cubicBezTo>
                  <a:cubicBezTo>
                    <a:pt x="40816" y="32839"/>
                    <a:pt x="44450" y="31117"/>
                    <a:pt x="48412" y="31117"/>
                  </a:cubicBezTo>
                  <a:cubicBezTo>
                    <a:pt x="52153" y="31117"/>
                    <a:pt x="55323" y="32156"/>
                    <a:pt x="57919" y="34259"/>
                  </a:cubicBezTo>
                  <a:cubicBezTo>
                    <a:pt x="60514" y="36363"/>
                    <a:pt x="61798" y="39395"/>
                    <a:pt x="61798" y="43357"/>
                  </a:cubicBezTo>
                  <a:cubicBezTo>
                    <a:pt x="61798" y="47564"/>
                    <a:pt x="60377" y="51853"/>
                    <a:pt x="57509" y="56279"/>
                  </a:cubicBezTo>
                  <a:cubicBezTo>
                    <a:pt x="54421" y="60705"/>
                    <a:pt x="48248" y="66661"/>
                    <a:pt x="38986" y="74174"/>
                  </a:cubicBezTo>
                  <a:lnTo>
                    <a:pt x="28577" y="82452"/>
                  </a:lnTo>
                  <a:cubicBezTo>
                    <a:pt x="25818" y="84665"/>
                    <a:pt x="23277" y="86823"/>
                    <a:pt x="20954" y="88899"/>
                  </a:cubicBezTo>
                  <a:cubicBezTo>
                    <a:pt x="14917" y="94309"/>
                    <a:pt x="10328" y="99308"/>
                    <a:pt x="7185" y="103898"/>
                  </a:cubicBezTo>
                  <a:cubicBezTo>
                    <a:pt x="2841" y="110236"/>
                    <a:pt x="656" y="117394"/>
                    <a:pt x="656" y="125344"/>
                  </a:cubicBezTo>
                  <a:lnTo>
                    <a:pt x="57400" y="125344"/>
                  </a:lnTo>
                  <a:lnTo>
                    <a:pt x="104991" y="125344"/>
                  </a:lnTo>
                  <a:lnTo>
                    <a:pt x="94910" y="95074"/>
                  </a:ln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946E676-58B4-4FE4-A526-33529EA4566F}"/>
              </a:ext>
            </a:extLst>
          </p:cNvPr>
          <p:cNvGrpSpPr/>
          <p:nvPr/>
        </p:nvGrpSpPr>
        <p:grpSpPr>
          <a:xfrm>
            <a:off x="1350577" y="835166"/>
            <a:ext cx="5068083" cy="873757"/>
            <a:chOff x="1350577" y="835166"/>
            <a:chExt cx="5068083" cy="873757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934C823-EE8E-45C2-B49D-F83CF1FF8160}"/>
                </a:ext>
              </a:extLst>
            </p:cNvPr>
            <p:cNvSpPr/>
            <p:nvPr/>
          </p:nvSpPr>
          <p:spPr>
            <a:xfrm>
              <a:off x="2916948" y="835166"/>
              <a:ext cx="3501712" cy="873757"/>
            </a:xfrm>
            <a:custGeom>
              <a:avLst/>
              <a:gdLst>
                <a:gd name="connsiteX0" fmla="*/ 0 w 726875"/>
                <a:gd name="connsiteY0" fmla="*/ 0 h 125316"/>
                <a:gd name="connsiteX1" fmla="*/ 726876 w 726875"/>
                <a:gd name="connsiteY1" fmla="*/ 0 h 125316"/>
                <a:gd name="connsiteX2" fmla="*/ 726876 w 726875"/>
                <a:gd name="connsiteY2" fmla="*/ 125317 h 125316"/>
                <a:gd name="connsiteX3" fmla="*/ 0 w 726875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875" h="125316">
                  <a:moveTo>
                    <a:pt x="0" y="0"/>
                  </a:moveTo>
                  <a:lnTo>
                    <a:pt x="726876" y="0"/>
                  </a:lnTo>
                  <a:lnTo>
                    <a:pt x="726876" y="125317"/>
                  </a:lnTo>
                  <a:lnTo>
                    <a:pt x="0" y="125317"/>
                  </a:lnTo>
                  <a:close/>
                </a:path>
              </a:pathLst>
            </a:custGeom>
            <a:noFill/>
            <a:ln w="12700" cap="flat">
              <a:solidFill>
                <a:schemeClr val="accent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D0BEF9C-1B66-427F-A360-5A3009E2C983}"/>
                </a:ext>
              </a:extLst>
            </p:cNvPr>
            <p:cNvSpPr/>
            <p:nvPr/>
          </p:nvSpPr>
          <p:spPr>
            <a:xfrm>
              <a:off x="1350577" y="835166"/>
              <a:ext cx="1442742" cy="873757"/>
            </a:xfrm>
            <a:custGeom>
              <a:avLst/>
              <a:gdLst>
                <a:gd name="connsiteX0" fmla="*/ 0 w 173126"/>
                <a:gd name="connsiteY0" fmla="*/ 0 h 125316"/>
                <a:gd name="connsiteX1" fmla="*/ 173127 w 173126"/>
                <a:gd name="connsiteY1" fmla="*/ 0 h 125316"/>
                <a:gd name="connsiteX2" fmla="*/ 173127 w 173126"/>
                <a:gd name="connsiteY2" fmla="*/ 125317 h 125316"/>
                <a:gd name="connsiteX3" fmla="*/ 0 w 173126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126" h="125316">
                  <a:moveTo>
                    <a:pt x="0" y="0"/>
                  </a:moveTo>
                  <a:lnTo>
                    <a:pt x="173127" y="0"/>
                  </a:lnTo>
                  <a:lnTo>
                    <a:pt x="173127" y="125317"/>
                  </a:lnTo>
                  <a:lnTo>
                    <a:pt x="0" y="125317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29129954-2980-4F79-ABB9-46D309714920}"/>
                </a:ext>
              </a:extLst>
            </p:cNvPr>
            <p:cNvSpPr txBox="1"/>
            <p:nvPr/>
          </p:nvSpPr>
          <p:spPr>
            <a:xfrm>
              <a:off x="1587904" y="948879"/>
              <a:ext cx="9680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latin typeface="Montserrat ExtraBold" panose="00000900000000000000" pitchFamily="50" charset="0"/>
                  <a:sym typeface="Montserrat-Bold"/>
                  <a:rtl val="0"/>
                </a:rPr>
                <a:t>05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3C41BBB-63DB-4D0D-9B06-09A6D09D8BB4}"/>
                </a:ext>
              </a:extLst>
            </p:cNvPr>
            <p:cNvSpPr txBox="1"/>
            <p:nvPr/>
          </p:nvSpPr>
          <p:spPr>
            <a:xfrm>
              <a:off x="3101061" y="948879"/>
              <a:ext cx="32686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 spc="0" baseline="0">
                  <a:solidFill>
                    <a:schemeClr val="accent6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MAY</a:t>
              </a:r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4564C693-8EC1-4B67-AD8B-D8E0D4403CE8}"/>
              </a:ext>
            </a:extLst>
          </p:cNvPr>
          <p:cNvSpPr/>
          <p:nvPr/>
        </p:nvSpPr>
        <p:spPr>
          <a:xfrm>
            <a:off x="13296899" y="6248400"/>
            <a:ext cx="4988705" cy="40385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4437459-C728-4DB9-8A0A-8C45E0E966EF}"/>
              </a:ext>
            </a:extLst>
          </p:cNvPr>
          <p:cNvGrpSpPr/>
          <p:nvPr/>
        </p:nvGrpSpPr>
        <p:grpSpPr>
          <a:xfrm>
            <a:off x="1343912" y="2116380"/>
            <a:ext cx="10888399" cy="7372591"/>
            <a:chOff x="1343912" y="2116380"/>
            <a:chExt cx="10888399" cy="737259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9C9861D-2E12-4424-9514-FA60DE2719ED}"/>
                </a:ext>
              </a:extLst>
            </p:cNvPr>
            <p:cNvSpPr/>
            <p:nvPr/>
          </p:nvSpPr>
          <p:spPr>
            <a:xfrm>
              <a:off x="10782904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BEB20C2-7D94-4734-83D9-D93538E9E4F4}"/>
                </a:ext>
              </a:extLst>
            </p:cNvPr>
            <p:cNvSpPr/>
            <p:nvPr/>
          </p:nvSpPr>
          <p:spPr>
            <a:xfrm>
              <a:off x="1343912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D50A64C-6430-47C3-884A-88F92E64907E}"/>
                </a:ext>
              </a:extLst>
            </p:cNvPr>
            <p:cNvSpPr/>
            <p:nvPr/>
          </p:nvSpPr>
          <p:spPr>
            <a:xfrm>
              <a:off x="1343912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D08A0FF-2B90-4D68-9333-801D00465122}"/>
                </a:ext>
              </a:extLst>
            </p:cNvPr>
            <p:cNvSpPr/>
            <p:nvPr/>
          </p:nvSpPr>
          <p:spPr>
            <a:xfrm>
              <a:off x="1343912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665CDFA-41D1-48E4-B010-E092ECD13C84}"/>
                </a:ext>
              </a:extLst>
            </p:cNvPr>
            <p:cNvSpPr/>
            <p:nvPr/>
          </p:nvSpPr>
          <p:spPr>
            <a:xfrm>
              <a:off x="1343912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945E5AA-DB2F-4421-90D1-4430E4FA59F5}"/>
                </a:ext>
              </a:extLst>
            </p:cNvPr>
            <p:cNvSpPr/>
            <p:nvPr/>
          </p:nvSpPr>
          <p:spPr>
            <a:xfrm>
              <a:off x="1343912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E6D3F30-CC5D-4FDD-898B-CD3C61EB6F1A}"/>
                </a:ext>
              </a:extLst>
            </p:cNvPr>
            <p:cNvSpPr/>
            <p:nvPr/>
          </p:nvSpPr>
          <p:spPr>
            <a:xfrm>
              <a:off x="1343912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53663EE-698F-4C7B-B97A-4322682851DD}"/>
                </a:ext>
              </a:extLst>
            </p:cNvPr>
            <p:cNvSpPr/>
            <p:nvPr/>
          </p:nvSpPr>
          <p:spPr>
            <a:xfrm>
              <a:off x="1343912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94EB82B-E604-466C-96D6-E0AAD517966E}"/>
                </a:ext>
              </a:extLst>
            </p:cNvPr>
            <p:cNvSpPr/>
            <p:nvPr/>
          </p:nvSpPr>
          <p:spPr>
            <a:xfrm>
              <a:off x="291694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B214E9D-F374-43B1-AEBE-9EFD6179842E}"/>
                </a:ext>
              </a:extLst>
            </p:cNvPr>
            <p:cNvSpPr/>
            <p:nvPr/>
          </p:nvSpPr>
          <p:spPr>
            <a:xfrm>
              <a:off x="291694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CEBAF09-9D1E-4858-A355-5BCA928858CB}"/>
                </a:ext>
              </a:extLst>
            </p:cNvPr>
            <p:cNvSpPr/>
            <p:nvPr/>
          </p:nvSpPr>
          <p:spPr>
            <a:xfrm>
              <a:off x="291694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B6A9CA3-F732-40BC-BF8B-3FB51E2B2C0A}"/>
                </a:ext>
              </a:extLst>
            </p:cNvPr>
            <p:cNvSpPr/>
            <p:nvPr/>
          </p:nvSpPr>
          <p:spPr>
            <a:xfrm>
              <a:off x="291694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092BA29-6B4C-47D1-B06A-28D30B57E997}"/>
                </a:ext>
              </a:extLst>
            </p:cNvPr>
            <p:cNvSpPr/>
            <p:nvPr/>
          </p:nvSpPr>
          <p:spPr>
            <a:xfrm>
              <a:off x="291694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1886FF-0C0A-402C-BD16-3328FE9DE352}"/>
                </a:ext>
              </a:extLst>
            </p:cNvPr>
            <p:cNvSpPr/>
            <p:nvPr/>
          </p:nvSpPr>
          <p:spPr>
            <a:xfrm>
              <a:off x="291694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A071EEE-66E8-45ED-A827-70D8A21FF830}"/>
                </a:ext>
              </a:extLst>
            </p:cNvPr>
            <p:cNvSpPr/>
            <p:nvPr/>
          </p:nvSpPr>
          <p:spPr>
            <a:xfrm>
              <a:off x="4490178" y="2802516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8817D3D-F8C7-4E8B-9745-36635CD546E6}"/>
                </a:ext>
              </a:extLst>
            </p:cNvPr>
            <p:cNvSpPr/>
            <p:nvPr/>
          </p:nvSpPr>
          <p:spPr>
            <a:xfrm>
              <a:off x="4490178" y="3936099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1378B5-D67B-4B57-AF95-65D5217C3D61}"/>
                </a:ext>
              </a:extLst>
            </p:cNvPr>
            <p:cNvSpPr/>
            <p:nvPr/>
          </p:nvSpPr>
          <p:spPr>
            <a:xfrm>
              <a:off x="4490178" y="5069878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EC9BFE4-E905-4B33-861A-3D22850B6236}"/>
                </a:ext>
              </a:extLst>
            </p:cNvPr>
            <p:cNvSpPr/>
            <p:nvPr/>
          </p:nvSpPr>
          <p:spPr>
            <a:xfrm>
              <a:off x="4490178" y="620365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FA5BF9F-4CA7-451C-B1D6-C26A89B060FE}"/>
                </a:ext>
              </a:extLst>
            </p:cNvPr>
            <p:cNvSpPr/>
            <p:nvPr/>
          </p:nvSpPr>
          <p:spPr>
            <a:xfrm>
              <a:off x="4490178" y="733724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02F4AEC-0F28-40FB-BA18-432A67D7DA62}"/>
                </a:ext>
              </a:extLst>
            </p:cNvPr>
            <p:cNvSpPr/>
            <p:nvPr/>
          </p:nvSpPr>
          <p:spPr>
            <a:xfrm>
              <a:off x="4490178" y="8471011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985B20A-AE07-4A6A-99C9-97B887E74B19}"/>
                </a:ext>
              </a:extLst>
            </p:cNvPr>
            <p:cNvSpPr/>
            <p:nvPr/>
          </p:nvSpPr>
          <p:spPr>
            <a:xfrm>
              <a:off x="606340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CBEBD09-F75D-4713-8355-F8E0688EE9E9}"/>
                </a:ext>
              </a:extLst>
            </p:cNvPr>
            <p:cNvSpPr/>
            <p:nvPr/>
          </p:nvSpPr>
          <p:spPr>
            <a:xfrm>
              <a:off x="606340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B0AC516-222A-4C2E-A17E-3F646EB63950}"/>
                </a:ext>
              </a:extLst>
            </p:cNvPr>
            <p:cNvSpPr/>
            <p:nvPr/>
          </p:nvSpPr>
          <p:spPr>
            <a:xfrm>
              <a:off x="606340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0DEAABE-C883-4948-B9B6-D9ADF7319559}"/>
                </a:ext>
              </a:extLst>
            </p:cNvPr>
            <p:cNvSpPr/>
            <p:nvPr/>
          </p:nvSpPr>
          <p:spPr>
            <a:xfrm>
              <a:off x="606340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D180B75-8A05-4B1F-907E-E994C8246C8D}"/>
                </a:ext>
              </a:extLst>
            </p:cNvPr>
            <p:cNvSpPr/>
            <p:nvPr/>
          </p:nvSpPr>
          <p:spPr>
            <a:xfrm>
              <a:off x="606340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E1E3E41-B508-4D39-B262-45C6A1174CCA}"/>
                </a:ext>
              </a:extLst>
            </p:cNvPr>
            <p:cNvSpPr/>
            <p:nvPr/>
          </p:nvSpPr>
          <p:spPr>
            <a:xfrm>
              <a:off x="606340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B189A2-DB4B-4F8B-B3F9-25AFD416DDF9}"/>
                </a:ext>
              </a:extLst>
            </p:cNvPr>
            <p:cNvSpPr/>
            <p:nvPr/>
          </p:nvSpPr>
          <p:spPr>
            <a:xfrm>
              <a:off x="7636443" y="2802516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6E63A1A-0776-4E15-BA46-3A4F69CAEC8D}"/>
                </a:ext>
              </a:extLst>
            </p:cNvPr>
            <p:cNvSpPr/>
            <p:nvPr/>
          </p:nvSpPr>
          <p:spPr>
            <a:xfrm>
              <a:off x="7636443" y="3936099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715351B-46BE-40AF-A8C3-E144E499BA89}"/>
                </a:ext>
              </a:extLst>
            </p:cNvPr>
            <p:cNvSpPr/>
            <p:nvPr/>
          </p:nvSpPr>
          <p:spPr>
            <a:xfrm>
              <a:off x="7636443" y="5069878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FD1574-5E16-4FAA-AFC6-B09608C485C4}"/>
                </a:ext>
              </a:extLst>
            </p:cNvPr>
            <p:cNvSpPr/>
            <p:nvPr/>
          </p:nvSpPr>
          <p:spPr>
            <a:xfrm>
              <a:off x="7636443" y="620365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C4C80E0-B47C-49AC-95C6-DEEC5FD6F8EF}"/>
                </a:ext>
              </a:extLst>
            </p:cNvPr>
            <p:cNvSpPr/>
            <p:nvPr/>
          </p:nvSpPr>
          <p:spPr>
            <a:xfrm>
              <a:off x="7636443" y="733724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8222289-76BC-4277-BD3D-F80188B6FB4F}"/>
                </a:ext>
              </a:extLst>
            </p:cNvPr>
            <p:cNvSpPr/>
            <p:nvPr/>
          </p:nvSpPr>
          <p:spPr>
            <a:xfrm>
              <a:off x="7636443" y="8471011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9E88AEE-6652-4EE9-9352-E228295C684F}"/>
                </a:ext>
              </a:extLst>
            </p:cNvPr>
            <p:cNvSpPr/>
            <p:nvPr/>
          </p:nvSpPr>
          <p:spPr>
            <a:xfrm>
              <a:off x="9209673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4F97241-C65A-4640-BCD8-1C1CA6014444}"/>
                </a:ext>
              </a:extLst>
            </p:cNvPr>
            <p:cNvSpPr/>
            <p:nvPr/>
          </p:nvSpPr>
          <p:spPr>
            <a:xfrm>
              <a:off x="9209673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3FDC045-DB87-410B-845B-41FA2D49C109}"/>
                </a:ext>
              </a:extLst>
            </p:cNvPr>
            <p:cNvSpPr/>
            <p:nvPr/>
          </p:nvSpPr>
          <p:spPr>
            <a:xfrm>
              <a:off x="9209673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9E9BD9E-6579-4E81-9ECC-9F9305A6C70D}"/>
                </a:ext>
              </a:extLst>
            </p:cNvPr>
            <p:cNvSpPr/>
            <p:nvPr/>
          </p:nvSpPr>
          <p:spPr>
            <a:xfrm>
              <a:off x="9209673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AB9AA30-DABB-4AB7-A0FB-28086CDCA8F8}"/>
                </a:ext>
              </a:extLst>
            </p:cNvPr>
            <p:cNvSpPr/>
            <p:nvPr/>
          </p:nvSpPr>
          <p:spPr>
            <a:xfrm>
              <a:off x="9209673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C1A863-9441-44DC-B349-246F075CED59}"/>
                </a:ext>
              </a:extLst>
            </p:cNvPr>
            <p:cNvSpPr/>
            <p:nvPr/>
          </p:nvSpPr>
          <p:spPr>
            <a:xfrm>
              <a:off x="9209673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391EDD3-4587-4F1D-9B69-43A549D136DB}"/>
                </a:ext>
              </a:extLst>
            </p:cNvPr>
            <p:cNvSpPr/>
            <p:nvPr/>
          </p:nvSpPr>
          <p:spPr>
            <a:xfrm>
              <a:off x="10782904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0278F3C-0559-474C-B33F-F648A89A56D4}"/>
                </a:ext>
              </a:extLst>
            </p:cNvPr>
            <p:cNvSpPr/>
            <p:nvPr/>
          </p:nvSpPr>
          <p:spPr>
            <a:xfrm>
              <a:off x="291694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272371A-E3D5-4B14-B95D-D173A2FAB7CF}"/>
                </a:ext>
              </a:extLst>
            </p:cNvPr>
            <p:cNvSpPr/>
            <p:nvPr/>
          </p:nvSpPr>
          <p:spPr>
            <a:xfrm>
              <a:off x="4490178" y="2116380"/>
              <a:ext cx="1449407" cy="567646"/>
            </a:xfrm>
            <a:custGeom>
              <a:avLst/>
              <a:gdLst>
                <a:gd name="connsiteX0" fmla="*/ -1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-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-1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-1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5687585-4C79-4EC0-800A-5A1EB4DC7DBD}"/>
                </a:ext>
              </a:extLst>
            </p:cNvPr>
            <p:cNvSpPr/>
            <p:nvPr/>
          </p:nvSpPr>
          <p:spPr>
            <a:xfrm>
              <a:off x="606340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94EB17C-EED4-4696-BF59-6F09B4D23CDE}"/>
                </a:ext>
              </a:extLst>
            </p:cNvPr>
            <p:cNvSpPr/>
            <p:nvPr/>
          </p:nvSpPr>
          <p:spPr>
            <a:xfrm>
              <a:off x="9209673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3E6D895-7ABC-4D66-B10F-9B641B9BF670}"/>
                </a:ext>
              </a:extLst>
            </p:cNvPr>
            <p:cNvSpPr/>
            <p:nvPr/>
          </p:nvSpPr>
          <p:spPr>
            <a:xfrm>
              <a:off x="10782904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0CF7EB4-AEE9-4837-B5AF-76FA51E93B81}"/>
                </a:ext>
              </a:extLst>
            </p:cNvPr>
            <p:cNvSpPr/>
            <p:nvPr/>
          </p:nvSpPr>
          <p:spPr>
            <a:xfrm>
              <a:off x="10782904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6284945-4335-4091-AB51-E9CCDC689345}"/>
                </a:ext>
              </a:extLst>
            </p:cNvPr>
            <p:cNvSpPr/>
            <p:nvPr/>
          </p:nvSpPr>
          <p:spPr>
            <a:xfrm>
              <a:off x="10782904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DF6ACDD-516B-4B49-9FEE-FACC7EA9707E}"/>
                </a:ext>
              </a:extLst>
            </p:cNvPr>
            <p:cNvSpPr/>
            <p:nvPr/>
          </p:nvSpPr>
          <p:spPr>
            <a:xfrm>
              <a:off x="10782904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D404738-F6F3-4BFA-BE94-B2373BFE6DCB}"/>
                </a:ext>
              </a:extLst>
            </p:cNvPr>
            <p:cNvSpPr/>
            <p:nvPr/>
          </p:nvSpPr>
          <p:spPr>
            <a:xfrm>
              <a:off x="10782904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C58A4CA-AA85-4487-9059-4B20078FEC1C}"/>
                </a:ext>
              </a:extLst>
            </p:cNvPr>
            <p:cNvSpPr/>
            <p:nvPr/>
          </p:nvSpPr>
          <p:spPr>
            <a:xfrm>
              <a:off x="7636443" y="2116380"/>
              <a:ext cx="1449407" cy="567646"/>
            </a:xfrm>
            <a:custGeom>
              <a:avLst/>
              <a:gdLst>
                <a:gd name="connsiteX0" fmla="*/ 1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1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1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FA1E586-165B-4E9D-ACBA-DD9B0B4F2718}"/>
                </a:ext>
              </a:extLst>
            </p:cNvPr>
            <p:cNvSpPr txBox="1"/>
            <p:nvPr/>
          </p:nvSpPr>
          <p:spPr>
            <a:xfrm>
              <a:off x="1166798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9C33CC-CEE2-4BEF-80FD-411448A1013A}"/>
                </a:ext>
              </a:extLst>
            </p:cNvPr>
            <p:cNvSpPr txBox="1"/>
            <p:nvPr/>
          </p:nvSpPr>
          <p:spPr>
            <a:xfrm>
              <a:off x="2249884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59806FC-7F59-48A9-BE32-414A95074C5C}"/>
                </a:ext>
              </a:extLst>
            </p:cNvPr>
            <p:cNvSpPr txBox="1"/>
            <p:nvPr/>
          </p:nvSpPr>
          <p:spPr>
            <a:xfrm>
              <a:off x="3819567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9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1B00E43-75BA-4B26-BEAE-E8EAEEA1BC0B}"/>
                </a:ext>
              </a:extLst>
            </p:cNvPr>
            <p:cNvSpPr txBox="1"/>
            <p:nvPr/>
          </p:nvSpPr>
          <p:spPr>
            <a:xfrm>
              <a:off x="538925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10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6F5CBB0-E3DA-4C8D-8D69-D3575DCFA3CC}"/>
                </a:ext>
              </a:extLst>
            </p:cNvPr>
            <p:cNvSpPr txBox="1"/>
            <p:nvPr/>
          </p:nvSpPr>
          <p:spPr>
            <a:xfrm>
              <a:off x="6958933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11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BE8F1DC-C606-4F79-92C3-59B4271F1D89}"/>
                </a:ext>
              </a:extLst>
            </p:cNvPr>
            <p:cNvSpPr txBox="1"/>
            <p:nvPr/>
          </p:nvSpPr>
          <p:spPr>
            <a:xfrm>
              <a:off x="8528616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12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209FDE9-CDDE-4503-BA83-320092553D77}"/>
                </a:ext>
              </a:extLst>
            </p:cNvPr>
            <p:cNvSpPr txBox="1"/>
            <p:nvPr/>
          </p:nvSpPr>
          <p:spPr>
            <a:xfrm>
              <a:off x="10098299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13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7D1902-9F72-4D01-861B-E20798722D27}"/>
                </a:ext>
              </a:extLst>
            </p:cNvPr>
            <p:cNvSpPr txBox="1"/>
            <p:nvPr/>
          </p:nvSpPr>
          <p:spPr>
            <a:xfrm>
              <a:off x="1166798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14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79D90B7-885D-4C15-81D1-89D7EF79EF10}"/>
                </a:ext>
              </a:extLst>
            </p:cNvPr>
            <p:cNvSpPr txBox="1"/>
            <p:nvPr/>
          </p:nvSpPr>
          <p:spPr>
            <a:xfrm>
              <a:off x="2249884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15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58154AC-6DEA-4B71-8A35-F508766DD306}"/>
                </a:ext>
              </a:extLst>
            </p:cNvPr>
            <p:cNvSpPr txBox="1"/>
            <p:nvPr/>
          </p:nvSpPr>
          <p:spPr>
            <a:xfrm>
              <a:off x="3819567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16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08D78DF-3965-4721-8177-5407BC706E96}"/>
                </a:ext>
              </a:extLst>
            </p:cNvPr>
            <p:cNvSpPr txBox="1"/>
            <p:nvPr/>
          </p:nvSpPr>
          <p:spPr>
            <a:xfrm>
              <a:off x="538925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17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91B49A-AF5F-408A-8A2D-F9D72EEA2D5A}"/>
                </a:ext>
              </a:extLst>
            </p:cNvPr>
            <p:cNvSpPr txBox="1"/>
            <p:nvPr/>
          </p:nvSpPr>
          <p:spPr>
            <a:xfrm>
              <a:off x="6958933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18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84D5D45-9BBD-4669-B003-0201BDD8C7ED}"/>
                </a:ext>
              </a:extLst>
            </p:cNvPr>
            <p:cNvSpPr txBox="1"/>
            <p:nvPr/>
          </p:nvSpPr>
          <p:spPr>
            <a:xfrm>
              <a:off x="8528616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19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823C089-5C3D-495A-A462-C896D9B6FD0B}"/>
                </a:ext>
              </a:extLst>
            </p:cNvPr>
            <p:cNvSpPr txBox="1"/>
            <p:nvPr/>
          </p:nvSpPr>
          <p:spPr>
            <a:xfrm>
              <a:off x="10098299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20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8E6AEFC-793A-4E39-B661-40843F2B049E}"/>
                </a:ext>
              </a:extLst>
            </p:cNvPr>
            <p:cNvSpPr txBox="1"/>
            <p:nvPr/>
          </p:nvSpPr>
          <p:spPr>
            <a:xfrm>
              <a:off x="1166798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21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4202F63-6915-40A1-8C7B-66D6A0523D93}"/>
                </a:ext>
              </a:extLst>
            </p:cNvPr>
            <p:cNvSpPr txBox="1"/>
            <p:nvPr/>
          </p:nvSpPr>
          <p:spPr>
            <a:xfrm>
              <a:off x="2249884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22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B3F8A5D-24BD-4A0E-88D3-4DC7006E0E2A}"/>
                </a:ext>
              </a:extLst>
            </p:cNvPr>
            <p:cNvSpPr txBox="1"/>
            <p:nvPr/>
          </p:nvSpPr>
          <p:spPr>
            <a:xfrm>
              <a:off x="3819567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23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8F1E96-7220-4CBB-86DE-BF52C22AA4CA}"/>
                </a:ext>
              </a:extLst>
            </p:cNvPr>
            <p:cNvSpPr txBox="1"/>
            <p:nvPr/>
          </p:nvSpPr>
          <p:spPr>
            <a:xfrm>
              <a:off x="538925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24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1FBBE9D-70AB-45BC-B20A-E37BEA5BEECF}"/>
                </a:ext>
              </a:extLst>
            </p:cNvPr>
            <p:cNvSpPr txBox="1"/>
            <p:nvPr/>
          </p:nvSpPr>
          <p:spPr>
            <a:xfrm>
              <a:off x="6958933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25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F8EDC85-B146-4DEF-A745-40B9D51D1B68}"/>
                </a:ext>
              </a:extLst>
            </p:cNvPr>
            <p:cNvSpPr txBox="1"/>
            <p:nvPr/>
          </p:nvSpPr>
          <p:spPr>
            <a:xfrm>
              <a:off x="8528616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26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62668FE-6719-429B-B768-81E08B9EEC88}"/>
                </a:ext>
              </a:extLst>
            </p:cNvPr>
            <p:cNvSpPr txBox="1"/>
            <p:nvPr/>
          </p:nvSpPr>
          <p:spPr>
            <a:xfrm>
              <a:off x="10098299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68D9410-A5F7-4BBE-BE3D-8CD69D2E865C}"/>
                </a:ext>
              </a:extLst>
            </p:cNvPr>
            <p:cNvSpPr txBox="1"/>
            <p:nvPr/>
          </p:nvSpPr>
          <p:spPr>
            <a:xfrm>
              <a:off x="1166798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2CCE762-86B3-4A01-A885-0B473A43098D}"/>
                </a:ext>
              </a:extLst>
            </p:cNvPr>
            <p:cNvSpPr txBox="1"/>
            <p:nvPr/>
          </p:nvSpPr>
          <p:spPr>
            <a:xfrm>
              <a:off x="2249884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B720775-2C07-4B8B-95BE-EDF266646728}"/>
                </a:ext>
              </a:extLst>
            </p:cNvPr>
            <p:cNvSpPr txBox="1"/>
            <p:nvPr/>
          </p:nvSpPr>
          <p:spPr>
            <a:xfrm>
              <a:off x="3819567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77F1A41-04CD-4434-83DC-8B1D3E1D6C0F}"/>
                </a:ext>
              </a:extLst>
            </p:cNvPr>
            <p:cNvSpPr txBox="1"/>
            <p:nvPr/>
          </p:nvSpPr>
          <p:spPr>
            <a:xfrm>
              <a:off x="538925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31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4F9D085-4DB0-4596-80AF-AB221ECF5140}"/>
                </a:ext>
              </a:extLst>
            </p:cNvPr>
            <p:cNvSpPr txBox="1"/>
            <p:nvPr/>
          </p:nvSpPr>
          <p:spPr>
            <a:xfrm>
              <a:off x="2249884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6CDC4B7-3254-4C38-9C06-1A767B2E732E}"/>
                </a:ext>
              </a:extLst>
            </p:cNvPr>
            <p:cNvSpPr txBox="1"/>
            <p:nvPr/>
          </p:nvSpPr>
          <p:spPr>
            <a:xfrm>
              <a:off x="3819567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7930571-7523-4CDF-B6CE-A8FF04321DA4}"/>
                </a:ext>
              </a:extLst>
            </p:cNvPr>
            <p:cNvSpPr txBox="1"/>
            <p:nvPr/>
          </p:nvSpPr>
          <p:spPr>
            <a:xfrm>
              <a:off x="6958933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F3EE1AA-30B8-4116-A032-E1230C1987EB}"/>
                </a:ext>
              </a:extLst>
            </p:cNvPr>
            <p:cNvSpPr txBox="1"/>
            <p:nvPr/>
          </p:nvSpPr>
          <p:spPr>
            <a:xfrm>
              <a:off x="8528616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41213E3-A54D-4BA0-82D6-99777117E6BE}"/>
                </a:ext>
              </a:extLst>
            </p:cNvPr>
            <p:cNvSpPr txBox="1"/>
            <p:nvPr/>
          </p:nvSpPr>
          <p:spPr>
            <a:xfrm>
              <a:off x="10098299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333A357-082A-4649-B776-8A6EAD7BB1B4}"/>
                </a:ext>
              </a:extLst>
            </p:cNvPr>
            <p:cNvSpPr txBox="1"/>
            <p:nvPr/>
          </p:nvSpPr>
          <p:spPr>
            <a:xfrm>
              <a:off x="1166798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61F27C3-9914-46A1-B9E0-F053BF764408}"/>
                </a:ext>
              </a:extLst>
            </p:cNvPr>
            <p:cNvSpPr txBox="1"/>
            <p:nvPr/>
          </p:nvSpPr>
          <p:spPr>
            <a:xfrm>
              <a:off x="139928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Sunday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5FCD58E-812D-48D4-9381-2E42E6D51827}"/>
                </a:ext>
              </a:extLst>
            </p:cNvPr>
            <p:cNvSpPr txBox="1"/>
            <p:nvPr/>
          </p:nvSpPr>
          <p:spPr>
            <a:xfrm>
              <a:off x="297245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Monday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5791F48-74FF-4E51-958B-45ADCB163EDC}"/>
                </a:ext>
              </a:extLst>
            </p:cNvPr>
            <p:cNvSpPr txBox="1"/>
            <p:nvPr/>
          </p:nvSpPr>
          <p:spPr>
            <a:xfrm>
              <a:off x="454561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Tuesday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2F98FB7-7A04-47A1-B92F-55FC97EC5AB9}"/>
                </a:ext>
              </a:extLst>
            </p:cNvPr>
            <p:cNvSpPr txBox="1"/>
            <p:nvPr/>
          </p:nvSpPr>
          <p:spPr>
            <a:xfrm>
              <a:off x="611878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Wednesday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BD39C72-CD86-42B0-9193-BA778A7A809F}"/>
                </a:ext>
              </a:extLst>
            </p:cNvPr>
            <p:cNvSpPr txBox="1"/>
            <p:nvPr/>
          </p:nvSpPr>
          <p:spPr>
            <a:xfrm>
              <a:off x="926511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Friday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354AA83-88C0-4CA8-8259-162E56587783}"/>
                </a:ext>
              </a:extLst>
            </p:cNvPr>
            <p:cNvSpPr txBox="1"/>
            <p:nvPr/>
          </p:nvSpPr>
          <p:spPr>
            <a:xfrm>
              <a:off x="10838277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Saturday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5C039E4-602A-49C7-A844-3032821927F7}"/>
                </a:ext>
              </a:extLst>
            </p:cNvPr>
            <p:cNvSpPr txBox="1"/>
            <p:nvPr/>
          </p:nvSpPr>
          <p:spPr>
            <a:xfrm>
              <a:off x="769194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Thursday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5F406CC8-4F4A-4AE7-966A-28E6B1BEF39D}"/>
                </a:ext>
              </a:extLst>
            </p:cNvPr>
            <p:cNvSpPr txBox="1"/>
            <p:nvPr/>
          </p:nvSpPr>
          <p:spPr>
            <a:xfrm>
              <a:off x="2249884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94ACED2-9244-4A91-9E82-188A28F7EE77}"/>
                </a:ext>
              </a:extLst>
            </p:cNvPr>
            <p:cNvSpPr txBox="1"/>
            <p:nvPr/>
          </p:nvSpPr>
          <p:spPr>
            <a:xfrm>
              <a:off x="3819567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C86124B9-67BE-4D33-8C02-F7A86F023D92}"/>
                </a:ext>
              </a:extLst>
            </p:cNvPr>
            <p:cNvSpPr txBox="1"/>
            <p:nvPr/>
          </p:nvSpPr>
          <p:spPr>
            <a:xfrm>
              <a:off x="538925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2F6BCA56-E2D8-4C19-94E3-D0FA1CEE0B23}"/>
                </a:ext>
              </a:extLst>
            </p:cNvPr>
            <p:cNvSpPr txBox="1"/>
            <p:nvPr/>
          </p:nvSpPr>
          <p:spPr>
            <a:xfrm>
              <a:off x="6958933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2132C2D4-48D8-4000-896A-6ED4D55565D7}"/>
                </a:ext>
              </a:extLst>
            </p:cNvPr>
            <p:cNvSpPr txBox="1"/>
            <p:nvPr/>
          </p:nvSpPr>
          <p:spPr>
            <a:xfrm>
              <a:off x="8528616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34C0DC1F-69F2-4214-AE81-E9386F5C93C5}"/>
                </a:ext>
              </a:extLst>
            </p:cNvPr>
            <p:cNvSpPr txBox="1"/>
            <p:nvPr/>
          </p:nvSpPr>
          <p:spPr>
            <a:xfrm>
              <a:off x="10098299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9040D31A-8116-43DF-838B-1FE31938D9F3}"/>
                </a:ext>
              </a:extLst>
            </p:cNvPr>
            <p:cNvSpPr txBox="1"/>
            <p:nvPr/>
          </p:nvSpPr>
          <p:spPr>
            <a:xfrm>
              <a:off x="538925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49884440-65BA-4F7F-BC43-F236137E6402}"/>
                </a:ext>
              </a:extLst>
            </p:cNvPr>
            <p:cNvSpPr txBox="1"/>
            <p:nvPr/>
          </p:nvSpPr>
          <p:spPr>
            <a:xfrm>
              <a:off x="6958933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1A8F36FE-170C-4DF9-B21E-B1AED9348F54}"/>
                </a:ext>
              </a:extLst>
            </p:cNvPr>
            <p:cNvSpPr txBox="1"/>
            <p:nvPr/>
          </p:nvSpPr>
          <p:spPr>
            <a:xfrm>
              <a:off x="8528616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9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261EE846-06C5-4384-B932-5D062589FB52}"/>
                </a:ext>
              </a:extLst>
            </p:cNvPr>
            <p:cNvSpPr txBox="1"/>
            <p:nvPr/>
          </p:nvSpPr>
          <p:spPr>
            <a:xfrm>
              <a:off x="10098299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10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DC2502E5-70FE-4818-881D-65BC39B5B5B8}"/>
                </a:ext>
              </a:extLst>
            </p:cNvPr>
            <p:cNvSpPr txBox="1"/>
            <p:nvPr/>
          </p:nvSpPr>
          <p:spPr>
            <a:xfrm>
              <a:off x="1166798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11</a:t>
              </a:r>
            </a:p>
          </p:txBody>
        </p:sp>
      </p:grpSp>
      <p:sp>
        <p:nvSpPr>
          <p:cNvPr id="206" name="Rectangle 205" descr="e7d195523061f1c0cef09ac28eaae964ec9988a5cce77c8b8C1E4685C6E6B40CD7615480512384A61EE159C6FE0045D14B61E85D0A95589D558B81FFC809322ACC20DC2254D928200A3EA0841B8B181401EC87BC981B1815DADB6418FBC2551CC9D332DE5664B3940F63757AB6A4C024650771445E27B83B02EDEEA8340516921653AAE451D04756">
            <a:extLst>
              <a:ext uri="{FF2B5EF4-FFF2-40B4-BE49-F238E27FC236}">
                <a16:creationId xmlns:a16="http://schemas.microsoft.com/office/drawing/2014/main" id="{B15EF8CC-3895-445D-BE0B-6057FE9BFB1F}"/>
              </a:ext>
            </a:extLst>
          </p:cNvPr>
          <p:cNvSpPr/>
          <p:nvPr/>
        </p:nvSpPr>
        <p:spPr>
          <a:xfrm>
            <a:off x="13915316" y="7466265"/>
            <a:ext cx="3667580" cy="1911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Feugiat delicata liberavisse id cum</a:t>
            </a:r>
            <a:r>
              <a:rPr lang="en-U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His at soluta regione diceret, cum et atqui placerat petentium. Per amet nonumy.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76AB5A2-ED27-491A-BD5E-91E13FF3C8A7}"/>
              </a:ext>
            </a:extLst>
          </p:cNvPr>
          <p:cNvSpPr txBox="1"/>
          <p:nvPr/>
        </p:nvSpPr>
        <p:spPr>
          <a:xfrm>
            <a:off x="13915316" y="6592274"/>
            <a:ext cx="3023436" cy="596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>
                <a:latin typeface="+mj-lt"/>
              </a:rPr>
              <a:t>To do list: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32BD305-AA63-4E2B-85AF-336AAC89E1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95519663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aphic 2">
            <a:extLst>
              <a:ext uri="{FF2B5EF4-FFF2-40B4-BE49-F238E27FC236}">
                <a16:creationId xmlns:a16="http://schemas.microsoft.com/office/drawing/2014/main" id="{44C19F23-E672-4A72-BCF8-5511944E4B26}"/>
              </a:ext>
            </a:extLst>
          </p:cNvPr>
          <p:cNvGrpSpPr/>
          <p:nvPr/>
        </p:nvGrpSpPr>
        <p:grpSpPr>
          <a:xfrm>
            <a:off x="9533883" y="767549"/>
            <a:ext cx="2835233" cy="1040056"/>
            <a:chOff x="12645958" y="1604741"/>
            <a:chExt cx="406635" cy="149167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DA5C996-B4A8-4FEE-B160-79B4ACA5C46A}"/>
                </a:ext>
              </a:extLst>
            </p:cNvPr>
            <p:cNvSpPr/>
            <p:nvPr/>
          </p:nvSpPr>
          <p:spPr>
            <a:xfrm>
              <a:off x="12645958" y="1614439"/>
              <a:ext cx="104963" cy="125316"/>
            </a:xfrm>
            <a:custGeom>
              <a:avLst/>
              <a:gdLst>
                <a:gd name="connsiteX0" fmla="*/ 94882 w 104963"/>
                <a:gd name="connsiteY0" fmla="*/ 95074 h 125316"/>
                <a:gd name="connsiteX1" fmla="*/ 59502 w 104963"/>
                <a:gd name="connsiteY1" fmla="*/ 95074 h 125316"/>
                <a:gd name="connsiteX2" fmla="*/ 88271 w 104963"/>
                <a:gd name="connsiteY2" fmla="*/ 72207 h 125316"/>
                <a:gd name="connsiteX3" fmla="*/ 98898 w 104963"/>
                <a:gd name="connsiteY3" fmla="*/ 59448 h 125316"/>
                <a:gd name="connsiteX4" fmla="*/ 103652 w 104963"/>
                <a:gd name="connsiteY4" fmla="*/ 38576 h 125316"/>
                <a:gd name="connsiteX5" fmla="*/ 90183 w 104963"/>
                <a:gd name="connsiteY5" fmla="*/ 11010 h 125316"/>
                <a:gd name="connsiteX6" fmla="*/ 58847 w 104963"/>
                <a:gd name="connsiteY6" fmla="*/ 0 h 125316"/>
                <a:gd name="connsiteX7" fmla="*/ 41089 w 104963"/>
                <a:gd name="connsiteY7" fmla="*/ 1639 h 125316"/>
                <a:gd name="connsiteX8" fmla="*/ 20928 w 104963"/>
                <a:gd name="connsiteY8" fmla="*/ 9617 h 125316"/>
                <a:gd name="connsiteX9" fmla="*/ 0 w 104963"/>
                <a:gd name="connsiteY9" fmla="*/ 37811 h 125316"/>
                <a:gd name="connsiteX10" fmla="*/ 30079 w 104963"/>
                <a:gd name="connsiteY10" fmla="*/ 50597 h 125316"/>
                <a:gd name="connsiteX11" fmla="*/ 37510 w 104963"/>
                <a:gd name="connsiteY11" fmla="*/ 36254 h 125316"/>
                <a:gd name="connsiteX12" fmla="*/ 48410 w 104963"/>
                <a:gd name="connsiteY12" fmla="*/ 31090 h 125316"/>
                <a:gd name="connsiteX13" fmla="*/ 57918 w 104963"/>
                <a:gd name="connsiteY13" fmla="*/ 34232 h 125316"/>
                <a:gd name="connsiteX14" fmla="*/ 61798 w 104963"/>
                <a:gd name="connsiteY14" fmla="*/ 43330 h 125316"/>
                <a:gd name="connsiteX15" fmla="*/ 57508 w 104963"/>
                <a:gd name="connsiteY15" fmla="*/ 56252 h 125316"/>
                <a:gd name="connsiteX16" fmla="*/ 38986 w 104963"/>
                <a:gd name="connsiteY16" fmla="*/ 74146 h 125316"/>
                <a:gd name="connsiteX17" fmla="*/ 33248 w 104963"/>
                <a:gd name="connsiteY17" fmla="*/ 78709 h 125316"/>
                <a:gd name="connsiteX18" fmla="*/ 28577 w 104963"/>
                <a:gd name="connsiteY18" fmla="*/ 82424 h 125316"/>
                <a:gd name="connsiteX19" fmla="*/ 7158 w 104963"/>
                <a:gd name="connsiteY19" fmla="*/ 103871 h 125316"/>
                <a:gd name="connsiteX20" fmla="*/ 628 w 104963"/>
                <a:gd name="connsiteY20" fmla="*/ 125317 h 125316"/>
                <a:gd name="connsiteX21" fmla="*/ 79883 w 104963"/>
                <a:gd name="connsiteY21" fmla="*/ 125317 h 125316"/>
                <a:gd name="connsiteX22" fmla="*/ 104963 w 104963"/>
                <a:gd name="connsiteY22" fmla="*/ 125317 h 125316"/>
                <a:gd name="connsiteX23" fmla="*/ 94882 w 104963"/>
                <a:gd name="connsiteY23" fmla="*/ 95074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63" h="125316">
                  <a:moveTo>
                    <a:pt x="94882" y="95074"/>
                  </a:moveTo>
                  <a:lnTo>
                    <a:pt x="59502" y="95074"/>
                  </a:lnTo>
                  <a:lnTo>
                    <a:pt x="88271" y="72207"/>
                  </a:lnTo>
                  <a:cubicBezTo>
                    <a:pt x="92833" y="68519"/>
                    <a:pt x="96358" y="64284"/>
                    <a:pt x="98898" y="59448"/>
                  </a:cubicBezTo>
                  <a:cubicBezTo>
                    <a:pt x="102067" y="53411"/>
                    <a:pt x="103652" y="46444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7" y="0"/>
                  </a:cubicBezTo>
                  <a:cubicBezTo>
                    <a:pt x="52427" y="0"/>
                    <a:pt x="46499" y="546"/>
                    <a:pt x="41089" y="1639"/>
                  </a:cubicBezTo>
                  <a:cubicBezTo>
                    <a:pt x="33330" y="3196"/>
                    <a:pt x="26582" y="5846"/>
                    <a:pt x="20928" y="9617"/>
                  </a:cubicBezTo>
                  <a:cubicBezTo>
                    <a:pt x="11283" y="16037"/>
                    <a:pt x="4317" y="25435"/>
                    <a:pt x="0" y="37811"/>
                  </a:cubicBezTo>
                  <a:lnTo>
                    <a:pt x="30079" y="50597"/>
                  </a:lnTo>
                  <a:cubicBezTo>
                    <a:pt x="31746" y="44477"/>
                    <a:pt x="34205" y="39696"/>
                    <a:pt x="37510" y="36254"/>
                  </a:cubicBezTo>
                  <a:cubicBezTo>
                    <a:pt x="40816" y="32811"/>
                    <a:pt x="44450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8" y="39368"/>
                    <a:pt x="61798" y="43330"/>
                  </a:cubicBezTo>
                  <a:cubicBezTo>
                    <a:pt x="61798" y="47537"/>
                    <a:pt x="60377" y="51826"/>
                    <a:pt x="57508" y="56252"/>
                  </a:cubicBezTo>
                  <a:cubicBezTo>
                    <a:pt x="54421" y="60678"/>
                    <a:pt x="48248" y="66633"/>
                    <a:pt x="38986" y="74146"/>
                  </a:cubicBezTo>
                  <a:lnTo>
                    <a:pt x="33248" y="78709"/>
                  </a:lnTo>
                  <a:lnTo>
                    <a:pt x="28577" y="82424"/>
                  </a:lnTo>
                  <a:cubicBezTo>
                    <a:pt x="18660" y="90375"/>
                    <a:pt x="11528" y="97532"/>
                    <a:pt x="7158" y="103871"/>
                  </a:cubicBezTo>
                  <a:cubicBezTo>
                    <a:pt x="2813" y="110209"/>
                    <a:pt x="628" y="117367"/>
                    <a:pt x="628" y="125317"/>
                  </a:cubicBezTo>
                  <a:lnTo>
                    <a:pt x="79883" y="125317"/>
                  </a:lnTo>
                  <a:lnTo>
                    <a:pt x="104963" y="125317"/>
                  </a:lnTo>
                  <a:lnTo>
                    <a:pt x="94882" y="95074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4" name="Graphic 2">
              <a:extLst>
                <a:ext uri="{FF2B5EF4-FFF2-40B4-BE49-F238E27FC236}">
                  <a16:creationId xmlns:a16="http://schemas.microsoft.com/office/drawing/2014/main" id="{1A594347-1787-49DD-80E6-49EC442BF215}"/>
                </a:ext>
              </a:extLst>
            </p:cNvPr>
            <p:cNvGrpSpPr/>
            <p:nvPr/>
          </p:nvGrpSpPr>
          <p:grpSpPr>
            <a:xfrm>
              <a:off x="12725541" y="1604795"/>
              <a:ext cx="136053" cy="149112"/>
              <a:chOff x="12725541" y="1604795"/>
              <a:chExt cx="136053" cy="149112"/>
            </a:xfrm>
            <a:solidFill>
              <a:srgbClr val="FFECBD"/>
            </a:solidFill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E52C03E-AA95-4053-BE11-168F95CB54EF}"/>
                  </a:ext>
                </a:extLst>
              </p:cNvPr>
              <p:cNvSpPr/>
              <p:nvPr/>
            </p:nvSpPr>
            <p:spPr>
              <a:xfrm>
                <a:off x="12735212" y="1614412"/>
                <a:ext cx="116711" cy="129797"/>
              </a:xfrm>
              <a:custGeom>
                <a:avLst/>
                <a:gdLst>
                  <a:gd name="connsiteX0" fmla="*/ 100920 w 116711"/>
                  <a:gd name="connsiteY0" fmla="*/ 18222 h 129797"/>
                  <a:gd name="connsiteX1" fmla="*/ 58683 w 116711"/>
                  <a:gd name="connsiteY1" fmla="*/ 0 h 129797"/>
                  <a:gd name="connsiteX2" fmla="*/ 44504 w 116711"/>
                  <a:gd name="connsiteY2" fmla="*/ 1530 h 129797"/>
                  <a:gd name="connsiteX3" fmla="*/ 16119 w 116711"/>
                  <a:gd name="connsiteY3" fmla="*/ 18796 h 129797"/>
                  <a:gd name="connsiteX4" fmla="*/ 13332 w 116711"/>
                  <a:gd name="connsiteY4" fmla="*/ 22320 h 129797"/>
                  <a:gd name="connsiteX5" fmla="*/ 0 w 116711"/>
                  <a:gd name="connsiteY5" fmla="*/ 65404 h 129797"/>
                  <a:gd name="connsiteX6" fmla="*/ 1230 w 116711"/>
                  <a:gd name="connsiteY6" fmla="*/ 79528 h 129797"/>
                  <a:gd name="connsiteX7" fmla="*/ 16939 w 116711"/>
                  <a:gd name="connsiteY7" fmla="*/ 111356 h 129797"/>
                  <a:gd name="connsiteX8" fmla="*/ 50897 w 116711"/>
                  <a:gd name="connsiteY8" fmla="*/ 129196 h 129797"/>
                  <a:gd name="connsiteX9" fmla="*/ 59995 w 116711"/>
                  <a:gd name="connsiteY9" fmla="*/ 129797 h 129797"/>
                  <a:gd name="connsiteX10" fmla="*/ 101412 w 116711"/>
                  <a:gd name="connsiteY10" fmla="*/ 110755 h 129797"/>
                  <a:gd name="connsiteX11" fmla="*/ 101548 w 116711"/>
                  <a:gd name="connsiteY11" fmla="*/ 110564 h 129797"/>
                  <a:gd name="connsiteX12" fmla="*/ 116246 w 116711"/>
                  <a:gd name="connsiteY12" fmla="*/ 73300 h 129797"/>
                  <a:gd name="connsiteX13" fmla="*/ 116712 w 116711"/>
                  <a:gd name="connsiteY13" fmla="*/ 64093 h 129797"/>
                  <a:gd name="connsiteX14" fmla="*/ 100920 w 116711"/>
                  <a:gd name="connsiteY14" fmla="*/ 18222 h 129797"/>
                  <a:gd name="connsiteX15" fmla="*/ 72070 w 116711"/>
                  <a:gd name="connsiteY15" fmla="*/ 89446 h 129797"/>
                  <a:gd name="connsiteX16" fmla="*/ 58519 w 116711"/>
                  <a:gd name="connsiteY16" fmla="*/ 98407 h 129797"/>
                  <a:gd name="connsiteX17" fmla="*/ 44559 w 116711"/>
                  <a:gd name="connsiteY17" fmla="*/ 89200 h 129797"/>
                  <a:gd name="connsiteX18" fmla="*/ 40516 w 116711"/>
                  <a:gd name="connsiteY18" fmla="*/ 64584 h 129797"/>
                  <a:gd name="connsiteX19" fmla="*/ 41663 w 116711"/>
                  <a:gd name="connsiteY19" fmla="*/ 50651 h 129797"/>
                  <a:gd name="connsiteX20" fmla="*/ 44640 w 116711"/>
                  <a:gd name="connsiteY20" fmla="*/ 40543 h 129797"/>
                  <a:gd name="connsiteX21" fmla="*/ 58191 w 116711"/>
                  <a:gd name="connsiteY21" fmla="*/ 31090 h 129797"/>
                  <a:gd name="connsiteX22" fmla="*/ 72398 w 116711"/>
                  <a:gd name="connsiteY22" fmla="*/ 40051 h 129797"/>
                  <a:gd name="connsiteX23" fmla="*/ 76196 w 116711"/>
                  <a:gd name="connsiteY23" fmla="*/ 64912 h 129797"/>
                  <a:gd name="connsiteX24" fmla="*/ 74228 w 116711"/>
                  <a:gd name="connsiteY24" fmla="*/ 83244 h 129797"/>
                  <a:gd name="connsiteX25" fmla="*/ 72070 w 116711"/>
                  <a:gd name="connsiteY25" fmla="*/ 89446 h 129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16711" h="129797">
                    <a:moveTo>
                      <a:pt x="100920" y="18222"/>
                    </a:moveTo>
                    <a:cubicBezTo>
                      <a:pt x="90401" y="6092"/>
                      <a:pt x="76305" y="0"/>
                      <a:pt x="58683" y="0"/>
                    </a:cubicBezTo>
                    <a:cubicBezTo>
                      <a:pt x="53684" y="0"/>
                      <a:pt x="48957" y="519"/>
                      <a:pt x="44504" y="1530"/>
                    </a:cubicBezTo>
                    <a:cubicBezTo>
                      <a:pt x="33276" y="4071"/>
                      <a:pt x="23796" y="9808"/>
                      <a:pt x="16119" y="18796"/>
                    </a:cubicBezTo>
                    <a:cubicBezTo>
                      <a:pt x="15135" y="19944"/>
                      <a:pt x="14207" y="21118"/>
                      <a:pt x="13332" y="22320"/>
                    </a:cubicBezTo>
                    <a:cubicBezTo>
                      <a:pt x="4453" y="34205"/>
                      <a:pt x="0" y="48548"/>
                      <a:pt x="0" y="65404"/>
                    </a:cubicBezTo>
                    <a:cubicBezTo>
                      <a:pt x="0" y="70322"/>
                      <a:pt x="410" y="75021"/>
                      <a:pt x="1230" y="79528"/>
                    </a:cubicBezTo>
                    <a:cubicBezTo>
                      <a:pt x="3442" y="91741"/>
                      <a:pt x="8688" y="102368"/>
                      <a:pt x="16939" y="111356"/>
                    </a:cubicBezTo>
                    <a:cubicBezTo>
                      <a:pt x="26199" y="121437"/>
                      <a:pt x="37538" y="127393"/>
                      <a:pt x="50897" y="129196"/>
                    </a:cubicBezTo>
                    <a:cubicBezTo>
                      <a:pt x="53821" y="129606"/>
                      <a:pt x="56853" y="129797"/>
                      <a:pt x="59995" y="129797"/>
                    </a:cubicBezTo>
                    <a:cubicBezTo>
                      <a:pt x="77398" y="129797"/>
                      <a:pt x="91222" y="123459"/>
                      <a:pt x="101412" y="110755"/>
                    </a:cubicBezTo>
                    <a:cubicBezTo>
                      <a:pt x="101467" y="110701"/>
                      <a:pt x="101493" y="110619"/>
                      <a:pt x="101548" y="110564"/>
                    </a:cubicBezTo>
                    <a:cubicBezTo>
                      <a:pt x="109908" y="100100"/>
                      <a:pt x="114799" y="87670"/>
                      <a:pt x="116246" y="73300"/>
                    </a:cubicBezTo>
                    <a:cubicBezTo>
                      <a:pt x="116547" y="70322"/>
                      <a:pt x="116712" y="67234"/>
                      <a:pt x="116712" y="64093"/>
                    </a:cubicBezTo>
                    <a:cubicBezTo>
                      <a:pt x="116712" y="45652"/>
                      <a:pt x="111465" y="30380"/>
                      <a:pt x="100920" y="18222"/>
                    </a:cubicBezTo>
                    <a:close/>
                    <a:moveTo>
                      <a:pt x="72070" y="89446"/>
                    </a:moveTo>
                    <a:cubicBezTo>
                      <a:pt x="69311" y="95401"/>
                      <a:pt x="64804" y="98407"/>
                      <a:pt x="58519" y="98407"/>
                    </a:cubicBezTo>
                    <a:cubicBezTo>
                      <a:pt x="51908" y="98407"/>
                      <a:pt x="47236" y="95347"/>
                      <a:pt x="44559" y="89200"/>
                    </a:cubicBezTo>
                    <a:cubicBezTo>
                      <a:pt x="41854" y="83080"/>
                      <a:pt x="40516" y="74857"/>
                      <a:pt x="40516" y="64584"/>
                    </a:cubicBezTo>
                    <a:cubicBezTo>
                      <a:pt x="40516" y="59476"/>
                      <a:pt x="40899" y="54831"/>
                      <a:pt x="41663" y="50651"/>
                    </a:cubicBezTo>
                    <a:cubicBezTo>
                      <a:pt x="42346" y="46908"/>
                      <a:pt x="43329" y="43521"/>
                      <a:pt x="44640" y="40543"/>
                    </a:cubicBezTo>
                    <a:cubicBezTo>
                      <a:pt x="47400" y="34232"/>
                      <a:pt x="51908" y="31090"/>
                      <a:pt x="58191" y="31090"/>
                    </a:cubicBezTo>
                    <a:cubicBezTo>
                      <a:pt x="65130" y="31090"/>
                      <a:pt x="69885" y="34068"/>
                      <a:pt x="72398" y="40051"/>
                    </a:cubicBezTo>
                    <a:cubicBezTo>
                      <a:pt x="74939" y="46007"/>
                      <a:pt x="76196" y="54312"/>
                      <a:pt x="76196" y="64912"/>
                    </a:cubicBezTo>
                    <a:cubicBezTo>
                      <a:pt x="76196" y="72070"/>
                      <a:pt x="75540" y="78190"/>
                      <a:pt x="74228" y="83244"/>
                    </a:cubicBezTo>
                    <a:cubicBezTo>
                      <a:pt x="73655" y="85539"/>
                      <a:pt x="72945" y="87588"/>
                      <a:pt x="72070" y="89446"/>
                    </a:cubicBez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B3EC15B9-B616-4E7C-969A-B6B316EFF861}"/>
                  </a:ext>
                </a:extLst>
              </p:cNvPr>
              <p:cNvSpPr/>
              <p:nvPr/>
            </p:nvSpPr>
            <p:spPr>
              <a:xfrm>
                <a:off x="12725541" y="1604795"/>
                <a:ext cx="136053" cy="149112"/>
              </a:xfrm>
              <a:custGeom>
                <a:avLst/>
                <a:gdLst>
                  <a:gd name="connsiteX0" fmla="*/ 69694 w 136053"/>
                  <a:gd name="connsiteY0" fmla="*/ 149113 h 149112"/>
                  <a:gd name="connsiteX1" fmla="*/ 59285 w 136053"/>
                  <a:gd name="connsiteY1" fmla="*/ 148430 h 149112"/>
                  <a:gd name="connsiteX2" fmla="*/ 19479 w 136053"/>
                  <a:gd name="connsiteY2" fmla="*/ 127530 h 149112"/>
                  <a:gd name="connsiteX3" fmla="*/ 1394 w 136053"/>
                  <a:gd name="connsiteY3" fmla="*/ 90894 h 149112"/>
                  <a:gd name="connsiteX4" fmla="*/ 0 w 136053"/>
                  <a:gd name="connsiteY4" fmla="*/ 75048 h 149112"/>
                  <a:gd name="connsiteX5" fmla="*/ 15245 w 136053"/>
                  <a:gd name="connsiteY5" fmla="*/ 26173 h 149112"/>
                  <a:gd name="connsiteX6" fmla="*/ 18441 w 136053"/>
                  <a:gd name="connsiteY6" fmla="*/ 22157 h 149112"/>
                  <a:gd name="connsiteX7" fmla="*/ 52044 w 136053"/>
                  <a:gd name="connsiteY7" fmla="*/ 1776 h 149112"/>
                  <a:gd name="connsiteX8" fmla="*/ 68355 w 136053"/>
                  <a:gd name="connsiteY8" fmla="*/ 0 h 149112"/>
                  <a:gd name="connsiteX9" fmla="*/ 117913 w 136053"/>
                  <a:gd name="connsiteY9" fmla="*/ 21555 h 149112"/>
                  <a:gd name="connsiteX10" fmla="*/ 117913 w 136053"/>
                  <a:gd name="connsiteY10" fmla="*/ 21555 h 149112"/>
                  <a:gd name="connsiteX11" fmla="*/ 136053 w 136053"/>
                  <a:gd name="connsiteY11" fmla="*/ 73764 h 149112"/>
                  <a:gd name="connsiteX12" fmla="*/ 135534 w 136053"/>
                  <a:gd name="connsiteY12" fmla="*/ 83954 h 149112"/>
                  <a:gd name="connsiteX13" fmla="*/ 118787 w 136053"/>
                  <a:gd name="connsiteY13" fmla="*/ 126300 h 149112"/>
                  <a:gd name="connsiteX14" fmla="*/ 69694 w 136053"/>
                  <a:gd name="connsiteY14" fmla="*/ 149113 h 149112"/>
                  <a:gd name="connsiteX15" fmla="*/ 68355 w 136053"/>
                  <a:gd name="connsiteY15" fmla="*/ 19315 h 149112"/>
                  <a:gd name="connsiteX16" fmla="*/ 56306 w 136053"/>
                  <a:gd name="connsiteY16" fmla="*/ 20599 h 149112"/>
                  <a:gd name="connsiteX17" fmla="*/ 33112 w 136053"/>
                  <a:gd name="connsiteY17" fmla="*/ 34724 h 149112"/>
                  <a:gd name="connsiteX18" fmla="*/ 30735 w 136053"/>
                  <a:gd name="connsiteY18" fmla="*/ 37702 h 149112"/>
                  <a:gd name="connsiteX19" fmla="*/ 19315 w 136053"/>
                  <a:gd name="connsiteY19" fmla="*/ 75021 h 149112"/>
                  <a:gd name="connsiteX20" fmla="*/ 20409 w 136053"/>
                  <a:gd name="connsiteY20" fmla="*/ 87397 h 149112"/>
                  <a:gd name="connsiteX21" fmla="*/ 33712 w 136053"/>
                  <a:gd name="connsiteY21" fmla="*/ 114416 h 149112"/>
                  <a:gd name="connsiteX22" fmla="*/ 61853 w 136053"/>
                  <a:gd name="connsiteY22" fmla="*/ 129224 h 149112"/>
                  <a:gd name="connsiteX23" fmla="*/ 69639 w 136053"/>
                  <a:gd name="connsiteY23" fmla="*/ 129743 h 149112"/>
                  <a:gd name="connsiteX24" fmla="*/ 103516 w 136053"/>
                  <a:gd name="connsiteY24" fmla="*/ 114334 h 149112"/>
                  <a:gd name="connsiteX25" fmla="*/ 103816 w 136053"/>
                  <a:gd name="connsiteY25" fmla="*/ 113952 h 149112"/>
                  <a:gd name="connsiteX26" fmla="*/ 116246 w 136053"/>
                  <a:gd name="connsiteY26" fmla="*/ 81960 h 149112"/>
                  <a:gd name="connsiteX27" fmla="*/ 116657 w 136053"/>
                  <a:gd name="connsiteY27" fmla="*/ 73709 h 149112"/>
                  <a:gd name="connsiteX28" fmla="*/ 103242 w 136053"/>
                  <a:gd name="connsiteY28" fmla="*/ 34177 h 149112"/>
                  <a:gd name="connsiteX29" fmla="*/ 68355 w 136053"/>
                  <a:gd name="connsiteY29" fmla="*/ 19315 h 149112"/>
                  <a:gd name="connsiteX30" fmla="*/ 68191 w 136053"/>
                  <a:gd name="connsiteY30" fmla="*/ 117695 h 149112"/>
                  <a:gd name="connsiteX31" fmla="*/ 45351 w 136053"/>
                  <a:gd name="connsiteY31" fmla="*/ 102723 h 149112"/>
                  <a:gd name="connsiteX32" fmla="*/ 40488 w 136053"/>
                  <a:gd name="connsiteY32" fmla="*/ 74201 h 149112"/>
                  <a:gd name="connsiteX33" fmla="*/ 41799 w 136053"/>
                  <a:gd name="connsiteY33" fmla="*/ 58547 h 149112"/>
                  <a:gd name="connsiteX34" fmla="*/ 45433 w 136053"/>
                  <a:gd name="connsiteY34" fmla="*/ 46307 h 149112"/>
                  <a:gd name="connsiteX35" fmla="*/ 67862 w 136053"/>
                  <a:gd name="connsiteY35" fmla="*/ 31063 h 149112"/>
                  <a:gd name="connsiteX36" fmla="*/ 90975 w 136053"/>
                  <a:gd name="connsiteY36" fmla="*/ 45898 h 149112"/>
                  <a:gd name="connsiteX37" fmla="*/ 95539 w 136053"/>
                  <a:gd name="connsiteY37" fmla="*/ 74556 h 149112"/>
                  <a:gd name="connsiteX38" fmla="*/ 93243 w 136053"/>
                  <a:gd name="connsiteY38" fmla="*/ 95319 h 149112"/>
                  <a:gd name="connsiteX39" fmla="*/ 90511 w 136053"/>
                  <a:gd name="connsiteY39" fmla="*/ 103133 h 149112"/>
                  <a:gd name="connsiteX40" fmla="*/ 68191 w 136053"/>
                  <a:gd name="connsiteY40" fmla="*/ 117695 h 149112"/>
                  <a:gd name="connsiteX41" fmla="*/ 67862 w 136053"/>
                  <a:gd name="connsiteY41" fmla="*/ 50405 h 149112"/>
                  <a:gd name="connsiteX42" fmla="*/ 63164 w 136053"/>
                  <a:gd name="connsiteY42" fmla="*/ 54066 h 149112"/>
                  <a:gd name="connsiteX43" fmla="*/ 60842 w 136053"/>
                  <a:gd name="connsiteY43" fmla="*/ 62044 h 149112"/>
                  <a:gd name="connsiteX44" fmla="*/ 59859 w 136053"/>
                  <a:gd name="connsiteY44" fmla="*/ 74228 h 149112"/>
                  <a:gd name="connsiteX45" fmla="*/ 63081 w 136053"/>
                  <a:gd name="connsiteY45" fmla="*/ 94937 h 149112"/>
                  <a:gd name="connsiteX46" fmla="*/ 68191 w 136053"/>
                  <a:gd name="connsiteY46" fmla="*/ 98352 h 149112"/>
                  <a:gd name="connsiteX47" fmla="*/ 72972 w 136053"/>
                  <a:gd name="connsiteY47" fmla="*/ 95019 h 149112"/>
                  <a:gd name="connsiteX48" fmla="*/ 72972 w 136053"/>
                  <a:gd name="connsiteY48" fmla="*/ 95019 h 149112"/>
                  <a:gd name="connsiteX49" fmla="*/ 74556 w 136053"/>
                  <a:gd name="connsiteY49" fmla="*/ 90484 h 149112"/>
                  <a:gd name="connsiteX50" fmla="*/ 76223 w 136053"/>
                  <a:gd name="connsiteY50" fmla="*/ 74556 h 149112"/>
                  <a:gd name="connsiteX51" fmla="*/ 73190 w 136053"/>
                  <a:gd name="connsiteY51" fmla="*/ 53493 h 149112"/>
                  <a:gd name="connsiteX52" fmla="*/ 67862 w 136053"/>
                  <a:gd name="connsiteY52" fmla="*/ 50405 h 149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36053" h="149112">
                    <a:moveTo>
                      <a:pt x="69694" y="149113"/>
                    </a:moveTo>
                    <a:cubicBezTo>
                      <a:pt x="66196" y="149113"/>
                      <a:pt x="62700" y="148867"/>
                      <a:pt x="59285" y="148430"/>
                    </a:cubicBezTo>
                    <a:cubicBezTo>
                      <a:pt x="43657" y="146299"/>
                      <a:pt x="30271" y="139277"/>
                      <a:pt x="19479" y="127530"/>
                    </a:cubicBezTo>
                    <a:cubicBezTo>
                      <a:pt x="10026" y="117230"/>
                      <a:pt x="3934" y="104881"/>
                      <a:pt x="1394" y="90894"/>
                    </a:cubicBezTo>
                    <a:cubicBezTo>
                      <a:pt x="464" y="85812"/>
                      <a:pt x="0" y="80485"/>
                      <a:pt x="0" y="75048"/>
                    </a:cubicBezTo>
                    <a:cubicBezTo>
                      <a:pt x="0" y="56170"/>
                      <a:pt x="5136" y="39723"/>
                      <a:pt x="15245" y="26173"/>
                    </a:cubicBezTo>
                    <a:cubicBezTo>
                      <a:pt x="16256" y="24807"/>
                      <a:pt x="17320" y="23468"/>
                      <a:pt x="18441" y="22157"/>
                    </a:cubicBezTo>
                    <a:cubicBezTo>
                      <a:pt x="27484" y="11638"/>
                      <a:pt x="38767" y="4781"/>
                      <a:pt x="52044" y="1776"/>
                    </a:cubicBezTo>
                    <a:cubicBezTo>
                      <a:pt x="57236" y="601"/>
                      <a:pt x="62727" y="0"/>
                      <a:pt x="68355" y="0"/>
                    </a:cubicBezTo>
                    <a:cubicBezTo>
                      <a:pt x="88845" y="0"/>
                      <a:pt x="105510" y="7240"/>
                      <a:pt x="117913" y="21555"/>
                    </a:cubicBezTo>
                    <a:cubicBezTo>
                      <a:pt x="117913" y="21555"/>
                      <a:pt x="117913" y="21555"/>
                      <a:pt x="117913" y="21555"/>
                    </a:cubicBezTo>
                    <a:cubicBezTo>
                      <a:pt x="129961" y="35461"/>
                      <a:pt x="136053" y="53001"/>
                      <a:pt x="136053" y="73764"/>
                    </a:cubicBezTo>
                    <a:cubicBezTo>
                      <a:pt x="136053" y="77152"/>
                      <a:pt x="135890" y="80567"/>
                      <a:pt x="135534" y="83954"/>
                    </a:cubicBezTo>
                    <a:cubicBezTo>
                      <a:pt x="133896" y="100155"/>
                      <a:pt x="128268" y="114389"/>
                      <a:pt x="118787" y="126300"/>
                    </a:cubicBezTo>
                    <a:cubicBezTo>
                      <a:pt x="106576" y="141490"/>
                      <a:pt x="90101" y="149113"/>
                      <a:pt x="69694" y="149113"/>
                    </a:cubicBezTo>
                    <a:close/>
                    <a:moveTo>
                      <a:pt x="68355" y="19315"/>
                    </a:moveTo>
                    <a:cubicBezTo>
                      <a:pt x="64147" y="19315"/>
                      <a:pt x="60104" y="19752"/>
                      <a:pt x="56306" y="20599"/>
                    </a:cubicBezTo>
                    <a:cubicBezTo>
                      <a:pt x="47046" y="22703"/>
                      <a:pt x="39478" y="27320"/>
                      <a:pt x="33112" y="34724"/>
                    </a:cubicBezTo>
                    <a:cubicBezTo>
                      <a:pt x="32292" y="35707"/>
                      <a:pt x="31501" y="36691"/>
                      <a:pt x="30735" y="37702"/>
                    </a:cubicBezTo>
                    <a:cubicBezTo>
                      <a:pt x="23058" y="48001"/>
                      <a:pt x="19315" y="60186"/>
                      <a:pt x="19315" y="75021"/>
                    </a:cubicBezTo>
                    <a:cubicBezTo>
                      <a:pt x="19315" y="79283"/>
                      <a:pt x="19671" y="83463"/>
                      <a:pt x="20409" y="87397"/>
                    </a:cubicBezTo>
                    <a:cubicBezTo>
                      <a:pt x="22320" y="97888"/>
                      <a:pt x="26665" y="106739"/>
                      <a:pt x="33712" y="114416"/>
                    </a:cubicBezTo>
                    <a:cubicBezTo>
                      <a:pt x="41472" y="122858"/>
                      <a:pt x="50678" y="127721"/>
                      <a:pt x="61853" y="129224"/>
                    </a:cubicBezTo>
                    <a:cubicBezTo>
                      <a:pt x="64393" y="129579"/>
                      <a:pt x="67017" y="129743"/>
                      <a:pt x="69639" y="129743"/>
                    </a:cubicBezTo>
                    <a:cubicBezTo>
                      <a:pt x="84092" y="129743"/>
                      <a:pt x="95182" y="124688"/>
                      <a:pt x="103516" y="114334"/>
                    </a:cubicBezTo>
                    <a:cubicBezTo>
                      <a:pt x="103571" y="114280"/>
                      <a:pt x="103761" y="114006"/>
                      <a:pt x="103816" y="113952"/>
                    </a:cubicBezTo>
                    <a:cubicBezTo>
                      <a:pt x="110865" y="105100"/>
                      <a:pt x="114989" y="94554"/>
                      <a:pt x="116246" y="81960"/>
                    </a:cubicBezTo>
                    <a:cubicBezTo>
                      <a:pt x="116519" y="79228"/>
                      <a:pt x="116657" y="76441"/>
                      <a:pt x="116657" y="73709"/>
                    </a:cubicBezTo>
                    <a:cubicBezTo>
                      <a:pt x="116657" y="57536"/>
                      <a:pt x="112257" y="44614"/>
                      <a:pt x="103242" y="34177"/>
                    </a:cubicBezTo>
                    <a:cubicBezTo>
                      <a:pt x="94609" y="24178"/>
                      <a:pt x="83190" y="19315"/>
                      <a:pt x="68355" y="19315"/>
                    </a:cubicBezTo>
                    <a:close/>
                    <a:moveTo>
                      <a:pt x="68191" y="117695"/>
                    </a:moveTo>
                    <a:cubicBezTo>
                      <a:pt x="57727" y="117695"/>
                      <a:pt x="49614" y="112367"/>
                      <a:pt x="45351" y="102723"/>
                    </a:cubicBezTo>
                    <a:cubicBezTo>
                      <a:pt x="42073" y="95265"/>
                      <a:pt x="40488" y="85949"/>
                      <a:pt x="40488" y="74201"/>
                    </a:cubicBezTo>
                    <a:cubicBezTo>
                      <a:pt x="40488" y="68546"/>
                      <a:pt x="40925" y="63273"/>
                      <a:pt x="41799" y="58547"/>
                    </a:cubicBezTo>
                    <a:cubicBezTo>
                      <a:pt x="42619" y="54066"/>
                      <a:pt x="43848" y="49941"/>
                      <a:pt x="45433" y="46307"/>
                    </a:cubicBezTo>
                    <a:cubicBezTo>
                      <a:pt x="49750" y="36472"/>
                      <a:pt x="57700" y="31063"/>
                      <a:pt x="67862" y="31063"/>
                    </a:cubicBezTo>
                    <a:cubicBezTo>
                      <a:pt x="78709" y="31063"/>
                      <a:pt x="86905" y="36336"/>
                      <a:pt x="90975" y="45898"/>
                    </a:cubicBezTo>
                    <a:cubicBezTo>
                      <a:pt x="94063" y="53137"/>
                      <a:pt x="95539" y="62508"/>
                      <a:pt x="95539" y="74556"/>
                    </a:cubicBezTo>
                    <a:cubicBezTo>
                      <a:pt x="95539" y="82506"/>
                      <a:pt x="94773" y="89500"/>
                      <a:pt x="93243" y="95319"/>
                    </a:cubicBezTo>
                    <a:cubicBezTo>
                      <a:pt x="92533" y="98106"/>
                      <a:pt x="91605" y="100756"/>
                      <a:pt x="90511" y="103133"/>
                    </a:cubicBezTo>
                    <a:cubicBezTo>
                      <a:pt x="86194" y="112531"/>
                      <a:pt x="78272" y="117695"/>
                      <a:pt x="68191" y="117695"/>
                    </a:cubicBezTo>
                    <a:close/>
                    <a:moveTo>
                      <a:pt x="67862" y="50405"/>
                    </a:moveTo>
                    <a:cubicBezTo>
                      <a:pt x="66060" y="50405"/>
                      <a:pt x="64666" y="50679"/>
                      <a:pt x="63164" y="54066"/>
                    </a:cubicBezTo>
                    <a:cubicBezTo>
                      <a:pt x="62181" y="56334"/>
                      <a:pt x="61389" y="59011"/>
                      <a:pt x="60842" y="62044"/>
                    </a:cubicBezTo>
                    <a:cubicBezTo>
                      <a:pt x="60187" y="65623"/>
                      <a:pt x="59859" y="69721"/>
                      <a:pt x="59859" y="74228"/>
                    </a:cubicBezTo>
                    <a:cubicBezTo>
                      <a:pt x="59859" y="83107"/>
                      <a:pt x="60951" y="90074"/>
                      <a:pt x="63081" y="94937"/>
                    </a:cubicBezTo>
                    <a:cubicBezTo>
                      <a:pt x="64230" y="97560"/>
                      <a:pt x="65432" y="98352"/>
                      <a:pt x="68191" y="98352"/>
                    </a:cubicBezTo>
                    <a:cubicBezTo>
                      <a:pt x="70377" y="98352"/>
                      <a:pt x="71660" y="97860"/>
                      <a:pt x="72972" y="95019"/>
                    </a:cubicBezTo>
                    <a:lnTo>
                      <a:pt x="72972" y="95019"/>
                    </a:lnTo>
                    <a:cubicBezTo>
                      <a:pt x="73573" y="93680"/>
                      <a:pt x="74119" y="92178"/>
                      <a:pt x="74556" y="90484"/>
                    </a:cubicBezTo>
                    <a:cubicBezTo>
                      <a:pt x="75649" y="86222"/>
                      <a:pt x="76223" y="80867"/>
                      <a:pt x="76223" y="74556"/>
                    </a:cubicBezTo>
                    <a:cubicBezTo>
                      <a:pt x="76223" y="65295"/>
                      <a:pt x="75213" y="58219"/>
                      <a:pt x="73190" y="53493"/>
                    </a:cubicBezTo>
                    <a:cubicBezTo>
                      <a:pt x="72398" y="51662"/>
                      <a:pt x="71579" y="50405"/>
                      <a:pt x="67862" y="50405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F1634AF-2DBE-4060-AAD7-D1DD159EBDEB}"/>
                </a:ext>
              </a:extLst>
            </p:cNvPr>
            <p:cNvSpPr/>
            <p:nvPr/>
          </p:nvSpPr>
          <p:spPr>
            <a:xfrm>
              <a:off x="12735212" y="1614412"/>
              <a:ext cx="116711" cy="129797"/>
            </a:xfrm>
            <a:custGeom>
              <a:avLst/>
              <a:gdLst>
                <a:gd name="connsiteX0" fmla="*/ 100920 w 116711"/>
                <a:gd name="connsiteY0" fmla="*/ 18222 h 129797"/>
                <a:gd name="connsiteX1" fmla="*/ 58683 w 116711"/>
                <a:gd name="connsiteY1" fmla="*/ 0 h 129797"/>
                <a:gd name="connsiteX2" fmla="*/ 44504 w 116711"/>
                <a:gd name="connsiteY2" fmla="*/ 1530 h 129797"/>
                <a:gd name="connsiteX3" fmla="*/ 16119 w 116711"/>
                <a:gd name="connsiteY3" fmla="*/ 18796 h 129797"/>
                <a:gd name="connsiteX4" fmla="*/ 13332 w 116711"/>
                <a:gd name="connsiteY4" fmla="*/ 22320 h 129797"/>
                <a:gd name="connsiteX5" fmla="*/ 0 w 116711"/>
                <a:gd name="connsiteY5" fmla="*/ 65404 h 129797"/>
                <a:gd name="connsiteX6" fmla="*/ 1230 w 116711"/>
                <a:gd name="connsiteY6" fmla="*/ 79528 h 129797"/>
                <a:gd name="connsiteX7" fmla="*/ 16939 w 116711"/>
                <a:gd name="connsiteY7" fmla="*/ 111356 h 129797"/>
                <a:gd name="connsiteX8" fmla="*/ 50897 w 116711"/>
                <a:gd name="connsiteY8" fmla="*/ 129196 h 129797"/>
                <a:gd name="connsiteX9" fmla="*/ 59995 w 116711"/>
                <a:gd name="connsiteY9" fmla="*/ 129797 h 129797"/>
                <a:gd name="connsiteX10" fmla="*/ 101412 w 116711"/>
                <a:gd name="connsiteY10" fmla="*/ 110755 h 129797"/>
                <a:gd name="connsiteX11" fmla="*/ 101548 w 116711"/>
                <a:gd name="connsiteY11" fmla="*/ 110564 h 129797"/>
                <a:gd name="connsiteX12" fmla="*/ 116246 w 116711"/>
                <a:gd name="connsiteY12" fmla="*/ 73300 h 129797"/>
                <a:gd name="connsiteX13" fmla="*/ 116712 w 116711"/>
                <a:gd name="connsiteY13" fmla="*/ 64093 h 129797"/>
                <a:gd name="connsiteX14" fmla="*/ 100920 w 116711"/>
                <a:gd name="connsiteY14" fmla="*/ 18222 h 129797"/>
                <a:gd name="connsiteX15" fmla="*/ 72070 w 116711"/>
                <a:gd name="connsiteY15" fmla="*/ 89446 h 129797"/>
                <a:gd name="connsiteX16" fmla="*/ 58519 w 116711"/>
                <a:gd name="connsiteY16" fmla="*/ 98407 h 129797"/>
                <a:gd name="connsiteX17" fmla="*/ 44559 w 116711"/>
                <a:gd name="connsiteY17" fmla="*/ 89200 h 129797"/>
                <a:gd name="connsiteX18" fmla="*/ 40516 w 116711"/>
                <a:gd name="connsiteY18" fmla="*/ 64584 h 129797"/>
                <a:gd name="connsiteX19" fmla="*/ 41663 w 116711"/>
                <a:gd name="connsiteY19" fmla="*/ 50651 h 129797"/>
                <a:gd name="connsiteX20" fmla="*/ 44640 w 116711"/>
                <a:gd name="connsiteY20" fmla="*/ 40543 h 129797"/>
                <a:gd name="connsiteX21" fmla="*/ 58191 w 116711"/>
                <a:gd name="connsiteY21" fmla="*/ 31090 h 129797"/>
                <a:gd name="connsiteX22" fmla="*/ 72398 w 116711"/>
                <a:gd name="connsiteY22" fmla="*/ 40051 h 129797"/>
                <a:gd name="connsiteX23" fmla="*/ 76196 w 116711"/>
                <a:gd name="connsiteY23" fmla="*/ 64912 h 129797"/>
                <a:gd name="connsiteX24" fmla="*/ 74228 w 116711"/>
                <a:gd name="connsiteY24" fmla="*/ 83244 h 129797"/>
                <a:gd name="connsiteX25" fmla="*/ 72070 w 116711"/>
                <a:gd name="connsiteY25" fmla="*/ 89446 h 12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6711" h="129797">
                  <a:moveTo>
                    <a:pt x="100920" y="18222"/>
                  </a:moveTo>
                  <a:cubicBezTo>
                    <a:pt x="90401" y="6092"/>
                    <a:pt x="76305" y="0"/>
                    <a:pt x="58683" y="0"/>
                  </a:cubicBezTo>
                  <a:cubicBezTo>
                    <a:pt x="53684" y="0"/>
                    <a:pt x="48957" y="519"/>
                    <a:pt x="44504" y="1530"/>
                  </a:cubicBezTo>
                  <a:cubicBezTo>
                    <a:pt x="33276" y="4071"/>
                    <a:pt x="23796" y="9808"/>
                    <a:pt x="16119" y="18796"/>
                  </a:cubicBezTo>
                  <a:cubicBezTo>
                    <a:pt x="15135" y="19944"/>
                    <a:pt x="14207" y="21118"/>
                    <a:pt x="13332" y="22320"/>
                  </a:cubicBezTo>
                  <a:cubicBezTo>
                    <a:pt x="4453" y="34205"/>
                    <a:pt x="0" y="48548"/>
                    <a:pt x="0" y="65404"/>
                  </a:cubicBezTo>
                  <a:cubicBezTo>
                    <a:pt x="0" y="70322"/>
                    <a:pt x="410" y="75021"/>
                    <a:pt x="1230" y="79528"/>
                  </a:cubicBezTo>
                  <a:cubicBezTo>
                    <a:pt x="3442" y="91741"/>
                    <a:pt x="8688" y="102368"/>
                    <a:pt x="16939" y="111356"/>
                  </a:cubicBezTo>
                  <a:cubicBezTo>
                    <a:pt x="26199" y="121437"/>
                    <a:pt x="37538" y="127393"/>
                    <a:pt x="50897" y="129196"/>
                  </a:cubicBezTo>
                  <a:cubicBezTo>
                    <a:pt x="53821" y="129606"/>
                    <a:pt x="56853" y="129797"/>
                    <a:pt x="59995" y="129797"/>
                  </a:cubicBezTo>
                  <a:cubicBezTo>
                    <a:pt x="77398" y="129797"/>
                    <a:pt x="91222" y="123459"/>
                    <a:pt x="101412" y="110755"/>
                  </a:cubicBezTo>
                  <a:cubicBezTo>
                    <a:pt x="101467" y="110701"/>
                    <a:pt x="101493" y="110619"/>
                    <a:pt x="101548" y="110564"/>
                  </a:cubicBezTo>
                  <a:cubicBezTo>
                    <a:pt x="109908" y="100100"/>
                    <a:pt x="114799" y="87670"/>
                    <a:pt x="116246" y="73300"/>
                  </a:cubicBezTo>
                  <a:cubicBezTo>
                    <a:pt x="116547" y="70322"/>
                    <a:pt x="116712" y="67234"/>
                    <a:pt x="116712" y="64093"/>
                  </a:cubicBezTo>
                  <a:cubicBezTo>
                    <a:pt x="116712" y="45652"/>
                    <a:pt x="111465" y="30380"/>
                    <a:pt x="100920" y="18222"/>
                  </a:cubicBezTo>
                  <a:close/>
                  <a:moveTo>
                    <a:pt x="72070" y="89446"/>
                  </a:moveTo>
                  <a:cubicBezTo>
                    <a:pt x="69311" y="95401"/>
                    <a:pt x="64804" y="98407"/>
                    <a:pt x="58519" y="98407"/>
                  </a:cubicBezTo>
                  <a:cubicBezTo>
                    <a:pt x="51908" y="98407"/>
                    <a:pt x="47236" y="95347"/>
                    <a:pt x="44559" y="89200"/>
                  </a:cubicBezTo>
                  <a:cubicBezTo>
                    <a:pt x="41854" y="83080"/>
                    <a:pt x="40516" y="74857"/>
                    <a:pt x="40516" y="64584"/>
                  </a:cubicBezTo>
                  <a:cubicBezTo>
                    <a:pt x="40516" y="59476"/>
                    <a:pt x="40899" y="54831"/>
                    <a:pt x="41663" y="50651"/>
                  </a:cubicBezTo>
                  <a:cubicBezTo>
                    <a:pt x="42346" y="46908"/>
                    <a:pt x="43329" y="43521"/>
                    <a:pt x="44640" y="40543"/>
                  </a:cubicBezTo>
                  <a:cubicBezTo>
                    <a:pt x="47400" y="34232"/>
                    <a:pt x="51908" y="31090"/>
                    <a:pt x="58191" y="31090"/>
                  </a:cubicBezTo>
                  <a:cubicBezTo>
                    <a:pt x="65130" y="31090"/>
                    <a:pt x="69885" y="34068"/>
                    <a:pt x="72398" y="40051"/>
                  </a:cubicBezTo>
                  <a:cubicBezTo>
                    <a:pt x="74939" y="46007"/>
                    <a:pt x="76196" y="54312"/>
                    <a:pt x="76196" y="64912"/>
                  </a:cubicBezTo>
                  <a:cubicBezTo>
                    <a:pt x="76196" y="72070"/>
                    <a:pt x="75540" y="78190"/>
                    <a:pt x="74228" y="83244"/>
                  </a:cubicBezTo>
                  <a:cubicBezTo>
                    <a:pt x="73655" y="85539"/>
                    <a:pt x="72945" y="87588"/>
                    <a:pt x="72070" y="89446"/>
                  </a:cubicBez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6" name="Graphic 2">
              <a:extLst>
                <a:ext uri="{FF2B5EF4-FFF2-40B4-BE49-F238E27FC236}">
                  <a16:creationId xmlns:a16="http://schemas.microsoft.com/office/drawing/2014/main" id="{9294B77F-ED5F-488C-9478-424F577E9258}"/>
                </a:ext>
              </a:extLst>
            </p:cNvPr>
            <p:cNvGrpSpPr/>
            <p:nvPr/>
          </p:nvGrpSpPr>
          <p:grpSpPr>
            <a:xfrm>
              <a:off x="12832725" y="1604741"/>
              <a:ext cx="124330" cy="144686"/>
              <a:chOff x="12832725" y="1604741"/>
              <a:chExt cx="124330" cy="144686"/>
            </a:xfrm>
            <a:solidFill>
              <a:srgbClr val="FFECBD"/>
            </a:solidFill>
          </p:grpSpPr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7A757895-381E-483A-B543-8474E997AC90}"/>
                  </a:ext>
                </a:extLst>
              </p:cNvPr>
              <p:cNvSpPr/>
              <p:nvPr/>
            </p:nvSpPr>
            <p:spPr>
              <a:xfrm>
                <a:off x="12842416" y="1614439"/>
                <a:ext cx="104963" cy="125344"/>
              </a:xfrm>
              <a:custGeom>
                <a:avLst/>
                <a:gdLst>
                  <a:gd name="connsiteX0" fmla="*/ 98871 w 104963"/>
                  <a:gd name="connsiteY0" fmla="*/ 107067 h 125344"/>
                  <a:gd name="connsiteX1" fmla="*/ 94882 w 104963"/>
                  <a:gd name="connsiteY1" fmla="*/ 95074 h 125344"/>
                  <a:gd name="connsiteX2" fmla="*/ 86877 w 104963"/>
                  <a:gd name="connsiteY2" fmla="*/ 95074 h 125344"/>
                  <a:gd name="connsiteX3" fmla="*/ 59502 w 104963"/>
                  <a:gd name="connsiteY3" fmla="*/ 95074 h 125344"/>
                  <a:gd name="connsiteX4" fmla="*/ 74774 w 104963"/>
                  <a:gd name="connsiteY4" fmla="*/ 82943 h 125344"/>
                  <a:gd name="connsiteX5" fmla="*/ 88270 w 104963"/>
                  <a:gd name="connsiteY5" fmla="*/ 72207 h 125344"/>
                  <a:gd name="connsiteX6" fmla="*/ 102969 w 104963"/>
                  <a:gd name="connsiteY6" fmla="*/ 47045 h 125344"/>
                  <a:gd name="connsiteX7" fmla="*/ 103652 w 104963"/>
                  <a:gd name="connsiteY7" fmla="*/ 38576 h 125344"/>
                  <a:gd name="connsiteX8" fmla="*/ 90183 w 104963"/>
                  <a:gd name="connsiteY8" fmla="*/ 11010 h 125344"/>
                  <a:gd name="connsiteX9" fmla="*/ 58846 w 104963"/>
                  <a:gd name="connsiteY9" fmla="*/ 0 h 125344"/>
                  <a:gd name="connsiteX10" fmla="*/ 55951 w 104963"/>
                  <a:gd name="connsiteY10" fmla="*/ 27 h 125344"/>
                  <a:gd name="connsiteX11" fmla="*/ 20900 w 104963"/>
                  <a:gd name="connsiteY11" fmla="*/ 9617 h 125344"/>
                  <a:gd name="connsiteX12" fmla="*/ 10600 w 104963"/>
                  <a:gd name="connsiteY12" fmla="*/ 18769 h 125344"/>
                  <a:gd name="connsiteX13" fmla="*/ 0 w 104963"/>
                  <a:gd name="connsiteY13" fmla="*/ 37811 h 125344"/>
                  <a:gd name="connsiteX14" fmla="*/ 30079 w 104963"/>
                  <a:gd name="connsiteY14" fmla="*/ 50597 h 125344"/>
                  <a:gd name="connsiteX15" fmla="*/ 33548 w 104963"/>
                  <a:gd name="connsiteY15" fmla="*/ 41745 h 125344"/>
                  <a:gd name="connsiteX16" fmla="*/ 37510 w 104963"/>
                  <a:gd name="connsiteY16" fmla="*/ 36254 h 125344"/>
                  <a:gd name="connsiteX17" fmla="*/ 48410 w 104963"/>
                  <a:gd name="connsiteY17" fmla="*/ 31090 h 125344"/>
                  <a:gd name="connsiteX18" fmla="*/ 57918 w 104963"/>
                  <a:gd name="connsiteY18" fmla="*/ 34232 h 125344"/>
                  <a:gd name="connsiteX19" fmla="*/ 61797 w 104963"/>
                  <a:gd name="connsiteY19" fmla="*/ 43330 h 125344"/>
                  <a:gd name="connsiteX20" fmla="*/ 57508 w 104963"/>
                  <a:gd name="connsiteY20" fmla="*/ 56252 h 125344"/>
                  <a:gd name="connsiteX21" fmla="*/ 53191 w 104963"/>
                  <a:gd name="connsiteY21" fmla="*/ 61388 h 125344"/>
                  <a:gd name="connsiteX22" fmla="*/ 38984 w 104963"/>
                  <a:gd name="connsiteY22" fmla="*/ 74146 h 125344"/>
                  <a:gd name="connsiteX23" fmla="*/ 28577 w 104963"/>
                  <a:gd name="connsiteY23" fmla="*/ 82424 h 125344"/>
                  <a:gd name="connsiteX24" fmla="*/ 11419 w 104963"/>
                  <a:gd name="connsiteY24" fmla="*/ 98434 h 125344"/>
                  <a:gd name="connsiteX25" fmla="*/ 7157 w 104963"/>
                  <a:gd name="connsiteY25" fmla="*/ 103898 h 125344"/>
                  <a:gd name="connsiteX26" fmla="*/ 628 w 104963"/>
                  <a:gd name="connsiteY26" fmla="*/ 125344 h 125344"/>
                  <a:gd name="connsiteX27" fmla="*/ 38329 w 104963"/>
                  <a:gd name="connsiteY27" fmla="*/ 125344 h 125344"/>
                  <a:gd name="connsiteX28" fmla="*/ 104963 w 104963"/>
                  <a:gd name="connsiteY28" fmla="*/ 125344 h 125344"/>
                  <a:gd name="connsiteX29" fmla="*/ 98871 w 104963"/>
                  <a:gd name="connsiteY29" fmla="*/ 107067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04963" h="125344">
                    <a:moveTo>
                      <a:pt x="98871" y="107067"/>
                    </a:moveTo>
                    <a:lnTo>
                      <a:pt x="94882" y="95074"/>
                    </a:lnTo>
                    <a:lnTo>
                      <a:pt x="86877" y="95074"/>
                    </a:lnTo>
                    <a:lnTo>
                      <a:pt x="59502" y="95074"/>
                    </a:lnTo>
                    <a:lnTo>
                      <a:pt x="74774" y="82943"/>
                    </a:lnTo>
                    <a:lnTo>
                      <a:pt x="88270" y="72207"/>
                    </a:lnTo>
                    <a:cubicBezTo>
                      <a:pt x="96384" y="65650"/>
                      <a:pt x="101275" y="57263"/>
                      <a:pt x="102969" y="47045"/>
                    </a:cubicBezTo>
                    <a:cubicBezTo>
                      <a:pt x="103405" y="44340"/>
                      <a:pt x="103652" y="41526"/>
                      <a:pt x="103652" y="38576"/>
                    </a:cubicBezTo>
                    <a:cubicBezTo>
                      <a:pt x="103652" y="27539"/>
                      <a:pt x="99171" y="18332"/>
                      <a:pt x="90183" y="11010"/>
                    </a:cubicBezTo>
                    <a:cubicBezTo>
                      <a:pt x="81194" y="3661"/>
                      <a:pt x="70759" y="0"/>
                      <a:pt x="58846" y="0"/>
                    </a:cubicBezTo>
                    <a:cubicBezTo>
                      <a:pt x="57863" y="0"/>
                      <a:pt x="56906" y="0"/>
                      <a:pt x="55951" y="27"/>
                    </a:cubicBezTo>
                    <a:cubicBezTo>
                      <a:pt x="41635" y="410"/>
                      <a:pt x="29943" y="3606"/>
                      <a:pt x="20900" y="9617"/>
                    </a:cubicBezTo>
                    <a:cubicBezTo>
                      <a:pt x="17020" y="12185"/>
                      <a:pt x="13605" y="15245"/>
                      <a:pt x="10600" y="18769"/>
                    </a:cubicBezTo>
                    <a:cubicBezTo>
                      <a:pt x="6092" y="24042"/>
                      <a:pt x="2568" y="30380"/>
                      <a:pt x="0" y="37811"/>
                    </a:cubicBezTo>
                    <a:lnTo>
                      <a:pt x="30079" y="50597"/>
                    </a:lnTo>
                    <a:cubicBezTo>
                      <a:pt x="30980" y="47236"/>
                      <a:pt x="32154" y="44286"/>
                      <a:pt x="33548" y="41745"/>
                    </a:cubicBezTo>
                    <a:cubicBezTo>
                      <a:pt x="34696" y="39641"/>
                      <a:pt x="36007" y="37811"/>
                      <a:pt x="37510" y="36254"/>
                    </a:cubicBezTo>
                    <a:cubicBezTo>
                      <a:pt x="40816" y="32811"/>
                      <a:pt x="44448" y="31090"/>
                      <a:pt x="48410" y="31090"/>
                    </a:cubicBezTo>
                    <a:cubicBezTo>
                      <a:pt x="52153" y="31090"/>
                      <a:pt x="55323" y="32128"/>
                      <a:pt x="57918" y="34232"/>
                    </a:cubicBezTo>
                    <a:cubicBezTo>
                      <a:pt x="60514" y="36336"/>
                      <a:pt x="61797" y="39368"/>
                      <a:pt x="61797" y="43330"/>
                    </a:cubicBezTo>
                    <a:cubicBezTo>
                      <a:pt x="61797" y="47537"/>
                      <a:pt x="60376" y="51826"/>
                      <a:pt x="57508" y="56252"/>
                    </a:cubicBezTo>
                    <a:cubicBezTo>
                      <a:pt x="56442" y="57782"/>
                      <a:pt x="54995" y="59503"/>
                      <a:pt x="53191" y="61388"/>
                    </a:cubicBezTo>
                    <a:cubicBezTo>
                      <a:pt x="49776" y="64967"/>
                      <a:pt x="45050" y="69229"/>
                      <a:pt x="38984" y="74146"/>
                    </a:cubicBezTo>
                    <a:lnTo>
                      <a:pt x="28577" y="82424"/>
                    </a:lnTo>
                    <a:cubicBezTo>
                      <a:pt x="21390" y="88189"/>
                      <a:pt x="15681" y="93516"/>
                      <a:pt x="11419" y="98434"/>
                    </a:cubicBezTo>
                    <a:cubicBezTo>
                      <a:pt x="9779" y="100319"/>
                      <a:pt x="8359" y="102122"/>
                      <a:pt x="7157" y="103898"/>
                    </a:cubicBezTo>
                    <a:cubicBezTo>
                      <a:pt x="2813" y="110236"/>
                      <a:pt x="628" y="117394"/>
                      <a:pt x="628" y="125344"/>
                    </a:cubicBezTo>
                    <a:lnTo>
                      <a:pt x="38329" y="125344"/>
                    </a:lnTo>
                    <a:lnTo>
                      <a:pt x="104963" y="125344"/>
                    </a:lnTo>
                    <a:lnTo>
                      <a:pt x="98871" y="107067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543631A1-0DE1-48D8-B9F9-867E6BE45F8E}"/>
                  </a:ext>
                </a:extLst>
              </p:cNvPr>
              <p:cNvSpPr/>
              <p:nvPr/>
            </p:nvSpPr>
            <p:spPr>
              <a:xfrm>
                <a:off x="12832725" y="1604741"/>
                <a:ext cx="124330" cy="144686"/>
              </a:xfrm>
              <a:custGeom>
                <a:avLst/>
                <a:gdLst>
                  <a:gd name="connsiteX0" fmla="*/ 114654 w 124330"/>
                  <a:gd name="connsiteY0" fmla="*/ 144687 h 144686"/>
                  <a:gd name="connsiteX1" fmla="*/ 10319 w 124330"/>
                  <a:gd name="connsiteY1" fmla="*/ 144687 h 144686"/>
                  <a:gd name="connsiteX2" fmla="*/ 648 w 124330"/>
                  <a:gd name="connsiteY2" fmla="*/ 135015 h 144686"/>
                  <a:gd name="connsiteX3" fmla="*/ 8870 w 124330"/>
                  <a:gd name="connsiteY3" fmla="*/ 108105 h 144686"/>
                  <a:gd name="connsiteX4" fmla="*/ 13816 w 124330"/>
                  <a:gd name="connsiteY4" fmla="*/ 101767 h 144686"/>
                  <a:gd name="connsiteX5" fmla="*/ 32230 w 124330"/>
                  <a:gd name="connsiteY5" fmla="*/ 84555 h 144686"/>
                  <a:gd name="connsiteX6" fmla="*/ 42666 w 124330"/>
                  <a:gd name="connsiteY6" fmla="*/ 76250 h 144686"/>
                  <a:gd name="connsiteX7" fmla="*/ 55888 w 124330"/>
                  <a:gd name="connsiteY7" fmla="*/ 64393 h 144686"/>
                  <a:gd name="connsiteX8" fmla="*/ 59276 w 124330"/>
                  <a:gd name="connsiteY8" fmla="*/ 60377 h 144686"/>
                  <a:gd name="connsiteX9" fmla="*/ 61816 w 124330"/>
                  <a:gd name="connsiteY9" fmla="*/ 53001 h 144686"/>
                  <a:gd name="connsiteX10" fmla="*/ 61516 w 124330"/>
                  <a:gd name="connsiteY10" fmla="*/ 51416 h 144686"/>
                  <a:gd name="connsiteX11" fmla="*/ 58101 w 124330"/>
                  <a:gd name="connsiteY11" fmla="*/ 50433 h 144686"/>
                  <a:gd name="connsiteX12" fmla="*/ 54167 w 124330"/>
                  <a:gd name="connsiteY12" fmla="*/ 52618 h 144686"/>
                  <a:gd name="connsiteX13" fmla="*/ 51709 w 124330"/>
                  <a:gd name="connsiteY13" fmla="*/ 56061 h 144686"/>
                  <a:gd name="connsiteX14" fmla="*/ 49086 w 124330"/>
                  <a:gd name="connsiteY14" fmla="*/ 62781 h 144686"/>
                  <a:gd name="connsiteX15" fmla="*/ 43977 w 124330"/>
                  <a:gd name="connsiteY15" fmla="*/ 68956 h 144686"/>
                  <a:gd name="connsiteX16" fmla="*/ 35972 w 124330"/>
                  <a:gd name="connsiteY16" fmla="*/ 69174 h 144686"/>
                  <a:gd name="connsiteX17" fmla="*/ 5893 w 124330"/>
                  <a:gd name="connsiteY17" fmla="*/ 56388 h 144686"/>
                  <a:gd name="connsiteX18" fmla="*/ 538 w 124330"/>
                  <a:gd name="connsiteY18" fmla="*/ 44313 h 144686"/>
                  <a:gd name="connsiteX19" fmla="*/ 12914 w 124330"/>
                  <a:gd name="connsiteY19" fmla="*/ 22157 h 144686"/>
                  <a:gd name="connsiteX20" fmla="*/ 25236 w 124330"/>
                  <a:gd name="connsiteY20" fmla="*/ 11229 h 144686"/>
                  <a:gd name="connsiteX21" fmla="*/ 65369 w 124330"/>
                  <a:gd name="connsiteY21" fmla="*/ 27 h 144686"/>
                  <a:gd name="connsiteX22" fmla="*/ 68537 w 124330"/>
                  <a:gd name="connsiteY22" fmla="*/ 0 h 144686"/>
                  <a:gd name="connsiteX23" fmla="*/ 105994 w 124330"/>
                  <a:gd name="connsiteY23" fmla="*/ 13196 h 144686"/>
                  <a:gd name="connsiteX24" fmla="*/ 123014 w 124330"/>
                  <a:gd name="connsiteY24" fmla="*/ 48274 h 144686"/>
                  <a:gd name="connsiteX25" fmla="*/ 122194 w 124330"/>
                  <a:gd name="connsiteY25" fmla="*/ 58328 h 144686"/>
                  <a:gd name="connsiteX26" fmla="*/ 104026 w 124330"/>
                  <a:gd name="connsiteY26" fmla="*/ 89418 h 144686"/>
                  <a:gd name="connsiteX27" fmla="*/ 96923 w 124330"/>
                  <a:gd name="connsiteY27" fmla="*/ 95074 h 144686"/>
                  <a:gd name="connsiteX28" fmla="*/ 104573 w 124330"/>
                  <a:gd name="connsiteY28" fmla="*/ 95074 h 144686"/>
                  <a:gd name="connsiteX29" fmla="*/ 113752 w 124330"/>
                  <a:gd name="connsiteY29" fmla="*/ 101685 h 144686"/>
                  <a:gd name="connsiteX30" fmla="*/ 123833 w 124330"/>
                  <a:gd name="connsiteY30" fmla="*/ 131928 h 144686"/>
                  <a:gd name="connsiteX31" fmla="*/ 122494 w 124330"/>
                  <a:gd name="connsiteY31" fmla="*/ 140643 h 144686"/>
                  <a:gd name="connsiteX32" fmla="*/ 114654 w 124330"/>
                  <a:gd name="connsiteY32" fmla="*/ 144687 h 144686"/>
                  <a:gd name="connsiteX33" fmla="*/ 21602 w 124330"/>
                  <a:gd name="connsiteY33" fmla="*/ 125344 h 144686"/>
                  <a:gd name="connsiteX34" fmla="*/ 101213 w 124330"/>
                  <a:gd name="connsiteY34" fmla="*/ 125344 h 144686"/>
                  <a:gd name="connsiteX35" fmla="*/ 99381 w 124330"/>
                  <a:gd name="connsiteY35" fmla="*/ 119825 h 144686"/>
                  <a:gd name="connsiteX36" fmla="*/ 99381 w 124330"/>
                  <a:gd name="connsiteY36" fmla="*/ 119825 h 144686"/>
                  <a:gd name="connsiteX37" fmla="*/ 97579 w 124330"/>
                  <a:gd name="connsiteY37" fmla="*/ 114443 h 144686"/>
                  <a:gd name="connsiteX38" fmla="*/ 69165 w 124330"/>
                  <a:gd name="connsiteY38" fmla="*/ 114443 h 144686"/>
                  <a:gd name="connsiteX39" fmla="*/ 60041 w 124330"/>
                  <a:gd name="connsiteY39" fmla="*/ 107941 h 144686"/>
                  <a:gd name="connsiteX40" fmla="*/ 63156 w 124330"/>
                  <a:gd name="connsiteY40" fmla="*/ 97177 h 144686"/>
                  <a:gd name="connsiteX41" fmla="*/ 91923 w 124330"/>
                  <a:gd name="connsiteY41" fmla="*/ 74310 h 144686"/>
                  <a:gd name="connsiteX42" fmla="*/ 103098 w 124330"/>
                  <a:gd name="connsiteY42" fmla="*/ 55159 h 144686"/>
                  <a:gd name="connsiteX43" fmla="*/ 103643 w 124330"/>
                  <a:gd name="connsiteY43" fmla="*/ 48274 h 144686"/>
                  <a:gd name="connsiteX44" fmla="*/ 93726 w 124330"/>
                  <a:gd name="connsiteY44" fmla="*/ 28194 h 144686"/>
                  <a:gd name="connsiteX45" fmla="*/ 68510 w 124330"/>
                  <a:gd name="connsiteY45" fmla="*/ 19370 h 144686"/>
                  <a:gd name="connsiteX46" fmla="*/ 65888 w 124330"/>
                  <a:gd name="connsiteY46" fmla="*/ 19397 h 144686"/>
                  <a:gd name="connsiteX47" fmla="*/ 35945 w 124330"/>
                  <a:gd name="connsiteY47" fmla="*/ 27375 h 144686"/>
                  <a:gd name="connsiteX48" fmla="*/ 27640 w 124330"/>
                  <a:gd name="connsiteY48" fmla="*/ 34751 h 144686"/>
                  <a:gd name="connsiteX49" fmla="*/ 22421 w 124330"/>
                  <a:gd name="connsiteY49" fmla="*/ 42428 h 144686"/>
                  <a:gd name="connsiteX50" fmla="*/ 34360 w 124330"/>
                  <a:gd name="connsiteY50" fmla="*/ 47509 h 144686"/>
                  <a:gd name="connsiteX51" fmla="*/ 34743 w 124330"/>
                  <a:gd name="connsiteY51" fmla="*/ 46772 h 144686"/>
                  <a:gd name="connsiteX52" fmla="*/ 40179 w 124330"/>
                  <a:gd name="connsiteY52" fmla="*/ 39259 h 144686"/>
                  <a:gd name="connsiteX53" fmla="*/ 58074 w 124330"/>
                  <a:gd name="connsiteY53" fmla="*/ 31117 h 144686"/>
                  <a:gd name="connsiteX54" fmla="*/ 73674 w 124330"/>
                  <a:gd name="connsiteY54" fmla="*/ 36418 h 144686"/>
                  <a:gd name="connsiteX55" fmla="*/ 81159 w 124330"/>
                  <a:gd name="connsiteY55" fmla="*/ 53055 h 144686"/>
                  <a:gd name="connsiteX56" fmla="*/ 75312 w 124330"/>
                  <a:gd name="connsiteY56" fmla="*/ 71251 h 144686"/>
                  <a:gd name="connsiteX57" fmla="*/ 69903 w 124330"/>
                  <a:gd name="connsiteY57" fmla="*/ 77780 h 144686"/>
                  <a:gd name="connsiteX58" fmla="*/ 54769 w 124330"/>
                  <a:gd name="connsiteY58" fmla="*/ 91385 h 144686"/>
                  <a:gd name="connsiteX59" fmla="*/ 44277 w 124330"/>
                  <a:gd name="connsiteY59" fmla="*/ 99718 h 144686"/>
                  <a:gd name="connsiteX60" fmla="*/ 28404 w 124330"/>
                  <a:gd name="connsiteY60" fmla="*/ 114471 h 144686"/>
                  <a:gd name="connsiteX61" fmla="*/ 24825 w 124330"/>
                  <a:gd name="connsiteY61" fmla="*/ 119033 h 144686"/>
                  <a:gd name="connsiteX62" fmla="*/ 21602 w 124330"/>
                  <a:gd name="connsiteY62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24330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3" y="144687"/>
                      <a:pt x="648" y="140343"/>
                      <a:pt x="648" y="135015"/>
                    </a:cubicBezTo>
                    <a:cubicBezTo>
                      <a:pt x="648" y="125098"/>
                      <a:pt x="3406" y="116055"/>
                      <a:pt x="8870" y="108105"/>
                    </a:cubicBezTo>
                    <a:cubicBezTo>
                      <a:pt x="10236" y="106111"/>
                      <a:pt x="11903" y="103953"/>
                      <a:pt x="13816" y="101767"/>
                    </a:cubicBezTo>
                    <a:cubicBezTo>
                      <a:pt x="18432" y="96440"/>
                      <a:pt x="24634" y="90648"/>
                      <a:pt x="32230" y="84555"/>
                    </a:cubicBezTo>
                    <a:lnTo>
                      <a:pt x="42666" y="76250"/>
                    </a:lnTo>
                    <a:cubicBezTo>
                      <a:pt x="48294" y="71688"/>
                      <a:pt x="52773" y="67672"/>
                      <a:pt x="55888" y="64393"/>
                    </a:cubicBezTo>
                    <a:cubicBezTo>
                      <a:pt x="57363" y="62836"/>
                      <a:pt x="58511" y="61497"/>
                      <a:pt x="59276" y="60377"/>
                    </a:cubicBezTo>
                    <a:cubicBezTo>
                      <a:pt x="60916" y="57864"/>
                      <a:pt x="61816" y="55268"/>
                      <a:pt x="61816" y="53001"/>
                    </a:cubicBezTo>
                    <a:cubicBezTo>
                      <a:pt x="61816" y="52864"/>
                      <a:pt x="61816" y="51635"/>
                      <a:pt x="61516" y="51416"/>
                    </a:cubicBezTo>
                    <a:cubicBezTo>
                      <a:pt x="60943" y="50952"/>
                      <a:pt x="60041" y="50433"/>
                      <a:pt x="58101" y="50433"/>
                    </a:cubicBezTo>
                    <a:cubicBezTo>
                      <a:pt x="57609" y="50433"/>
                      <a:pt x="56271" y="50433"/>
                      <a:pt x="54167" y="52618"/>
                    </a:cubicBezTo>
                    <a:cubicBezTo>
                      <a:pt x="53293" y="53520"/>
                      <a:pt x="52473" y="54695"/>
                      <a:pt x="51709" y="56061"/>
                    </a:cubicBezTo>
                    <a:cubicBezTo>
                      <a:pt x="50671" y="57973"/>
                      <a:pt x="49769" y="60213"/>
                      <a:pt x="49086" y="62781"/>
                    </a:cubicBezTo>
                    <a:cubicBezTo>
                      <a:pt x="48348" y="65486"/>
                      <a:pt x="46490" y="67726"/>
                      <a:pt x="43977" y="68956"/>
                    </a:cubicBezTo>
                    <a:cubicBezTo>
                      <a:pt x="41464" y="70185"/>
                      <a:pt x="38540" y="70267"/>
                      <a:pt x="35972" y="69174"/>
                    </a:cubicBezTo>
                    <a:lnTo>
                      <a:pt x="5893" y="56388"/>
                    </a:lnTo>
                    <a:cubicBezTo>
                      <a:pt x="1193" y="54394"/>
                      <a:pt x="-1129" y="49121"/>
                      <a:pt x="538" y="44313"/>
                    </a:cubicBezTo>
                    <a:cubicBezTo>
                      <a:pt x="3489" y="35789"/>
                      <a:pt x="7669" y="28358"/>
                      <a:pt x="12914" y="22157"/>
                    </a:cubicBezTo>
                    <a:cubicBezTo>
                      <a:pt x="16493" y="17949"/>
                      <a:pt x="20646" y="14261"/>
                      <a:pt x="25236" y="11229"/>
                    </a:cubicBezTo>
                    <a:cubicBezTo>
                      <a:pt x="35781" y="4235"/>
                      <a:pt x="49277" y="464"/>
                      <a:pt x="65369" y="27"/>
                    </a:cubicBezTo>
                    <a:cubicBezTo>
                      <a:pt x="66407" y="0"/>
                      <a:pt x="67444" y="0"/>
                      <a:pt x="68537" y="0"/>
                    </a:cubicBezTo>
                    <a:cubicBezTo>
                      <a:pt x="82662" y="0"/>
                      <a:pt x="95283" y="4426"/>
                      <a:pt x="105994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51689"/>
                      <a:pt x="122741" y="55077"/>
                      <a:pt x="122194" y="58328"/>
                    </a:cubicBezTo>
                    <a:cubicBezTo>
                      <a:pt x="120118" y="70895"/>
                      <a:pt x="113998" y="81359"/>
                      <a:pt x="104026" y="89418"/>
                    </a:cubicBezTo>
                    <a:lnTo>
                      <a:pt x="96923" y="95074"/>
                    </a:lnTo>
                    <a:lnTo>
                      <a:pt x="104573" y="95074"/>
                    </a:lnTo>
                    <a:cubicBezTo>
                      <a:pt x="108752" y="95074"/>
                      <a:pt x="112441" y="97751"/>
                      <a:pt x="113752" y="101685"/>
                    </a:cubicBezTo>
                    <a:lnTo>
                      <a:pt x="123833" y="131928"/>
                    </a:lnTo>
                    <a:cubicBezTo>
                      <a:pt x="124816" y="134879"/>
                      <a:pt x="124325" y="138130"/>
                      <a:pt x="122494" y="140643"/>
                    </a:cubicBezTo>
                    <a:cubicBezTo>
                      <a:pt x="120692" y="143211"/>
                      <a:pt x="117768" y="144687"/>
                      <a:pt x="114654" y="144687"/>
                    </a:cubicBezTo>
                    <a:close/>
                    <a:moveTo>
                      <a:pt x="21602" y="125344"/>
                    </a:moveTo>
                    <a:lnTo>
                      <a:pt x="101213" y="125344"/>
                    </a:lnTo>
                    <a:lnTo>
                      <a:pt x="99381" y="119825"/>
                    </a:lnTo>
                    <a:lnTo>
                      <a:pt x="99381" y="119825"/>
                    </a:lnTo>
                    <a:lnTo>
                      <a:pt x="97579" y="114443"/>
                    </a:lnTo>
                    <a:lnTo>
                      <a:pt x="69165" y="114443"/>
                    </a:lnTo>
                    <a:cubicBezTo>
                      <a:pt x="65041" y="114443"/>
                      <a:pt x="61380" y="111848"/>
                      <a:pt x="60041" y="107941"/>
                    </a:cubicBezTo>
                    <a:cubicBezTo>
                      <a:pt x="58675" y="104062"/>
                      <a:pt x="59931" y="99745"/>
                      <a:pt x="63156" y="97177"/>
                    </a:cubicBezTo>
                    <a:lnTo>
                      <a:pt x="91923" y="74310"/>
                    </a:lnTo>
                    <a:cubicBezTo>
                      <a:pt x="98098" y="69311"/>
                      <a:pt x="101786" y="63027"/>
                      <a:pt x="103098" y="55159"/>
                    </a:cubicBezTo>
                    <a:cubicBezTo>
                      <a:pt x="103453" y="52946"/>
                      <a:pt x="103643" y="50624"/>
                      <a:pt x="103643" y="48274"/>
                    </a:cubicBezTo>
                    <a:cubicBezTo>
                      <a:pt x="103643" y="40106"/>
                      <a:pt x="100502" y="33740"/>
                      <a:pt x="93726" y="28194"/>
                    </a:cubicBezTo>
                    <a:cubicBezTo>
                      <a:pt x="86459" y="22266"/>
                      <a:pt x="78208" y="19370"/>
                      <a:pt x="68510" y="19370"/>
                    </a:cubicBezTo>
                    <a:cubicBezTo>
                      <a:pt x="67636" y="19370"/>
                      <a:pt x="66735" y="19370"/>
                      <a:pt x="65888" y="19397"/>
                    </a:cubicBezTo>
                    <a:cubicBezTo>
                      <a:pt x="53456" y="19725"/>
                      <a:pt x="43403" y="22402"/>
                      <a:pt x="35945" y="27375"/>
                    </a:cubicBezTo>
                    <a:cubicBezTo>
                      <a:pt x="32858" y="29424"/>
                      <a:pt x="30071" y="31910"/>
                      <a:pt x="27640" y="34751"/>
                    </a:cubicBezTo>
                    <a:cubicBezTo>
                      <a:pt x="25700" y="37046"/>
                      <a:pt x="23951" y="39587"/>
                      <a:pt x="22421" y="42428"/>
                    </a:cubicBezTo>
                    <a:lnTo>
                      <a:pt x="34360" y="47509"/>
                    </a:lnTo>
                    <a:cubicBezTo>
                      <a:pt x="34496" y="47264"/>
                      <a:pt x="34634" y="47018"/>
                      <a:pt x="34743" y="46772"/>
                    </a:cubicBezTo>
                    <a:cubicBezTo>
                      <a:pt x="36300" y="43931"/>
                      <a:pt x="38158" y="41390"/>
                      <a:pt x="40179" y="39259"/>
                    </a:cubicBezTo>
                    <a:cubicBezTo>
                      <a:pt x="46654" y="32511"/>
                      <a:pt x="53484" y="31117"/>
                      <a:pt x="58074" y="31117"/>
                    </a:cubicBezTo>
                    <a:cubicBezTo>
                      <a:pt x="64057" y="31117"/>
                      <a:pt x="69329" y="32893"/>
                      <a:pt x="73674" y="36418"/>
                    </a:cubicBezTo>
                    <a:cubicBezTo>
                      <a:pt x="77089" y="39177"/>
                      <a:pt x="81159" y="44313"/>
                      <a:pt x="81159" y="53055"/>
                    </a:cubicBezTo>
                    <a:cubicBezTo>
                      <a:pt x="81159" y="59120"/>
                      <a:pt x="79193" y="65240"/>
                      <a:pt x="75312" y="71251"/>
                    </a:cubicBezTo>
                    <a:cubicBezTo>
                      <a:pt x="73783" y="73463"/>
                      <a:pt x="72061" y="75512"/>
                      <a:pt x="69903" y="77780"/>
                    </a:cubicBezTo>
                    <a:cubicBezTo>
                      <a:pt x="66161" y="81714"/>
                      <a:pt x="61216" y="86167"/>
                      <a:pt x="54769" y="91385"/>
                    </a:cubicBezTo>
                    <a:lnTo>
                      <a:pt x="44277" y="99718"/>
                    </a:lnTo>
                    <a:cubicBezTo>
                      <a:pt x="37611" y="105045"/>
                      <a:pt x="32283" y="110018"/>
                      <a:pt x="28404" y="114471"/>
                    </a:cubicBezTo>
                    <a:cubicBezTo>
                      <a:pt x="26983" y="116110"/>
                      <a:pt x="25781" y="117640"/>
                      <a:pt x="24825" y="119033"/>
                    </a:cubicBezTo>
                    <a:cubicBezTo>
                      <a:pt x="23487" y="121055"/>
                      <a:pt x="22394" y="123131"/>
                      <a:pt x="21602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1D907BF6-2F47-4E1D-ACB5-34E36C2DC71D}"/>
                </a:ext>
              </a:extLst>
            </p:cNvPr>
            <p:cNvSpPr/>
            <p:nvPr/>
          </p:nvSpPr>
          <p:spPr>
            <a:xfrm>
              <a:off x="12842416" y="1614439"/>
              <a:ext cx="104963" cy="125344"/>
            </a:xfrm>
            <a:custGeom>
              <a:avLst/>
              <a:gdLst>
                <a:gd name="connsiteX0" fmla="*/ 98871 w 104963"/>
                <a:gd name="connsiteY0" fmla="*/ 107067 h 125344"/>
                <a:gd name="connsiteX1" fmla="*/ 94882 w 104963"/>
                <a:gd name="connsiteY1" fmla="*/ 95074 h 125344"/>
                <a:gd name="connsiteX2" fmla="*/ 86877 w 104963"/>
                <a:gd name="connsiteY2" fmla="*/ 95074 h 125344"/>
                <a:gd name="connsiteX3" fmla="*/ 59502 w 104963"/>
                <a:gd name="connsiteY3" fmla="*/ 95074 h 125344"/>
                <a:gd name="connsiteX4" fmla="*/ 74774 w 104963"/>
                <a:gd name="connsiteY4" fmla="*/ 82943 h 125344"/>
                <a:gd name="connsiteX5" fmla="*/ 88270 w 104963"/>
                <a:gd name="connsiteY5" fmla="*/ 72207 h 125344"/>
                <a:gd name="connsiteX6" fmla="*/ 102969 w 104963"/>
                <a:gd name="connsiteY6" fmla="*/ 47045 h 125344"/>
                <a:gd name="connsiteX7" fmla="*/ 103652 w 104963"/>
                <a:gd name="connsiteY7" fmla="*/ 38576 h 125344"/>
                <a:gd name="connsiteX8" fmla="*/ 90183 w 104963"/>
                <a:gd name="connsiteY8" fmla="*/ 11010 h 125344"/>
                <a:gd name="connsiteX9" fmla="*/ 58846 w 104963"/>
                <a:gd name="connsiteY9" fmla="*/ 0 h 125344"/>
                <a:gd name="connsiteX10" fmla="*/ 55951 w 104963"/>
                <a:gd name="connsiteY10" fmla="*/ 27 h 125344"/>
                <a:gd name="connsiteX11" fmla="*/ 20900 w 104963"/>
                <a:gd name="connsiteY11" fmla="*/ 9617 h 125344"/>
                <a:gd name="connsiteX12" fmla="*/ 10600 w 104963"/>
                <a:gd name="connsiteY12" fmla="*/ 18769 h 125344"/>
                <a:gd name="connsiteX13" fmla="*/ 0 w 104963"/>
                <a:gd name="connsiteY13" fmla="*/ 37811 h 125344"/>
                <a:gd name="connsiteX14" fmla="*/ 30079 w 104963"/>
                <a:gd name="connsiteY14" fmla="*/ 50597 h 125344"/>
                <a:gd name="connsiteX15" fmla="*/ 33548 w 104963"/>
                <a:gd name="connsiteY15" fmla="*/ 41745 h 125344"/>
                <a:gd name="connsiteX16" fmla="*/ 37510 w 104963"/>
                <a:gd name="connsiteY16" fmla="*/ 36254 h 125344"/>
                <a:gd name="connsiteX17" fmla="*/ 48410 w 104963"/>
                <a:gd name="connsiteY17" fmla="*/ 31090 h 125344"/>
                <a:gd name="connsiteX18" fmla="*/ 57918 w 104963"/>
                <a:gd name="connsiteY18" fmla="*/ 34232 h 125344"/>
                <a:gd name="connsiteX19" fmla="*/ 61797 w 104963"/>
                <a:gd name="connsiteY19" fmla="*/ 43330 h 125344"/>
                <a:gd name="connsiteX20" fmla="*/ 57508 w 104963"/>
                <a:gd name="connsiteY20" fmla="*/ 56252 h 125344"/>
                <a:gd name="connsiteX21" fmla="*/ 53191 w 104963"/>
                <a:gd name="connsiteY21" fmla="*/ 61388 h 125344"/>
                <a:gd name="connsiteX22" fmla="*/ 38984 w 104963"/>
                <a:gd name="connsiteY22" fmla="*/ 74146 h 125344"/>
                <a:gd name="connsiteX23" fmla="*/ 28577 w 104963"/>
                <a:gd name="connsiteY23" fmla="*/ 82424 h 125344"/>
                <a:gd name="connsiteX24" fmla="*/ 11419 w 104963"/>
                <a:gd name="connsiteY24" fmla="*/ 98434 h 125344"/>
                <a:gd name="connsiteX25" fmla="*/ 7157 w 104963"/>
                <a:gd name="connsiteY25" fmla="*/ 103898 h 125344"/>
                <a:gd name="connsiteX26" fmla="*/ 628 w 104963"/>
                <a:gd name="connsiteY26" fmla="*/ 125344 h 125344"/>
                <a:gd name="connsiteX27" fmla="*/ 38329 w 104963"/>
                <a:gd name="connsiteY27" fmla="*/ 125344 h 125344"/>
                <a:gd name="connsiteX28" fmla="*/ 104963 w 104963"/>
                <a:gd name="connsiteY28" fmla="*/ 125344 h 125344"/>
                <a:gd name="connsiteX29" fmla="*/ 98871 w 104963"/>
                <a:gd name="connsiteY29" fmla="*/ 107067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4963" h="125344">
                  <a:moveTo>
                    <a:pt x="98871" y="107067"/>
                  </a:moveTo>
                  <a:lnTo>
                    <a:pt x="94882" y="95074"/>
                  </a:lnTo>
                  <a:lnTo>
                    <a:pt x="86877" y="95074"/>
                  </a:lnTo>
                  <a:lnTo>
                    <a:pt x="59502" y="95074"/>
                  </a:lnTo>
                  <a:lnTo>
                    <a:pt x="74774" y="82943"/>
                  </a:lnTo>
                  <a:lnTo>
                    <a:pt x="88270" y="72207"/>
                  </a:lnTo>
                  <a:cubicBezTo>
                    <a:pt x="96384" y="65650"/>
                    <a:pt x="101275" y="57263"/>
                    <a:pt x="102969" y="47045"/>
                  </a:cubicBezTo>
                  <a:cubicBezTo>
                    <a:pt x="103405" y="44340"/>
                    <a:pt x="103652" y="41526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6" y="0"/>
                  </a:cubicBezTo>
                  <a:cubicBezTo>
                    <a:pt x="57863" y="0"/>
                    <a:pt x="56906" y="0"/>
                    <a:pt x="55951" y="27"/>
                  </a:cubicBezTo>
                  <a:cubicBezTo>
                    <a:pt x="41635" y="410"/>
                    <a:pt x="29943" y="3606"/>
                    <a:pt x="20900" y="9617"/>
                  </a:cubicBezTo>
                  <a:cubicBezTo>
                    <a:pt x="17020" y="12185"/>
                    <a:pt x="13605" y="15245"/>
                    <a:pt x="10600" y="18769"/>
                  </a:cubicBezTo>
                  <a:cubicBezTo>
                    <a:pt x="6092" y="24042"/>
                    <a:pt x="2568" y="30380"/>
                    <a:pt x="0" y="37811"/>
                  </a:cubicBezTo>
                  <a:lnTo>
                    <a:pt x="30079" y="50597"/>
                  </a:lnTo>
                  <a:cubicBezTo>
                    <a:pt x="30980" y="47236"/>
                    <a:pt x="32154" y="44286"/>
                    <a:pt x="33548" y="41745"/>
                  </a:cubicBezTo>
                  <a:cubicBezTo>
                    <a:pt x="34696" y="39641"/>
                    <a:pt x="36007" y="37811"/>
                    <a:pt x="37510" y="36254"/>
                  </a:cubicBezTo>
                  <a:cubicBezTo>
                    <a:pt x="40816" y="32811"/>
                    <a:pt x="44448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7" y="39368"/>
                    <a:pt x="61797" y="43330"/>
                  </a:cubicBezTo>
                  <a:cubicBezTo>
                    <a:pt x="61797" y="47537"/>
                    <a:pt x="60376" y="51826"/>
                    <a:pt x="57508" y="56252"/>
                  </a:cubicBezTo>
                  <a:cubicBezTo>
                    <a:pt x="56442" y="57782"/>
                    <a:pt x="54995" y="59503"/>
                    <a:pt x="53191" y="61388"/>
                  </a:cubicBezTo>
                  <a:cubicBezTo>
                    <a:pt x="49776" y="64967"/>
                    <a:pt x="45050" y="69229"/>
                    <a:pt x="38984" y="74146"/>
                  </a:cubicBezTo>
                  <a:lnTo>
                    <a:pt x="28577" y="82424"/>
                  </a:lnTo>
                  <a:cubicBezTo>
                    <a:pt x="21390" y="88189"/>
                    <a:pt x="15681" y="93516"/>
                    <a:pt x="11419" y="98434"/>
                  </a:cubicBezTo>
                  <a:cubicBezTo>
                    <a:pt x="9779" y="100319"/>
                    <a:pt x="8359" y="102122"/>
                    <a:pt x="7157" y="103898"/>
                  </a:cubicBezTo>
                  <a:cubicBezTo>
                    <a:pt x="2813" y="110236"/>
                    <a:pt x="628" y="117394"/>
                    <a:pt x="628" y="125344"/>
                  </a:cubicBezTo>
                  <a:lnTo>
                    <a:pt x="38329" y="125344"/>
                  </a:lnTo>
                  <a:lnTo>
                    <a:pt x="104963" y="125344"/>
                  </a:lnTo>
                  <a:lnTo>
                    <a:pt x="98871" y="107067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8" name="Graphic 2">
              <a:extLst>
                <a:ext uri="{FF2B5EF4-FFF2-40B4-BE49-F238E27FC236}">
                  <a16:creationId xmlns:a16="http://schemas.microsoft.com/office/drawing/2014/main" id="{91184B27-56EC-4E0A-95E1-94CD1B8304A2}"/>
                </a:ext>
              </a:extLst>
            </p:cNvPr>
            <p:cNvGrpSpPr/>
            <p:nvPr/>
          </p:nvGrpSpPr>
          <p:grpSpPr>
            <a:xfrm>
              <a:off x="12928236" y="1604741"/>
              <a:ext cx="124357" cy="144686"/>
              <a:chOff x="12928236" y="1604741"/>
              <a:chExt cx="124357" cy="144686"/>
            </a:xfrm>
            <a:solidFill>
              <a:srgbClr val="FFECBD"/>
            </a:solidFill>
          </p:grpSpPr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CD1743E1-995E-43E1-9C24-FEB72BDDC589}"/>
                  </a:ext>
                </a:extLst>
              </p:cNvPr>
              <p:cNvSpPr/>
              <p:nvPr/>
            </p:nvSpPr>
            <p:spPr>
              <a:xfrm>
                <a:off x="12937899" y="1614439"/>
                <a:ext cx="104991" cy="125344"/>
              </a:xfrm>
              <a:custGeom>
                <a:avLst/>
                <a:gdLst>
                  <a:gd name="connsiteX0" fmla="*/ 94910 w 104991"/>
                  <a:gd name="connsiteY0" fmla="*/ 95074 h 125344"/>
                  <a:gd name="connsiteX1" fmla="*/ 59530 w 104991"/>
                  <a:gd name="connsiteY1" fmla="*/ 95074 h 125344"/>
                  <a:gd name="connsiteX2" fmla="*/ 88298 w 104991"/>
                  <a:gd name="connsiteY2" fmla="*/ 72207 h 125344"/>
                  <a:gd name="connsiteX3" fmla="*/ 93216 w 104991"/>
                  <a:gd name="connsiteY3" fmla="*/ 67562 h 125344"/>
                  <a:gd name="connsiteX4" fmla="*/ 103680 w 104991"/>
                  <a:gd name="connsiteY4" fmla="*/ 38576 h 125344"/>
                  <a:gd name="connsiteX5" fmla="*/ 90211 w 104991"/>
                  <a:gd name="connsiteY5" fmla="*/ 11010 h 125344"/>
                  <a:gd name="connsiteX6" fmla="*/ 58875 w 104991"/>
                  <a:gd name="connsiteY6" fmla="*/ 0 h 125344"/>
                  <a:gd name="connsiteX7" fmla="*/ 30380 w 104991"/>
                  <a:gd name="connsiteY7" fmla="*/ 4754 h 125344"/>
                  <a:gd name="connsiteX8" fmla="*/ 20928 w 104991"/>
                  <a:gd name="connsiteY8" fmla="*/ 9644 h 125344"/>
                  <a:gd name="connsiteX9" fmla="*/ 0 w 104991"/>
                  <a:gd name="connsiteY9" fmla="*/ 37838 h 125344"/>
                  <a:gd name="connsiteX10" fmla="*/ 30080 w 104991"/>
                  <a:gd name="connsiteY10" fmla="*/ 50624 h 125344"/>
                  <a:gd name="connsiteX11" fmla="*/ 37510 w 104991"/>
                  <a:gd name="connsiteY11" fmla="*/ 36281 h 125344"/>
                  <a:gd name="connsiteX12" fmla="*/ 48412 w 104991"/>
                  <a:gd name="connsiteY12" fmla="*/ 31117 h 125344"/>
                  <a:gd name="connsiteX13" fmla="*/ 57919 w 104991"/>
                  <a:gd name="connsiteY13" fmla="*/ 34259 h 125344"/>
                  <a:gd name="connsiteX14" fmla="*/ 61798 w 104991"/>
                  <a:gd name="connsiteY14" fmla="*/ 43357 h 125344"/>
                  <a:gd name="connsiteX15" fmla="*/ 57509 w 104991"/>
                  <a:gd name="connsiteY15" fmla="*/ 56279 h 125344"/>
                  <a:gd name="connsiteX16" fmla="*/ 38986 w 104991"/>
                  <a:gd name="connsiteY16" fmla="*/ 74174 h 125344"/>
                  <a:gd name="connsiteX17" fmla="*/ 28577 w 104991"/>
                  <a:gd name="connsiteY17" fmla="*/ 82452 h 125344"/>
                  <a:gd name="connsiteX18" fmla="*/ 20954 w 104991"/>
                  <a:gd name="connsiteY18" fmla="*/ 88899 h 125344"/>
                  <a:gd name="connsiteX19" fmla="*/ 7185 w 104991"/>
                  <a:gd name="connsiteY19" fmla="*/ 103898 h 125344"/>
                  <a:gd name="connsiteX20" fmla="*/ 656 w 104991"/>
                  <a:gd name="connsiteY20" fmla="*/ 125344 h 125344"/>
                  <a:gd name="connsiteX21" fmla="*/ 57400 w 104991"/>
                  <a:gd name="connsiteY21" fmla="*/ 125344 h 125344"/>
                  <a:gd name="connsiteX22" fmla="*/ 104991 w 104991"/>
                  <a:gd name="connsiteY22" fmla="*/ 125344 h 125344"/>
                  <a:gd name="connsiteX23" fmla="*/ 94910 w 104991"/>
                  <a:gd name="connsiteY23" fmla="*/ 95074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4991" h="125344">
                    <a:moveTo>
                      <a:pt x="94910" y="95074"/>
                    </a:moveTo>
                    <a:lnTo>
                      <a:pt x="59530" y="95074"/>
                    </a:lnTo>
                    <a:lnTo>
                      <a:pt x="88298" y="72207"/>
                    </a:lnTo>
                    <a:cubicBezTo>
                      <a:pt x="90101" y="70759"/>
                      <a:pt x="91713" y="69202"/>
                      <a:pt x="93216" y="67562"/>
                    </a:cubicBezTo>
                    <a:cubicBezTo>
                      <a:pt x="100182" y="59885"/>
                      <a:pt x="103680" y="50214"/>
                      <a:pt x="103680" y="38576"/>
                    </a:cubicBezTo>
                    <a:cubicBezTo>
                      <a:pt x="103680" y="27539"/>
                      <a:pt x="99199" y="18332"/>
                      <a:pt x="90211" y="11010"/>
                    </a:cubicBezTo>
                    <a:cubicBezTo>
                      <a:pt x="81222" y="3661"/>
                      <a:pt x="70787" y="0"/>
                      <a:pt x="58875" y="0"/>
                    </a:cubicBezTo>
                    <a:cubicBezTo>
                      <a:pt x="47893" y="0"/>
                      <a:pt x="38385" y="1585"/>
                      <a:pt x="30380" y="4754"/>
                    </a:cubicBezTo>
                    <a:cubicBezTo>
                      <a:pt x="26965" y="6092"/>
                      <a:pt x="23824" y="7732"/>
                      <a:pt x="20928" y="9644"/>
                    </a:cubicBezTo>
                    <a:cubicBezTo>
                      <a:pt x="11283" y="16064"/>
                      <a:pt x="4317" y="25462"/>
                      <a:pt x="0" y="37838"/>
                    </a:cubicBezTo>
                    <a:lnTo>
                      <a:pt x="30080" y="50624"/>
                    </a:lnTo>
                    <a:cubicBezTo>
                      <a:pt x="31718" y="44504"/>
                      <a:pt x="34205" y="39723"/>
                      <a:pt x="37510" y="36281"/>
                    </a:cubicBezTo>
                    <a:cubicBezTo>
                      <a:pt x="40816" y="32839"/>
                      <a:pt x="44450" y="31117"/>
                      <a:pt x="48412" y="31117"/>
                    </a:cubicBezTo>
                    <a:cubicBezTo>
                      <a:pt x="52153" y="31117"/>
                      <a:pt x="55323" y="32156"/>
                      <a:pt x="57919" y="34259"/>
                    </a:cubicBezTo>
                    <a:cubicBezTo>
                      <a:pt x="60514" y="36363"/>
                      <a:pt x="61798" y="39395"/>
                      <a:pt x="61798" y="43357"/>
                    </a:cubicBezTo>
                    <a:cubicBezTo>
                      <a:pt x="61798" y="47564"/>
                      <a:pt x="60377" y="51853"/>
                      <a:pt x="57509" y="56279"/>
                    </a:cubicBezTo>
                    <a:cubicBezTo>
                      <a:pt x="54421" y="60705"/>
                      <a:pt x="48248" y="66661"/>
                      <a:pt x="38986" y="74174"/>
                    </a:cubicBezTo>
                    <a:lnTo>
                      <a:pt x="28577" y="82452"/>
                    </a:lnTo>
                    <a:cubicBezTo>
                      <a:pt x="25818" y="84665"/>
                      <a:pt x="23277" y="86823"/>
                      <a:pt x="20954" y="88899"/>
                    </a:cubicBezTo>
                    <a:cubicBezTo>
                      <a:pt x="14917" y="94309"/>
                      <a:pt x="10328" y="99308"/>
                      <a:pt x="7185" y="103898"/>
                    </a:cubicBezTo>
                    <a:cubicBezTo>
                      <a:pt x="2841" y="110236"/>
                      <a:pt x="656" y="117394"/>
                      <a:pt x="656" y="125344"/>
                    </a:cubicBezTo>
                    <a:lnTo>
                      <a:pt x="57400" y="125344"/>
                    </a:lnTo>
                    <a:lnTo>
                      <a:pt x="104991" y="125344"/>
                    </a:lnTo>
                    <a:lnTo>
                      <a:pt x="94910" y="95074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19F4B9CE-A5DD-4A20-A156-88C92894E337}"/>
                  </a:ext>
                </a:extLst>
              </p:cNvPr>
              <p:cNvSpPr/>
              <p:nvPr/>
            </p:nvSpPr>
            <p:spPr>
              <a:xfrm>
                <a:off x="12928236" y="1604741"/>
                <a:ext cx="124357" cy="144686"/>
              </a:xfrm>
              <a:custGeom>
                <a:avLst/>
                <a:gdLst>
                  <a:gd name="connsiteX0" fmla="*/ 114654 w 124357"/>
                  <a:gd name="connsiteY0" fmla="*/ 144687 h 144686"/>
                  <a:gd name="connsiteX1" fmla="*/ 10319 w 124357"/>
                  <a:gd name="connsiteY1" fmla="*/ 144687 h 144686"/>
                  <a:gd name="connsiteX2" fmla="*/ 647 w 124357"/>
                  <a:gd name="connsiteY2" fmla="*/ 135015 h 144686"/>
                  <a:gd name="connsiteX3" fmla="*/ 8870 w 124357"/>
                  <a:gd name="connsiteY3" fmla="*/ 108105 h 144686"/>
                  <a:gd name="connsiteX4" fmla="*/ 24169 w 124357"/>
                  <a:gd name="connsiteY4" fmla="*/ 91385 h 144686"/>
                  <a:gd name="connsiteX5" fmla="*/ 32201 w 124357"/>
                  <a:gd name="connsiteY5" fmla="*/ 84583 h 144686"/>
                  <a:gd name="connsiteX6" fmla="*/ 42665 w 124357"/>
                  <a:gd name="connsiteY6" fmla="*/ 76277 h 144686"/>
                  <a:gd name="connsiteX7" fmla="*/ 59276 w 124357"/>
                  <a:gd name="connsiteY7" fmla="*/ 60404 h 144686"/>
                  <a:gd name="connsiteX8" fmla="*/ 61816 w 124357"/>
                  <a:gd name="connsiteY8" fmla="*/ 53028 h 144686"/>
                  <a:gd name="connsiteX9" fmla="*/ 61516 w 124357"/>
                  <a:gd name="connsiteY9" fmla="*/ 51444 h 144686"/>
                  <a:gd name="connsiteX10" fmla="*/ 58101 w 124357"/>
                  <a:gd name="connsiteY10" fmla="*/ 50460 h 144686"/>
                  <a:gd name="connsiteX11" fmla="*/ 54167 w 124357"/>
                  <a:gd name="connsiteY11" fmla="*/ 52646 h 144686"/>
                  <a:gd name="connsiteX12" fmla="*/ 49086 w 124357"/>
                  <a:gd name="connsiteY12" fmla="*/ 62809 h 144686"/>
                  <a:gd name="connsiteX13" fmla="*/ 43976 w 124357"/>
                  <a:gd name="connsiteY13" fmla="*/ 68983 h 144686"/>
                  <a:gd name="connsiteX14" fmla="*/ 35971 w 124357"/>
                  <a:gd name="connsiteY14" fmla="*/ 69174 h 144686"/>
                  <a:gd name="connsiteX15" fmla="*/ 5892 w 124357"/>
                  <a:gd name="connsiteY15" fmla="*/ 56388 h 144686"/>
                  <a:gd name="connsiteX16" fmla="*/ 538 w 124357"/>
                  <a:gd name="connsiteY16" fmla="*/ 44313 h 144686"/>
                  <a:gd name="connsiteX17" fmla="*/ 25235 w 124357"/>
                  <a:gd name="connsiteY17" fmla="*/ 11229 h 144686"/>
                  <a:gd name="connsiteX18" fmla="*/ 36490 w 124357"/>
                  <a:gd name="connsiteY18" fmla="*/ 5409 h 144686"/>
                  <a:gd name="connsiteX19" fmla="*/ 68538 w 124357"/>
                  <a:gd name="connsiteY19" fmla="*/ 0 h 144686"/>
                  <a:gd name="connsiteX20" fmla="*/ 105993 w 124357"/>
                  <a:gd name="connsiteY20" fmla="*/ 13196 h 144686"/>
                  <a:gd name="connsiteX21" fmla="*/ 123014 w 124357"/>
                  <a:gd name="connsiteY21" fmla="*/ 48274 h 144686"/>
                  <a:gd name="connsiteX22" fmla="*/ 110037 w 124357"/>
                  <a:gd name="connsiteY22" fmla="*/ 83763 h 144686"/>
                  <a:gd name="connsiteX23" fmla="*/ 104054 w 124357"/>
                  <a:gd name="connsiteY23" fmla="*/ 89418 h 144686"/>
                  <a:gd name="connsiteX24" fmla="*/ 96950 w 124357"/>
                  <a:gd name="connsiteY24" fmla="*/ 95074 h 144686"/>
                  <a:gd name="connsiteX25" fmla="*/ 104599 w 124357"/>
                  <a:gd name="connsiteY25" fmla="*/ 95074 h 144686"/>
                  <a:gd name="connsiteX26" fmla="*/ 113778 w 124357"/>
                  <a:gd name="connsiteY26" fmla="*/ 101685 h 144686"/>
                  <a:gd name="connsiteX27" fmla="*/ 123861 w 124357"/>
                  <a:gd name="connsiteY27" fmla="*/ 131928 h 144686"/>
                  <a:gd name="connsiteX28" fmla="*/ 122521 w 124357"/>
                  <a:gd name="connsiteY28" fmla="*/ 140643 h 144686"/>
                  <a:gd name="connsiteX29" fmla="*/ 114654 w 124357"/>
                  <a:gd name="connsiteY29" fmla="*/ 144687 h 144686"/>
                  <a:gd name="connsiteX30" fmla="*/ 21601 w 124357"/>
                  <a:gd name="connsiteY30" fmla="*/ 125344 h 144686"/>
                  <a:gd name="connsiteX31" fmla="*/ 101239 w 124357"/>
                  <a:gd name="connsiteY31" fmla="*/ 125344 h 144686"/>
                  <a:gd name="connsiteX32" fmla="*/ 97605 w 124357"/>
                  <a:gd name="connsiteY32" fmla="*/ 114443 h 144686"/>
                  <a:gd name="connsiteX33" fmla="*/ 69193 w 124357"/>
                  <a:gd name="connsiteY33" fmla="*/ 114443 h 144686"/>
                  <a:gd name="connsiteX34" fmla="*/ 60040 w 124357"/>
                  <a:gd name="connsiteY34" fmla="*/ 107941 h 144686"/>
                  <a:gd name="connsiteX35" fmla="*/ 63155 w 124357"/>
                  <a:gd name="connsiteY35" fmla="*/ 97177 h 144686"/>
                  <a:gd name="connsiteX36" fmla="*/ 91922 w 124357"/>
                  <a:gd name="connsiteY36" fmla="*/ 74310 h 144686"/>
                  <a:gd name="connsiteX37" fmla="*/ 95694 w 124357"/>
                  <a:gd name="connsiteY37" fmla="*/ 70759 h 144686"/>
                  <a:gd name="connsiteX38" fmla="*/ 103643 w 124357"/>
                  <a:gd name="connsiteY38" fmla="*/ 48274 h 144686"/>
                  <a:gd name="connsiteX39" fmla="*/ 93726 w 124357"/>
                  <a:gd name="connsiteY39" fmla="*/ 28194 h 144686"/>
                  <a:gd name="connsiteX40" fmla="*/ 68510 w 124357"/>
                  <a:gd name="connsiteY40" fmla="*/ 19370 h 144686"/>
                  <a:gd name="connsiteX41" fmla="*/ 43539 w 124357"/>
                  <a:gd name="connsiteY41" fmla="*/ 23441 h 144686"/>
                  <a:gd name="connsiteX42" fmla="*/ 35916 w 124357"/>
                  <a:gd name="connsiteY42" fmla="*/ 27375 h 144686"/>
                  <a:gd name="connsiteX43" fmla="*/ 22394 w 124357"/>
                  <a:gd name="connsiteY43" fmla="*/ 42401 h 144686"/>
                  <a:gd name="connsiteX44" fmla="*/ 34360 w 124357"/>
                  <a:gd name="connsiteY44" fmla="*/ 47482 h 144686"/>
                  <a:gd name="connsiteX45" fmla="*/ 40207 w 124357"/>
                  <a:gd name="connsiteY45" fmla="*/ 39232 h 144686"/>
                  <a:gd name="connsiteX46" fmla="*/ 58101 w 124357"/>
                  <a:gd name="connsiteY46" fmla="*/ 31090 h 144686"/>
                  <a:gd name="connsiteX47" fmla="*/ 73700 w 124357"/>
                  <a:gd name="connsiteY47" fmla="*/ 36390 h 144686"/>
                  <a:gd name="connsiteX48" fmla="*/ 81159 w 124357"/>
                  <a:gd name="connsiteY48" fmla="*/ 53028 h 144686"/>
                  <a:gd name="connsiteX49" fmla="*/ 75313 w 124357"/>
                  <a:gd name="connsiteY49" fmla="*/ 71223 h 144686"/>
                  <a:gd name="connsiteX50" fmla="*/ 54768 w 124357"/>
                  <a:gd name="connsiteY50" fmla="*/ 91358 h 144686"/>
                  <a:gd name="connsiteX51" fmla="*/ 44277 w 124357"/>
                  <a:gd name="connsiteY51" fmla="*/ 99691 h 144686"/>
                  <a:gd name="connsiteX52" fmla="*/ 37092 w 124357"/>
                  <a:gd name="connsiteY52" fmla="*/ 105783 h 144686"/>
                  <a:gd name="connsiteX53" fmla="*/ 24826 w 124357"/>
                  <a:gd name="connsiteY53" fmla="*/ 119061 h 144686"/>
                  <a:gd name="connsiteX54" fmla="*/ 21601 w 124357"/>
                  <a:gd name="connsiteY54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24357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4" y="144687"/>
                      <a:pt x="647" y="140343"/>
                      <a:pt x="647" y="135015"/>
                    </a:cubicBezTo>
                    <a:cubicBezTo>
                      <a:pt x="647" y="125098"/>
                      <a:pt x="3406" y="116055"/>
                      <a:pt x="8870" y="108105"/>
                    </a:cubicBezTo>
                    <a:cubicBezTo>
                      <a:pt x="12477" y="102860"/>
                      <a:pt x="17475" y="97368"/>
                      <a:pt x="24169" y="91385"/>
                    </a:cubicBezTo>
                    <a:cubicBezTo>
                      <a:pt x="26628" y="89172"/>
                      <a:pt x="29305" y="86932"/>
                      <a:pt x="32201" y="84583"/>
                    </a:cubicBezTo>
                    <a:lnTo>
                      <a:pt x="42665" y="76277"/>
                    </a:lnTo>
                    <a:cubicBezTo>
                      <a:pt x="53184" y="67754"/>
                      <a:pt x="57500" y="62945"/>
                      <a:pt x="59276" y="60404"/>
                    </a:cubicBezTo>
                    <a:cubicBezTo>
                      <a:pt x="60915" y="57891"/>
                      <a:pt x="61816" y="55323"/>
                      <a:pt x="61816" y="53028"/>
                    </a:cubicBezTo>
                    <a:cubicBezTo>
                      <a:pt x="61816" y="52536"/>
                      <a:pt x="61761" y="51635"/>
                      <a:pt x="61516" y="51444"/>
                    </a:cubicBezTo>
                    <a:cubicBezTo>
                      <a:pt x="60942" y="50979"/>
                      <a:pt x="60040" y="50460"/>
                      <a:pt x="58101" y="50460"/>
                    </a:cubicBezTo>
                    <a:cubicBezTo>
                      <a:pt x="57610" y="50460"/>
                      <a:pt x="56270" y="50460"/>
                      <a:pt x="54167" y="52646"/>
                    </a:cubicBezTo>
                    <a:cubicBezTo>
                      <a:pt x="52008" y="54886"/>
                      <a:pt x="50287" y="58301"/>
                      <a:pt x="49086" y="62809"/>
                    </a:cubicBezTo>
                    <a:cubicBezTo>
                      <a:pt x="48348" y="65513"/>
                      <a:pt x="46490" y="67754"/>
                      <a:pt x="43976" y="68983"/>
                    </a:cubicBezTo>
                    <a:cubicBezTo>
                      <a:pt x="41463" y="70212"/>
                      <a:pt x="38539" y="70294"/>
                      <a:pt x="35971" y="69174"/>
                    </a:cubicBezTo>
                    <a:lnTo>
                      <a:pt x="5892" y="56388"/>
                    </a:lnTo>
                    <a:cubicBezTo>
                      <a:pt x="1193" y="54394"/>
                      <a:pt x="-1128" y="49121"/>
                      <a:pt x="538" y="44313"/>
                    </a:cubicBezTo>
                    <a:cubicBezTo>
                      <a:pt x="5538" y="29943"/>
                      <a:pt x="13843" y="18796"/>
                      <a:pt x="25235" y="11229"/>
                    </a:cubicBezTo>
                    <a:cubicBezTo>
                      <a:pt x="28650" y="8961"/>
                      <a:pt x="32447" y="6994"/>
                      <a:pt x="36490" y="5409"/>
                    </a:cubicBezTo>
                    <a:cubicBezTo>
                      <a:pt x="45616" y="1830"/>
                      <a:pt x="56406" y="0"/>
                      <a:pt x="68538" y="0"/>
                    </a:cubicBezTo>
                    <a:cubicBezTo>
                      <a:pt x="82662" y="0"/>
                      <a:pt x="95283" y="4453"/>
                      <a:pt x="105993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62344"/>
                      <a:pt x="118642" y="74283"/>
                      <a:pt x="110037" y="83763"/>
                    </a:cubicBezTo>
                    <a:cubicBezTo>
                      <a:pt x="108205" y="85785"/>
                      <a:pt x="106184" y="87697"/>
                      <a:pt x="104054" y="89418"/>
                    </a:cubicBezTo>
                    <a:lnTo>
                      <a:pt x="96950" y="95074"/>
                    </a:lnTo>
                    <a:lnTo>
                      <a:pt x="104599" y="95074"/>
                    </a:lnTo>
                    <a:cubicBezTo>
                      <a:pt x="108752" y="95074"/>
                      <a:pt x="112467" y="97751"/>
                      <a:pt x="113778" y="101685"/>
                    </a:cubicBezTo>
                    <a:lnTo>
                      <a:pt x="123861" y="131928"/>
                    </a:lnTo>
                    <a:cubicBezTo>
                      <a:pt x="124844" y="134879"/>
                      <a:pt x="124352" y="138130"/>
                      <a:pt x="122521" y="140643"/>
                    </a:cubicBezTo>
                    <a:cubicBezTo>
                      <a:pt x="120691" y="143211"/>
                      <a:pt x="117767" y="144687"/>
                      <a:pt x="114654" y="144687"/>
                    </a:cubicBezTo>
                    <a:close/>
                    <a:moveTo>
                      <a:pt x="21601" y="125344"/>
                    </a:moveTo>
                    <a:lnTo>
                      <a:pt x="101239" y="125344"/>
                    </a:lnTo>
                    <a:lnTo>
                      <a:pt x="97605" y="114443"/>
                    </a:lnTo>
                    <a:lnTo>
                      <a:pt x="69193" y="114443"/>
                    </a:lnTo>
                    <a:cubicBezTo>
                      <a:pt x="65068" y="114443"/>
                      <a:pt x="61406" y="111848"/>
                      <a:pt x="60040" y="107941"/>
                    </a:cubicBezTo>
                    <a:cubicBezTo>
                      <a:pt x="58674" y="104062"/>
                      <a:pt x="59931" y="99745"/>
                      <a:pt x="63155" y="97177"/>
                    </a:cubicBezTo>
                    <a:lnTo>
                      <a:pt x="91922" y="74310"/>
                    </a:lnTo>
                    <a:cubicBezTo>
                      <a:pt x="93234" y="73245"/>
                      <a:pt x="94518" y="72043"/>
                      <a:pt x="95694" y="70759"/>
                    </a:cubicBezTo>
                    <a:cubicBezTo>
                      <a:pt x="101048" y="64858"/>
                      <a:pt x="103643" y="57509"/>
                      <a:pt x="103643" y="48274"/>
                    </a:cubicBezTo>
                    <a:cubicBezTo>
                      <a:pt x="103643" y="40106"/>
                      <a:pt x="100501" y="33740"/>
                      <a:pt x="93726" y="28194"/>
                    </a:cubicBezTo>
                    <a:cubicBezTo>
                      <a:pt x="86458" y="22266"/>
                      <a:pt x="78208" y="19370"/>
                      <a:pt x="68510" y="19370"/>
                    </a:cubicBezTo>
                    <a:cubicBezTo>
                      <a:pt x="58812" y="19370"/>
                      <a:pt x="50424" y="20736"/>
                      <a:pt x="43539" y="23441"/>
                    </a:cubicBezTo>
                    <a:cubicBezTo>
                      <a:pt x="40752" y="24533"/>
                      <a:pt x="38184" y="25872"/>
                      <a:pt x="35916" y="27375"/>
                    </a:cubicBezTo>
                    <a:cubicBezTo>
                      <a:pt x="30290" y="31117"/>
                      <a:pt x="25809" y="36090"/>
                      <a:pt x="22394" y="42401"/>
                    </a:cubicBezTo>
                    <a:lnTo>
                      <a:pt x="34360" y="47482"/>
                    </a:lnTo>
                    <a:cubicBezTo>
                      <a:pt x="35999" y="44340"/>
                      <a:pt x="37965" y="41581"/>
                      <a:pt x="40207" y="39232"/>
                    </a:cubicBezTo>
                    <a:cubicBezTo>
                      <a:pt x="46654" y="32511"/>
                      <a:pt x="53512" y="31090"/>
                      <a:pt x="58101" y="31090"/>
                    </a:cubicBezTo>
                    <a:cubicBezTo>
                      <a:pt x="64112" y="31090"/>
                      <a:pt x="69357" y="32866"/>
                      <a:pt x="73700" y="36390"/>
                    </a:cubicBezTo>
                    <a:cubicBezTo>
                      <a:pt x="77115" y="39150"/>
                      <a:pt x="81159" y="44258"/>
                      <a:pt x="81159" y="53028"/>
                    </a:cubicBezTo>
                    <a:cubicBezTo>
                      <a:pt x="81159" y="59120"/>
                      <a:pt x="79192" y="65213"/>
                      <a:pt x="75313" y="71223"/>
                    </a:cubicBezTo>
                    <a:cubicBezTo>
                      <a:pt x="71487" y="76715"/>
                      <a:pt x="64821" y="83217"/>
                      <a:pt x="54768" y="91358"/>
                    </a:cubicBezTo>
                    <a:lnTo>
                      <a:pt x="44277" y="99691"/>
                    </a:lnTo>
                    <a:cubicBezTo>
                      <a:pt x="41709" y="101767"/>
                      <a:pt x="39305" y="103789"/>
                      <a:pt x="37092" y="105783"/>
                    </a:cubicBezTo>
                    <a:cubicBezTo>
                      <a:pt x="31628" y="110673"/>
                      <a:pt x="27503" y="115126"/>
                      <a:pt x="24826" y="119061"/>
                    </a:cubicBezTo>
                    <a:cubicBezTo>
                      <a:pt x="23460" y="121055"/>
                      <a:pt x="22394" y="123131"/>
                      <a:pt x="21601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EF5361C-5018-4D3B-8BF2-F6B30D898C6B}"/>
                </a:ext>
              </a:extLst>
            </p:cNvPr>
            <p:cNvSpPr/>
            <p:nvPr/>
          </p:nvSpPr>
          <p:spPr>
            <a:xfrm>
              <a:off x="12937899" y="1614439"/>
              <a:ext cx="104991" cy="125344"/>
            </a:xfrm>
            <a:custGeom>
              <a:avLst/>
              <a:gdLst>
                <a:gd name="connsiteX0" fmla="*/ 94910 w 104991"/>
                <a:gd name="connsiteY0" fmla="*/ 95074 h 125344"/>
                <a:gd name="connsiteX1" fmla="*/ 59530 w 104991"/>
                <a:gd name="connsiteY1" fmla="*/ 95074 h 125344"/>
                <a:gd name="connsiteX2" fmla="*/ 88298 w 104991"/>
                <a:gd name="connsiteY2" fmla="*/ 72207 h 125344"/>
                <a:gd name="connsiteX3" fmla="*/ 93216 w 104991"/>
                <a:gd name="connsiteY3" fmla="*/ 67562 h 125344"/>
                <a:gd name="connsiteX4" fmla="*/ 103680 w 104991"/>
                <a:gd name="connsiteY4" fmla="*/ 38576 h 125344"/>
                <a:gd name="connsiteX5" fmla="*/ 90211 w 104991"/>
                <a:gd name="connsiteY5" fmla="*/ 11010 h 125344"/>
                <a:gd name="connsiteX6" fmla="*/ 58875 w 104991"/>
                <a:gd name="connsiteY6" fmla="*/ 0 h 125344"/>
                <a:gd name="connsiteX7" fmla="*/ 30380 w 104991"/>
                <a:gd name="connsiteY7" fmla="*/ 4754 h 125344"/>
                <a:gd name="connsiteX8" fmla="*/ 20928 w 104991"/>
                <a:gd name="connsiteY8" fmla="*/ 9644 h 125344"/>
                <a:gd name="connsiteX9" fmla="*/ 0 w 104991"/>
                <a:gd name="connsiteY9" fmla="*/ 37838 h 125344"/>
                <a:gd name="connsiteX10" fmla="*/ 30080 w 104991"/>
                <a:gd name="connsiteY10" fmla="*/ 50624 h 125344"/>
                <a:gd name="connsiteX11" fmla="*/ 37510 w 104991"/>
                <a:gd name="connsiteY11" fmla="*/ 36281 h 125344"/>
                <a:gd name="connsiteX12" fmla="*/ 48412 w 104991"/>
                <a:gd name="connsiteY12" fmla="*/ 31117 h 125344"/>
                <a:gd name="connsiteX13" fmla="*/ 57919 w 104991"/>
                <a:gd name="connsiteY13" fmla="*/ 34259 h 125344"/>
                <a:gd name="connsiteX14" fmla="*/ 61798 w 104991"/>
                <a:gd name="connsiteY14" fmla="*/ 43357 h 125344"/>
                <a:gd name="connsiteX15" fmla="*/ 57509 w 104991"/>
                <a:gd name="connsiteY15" fmla="*/ 56279 h 125344"/>
                <a:gd name="connsiteX16" fmla="*/ 38986 w 104991"/>
                <a:gd name="connsiteY16" fmla="*/ 74174 h 125344"/>
                <a:gd name="connsiteX17" fmla="*/ 28577 w 104991"/>
                <a:gd name="connsiteY17" fmla="*/ 82452 h 125344"/>
                <a:gd name="connsiteX18" fmla="*/ 20954 w 104991"/>
                <a:gd name="connsiteY18" fmla="*/ 88899 h 125344"/>
                <a:gd name="connsiteX19" fmla="*/ 7185 w 104991"/>
                <a:gd name="connsiteY19" fmla="*/ 103898 h 125344"/>
                <a:gd name="connsiteX20" fmla="*/ 656 w 104991"/>
                <a:gd name="connsiteY20" fmla="*/ 125344 h 125344"/>
                <a:gd name="connsiteX21" fmla="*/ 57400 w 104991"/>
                <a:gd name="connsiteY21" fmla="*/ 125344 h 125344"/>
                <a:gd name="connsiteX22" fmla="*/ 104991 w 104991"/>
                <a:gd name="connsiteY22" fmla="*/ 125344 h 125344"/>
                <a:gd name="connsiteX23" fmla="*/ 94910 w 104991"/>
                <a:gd name="connsiteY23" fmla="*/ 95074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91" h="125344">
                  <a:moveTo>
                    <a:pt x="94910" y="95074"/>
                  </a:moveTo>
                  <a:lnTo>
                    <a:pt x="59530" y="95074"/>
                  </a:lnTo>
                  <a:lnTo>
                    <a:pt x="88298" y="72207"/>
                  </a:lnTo>
                  <a:cubicBezTo>
                    <a:pt x="90101" y="70759"/>
                    <a:pt x="91713" y="69202"/>
                    <a:pt x="93216" y="67562"/>
                  </a:cubicBezTo>
                  <a:cubicBezTo>
                    <a:pt x="100182" y="59885"/>
                    <a:pt x="103680" y="50214"/>
                    <a:pt x="103680" y="38576"/>
                  </a:cubicBezTo>
                  <a:cubicBezTo>
                    <a:pt x="103680" y="27539"/>
                    <a:pt x="99199" y="18332"/>
                    <a:pt x="90211" y="11010"/>
                  </a:cubicBezTo>
                  <a:cubicBezTo>
                    <a:pt x="81222" y="3661"/>
                    <a:pt x="70787" y="0"/>
                    <a:pt x="58875" y="0"/>
                  </a:cubicBezTo>
                  <a:cubicBezTo>
                    <a:pt x="47893" y="0"/>
                    <a:pt x="38385" y="1585"/>
                    <a:pt x="30380" y="4754"/>
                  </a:cubicBezTo>
                  <a:cubicBezTo>
                    <a:pt x="26965" y="6092"/>
                    <a:pt x="23824" y="7732"/>
                    <a:pt x="20928" y="9644"/>
                  </a:cubicBezTo>
                  <a:cubicBezTo>
                    <a:pt x="11283" y="16064"/>
                    <a:pt x="4317" y="25462"/>
                    <a:pt x="0" y="37838"/>
                  </a:cubicBezTo>
                  <a:lnTo>
                    <a:pt x="30080" y="50624"/>
                  </a:lnTo>
                  <a:cubicBezTo>
                    <a:pt x="31718" y="44504"/>
                    <a:pt x="34205" y="39723"/>
                    <a:pt x="37510" y="36281"/>
                  </a:cubicBezTo>
                  <a:cubicBezTo>
                    <a:pt x="40816" y="32839"/>
                    <a:pt x="44450" y="31117"/>
                    <a:pt x="48412" y="31117"/>
                  </a:cubicBezTo>
                  <a:cubicBezTo>
                    <a:pt x="52153" y="31117"/>
                    <a:pt x="55323" y="32156"/>
                    <a:pt x="57919" y="34259"/>
                  </a:cubicBezTo>
                  <a:cubicBezTo>
                    <a:pt x="60514" y="36363"/>
                    <a:pt x="61798" y="39395"/>
                    <a:pt x="61798" y="43357"/>
                  </a:cubicBezTo>
                  <a:cubicBezTo>
                    <a:pt x="61798" y="47564"/>
                    <a:pt x="60377" y="51853"/>
                    <a:pt x="57509" y="56279"/>
                  </a:cubicBezTo>
                  <a:cubicBezTo>
                    <a:pt x="54421" y="60705"/>
                    <a:pt x="48248" y="66661"/>
                    <a:pt x="38986" y="74174"/>
                  </a:cubicBezTo>
                  <a:lnTo>
                    <a:pt x="28577" y="82452"/>
                  </a:lnTo>
                  <a:cubicBezTo>
                    <a:pt x="25818" y="84665"/>
                    <a:pt x="23277" y="86823"/>
                    <a:pt x="20954" y="88899"/>
                  </a:cubicBezTo>
                  <a:cubicBezTo>
                    <a:pt x="14917" y="94309"/>
                    <a:pt x="10328" y="99308"/>
                    <a:pt x="7185" y="103898"/>
                  </a:cubicBezTo>
                  <a:cubicBezTo>
                    <a:pt x="2841" y="110236"/>
                    <a:pt x="656" y="117394"/>
                    <a:pt x="656" y="125344"/>
                  </a:cubicBezTo>
                  <a:lnTo>
                    <a:pt x="57400" y="125344"/>
                  </a:lnTo>
                  <a:lnTo>
                    <a:pt x="104991" y="125344"/>
                  </a:lnTo>
                  <a:lnTo>
                    <a:pt x="94910" y="95074"/>
                  </a:ln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80A6D13-72C1-43DC-8B60-3C383ADA59C7}"/>
              </a:ext>
            </a:extLst>
          </p:cNvPr>
          <p:cNvGrpSpPr/>
          <p:nvPr/>
        </p:nvGrpSpPr>
        <p:grpSpPr>
          <a:xfrm>
            <a:off x="1350577" y="835166"/>
            <a:ext cx="5068083" cy="873757"/>
            <a:chOff x="1350577" y="835166"/>
            <a:chExt cx="5068083" cy="873757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934C823-EE8E-45C2-B49D-F83CF1FF8160}"/>
                </a:ext>
              </a:extLst>
            </p:cNvPr>
            <p:cNvSpPr/>
            <p:nvPr/>
          </p:nvSpPr>
          <p:spPr>
            <a:xfrm>
              <a:off x="2916948" y="835166"/>
              <a:ext cx="3501712" cy="873757"/>
            </a:xfrm>
            <a:custGeom>
              <a:avLst/>
              <a:gdLst>
                <a:gd name="connsiteX0" fmla="*/ 0 w 726875"/>
                <a:gd name="connsiteY0" fmla="*/ 0 h 125316"/>
                <a:gd name="connsiteX1" fmla="*/ 726876 w 726875"/>
                <a:gd name="connsiteY1" fmla="*/ 0 h 125316"/>
                <a:gd name="connsiteX2" fmla="*/ 726876 w 726875"/>
                <a:gd name="connsiteY2" fmla="*/ 125317 h 125316"/>
                <a:gd name="connsiteX3" fmla="*/ 0 w 726875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875" h="125316">
                  <a:moveTo>
                    <a:pt x="0" y="0"/>
                  </a:moveTo>
                  <a:lnTo>
                    <a:pt x="726876" y="0"/>
                  </a:lnTo>
                  <a:lnTo>
                    <a:pt x="726876" y="125317"/>
                  </a:lnTo>
                  <a:lnTo>
                    <a:pt x="0" y="125317"/>
                  </a:lnTo>
                  <a:close/>
                </a:path>
              </a:pathLst>
            </a:custGeom>
            <a:noFill/>
            <a:ln w="12700" cap="flat">
              <a:solidFill>
                <a:schemeClr val="accent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D0BEF9C-1B66-427F-A360-5A3009E2C983}"/>
                </a:ext>
              </a:extLst>
            </p:cNvPr>
            <p:cNvSpPr/>
            <p:nvPr/>
          </p:nvSpPr>
          <p:spPr>
            <a:xfrm>
              <a:off x="1350577" y="835166"/>
              <a:ext cx="1442742" cy="873757"/>
            </a:xfrm>
            <a:custGeom>
              <a:avLst/>
              <a:gdLst>
                <a:gd name="connsiteX0" fmla="*/ 0 w 173126"/>
                <a:gd name="connsiteY0" fmla="*/ 0 h 125316"/>
                <a:gd name="connsiteX1" fmla="*/ 173127 w 173126"/>
                <a:gd name="connsiteY1" fmla="*/ 0 h 125316"/>
                <a:gd name="connsiteX2" fmla="*/ 173127 w 173126"/>
                <a:gd name="connsiteY2" fmla="*/ 125317 h 125316"/>
                <a:gd name="connsiteX3" fmla="*/ 0 w 173126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126" h="125316">
                  <a:moveTo>
                    <a:pt x="0" y="0"/>
                  </a:moveTo>
                  <a:lnTo>
                    <a:pt x="173127" y="0"/>
                  </a:lnTo>
                  <a:lnTo>
                    <a:pt x="173127" y="125317"/>
                  </a:lnTo>
                  <a:lnTo>
                    <a:pt x="0" y="125317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29129954-2980-4F79-ABB9-46D309714920}"/>
                </a:ext>
              </a:extLst>
            </p:cNvPr>
            <p:cNvSpPr txBox="1"/>
            <p:nvPr/>
          </p:nvSpPr>
          <p:spPr>
            <a:xfrm>
              <a:off x="1587904" y="948879"/>
              <a:ext cx="9680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latin typeface="Montserrat ExtraBold" panose="00000900000000000000" pitchFamily="50" charset="0"/>
                  <a:sym typeface="Montserrat-Bold"/>
                  <a:rtl val="0"/>
                </a:rPr>
                <a:t>06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3C41BBB-63DB-4D0D-9B06-09A6D09D8BB4}"/>
                </a:ext>
              </a:extLst>
            </p:cNvPr>
            <p:cNvSpPr txBox="1"/>
            <p:nvPr/>
          </p:nvSpPr>
          <p:spPr>
            <a:xfrm>
              <a:off x="3101061" y="948879"/>
              <a:ext cx="32686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 spc="0" baseline="0">
                  <a:solidFill>
                    <a:schemeClr val="accent6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JUNE</a:t>
              </a:r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4564C693-8EC1-4B67-AD8B-D8E0D4403CE8}"/>
              </a:ext>
            </a:extLst>
          </p:cNvPr>
          <p:cNvSpPr/>
          <p:nvPr/>
        </p:nvSpPr>
        <p:spPr>
          <a:xfrm>
            <a:off x="13296899" y="6248400"/>
            <a:ext cx="4988705" cy="40385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99EB3F0-4278-4CBD-81BB-6120AD54EC00}"/>
              </a:ext>
            </a:extLst>
          </p:cNvPr>
          <p:cNvGrpSpPr/>
          <p:nvPr/>
        </p:nvGrpSpPr>
        <p:grpSpPr>
          <a:xfrm>
            <a:off x="1343912" y="2116380"/>
            <a:ext cx="10888399" cy="7372591"/>
            <a:chOff x="1343912" y="2116380"/>
            <a:chExt cx="10888399" cy="737259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9C9861D-2E12-4424-9514-FA60DE2719ED}"/>
                </a:ext>
              </a:extLst>
            </p:cNvPr>
            <p:cNvSpPr/>
            <p:nvPr/>
          </p:nvSpPr>
          <p:spPr>
            <a:xfrm>
              <a:off x="10782904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BEB20C2-7D94-4734-83D9-D93538E9E4F4}"/>
                </a:ext>
              </a:extLst>
            </p:cNvPr>
            <p:cNvSpPr/>
            <p:nvPr/>
          </p:nvSpPr>
          <p:spPr>
            <a:xfrm>
              <a:off x="1343912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D50A64C-6430-47C3-884A-88F92E64907E}"/>
                </a:ext>
              </a:extLst>
            </p:cNvPr>
            <p:cNvSpPr/>
            <p:nvPr/>
          </p:nvSpPr>
          <p:spPr>
            <a:xfrm>
              <a:off x="1343912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D08A0FF-2B90-4D68-9333-801D00465122}"/>
                </a:ext>
              </a:extLst>
            </p:cNvPr>
            <p:cNvSpPr/>
            <p:nvPr/>
          </p:nvSpPr>
          <p:spPr>
            <a:xfrm>
              <a:off x="1343912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665CDFA-41D1-48E4-B010-E092ECD13C84}"/>
                </a:ext>
              </a:extLst>
            </p:cNvPr>
            <p:cNvSpPr/>
            <p:nvPr/>
          </p:nvSpPr>
          <p:spPr>
            <a:xfrm>
              <a:off x="1343912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945E5AA-DB2F-4421-90D1-4430E4FA59F5}"/>
                </a:ext>
              </a:extLst>
            </p:cNvPr>
            <p:cNvSpPr/>
            <p:nvPr/>
          </p:nvSpPr>
          <p:spPr>
            <a:xfrm>
              <a:off x="1343912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E6D3F30-CC5D-4FDD-898B-CD3C61EB6F1A}"/>
                </a:ext>
              </a:extLst>
            </p:cNvPr>
            <p:cNvSpPr/>
            <p:nvPr/>
          </p:nvSpPr>
          <p:spPr>
            <a:xfrm>
              <a:off x="1343912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53663EE-698F-4C7B-B97A-4322682851DD}"/>
                </a:ext>
              </a:extLst>
            </p:cNvPr>
            <p:cNvSpPr/>
            <p:nvPr/>
          </p:nvSpPr>
          <p:spPr>
            <a:xfrm>
              <a:off x="1343912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94EB82B-E604-466C-96D6-E0AAD517966E}"/>
                </a:ext>
              </a:extLst>
            </p:cNvPr>
            <p:cNvSpPr/>
            <p:nvPr/>
          </p:nvSpPr>
          <p:spPr>
            <a:xfrm>
              <a:off x="291694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B214E9D-F374-43B1-AEBE-9EFD6179842E}"/>
                </a:ext>
              </a:extLst>
            </p:cNvPr>
            <p:cNvSpPr/>
            <p:nvPr/>
          </p:nvSpPr>
          <p:spPr>
            <a:xfrm>
              <a:off x="291694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CEBAF09-9D1E-4858-A355-5BCA928858CB}"/>
                </a:ext>
              </a:extLst>
            </p:cNvPr>
            <p:cNvSpPr/>
            <p:nvPr/>
          </p:nvSpPr>
          <p:spPr>
            <a:xfrm>
              <a:off x="291694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B6A9CA3-F732-40BC-BF8B-3FB51E2B2C0A}"/>
                </a:ext>
              </a:extLst>
            </p:cNvPr>
            <p:cNvSpPr/>
            <p:nvPr/>
          </p:nvSpPr>
          <p:spPr>
            <a:xfrm>
              <a:off x="291694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092BA29-6B4C-47D1-B06A-28D30B57E997}"/>
                </a:ext>
              </a:extLst>
            </p:cNvPr>
            <p:cNvSpPr/>
            <p:nvPr/>
          </p:nvSpPr>
          <p:spPr>
            <a:xfrm>
              <a:off x="291694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1886FF-0C0A-402C-BD16-3328FE9DE352}"/>
                </a:ext>
              </a:extLst>
            </p:cNvPr>
            <p:cNvSpPr/>
            <p:nvPr/>
          </p:nvSpPr>
          <p:spPr>
            <a:xfrm>
              <a:off x="291694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A071EEE-66E8-45ED-A827-70D8A21FF830}"/>
                </a:ext>
              </a:extLst>
            </p:cNvPr>
            <p:cNvSpPr/>
            <p:nvPr/>
          </p:nvSpPr>
          <p:spPr>
            <a:xfrm>
              <a:off x="4490178" y="2802516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8817D3D-F8C7-4E8B-9745-36635CD546E6}"/>
                </a:ext>
              </a:extLst>
            </p:cNvPr>
            <p:cNvSpPr/>
            <p:nvPr/>
          </p:nvSpPr>
          <p:spPr>
            <a:xfrm>
              <a:off x="4490178" y="3936099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1378B5-D67B-4B57-AF95-65D5217C3D61}"/>
                </a:ext>
              </a:extLst>
            </p:cNvPr>
            <p:cNvSpPr/>
            <p:nvPr/>
          </p:nvSpPr>
          <p:spPr>
            <a:xfrm>
              <a:off x="4490178" y="5069878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EC9BFE4-E905-4B33-861A-3D22850B6236}"/>
                </a:ext>
              </a:extLst>
            </p:cNvPr>
            <p:cNvSpPr/>
            <p:nvPr/>
          </p:nvSpPr>
          <p:spPr>
            <a:xfrm>
              <a:off x="4490178" y="620365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FA5BF9F-4CA7-451C-B1D6-C26A89B060FE}"/>
                </a:ext>
              </a:extLst>
            </p:cNvPr>
            <p:cNvSpPr/>
            <p:nvPr/>
          </p:nvSpPr>
          <p:spPr>
            <a:xfrm>
              <a:off x="4490178" y="733724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02F4AEC-0F28-40FB-BA18-432A67D7DA62}"/>
                </a:ext>
              </a:extLst>
            </p:cNvPr>
            <p:cNvSpPr/>
            <p:nvPr/>
          </p:nvSpPr>
          <p:spPr>
            <a:xfrm>
              <a:off x="4490178" y="8471011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985B20A-AE07-4A6A-99C9-97B887E74B19}"/>
                </a:ext>
              </a:extLst>
            </p:cNvPr>
            <p:cNvSpPr/>
            <p:nvPr/>
          </p:nvSpPr>
          <p:spPr>
            <a:xfrm>
              <a:off x="606340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CBEBD09-F75D-4713-8355-F8E0688EE9E9}"/>
                </a:ext>
              </a:extLst>
            </p:cNvPr>
            <p:cNvSpPr/>
            <p:nvPr/>
          </p:nvSpPr>
          <p:spPr>
            <a:xfrm>
              <a:off x="606340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B0AC516-222A-4C2E-A17E-3F646EB63950}"/>
                </a:ext>
              </a:extLst>
            </p:cNvPr>
            <p:cNvSpPr/>
            <p:nvPr/>
          </p:nvSpPr>
          <p:spPr>
            <a:xfrm>
              <a:off x="606340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0DEAABE-C883-4948-B9B6-D9ADF7319559}"/>
                </a:ext>
              </a:extLst>
            </p:cNvPr>
            <p:cNvSpPr/>
            <p:nvPr/>
          </p:nvSpPr>
          <p:spPr>
            <a:xfrm>
              <a:off x="606340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D180B75-8A05-4B1F-907E-E994C8246C8D}"/>
                </a:ext>
              </a:extLst>
            </p:cNvPr>
            <p:cNvSpPr/>
            <p:nvPr/>
          </p:nvSpPr>
          <p:spPr>
            <a:xfrm>
              <a:off x="606340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E1E3E41-B508-4D39-B262-45C6A1174CCA}"/>
                </a:ext>
              </a:extLst>
            </p:cNvPr>
            <p:cNvSpPr/>
            <p:nvPr/>
          </p:nvSpPr>
          <p:spPr>
            <a:xfrm>
              <a:off x="606340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B189A2-DB4B-4F8B-B3F9-25AFD416DDF9}"/>
                </a:ext>
              </a:extLst>
            </p:cNvPr>
            <p:cNvSpPr/>
            <p:nvPr/>
          </p:nvSpPr>
          <p:spPr>
            <a:xfrm>
              <a:off x="7636443" y="2802516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6E63A1A-0776-4E15-BA46-3A4F69CAEC8D}"/>
                </a:ext>
              </a:extLst>
            </p:cNvPr>
            <p:cNvSpPr/>
            <p:nvPr/>
          </p:nvSpPr>
          <p:spPr>
            <a:xfrm>
              <a:off x="7636443" y="3936099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715351B-46BE-40AF-A8C3-E144E499BA89}"/>
                </a:ext>
              </a:extLst>
            </p:cNvPr>
            <p:cNvSpPr/>
            <p:nvPr/>
          </p:nvSpPr>
          <p:spPr>
            <a:xfrm>
              <a:off x="7636443" y="5069878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FD1574-5E16-4FAA-AFC6-B09608C485C4}"/>
                </a:ext>
              </a:extLst>
            </p:cNvPr>
            <p:cNvSpPr/>
            <p:nvPr/>
          </p:nvSpPr>
          <p:spPr>
            <a:xfrm>
              <a:off x="7636443" y="620365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C4C80E0-B47C-49AC-95C6-DEEC5FD6F8EF}"/>
                </a:ext>
              </a:extLst>
            </p:cNvPr>
            <p:cNvSpPr/>
            <p:nvPr/>
          </p:nvSpPr>
          <p:spPr>
            <a:xfrm>
              <a:off x="7636443" y="733724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8222289-76BC-4277-BD3D-F80188B6FB4F}"/>
                </a:ext>
              </a:extLst>
            </p:cNvPr>
            <p:cNvSpPr/>
            <p:nvPr/>
          </p:nvSpPr>
          <p:spPr>
            <a:xfrm>
              <a:off x="7636443" y="8471011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9E88AEE-6652-4EE9-9352-E228295C684F}"/>
                </a:ext>
              </a:extLst>
            </p:cNvPr>
            <p:cNvSpPr/>
            <p:nvPr/>
          </p:nvSpPr>
          <p:spPr>
            <a:xfrm>
              <a:off x="9209673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4F97241-C65A-4640-BCD8-1C1CA6014444}"/>
                </a:ext>
              </a:extLst>
            </p:cNvPr>
            <p:cNvSpPr/>
            <p:nvPr/>
          </p:nvSpPr>
          <p:spPr>
            <a:xfrm>
              <a:off x="9209673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3FDC045-DB87-410B-845B-41FA2D49C109}"/>
                </a:ext>
              </a:extLst>
            </p:cNvPr>
            <p:cNvSpPr/>
            <p:nvPr/>
          </p:nvSpPr>
          <p:spPr>
            <a:xfrm>
              <a:off x="9209673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9E9BD9E-6579-4E81-9ECC-9F9305A6C70D}"/>
                </a:ext>
              </a:extLst>
            </p:cNvPr>
            <p:cNvSpPr/>
            <p:nvPr/>
          </p:nvSpPr>
          <p:spPr>
            <a:xfrm>
              <a:off x="9209673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AB9AA30-DABB-4AB7-A0FB-28086CDCA8F8}"/>
                </a:ext>
              </a:extLst>
            </p:cNvPr>
            <p:cNvSpPr/>
            <p:nvPr/>
          </p:nvSpPr>
          <p:spPr>
            <a:xfrm>
              <a:off x="9209673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C1A863-9441-44DC-B349-246F075CED59}"/>
                </a:ext>
              </a:extLst>
            </p:cNvPr>
            <p:cNvSpPr/>
            <p:nvPr/>
          </p:nvSpPr>
          <p:spPr>
            <a:xfrm>
              <a:off x="9209673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391EDD3-4587-4F1D-9B69-43A549D136DB}"/>
                </a:ext>
              </a:extLst>
            </p:cNvPr>
            <p:cNvSpPr/>
            <p:nvPr/>
          </p:nvSpPr>
          <p:spPr>
            <a:xfrm>
              <a:off x="10782904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0278F3C-0559-474C-B33F-F648A89A56D4}"/>
                </a:ext>
              </a:extLst>
            </p:cNvPr>
            <p:cNvSpPr/>
            <p:nvPr/>
          </p:nvSpPr>
          <p:spPr>
            <a:xfrm>
              <a:off x="291694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272371A-E3D5-4B14-B95D-D173A2FAB7CF}"/>
                </a:ext>
              </a:extLst>
            </p:cNvPr>
            <p:cNvSpPr/>
            <p:nvPr/>
          </p:nvSpPr>
          <p:spPr>
            <a:xfrm>
              <a:off x="4490178" y="2116380"/>
              <a:ext cx="1449407" cy="567646"/>
            </a:xfrm>
            <a:custGeom>
              <a:avLst/>
              <a:gdLst>
                <a:gd name="connsiteX0" fmla="*/ -1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-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-1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-1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5687585-4C79-4EC0-800A-5A1EB4DC7DBD}"/>
                </a:ext>
              </a:extLst>
            </p:cNvPr>
            <p:cNvSpPr/>
            <p:nvPr/>
          </p:nvSpPr>
          <p:spPr>
            <a:xfrm>
              <a:off x="606340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94EB17C-EED4-4696-BF59-6F09B4D23CDE}"/>
                </a:ext>
              </a:extLst>
            </p:cNvPr>
            <p:cNvSpPr/>
            <p:nvPr/>
          </p:nvSpPr>
          <p:spPr>
            <a:xfrm>
              <a:off x="9209673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3E6D895-7ABC-4D66-B10F-9B641B9BF670}"/>
                </a:ext>
              </a:extLst>
            </p:cNvPr>
            <p:cNvSpPr/>
            <p:nvPr/>
          </p:nvSpPr>
          <p:spPr>
            <a:xfrm>
              <a:off x="10782904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0CF7EB4-AEE9-4837-B5AF-76FA51E93B81}"/>
                </a:ext>
              </a:extLst>
            </p:cNvPr>
            <p:cNvSpPr/>
            <p:nvPr/>
          </p:nvSpPr>
          <p:spPr>
            <a:xfrm>
              <a:off x="10782904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6284945-4335-4091-AB51-E9CCDC689345}"/>
                </a:ext>
              </a:extLst>
            </p:cNvPr>
            <p:cNvSpPr/>
            <p:nvPr/>
          </p:nvSpPr>
          <p:spPr>
            <a:xfrm>
              <a:off x="10782904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DF6ACDD-516B-4B49-9FEE-FACC7EA9707E}"/>
                </a:ext>
              </a:extLst>
            </p:cNvPr>
            <p:cNvSpPr/>
            <p:nvPr/>
          </p:nvSpPr>
          <p:spPr>
            <a:xfrm>
              <a:off x="10782904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D404738-F6F3-4BFA-BE94-B2373BFE6DCB}"/>
                </a:ext>
              </a:extLst>
            </p:cNvPr>
            <p:cNvSpPr/>
            <p:nvPr/>
          </p:nvSpPr>
          <p:spPr>
            <a:xfrm>
              <a:off x="10782904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C58A4CA-AA85-4487-9059-4B20078FEC1C}"/>
                </a:ext>
              </a:extLst>
            </p:cNvPr>
            <p:cNvSpPr/>
            <p:nvPr/>
          </p:nvSpPr>
          <p:spPr>
            <a:xfrm>
              <a:off x="7636443" y="2116380"/>
              <a:ext cx="1449407" cy="567646"/>
            </a:xfrm>
            <a:custGeom>
              <a:avLst/>
              <a:gdLst>
                <a:gd name="connsiteX0" fmla="*/ 1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1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1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FA1E586-165B-4E9D-ACBA-DD9B0B4F2718}"/>
                </a:ext>
              </a:extLst>
            </p:cNvPr>
            <p:cNvSpPr txBox="1"/>
            <p:nvPr/>
          </p:nvSpPr>
          <p:spPr>
            <a:xfrm>
              <a:off x="1166798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9C33CC-CEE2-4BEF-80FD-411448A1013A}"/>
                </a:ext>
              </a:extLst>
            </p:cNvPr>
            <p:cNvSpPr txBox="1"/>
            <p:nvPr/>
          </p:nvSpPr>
          <p:spPr>
            <a:xfrm>
              <a:off x="2249884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59806FC-7F59-48A9-BE32-414A95074C5C}"/>
                </a:ext>
              </a:extLst>
            </p:cNvPr>
            <p:cNvSpPr txBox="1"/>
            <p:nvPr/>
          </p:nvSpPr>
          <p:spPr>
            <a:xfrm>
              <a:off x="3819567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1B00E43-75BA-4B26-BEAE-E8EAEEA1BC0B}"/>
                </a:ext>
              </a:extLst>
            </p:cNvPr>
            <p:cNvSpPr txBox="1"/>
            <p:nvPr/>
          </p:nvSpPr>
          <p:spPr>
            <a:xfrm>
              <a:off x="538925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6F5CBB0-E3DA-4C8D-8D69-D3575DCFA3CC}"/>
                </a:ext>
              </a:extLst>
            </p:cNvPr>
            <p:cNvSpPr txBox="1"/>
            <p:nvPr/>
          </p:nvSpPr>
          <p:spPr>
            <a:xfrm>
              <a:off x="6958933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BE8F1DC-C606-4F79-92C3-59B4271F1D89}"/>
                </a:ext>
              </a:extLst>
            </p:cNvPr>
            <p:cNvSpPr txBox="1"/>
            <p:nvPr/>
          </p:nvSpPr>
          <p:spPr>
            <a:xfrm>
              <a:off x="8528616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9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209FDE9-CDDE-4503-BA83-320092553D77}"/>
                </a:ext>
              </a:extLst>
            </p:cNvPr>
            <p:cNvSpPr txBox="1"/>
            <p:nvPr/>
          </p:nvSpPr>
          <p:spPr>
            <a:xfrm>
              <a:off x="10098299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10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7D1902-9F72-4D01-861B-E20798722D27}"/>
                </a:ext>
              </a:extLst>
            </p:cNvPr>
            <p:cNvSpPr txBox="1"/>
            <p:nvPr/>
          </p:nvSpPr>
          <p:spPr>
            <a:xfrm>
              <a:off x="1166798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11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79D90B7-885D-4C15-81D1-89D7EF79EF10}"/>
                </a:ext>
              </a:extLst>
            </p:cNvPr>
            <p:cNvSpPr txBox="1"/>
            <p:nvPr/>
          </p:nvSpPr>
          <p:spPr>
            <a:xfrm>
              <a:off x="2249884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12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58154AC-6DEA-4B71-8A35-F508766DD306}"/>
                </a:ext>
              </a:extLst>
            </p:cNvPr>
            <p:cNvSpPr txBox="1"/>
            <p:nvPr/>
          </p:nvSpPr>
          <p:spPr>
            <a:xfrm>
              <a:off x="3819567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13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08D78DF-3965-4721-8177-5407BC706E96}"/>
                </a:ext>
              </a:extLst>
            </p:cNvPr>
            <p:cNvSpPr txBox="1"/>
            <p:nvPr/>
          </p:nvSpPr>
          <p:spPr>
            <a:xfrm>
              <a:off x="538925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14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91B49A-AF5F-408A-8A2D-F9D72EEA2D5A}"/>
                </a:ext>
              </a:extLst>
            </p:cNvPr>
            <p:cNvSpPr txBox="1"/>
            <p:nvPr/>
          </p:nvSpPr>
          <p:spPr>
            <a:xfrm>
              <a:off x="6958933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15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84D5D45-9BBD-4669-B003-0201BDD8C7ED}"/>
                </a:ext>
              </a:extLst>
            </p:cNvPr>
            <p:cNvSpPr txBox="1"/>
            <p:nvPr/>
          </p:nvSpPr>
          <p:spPr>
            <a:xfrm>
              <a:off x="8528616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16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823C089-5C3D-495A-A462-C896D9B6FD0B}"/>
                </a:ext>
              </a:extLst>
            </p:cNvPr>
            <p:cNvSpPr txBox="1"/>
            <p:nvPr/>
          </p:nvSpPr>
          <p:spPr>
            <a:xfrm>
              <a:off x="10098299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17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8E6AEFC-793A-4E39-B661-40843F2B049E}"/>
                </a:ext>
              </a:extLst>
            </p:cNvPr>
            <p:cNvSpPr txBox="1"/>
            <p:nvPr/>
          </p:nvSpPr>
          <p:spPr>
            <a:xfrm>
              <a:off x="1166798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18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4202F63-6915-40A1-8C7B-66D6A0523D93}"/>
                </a:ext>
              </a:extLst>
            </p:cNvPr>
            <p:cNvSpPr txBox="1"/>
            <p:nvPr/>
          </p:nvSpPr>
          <p:spPr>
            <a:xfrm>
              <a:off x="2249884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19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B3F8A5D-24BD-4A0E-88D3-4DC7006E0E2A}"/>
                </a:ext>
              </a:extLst>
            </p:cNvPr>
            <p:cNvSpPr txBox="1"/>
            <p:nvPr/>
          </p:nvSpPr>
          <p:spPr>
            <a:xfrm>
              <a:off x="3819567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20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8F1E96-7220-4CBB-86DE-BF52C22AA4CA}"/>
                </a:ext>
              </a:extLst>
            </p:cNvPr>
            <p:cNvSpPr txBox="1"/>
            <p:nvPr/>
          </p:nvSpPr>
          <p:spPr>
            <a:xfrm>
              <a:off x="538925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21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1FBBE9D-70AB-45BC-B20A-E37BEA5BEECF}"/>
                </a:ext>
              </a:extLst>
            </p:cNvPr>
            <p:cNvSpPr txBox="1"/>
            <p:nvPr/>
          </p:nvSpPr>
          <p:spPr>
            <a:xfrm>
              <a:off x="6958933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22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F8EDC85-B146-4DEF-A745-40B9D51D1B68}"/>
                </a:ext>
              </a:extLst>
            </p:cNvPr>
            <p:cNvSpPr txBox="1"/>
            <p:nvPr/>
          </p:nvSpPr>
          <p:spPr>
            <a:xfrm>
              <a:off x="8528616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23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62668FE-6719-429B-B768-81E08B9EEC88}"/>
                </a:ext>
              </a:extLst>
            </p:cNvPr>
            <p:cNvSpPr txBox="1"/>
            <p:nvPr/>
          </p:nvSpPr>
          <p:spPr>
            <a:xfrm>
              <a:off x="10098299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24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68D9410-A5F7-4BBE-BE3D-8CD69D2E865C}"/>
                </a:ext>
              </a:extLst>
            </p:cNvPr>
            <p:cNvSpPr txBox="1"/>
            <p:nvPr/>
          </p:nvSpPr>
          <p:spPr>
            <a:xfrm>
              <a:off x="1166798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25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2CCE762-86B3-4A01-A885-0B473A43098D}"/>
                </a:ext>
              </a:extLst>
            </p:cNvPr>
            <p:cNvSpPr txBox="1"/>
            <p:nvPr/>
          </p:nvSpPr>
          <p:spPr>
            <a:xfrm>
              <a:off x="2249884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26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B720775-2C07-4B8B-95BE-EDF266646728}"/>
                </a:ext>
              </a:extLst>
            </p:cNvPr>
            <p:cNvSpPr txBox="1"/>
            <p:nvPr/>
          </p:nvSpPr>
          <p:spPr>
            <a:xfrm>
              <a:off x="3819567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77F1A41-04CD-4434-83DC-8B1D3E1D6C0F}"/>
                </a:ext>
              </a:extLst>
            </p:cNvPr>
            <p:cNvSpPr txBox="1"/>
            <p:nvPr/>
          </p:nvSpPr>
          <p:spPr>
            <a:xfrm>
              <a:off x="538925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4F9D085-4DB0-4596-80AF-AB221ECF5140}"/>
                </a:ext>
              </a:extLst>
            </p:cNvPr>
            <p:cNvSpPr txBox="1"/>
            <p:nvPr/>
          </p:nvSpPr>
          <p:spPr>
            <a:xfrm>
              <a:off x="2249884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3</a:t>
              </a:r>
              <a:endParaRPr lang="en-US" sz="1600" spc="0" baseline="0">
                <a:solidFill>
                  <a:schemeClr val="bg2">
                    <a:lumMod val="75000"/>
                    <a:lumOff val="25000"/>
                  </a:schemeClr>
                </a:solidFill>
                <a:sym typeface="Montserrat-SemiBold"/>
                <a:rtl val="0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6CDC4B7-3254-4C38-9C06-1A767B2E732E}"/>
                </a:ext>
              </a:extLst>
            </p:cNvPr>
            <p:cNvSpPr txBox="1"/>
            <p:nvPr/>
          </p:nvSpPr>
          <p:spPr>
            <a:xfrm>
              <a:off x="3819567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7930571-7523-4CDF-B6CE-A8FF04321DA4}"/>
                </a:ext>
              </a:extLst>
            </p:cNvPr>
            <p:cNvSpPr txBox="1"/>
            <p:nvPr/>
          </p:nvSpPr>
          <p:spPr>
            <a:xfrm>
              <a:off x="6958933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F3EE1AA-30B8-4116-A032-E1230C1987EB}"/>
                </a:ext>
              </a:extLst>
            </p:cNvPr>
            <p:cNvSpPr txBox="1"/>
            <p:nvPr/>
          </p:nvSpPr>
          <p:spPr>
            <a:xfrm>
              <a:off x="8528616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41213E3-A54D-4BA0-82D6-99777117E6BE}"/>
                </a:ext>
              </a:extLst>
            </p:cNvPr>
            <p:cNvSpPr txBox="1"/>
            <p:nvPr/>
          </p:nvSpPr>
          <p:spPr>
            <a:xfrm>
              <a:off x="10098299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333A357-082A-4649-B776-8A6EAD7BB1B4}"/>
                </a:ext>
              </a:extLst>
            </p:cNvPr>
            <p:cNvSpPr txBox="1"/>
            <p:nvPr/>
          </p:nvSpPr>
          <p:spPr>
            <a:xfrm>
              <a:off x="1166798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61F27C3-9914-46A1-B9E0-F053BF764408}"/>
                </a:ext>
              </a:extLst>
            </p:cNvPr>
            <p:cNvSpPr txBox="1"/>
            <p:nvPr/>
          </p:nvSpPr>
          <p:spPr>
            <a:xfrm>
              <a:off x="139928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Sunday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5FCD58E-812D-48D4-9381-2E42E6D51827}"/>
                </a:ext>
              </a:extLst>
            </p:cNvPr>
            <p:cNvSpPr txBox="1"/>
            <p:nvPr/>
          </p:nvSpPr>
          <p:spPr>
            <a:xfrm>
              <a:off x="297245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Monday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5791F48-74FF-4E51-958B-45ADCB163EDC}"/>
                </a:ext>
              </a:extLst>
            </p:cNvPr>
            <p:cNvSpPr txBox="1"/>
            <p:nvPr/>
          </p:nvSpPr>
          <p:spPr>
            <a:xfrm>
              <a:off x="454561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Tuesday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2F98FB7-7A04-47A1-B92F-55FC97EC5AB9}"/>
                </a:ext>
              </a:extLst>
            </p:cNvPr>
            <p:cNvSpPr txBox="1"/>
            <p:nvPr/>
          </p:nvSpPr>
          <p:spPr>
            <a:xfrm>
              <a:off x="611878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Wednesday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BD39C72-CD86-42B0-9193-BA778A7A809F}"/>
                </a:ext>
              </a:extLst>
            </p:cNvPr>
            <p:cNvSpPr txBox="1"/>
            <p:nvPr/>
          </p:nvSpPr>
          <p:spPr>
            <a:xfrm>
              <a:off x="926511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Friday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354AA83-88C0-4CA8-8259-162E56587783}"/>
                </a:ext>
              </a:extLst>
            </p:cNvPr>
            <p:cNvSpPr txBox="1"/>
            <p:nvPr/>
          </p:nvSpPr>
          <p:spPr>
            <a:xfrm>
              <a:off x="10838277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Saturday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5C039E4-602A-49C7-A844-3032821927F7}"/>
                </a:ext>
              </a:extLst>
            </p:cNvPr>
            <p:cNvSpPr txBox="1"/>
            <p:nvPr/>
          </p:nvSpPr>
          <p:spPr>
            <a:xfrm>
              <a:off x="769194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Thursday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5F406CC8-4F4A-4AE7-966A-28E6B1BEF39D}"/>
                </a:ext>
              </a:extLst>
            </p:cNvPr>
            <p:cNvSpPr txBox="1"/>
            <p:nvPr/>
          </p:nvSpPr>
          <p:spPr>
            <a:xfrm>
              <a:off x="2249884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94ACED2-9244-4A91-9E82-188A28F7EE77}"/>
                </a:ext>
              </a:extLst>
            </p:cNvPr>
            <p:cNvSpPr txBox="1"/>
            <p:nvPr/>
          </p:nvSpPr>
          <p:spPr>
            <a:xfrm>
              <a:off x="3819567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C86124B9-67BE-4D33-8C02-F7A86F023D92}"/>
                </a:ext>
              </a:extLst>
            </p:cNvPr>
            <p:cNvSpPr txBox="1"/>
            <p:nvPr/>
          </p:nvSpPr>
          <p:spPr>
            <a:xfrm>
              <a:off x="538925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31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2F6BCA56-E2D8-4C19-94E3-D0FA1CEE0B23}"/>
                </a:ext>
              </a:extLst>
            </p:cNvPr>
            <p:cNvSpPr txBox="1"/>
            <p:nvPr/>
          </p:nvSpPr>
          <p:spPr>
            <a:xfrm>
              <a:off x="6958933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2132C2D4-48D8-4000-896A-6ED4D55565D7}"/>
                </a:ext>
              </a:extLst>
            </p:cNvPr>
            <p:cNvSpPr txBox="1"/>
            <p:nvPr/>
          </p:nvSpPr>
          <p:spPr>
            <a:xfrm>
              <a:off x="8528616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34C0DC1F-69F2-4214-AE81-E9386F5C93C5}"/>
                </a:ext>
              </a:extLst>
            </p:cNvPr>
            <p:cNvSpPr txBox="1"/>
            <p:nvPr/>
          </p:nvSpPr>
          <p:spPr>
            <a:xfrm>
              <a:off x="10098299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9040D31A-8116-43DF-838B-1FE31938D9F3}"/>
                </a:ext>
              </a:extLst>
            </p:cNvPr>
            <p:cNvSpPr txBox="1"/>
            <p:nvPr/>
          </p:nvSpPr>
          <p:spPr>
            <a:xfrm>
              <a:off x="538925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49884440-65BA-4F7F-BC43-F236137E6402}"/>
                </a:ext>
              </a:extLst>
            </p:cNvPr>
            <p:cNvSpPr txBox="1"/>
            <p:nvPr/>
          </p:nvSpPr>
          <p:spPr>
            <a:xfrm>
              <a:off x="6958933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1A8F36FE-170C-4DF9-B21E-B1AED9348F54}"/>
                </a:ext>
              </a:extLst>
            </p:cNvPr>
            <p:cNvSpPr txBox="1"/>
            <p:nvPr/>
          </p:nvSpPr>
          <p:spPr>
            <a:xfrm>
              <a:off x="8528616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261EE846-06C5-4384-B932-5D062589FB52}"/>
                </a:ext>
              </a:extLst>
            </p:cNvPr>
            <p:cNvSpPr txBox="1"/>
            <p:nvPr/>
          </p:nvSpPr>
          <p:spPr>
            <a:xfrm>
              <a:off x="10098299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8</a:t>
              </a:r>
              <a:endParaRPr lang="en-US" sz="1600" spc="0" baseline="0">
                <a:solidFill>
                  <a:schemeClr val="bg2">
                    <a:lumMod val="75000"/>
                    <a:lumOff val="25000"/>
                  </a:schemeClr>
                </a:solidFill>
                <a:sym typeface="Montserrat-SemiBold"/>
                <a:rtl val="0"/>
              </a:endParaRP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DC2502E5-70FE-4818-881D-65BC39B5B5B8}"/>
                </a:ext>
              </a:extLst>
            </p:cNvPr>
            <p:cNvSpPr txBox="1"/>
            <p:nvPr/>
          </p:nvSpPr>
          <p:spPr>
            <a:xfrm>
              <a:off x="1166798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9</a:t>
              </a:r>
            </a:p>
          </p:txBody>
        </p:sp>
      </p:grpSp>
      <p:sp>
        <p:nvSpPr>
          <p:cNvPr id="206" name="Rectangle 205" descr="e7d195523061f1c0cef09ac28eaae964ec9988a5cce77c8b8C1E4685C6E6B40CD7615480512384A61EE159C6FE0045D14B61E85D0A95589D558B81FFC809322ACC20DC2254D928200A3EA0841B8B181401EC87BC981B1815DADB6418FBC2551CC9D332DE5664B3940F63757AB6A4C024650771445E27B83B02EDEEA8340516921653AAE451D04756">
            <a:extLst>
              <a:ext uri="{FF2B5EF4-FFF2-40B4-BE49-F238E27FC236}">
                <a16:creationId xmlns:a16="http://schemas.microsoft.com/office/drawing/2014/main" id="{B15EF8CC-3895-445D-BE0B-6057FE9BFB1F}"/>
              </a:ext>
            </a:extLst>
          </p:cNvPr>
          <p:cNvSpPr/>
          <p:nvPr/>
        </p:nvSpPr>
        <p:spPr>
          <a:xfrm>
            <a:off x="13915316" y="7466265"/>
            <a:ext cx="3667580" cy="1911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Feugiat delicata liberavisse id cum</a:t>
            </a:r>
            <a:r>
              <a:rPr lang="en-U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His at soluta regione diceret, cum et atqui placerat petentium. Per amet nonumy.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76AB5A2-ED27-491A-BD5E-91E13FF3C8A7}"/>
              </a:ext>
            </a:extLst>
          </p:cNvPr>
          <p:cNvSpPr txBox="1"/>
          <p:nvPr/>
        </p:nvSpPr>
        <p:spPr>
          <a:xfrm>
            <a:off x="13915316" y="6592274"/>
            <a:ext cx="3023436" cy="596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>
                <a:latin typeface="+mj-lt"/>
              </a:rPr>
              <a:t>To do list: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82C7461-5D74-44B3-A9B2-64D17018079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66664456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aphic 2">
            <a:extLst>
              <a:ext uri="{FF2B5EF4-FFF2-40B4-BE49-F238E27FC236}">
                <a16:creationId xmlns:a16="http://schemas.microsoft.com/office/drawing/2014/main" id="{44C19F23-E672-4A72-BCF8-5511944E4B26}"/>
              </a:ext>
            </a:extLst>
          </p:cNvPr>
          <p:cNvGrpSpPr/>
          <p:nvPr/>
        </p:nvGrpSpPr>
        <p:grpSpPr>
          <a:xfrm>
            <a:off x="9533883" y="767549"/>
            <a:ext cx="2835233" cy="1040056"/>
            <a:chOff x="12645958" y="1604741"/>
            <a:chExt cx="406635" cy="149167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DA5C996-B4A8-4FEE-B160-79B4ACA5C46A}"/>
                </a:ext>
              </a:extLst>
            </p:cNvPr>
            <p:cNvSpPr/>
            <p:nvPr/>
          </p:nvSpPr>
          <p:spPr>
            <a:xfrm>
              <a:off x="12645958" y="1614439"/>
              <a:ext cx="104963" cy="125316"/>
            </a:xfrm>
            <a:custGeom>
              <a:avLst/>
              <a:gdLst>
                <a:gd name="connsiteX0" fmla="*/ 94882 w 104963"/>
                <a:gd name="connsiteY0" fmla="*/ 95074 h 125316"/>
                <a:gd name="connsiteX1" fmla="*/ 59502 w 104963"/>
                <a:gd name="connsiteY1" fmla="*/ 95074 h 125316"/>
                <a:gd name="connsiteX2" fmla="*/ 88271 w 104963"/>
                <a:gd name="connsiteY2" fmla="*/ 72207 h 125316"/>
                <a:gd name="connsiteX3" fmla="*/ 98898 w 104963"/>
                <a:gd name="connsiteY3" fmla="*/ 59448 h 125316"/>
                <a:gd name="connsiteX4" fmla="*/ 103652 w 104963"/>
                <a:gd name="connsiteY4" fmla="*/ 38576 h 125316"/>
                <a:gd name="connsiteX5" fmla="*/ 90183 w 104963"/>
                <a:gd name="connsiteY5" fmla="*/ 11010 h 125316"/>
                <a:gd name="connsiteX6" fmla="*/ 58847 w 104963"/>
                <a:gd name="connsiteY6" fmla="*/ 0 h 125316"/>
                <a:gd name="connsiteX7" fmla="*/ 41089 w 104963"/>
                <a:gd name="connsiteY7" fmla="*/ 1639 h 125316"/>
                <a:gd name="connsiteX8" fmla="*/ 20928 w 104963"/>
                <a:gd name="connsiteY8" fmla="*/ 9617 h 125316"/>
                <a:gd name="connsiteX9" fmla="*/ 0 w 104963"/>
                <a:gd name="connsiteY9" fmla="*/ 37811 h 125316"/>
                <a:gd name="connsiteX10" fmla="*/ 30079 w 104963"/>
                <a:gd name="connsiteY10" fmla="*/ 50597 h 125316"/>
                <a:gd name="connsiteX11" fmla="*/ 37510 w 104963"/>
                <a:gd name="connsiteY11" fmla="*/ 36254 h 125316"/>
                <a:gd name="connsiteX12" fmla="*/ 48410 w 104963"/>
                <a:gd name="connsiteY12" fmla="*/ 31090 h 125316"/>
                <a:gd name="connsiteX13" fmla="*/ 57918 w 104963"/>
                <a:gd name="connsiteY13" fmla="*/ 34232 h 125316"/>
                <a:gd name="connsiteX14" fmla="*/ 61798 w 104963"/>
                <a:gd name="connsiteY14" fmla="*/ 43330 h 125316"/>
                <a:gd name="connsiteX15" fmla="*/ 57508 w 104963"/>
                <a:gd name="connsiteY15" fmla="*/ 56252 h 125316"/>
                <a:gd name="connsiteX16" fmla="*/ 38986 w 104963"/>
                <a:gd name="connsiteY16" fmla="*/ 74146 h 125316"/>
                <a:gd name="connsiteX17" fmla="*/ 33248 w 104963"/>
                <a:gd name="connsiteY17" fmla="*/ 78709 h 125316"/>
                <a:gd name="connsiteX18" fmla="*/ 28577 w 104963"/>
                <a:gd name="connsiteY18" fmla="*/ 82424 h 125316"/>
                <a:gd name="connsiteX19" fmla="*/ 7158 w 104963"/>
                <a:gd name="connsiteY19" fmla="*/ 103871 h 125316"/>
                <a:gd name="connsiteX20" fmla="*/ 628 w 104963"/>
                <a:gd name="connsiteY20" fmla="*/ 125317 h 125316"/>
                <a:gd name="connsiteX21" fmla="*/ 79883 w 104963"/>
                <a:gd name="connsiteY21" fmla="*/ 125317 h 125316"/>
                <a:gd name="connsiteX22" fmla="*/ 104963 w 104963"/>
                <a:gd name="connsiteY22" fmla="*/ 125317 h 125316"/>
                <a:gd name="connsiteX23" fmla="*/ 94882 w 104963"/>
                <a:gd name="connsiteY23" fmla="*/ 95074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63" h="125316">
                  <a:moveTo>
                    <a:pt x="94882" y="95074"/>
                  </a:moveTo>
                  <a:lnTo>
                    <a:pt x="59502" y="95074"/>
                  </a:lnTo>
                  <a:lnTo>
                    <a:pt x="88271" y="72207"/>
                  </a:lnTo>
                  <a:cubicBezTo>
                    <a:pt x="92833" y="68519"/>
                    <a:pt x="96358" y="64284"/>
                    <a:pt x="98898" y="59448"/>
                  </a:cubicBezTo>
                  <a:cubicBezTo>
                    <a:pt x="102067" y="53411"/>
                    <a:pt x="103652" y="46444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7" y="0"/>
                  </a:cubicBezTo>
                  <a:cubicBezTo>
                    <a:pt x="52427" y="0"/>
                    <a:pt x="46499" y="546"/>
                    <a:pt x="41089" y="1639"/>
                  </a:cubicBezTo>
                  <a:cubicBezTo>
                    <a:pt x="33330" y="3196"/>
                    <a:pt x="26582" y="5846"/>
                    <a:pt x="20928" y="9617"/>
                  </a:cubicBezTo>
                  <a:cubicBezTo>
                    <a:pt x="11283" y="16037"/>
                    <a:pt x="4317" y="25435"/>
                    <a:pt x="0" y="37811"/>
                  </a:cubicBezTo>
                  <a:lnTo>
                    <a:pt x="30079" y="50597"/>
                  </a:lnTo>
                  <a:cubicBezTo>
                    <a:pt x="31746" y="44477"/>
                    <a:pt x="34205" y="39696"/>
                    <a:pt x="37510" y="36254"/>
                  </a:cubicBezTo>
                  <a:cubicBezTo>
                    <a:pt x="40816" y="32811"/>
                    <a:pt x="44450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8" y="39368"/>
                    <a:pt x="61798" y="43330"/>
                  </a:cubicBezTo>
                  <a:cubicBezTo>
                    <a:pt x="61798" y="47537"/>
                    <a:pt x="60377" y="51826"/>
                    <a:pt x="57508" y="56252"/>
                  </a:cubicBezTo>
                  <a:cubicBezTo>
                    <a:pt x="54421" y="60678"/>
                    <a:pt x="48248" y="66633"/>
                    <a:pt x="38986" y="74146"/>
                  </a:cubicBezTo>
                  <a:lnTo>
                    <a:pt x="33248" y="78709"/>
                  </a:lnTo>
                  <a:lnTo>
                    <a:pt x="28577" y="82424"/>
                  </a:lnTo>
                  <a:cubicBezTo>
                    <a:pt x="18660" y="90375"/>
                    <a:pt x="11528" y="97532"/>
                    <a:pt x="7158" y="103871"/>
                  </a:cubicBezTo>
                  <a:cubicBezTo>
                    <a:pt x="2813" y="110209"/>
                    <a:pt x="628" y="117367"/>
                    <a:pt x="628" y="125317"/>
                  </a:cubicBezTo>
                  <a:lnTo>
                    <a:pt x="79883" y="125317"/>
                  </a:lnTo>
                  <a:lnTo>
                    <a:pt x="104963" y="125317"/>
                  </a:lnTo>
                  <a:lnTo>
                    <a:pt x="94882" y="95074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4" name="Graphic 2">
              <a:extLst>
                <a:ext uri="{FF2B5EF4-FFF2-40B4-BE49-F238E27FC236}">
                  <a16:creationId xmlns:a16="http://schemas.microsoft.com/office/drawing/2014/main" id="{1A594347-1787-49DD-80E6-49EC442BF215}"/>
                </a:ext>
              </a:extLst>
            </p:cNvPr>
            <p:cNvGrpSpPr/>
            <p:nvPr/>
          </p:nvGrpSpPr>
          <p:grpSpPr>
            <a:xfrm>
              <a:off x="12725541" y="1604795"/>
              <a:ext cx="136053" cy="149112"/>
              <a:chOff x="12725541" y="1604795"/>
              <a:chExt cx="136053" cy="149112"/>
            </a:xfrm>
            <a:solidFill>
              <a:srgbClr val="FFECBD"/>
            </a:solidFill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E52C03E-AA95-4053-BE11-168F95CB54EF}"/>
                  </a:ext>
                </a:extLst>
              </p:cNvPr>
              <p:cNvSpPr/>
              <p:nvPr/>
            </p:nvSpPr>
            <p:spPr>
              <a:xfrm>
                <a:off x="12735212" y="1614412"/>
                <a:ext cx="116711" cy="129797"/>
              </a:xfrm>
              <a:custGeom>
                <a:avLst/>
                <a:gdLst>
                  <a:gd name="connsiteX0" fmla="*/ 100920 w 116711"/>
                  <a:gd name="connsiteY0" fmla="*/ 18222 h 129797"/>
                  <a:gd name="connsiteX1" fmla="*/ 58683 w 116711"/>
                  <a:gd name="connsiteY1" fmla="*/ 0 h 129797"/>
                  <a:gd name="connsiteX2" fmla="*/ 44504 w 116711"/>
                  <a:gd name="connsiteY2" fmla="*/ 1530 h 129797"/>
                  <a:gd name="connsiteX3" fmla="*/ 16119 w 116711"/>
                  <a:gd name="connsiteY3" fmla="*/ 18796 h 129797"/>
                  <a:gd name="connsiteX4" fmla="*/ 13332 w 116711"/>
                  <a:gd name="connsiteY4" fmla="*/ 22320 h 129797"/>
                  <a:gd name="connsiteX5" fmla="*/ 0 w 116711"/>
                  <a:gd name="connsiteY5" fmla="*/ 65404 h 129797"/>
                  <a:gd name="connsiteX6" fmla="*/ 1230 w 116711"/>
                  <a:gd name="connsiteY6" fmla="*/ 79528 h 129797"/>
                  <a:gd name="connsiteX7" fmla="*/ 16939 w 116711"/>
                  <a:gd name="connsiteY7" fmla="*/ 111356 h 129797"/>
                  <a:gd name="connsiteX8" fmla="*/ 50897 w 116711"/>
                  <a:gd name="connsiteY8" fmla="*/ 129196 h 129797"/>
                  <a:gd name="connsiteX9" fmla="*/ 59995 w 116711"/>
                  <a:gd name="connsiteY9" fmla="*/ 129797 h 129797"/>
                  <a:gd name="connsiteX10" fmla="*/ 101412 w 116711"/>
                  <a:gd name="connsiteY10" fmla="*/ 110755 h 129797"/>
                  <a:gd name="connsiteX11" fmla="*/ 101548 w 116711"/>
                  <a:gd name="connsiteY11" fmla="*/ 110564 h 129797"/>
                  <a:gd name="connsiteX12" fmla="*/ 116246 w 116711"/>
                  <a:gd name="connsiteY12" fmla="*/ 73300 h 129797"/>
                  <a:gd name="connsiteX13" fmla="*/ 116712 w 116711"/>
                  <a:gd name="connsiteY13" fmla="*/ 64093 h 129797"/>
                  <a:gd name="connsiteX14" fmla="*/ 100920 w 116711"/>
                  <a:gd name="connsiteY14" fmla="*/ 18222 h 129797"/>
                  <a:gd name="connsiteX15" fmla="*/ 72070 w 116711"/>
                  <a:gd name="connsiteY15" fmla="*/ 89446 h 129797"/>
                  <a:gd name="connsiteX16" fmla="*/ 58519 w 116711"/>
                  <a:gd name="connsiteY16" fmla="*/ 98407 h 129797"/>
                  <a:gd name="connsiteX17" fmla="*/ 44559 w 116711"/>
                  <a:gd name="connsiteY17" fmla="*/ 89200 h 129797"/>
                  <a:gd name="connsiteX18" fmla="*/ 40516 w 116711"/>
                  <a:gd name="connsiteY18" fmla="*/ 64584 h 129797"/>
                  <a:gd name="connsiteX19" fmla="*/ 41663 w 116711"/>
                  <a:gd name="connsiteY19" fmla="*/ 50651 h 129797"/>
                  <a:gd name="connsiteX20" fmla="*/ 44640 w 116711"/>
                  <a:gd name="connsiteY20" fmla="*/ 40543 h 129797"/>
                  <a:gd name="connsiteX21" fmla="*/ 58191 w 116711"/>
                  <a:gd name="connsiteY21" fmla="*/ 31090 h 129797"/>
                  <a:gd name="connsiteX22" fmla="*/ 72398 w 116711"/>
                  <a:gd name="connsiteY22" fmla="*/ 40051 h 129797"/>
                  <a:gd name="connsiteX23" fmla="*/ 76196 w 116711"/>
                  <a:gd name="connsiteY23" fmla="*/ 64912 h 129797"/>
                  <a:gd name="connsiteX24" fmla="*/ 74228 w 116711"/>
                  <a:gd name="connsiteY24" fmla="*/ 83244 h 129797"/>
                  <a:gd name="connsiteX25" fmla="*/ 72070 w 116711"/>
                  <a:gd name="connsiteY25" fmla="*/ 89446 h 129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16711" h="129797">
                    <a:moveTo>
                      <a:pt x="100920" y="18222"/>
                    </a:moveTo>
                    <a:cubicBezTo>
                      <a:pt x="90401" y="6092"/>
                      <a:pt x="76305" y="0"/>
                      <a:pt x="58683" y="0"/>
                    </a:cubicBezTo>
                    <a:cubicBezTo>
                      <a:pt x="53684" y="0"/>
                      <a:pt x="48957" y="519"/>
                      <a:pt x="44504" y="1530"/>
                    </a:cubicBezTo>
                    <a:cubicBezTo>
                      <a:pt x="33276" y="4071"/>
                      <a:pt x="23796" y="9808"/>
                      <a:pt x="16119" y="18796"/>
                    </a:cubicBezTo>
                    <a:cubicBezTo>
                      <a:pt x="15135" y="19944"/>
                      <a:pt x="14207" y="21118"/>
                      <a:pt x="13332" y="22320"/>
                    </a:cubicBezTo>
                    <a:cubicBezTo>
                      <a:pt x="4453" y="34205"/>
                      <a:pt x="0" y="48548"/>
                      <a:pt x="0" y="65404"/>
                    </a:cubicBezTo>
                    <a:cubicBezTo>
                      <a:pt x="0" y="70322"/>
                      <a:pt x="410" y="75021"/>
                      <a:pt x="1230" y="79528"/>
                    </a:cubicBezTo>
                    <a:cubicBezTo>
                      <a:pt x="3442" y="91741"/>
                      <a:pt x="8688" y="102368"/>
                      <a:pt x="16939" y="111356"/>
                    </a:cubicBezTo>
                    <a:cubicBezTo>
                      <a:pt x="26199" y="121437"/>
                      <a:pt x="37538" y="127393"/>
                      <a:pt x="50897" y="129196"/>
                    </a:cubicBezTo>
                    <a:cubicBezTo>
                      <a:pt x="53821" y="129606"/>
                      <a:pt x="56853" y="129797"/>
                      <a:pt x="59995" y="129797"/>
                    </a:cubicBezTo>
                    <a:cubicBezTo>
                      <a:pt x="77398" y="129797"/>
                      <a:pt x="91222" y="123459"/>
                      <a:pt x="101412" y="110755"/>
                    </a:cubicBezTo>
                    <a:cubicBezTo>
                      <a:pt x="101467" y="110701"/>
                      <a:pt x="101493" y="110619"/>
                      <a:pt x="101548" y="110564"/>
                    </a:cubicBezTo>
                    <a:cubicBezTo>
                      <a:pt x="109908" y="100100"/>
                      <a:pt x="114799" y="87670"/>
                      <a:pt x="116246" y="73300"/>
                    </a:cubicBezTo>
                    <a:cubicBezTo>
                      <a:pt x="116547" y="70322"/>
                      <a:pt x="116712" y="67234"/>
                      <a:pt x="116712" y="64093"/>
                    </a:cubicBezTo>
                    <a:cubicBezTo>
                      <a:pt x="116712" y="45652"/>
                      <a:pt x="111465" y="30380"/>
                      <a:pt x="100920" y="18222"/>
                    </a:cubicBezTo>
                    <a:close/>
                    <a:moveTo>
                      <a:pt x="72070" y="89446"/>
                    </a:moveTo>
                    <a:cubicBezTo>
                      <a:pt x="69311" y="95401"/>
                      <a:pt x="64804" y="98407"/>
                      <a:pt x="58519" y="98407"/>
                    </a:cubicBezTo>
                    <a:cubicBezTo>
                      <a:pt x="51908" y="98407"/>
                      <a:pt x="47236" y="95347"/>
                      <a:pt x="44559" y="89200"/>
                    </a:cubicBezTo>
                    <a:cubicBezTo>
                      <a:pt x="41854" y="83080"/>
                      <a:pt x="40516" y="74857"/>
                      <a:pt x="40516" y="64584"/>
                    </a:cubicBezTo>
                    <a:cubicBezTo>
                      <a:pt x="40516" y="59476"/>
                      <a:pt x="40899" y="54831"/>
                      <a:pt x="41663" y="50651"/>
                    </a:cubicBezTo>
                    <a:cubicBezTo>
                      <a:pt x="42346" y="46908"/>
                      <a:pt x="43329" y="43521"/>
                      <a:pt x="44640" y="40543"/>
                    </a:cubicBezTo>
                    <a:cubicBezTo>
                      <a:pt x="47400" y="34232"/>
                      <a:pt x="51908" y="31090"/>
                      <a:pt x="58191" y="31090"/>
                    </a:cubicBezTo>
                    <a:cubicBezTo>
                      <a:pt x="65130" y="31090"/>
                      <a:pt x="69885" y="34068"/>
                      <a:pt x="72398" y="40051"/>
                    </a:cubicBezTo>
                    <a:cubicBezTo>
                      <a:pt x="74939" y="46007"/>
                      <a:pt x="76196" y="54312"/>
                      <a:pt x="76196" y="64912"/>
                    </a:cubicBezTo>
                    <a:cubicBezTo>
                      <a:pt x="76196" y="72070"/>
                      <a:pt x="75540" y="78190"/>
                      <a:pt x="74228" y="83244"/>
                    </a:cubicBezTo>
                    <a:cubicBezTo>
                      <a:pt x="73655" y="85539"/>
                      <a:pt x="72945" y="87588"/>
                      <a:pt x="72070" y="89446"/>
                    </a:cubicBez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B3EC15B9-B616-4E7C-969A-B6B316EFF861}"/>
                  </a:ext>
                </a:extLst>
              </p:cNvPr>
              <p:cNvSpPr/>
              <p:nvPr/>
            </p:nvSpPr>
            <p:spPr>
              <a:xfrm>
                <a:off x="12725541" y="1604795"/>
                <a:ext cx="136053" cy="149112"/>
              </a:xfrm>
              <a:custGeom>
                <a:avLst/>
                <a:gdLst>
                  <a:gd name="connsiteX0" fmla="*/ 69694 w 136053"/>
                  <a:gd name="connsiteY0" fmla="*/ 149113 h 149112"/>
                  <a:gd name="connsiteX1" fmla="*/ 59285 w 136053"/>
                  <a:gd name="connsiteY1" fmla="*/ 148430 h 149112"/>
                  <a:gd name="connsiteX2" fmla="*/ 19479 w 136053"/>
                  <a:gd name="connsiteY2" fmla="*/ 127530 h 149112"/>
                  <a:gd name="connsiteX3" fmla="*/ 1394 w 136053"/>
                  <a:gd name="connsiteY3" fmla="*/ 90894 h 149112"/>
                  <a:gd name="connsiteX4" fmla="*/ 0 w 136053"/>
                  <a:gd name="connsiteY4" fmla="*/ 75048 h 149112"/>
                  <a:gd name="connsiteX5" fmla="*/ 15245 w 136053"/>
                  <a:gd name="connsiteY5" fmla="*/ 26173 h 149112"/>
                  <a:gd name="connsiteX6" fmla="*/ 18441 w 136053"/>
                  <a:gd name="connsiteY6" fmla="*/ 22157 h 149112"/>
                  <a:gd name="connsiteX7" fmla="*/ 52044 w 136053"/>
                  <a:gd name="connsiteY7" fmla="*/ 1776 h 149112"/>
                  <a:gd name="connsiteX8" fmla="*/ 68355 w 136053"/>
                  <a:gd name="connsiteY8" fmla="*/ 0 h 149112"/>
                  <a:gd name="connsiteX9" fmla="*/ 117913 w 136053"/>
                  <a:gd name="connsiteY9" fmla="*/ 21555 h 149112"/>
                  <a:gd name="connsiteX10" fmla="*/ 117913 w 136053"/>
                  <a:gd name="connsiteY10" fmla="*/ 21555 h 149112"/>
                  <a:gd name="connsiteX11" fmla="*/ 136053 w 136053"/>
                  <a:gd name="connsiteY11" fmla="*/ 73764 h 149112"/>
                  <a:gd name="connsiteX12" fmla="*/ 135534 w 136053"/>
                  <a:gd name="connsiteY12" fmla="*/ 83954 h 149112"/>
                  <a:gd name="connsiteX13" fmla="*/ 118787 w 136053"/>
                  <a:gd name="connsiteY13" fmla="*/ 126300 h 149112"/>
                  <a:gd name="connsiteX14" fmla="*/ 69694 w 136053"/>
                  <a:gd name="connsiteY14" fmla="*/ 149113 h 149112"/>
                  <a:gd name="connsiteX15" fmla="*/ 68355 w 136053"/>
                  <a:gd name="connsiteY15" fmla="*/ 19315 h 149112"/>
                  <a:gd name="connsiteX16" fmla="*/ 56306 w 136053"/>
                  <a:gd name="connsiteY16" fmla="*/ 20599 h 149112"/>
                  <a:gd name="connsiteX17" fmla="*/ 33112 w 136053"/>
                  <a:gd name="connsiteY17" fmla="*/ 34724 h 149112"/>
                  <a:gd name="connsiteX18" fmla="*/ 30735 w 136053"/>
                  <a:gd name="connsiteY18" fmla="*/ 37702 h 149112"/>
                  <a:gd name="connsiteX19" fmla="*/ 19315 w 136053"/>
                  <a:gd name="connsiteY19" fmla="*/ 75021 h 149112"/>
                  <a:gd name="connsiteX20" fmla="*/ 20409 w 136053"/>
                  <a:gd name="connsiteY20" fmla="*/ 87397 h 149112"/>
                  <a:gd name="connsiteX21" fmla="*/ 33712 w 136053"/>
                  <a:gd name="connsiteY21" fmla="*/ 114416 h 149112"/>
                  <a:gd name="connsiteX22" fmla="*/ 61853 w 136053"/>
                  <a:gd name="connsiteY22" fmla="*/ 129224 h 149112"/>
                  <a:gd name="connsiteX23" fmla="*/ 69639 w 136053"/>
                  <a:gd name="connsiteY23" fmla="*/ 129743 h 149112"/>
                  <a:gd name="connsiteX24" fmla="*/ 103516 w 136053"/>
                  <a:gd name="connsiteY24" fmla="*/ 114334 h 149112"/>
                  <a:gd name="connsiteX25" fmla="*/ 103816 w 136053"/>
                  <a:gd name="connsiteY25" fmla="*/ 113952 h 149112"/>
                  <a:gd name="connsiteX26" fmla="*/ 116246 w 136053"/>
                  <a:gd name="connsiteY26" fmla="*/ 81960 h 149112"/>
                  <a:gd name="connsiteX27" fmla="*/ 116657 w 136053"/>
                  <a:gd name="connsiteY27" fmla="*/ 73709 h 149112"/>
                  <a:gd name="connsiteX28" fmla="*/ 103242 w 136053"/>
                  <a:gd name="connsiteY28" fmla="*/ 34177 h 149112"/>
                  <a:gd name="connsiteX29" fmla="*/ 68355 w 136053"/>
                  <a:gd name="connsiteY29" fmla="*/ 19315 h 149112"/>
                  <a:gd name="connsiteX30" fmla="*/ 68191 w 136053"/>
                  <a:gd name="connsiteY30" fmla="*/ 117695 h 149112"/>
                  <a:gd name="connsiteX31" fmla="*/ 45351 w 136053"/>
                  <a:gd name="connsiteY31" fmla="*/ 102723 h 149112"/>
                  <a:gd name="connsiteX32" fmla="*/ 40488 w 136053"/>
                  <a:gd name="connsiteY32" fmla="*/ 74201 h 149112"/>
                  <a:gd name="connsiteX33" fmla="*/ 41799 w 136053"/>
                  <a:gd name="connsiteY33" fmla="*/ 58547 h 149112"/>
                  <a:gd name="connsiteX34" fmla="*/ 45433 w 136053"/>
                  <a:gd name="connsiteY34" fmla="*/ 46307 h 149112"/>
                  <a:gd name="connsiteX35" fmla="*/ 67862 w 136053"/>
                  <a:gd name="connsiteY35" fmla="*/ 31063 h 149112"/>
                  <a:gd name="connsiteX36" fmla="*/ 90975 w 136053"/>
                  <a:gd name="connsiteY36" fmla="*/ 45898 h 149112"/>
                  <a:gd name="connsiteX37" fmla="*/ 95539 w 136053"/>
                  <a:gd name="connsiteY37" fmla="*/ 74556 h 149112"/>
                  <a:gd name="connsiteX38" fmla="*/ 93243 w 136053"/>
                  <a:gd name="connsiteY38" fmla="*/ 95319 h 149112"/>
                  <a:gd name="connsiteX39" fmla="*/ 90511 w 136053"/>
                  <a:gd name="connsiteY39" fmla="*/ 103133 h 149112"/>
                  <a:gd name="connsiteX40" fmla="*/ 68191 w 136053"/>
                  <a:gd name="connsiteY40" fmla="*/ 117695 h 149112"/>
                  <a:gd name="connsiteX41" fmla="*/ 67862 w 136053"/>
                  <a:gd name="connsiteY41" fmla="*/ 50405 h 149112"/>
                  <a:gd name="connsiteX42" fmla="*/ 63164 w 136053"/>
                  <a:gd name="connsiteY42" fmla="*/ 54066 h 149112"/>
                  <a:gd name="connsiteX43" fmla="*/ 60842 w 136053"/>
                  <a:gd name="connsiteY43" fmla="*/ 62044 h 149112"/>
                  <a:gd name="connsiteX44" fmla="*/ 59859 w 136053"/>
                  <a:gd name="connsiteY44" fmla="*/ 74228 h 149112"/>
                  <a:gd name="connsiteX45" fmla="*/ 63081 w 136053"/>
                  <a:gd name="connsiteY45" fmla="*/ 94937 h 149112"/>
                  <a:gd name="connsiteX46" fmla="*/ 68191 w 136053"/>
                  <a:gd name="connsiteY46" fmla="*/ 98352 h 149112"/>
                  <a:gd name="connsiteX47" fmla="*/ 72972 w 136053"/>
                  <a:gd name="connsiteY47" fmla="*/ 95019 h 149112"/>
                  <a:gd name="connsiteX48" fmla="*/ 72972 w 136053"/>
                  <a:gd name="connsiteY48" fmla="*/ 95019 h 149112"/>
                  <a:gd name="connsiteX49" fmla="*/ 74556 w 136053"/>
                  <a:gd name="connsiteY49" fmla="*/ 90484 h 149112"/>
                  <a:gd name="connsiteX50" fmla="*/ 76223 w 136053"/>
                  <a:gd name="connsiteY50" fmla="*/ 74556 h 149112"/>
                  <a:gd name="connsiteX51" fmla="*/ 73190 w 136053"/>
                  <a:gd name="connsiteY51" fmla="*/ 53493 h 149112"/>
                  <a:gd name="connsiteX52" fmla="*/ 67862 w 136053"/>
                  <a:gd name="connsiteY52" fmla="*/ 50405 h 149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36053" h="149112">
                    <a:moveTo>
                      <a:pt x="69694" y="149113"/>
                    </a:moveTo>
                    <a:cubicBezTo>
                      <a:pt x="66196" y="149113"/>
                      <a:pt x="62700" y="148867"/>
                      <a:pt x="59285" y="148430"/>
                    </a:cubicBezTo>
                    <a:cubicBezTo>
                      <a:pt x="43657" y="146299"/>
                      <a:pt x="30271" y="139277"/>
                      <a:pt x="19479" y="127530"/>
                    </a:cubicBezTo>
                    <a:cubicBezTo>
                      <a:pt x="10026" y="117230"/>
                      <a:pt x="3934" y="104881"/>
                      <a:pt x="1394" y="90894"/>
                    </a:cubicBezTo>
                    <a:cubicBezTo>
                      <a:pt x="464" y="85812"/>
                      <a:pt x="0" y="80485"/>
                      <a:pt x="0" y="75048"/>
                    </a:cubicBezTo>
                    <a:cubicBezTo>
                      <a:pt x="0" y="56170"/>
                      <a:pt x="5136" y="39723"/>
                      <a:pt x="15245" y="26173"/>
                    </a:cubicBezTo>
                    <a:cubicBezTo>
                      <a:pt x="16256" y="24807"/>
                      <a:pt x="17320" y="23468"/>
                      <a:pt x="18441" y="22157"/>
                    </a:cubicBezTo>
                    <a:cubicBezTo>
                      <a:pt x="27484" y="11638"/>
                      <a:pt x="38767" y="4781"/>
                      <a:pt x="52044" y="1776"/>
                    </a:cubicBezTo>
                    <a:cubicBezTo>
                      <a:pt x="57236" y="601"/>
                      <a:pt x="62727" y="0"/>
                      <a:pt x="68355" y="0"/>
                    </a:cubicBezTo>
                    <a:cubicBezTo>
                      <a:pt x="88845" y="0"/>
                      <a:pt x="105510" y="7240"/>
                      <a:pt x="117913" y="21555"/>
                    </a:cubicBezTo>
                    <a:cubicBezTo>
                      <a:pt x="117913" y="21555"/>
                      <a:pt x="117913" y="21555"/>
                      <a:pt x="117913" y="21555"/>
                    </a:cubicBezTo>
                    <a:cubicBezTo>
                      <a:pt x="129961" y="35461"/>
                      <a:pt x="136053" y="53001"/>
                      <a:pt x="136053" y="73764"/>
                    </a:cubicBezTo>
                    <a:cubicBezTo>
                      <a:pt x="136053" y="77152"/>
                      <a:pt x="135890" y="80567"/>
                      <a:pt x="135534" y="83954"/>
                    </a:cubicBezTo>
                    <a:cubicBezTo>
                      <a:pt x="133896" y="100155"/>
                      <a:pt x="128268" y="114389"/>
                      <a:pt x="118787" y="126300"/>
                    </a:cubicBezTo>
                    <a:cubicBezTo>
                      <a:pt x="106576" y="141490"/>
                      <a:pt x="90101" y="149113"/>
                      <a:pt x="69694" y="149113"/>
                    </a:cubicBezTo>
                    <a:close/>
                    <a:moveTo>
                      <a:pt x="68355" y="19315"/>
                    </a:moveTo>
                    <a:cubicBezTo>
                      <a:pt x="64147" y="19315"/>
                      <a:pt x="60104" y="19752"/>
                      <a:pt x="56306" y="20599"/>
                    </a:cubicBezTo>
                    <a:cubicBezTo>
                      <a:pt x="47046" y="22703"/>
                      <a:pt x="39478" y="27320"/>
                      <a:pt x="33112" y="34724"/>
                    </a:cubicBezTo>
                    <a:cubicBezTo>
                      <a:pt x="32292" y="35707"/>
                      <a:pt x="31501" y="36691"/>
                      <a:pt x="30735" y="37702"/>
                    </a:cubicBezTo>
                    <a:cubicBezTo>
                      <a:pt x="23058" y="48001"/>
                      <a:pt x="19315" y="60186"/>
                      <a:pt x="19315" y="75021"/>
                    </a:cubicBezTo>
                    <a:cubicBezTo>
                      <a:pt x="19315" y="79283"/>
                      <a:pt x="19671" y="83463"/>
                      <a:pt x="20409" y="87397"/>
                    </a:cubicBezTo>
                    <a:cubicBezTo>
                      <a:pt x="22320" y="97888"/>
                      <a:pt x="26665" y="106739"/>
                      <a:pt x="33712" y="114416"/>
                    </a:cubicBezTo>
                    <a:cubicBezTo>
                      <a:pt x="41472" y="122858"/>
                      <a:pt x="50678" y="127721"/>
                      <a:pt x="61853" y="129224"/>
                    </a:cubicBezTo>
                    <a:cubicBezTo>
                      <a:pt x="64393" y="129579"/>
                      <a:pt x="67017" y="129743"/>
                      <a:pt x="69639" y="129743"/>
                    </a:cubicBezTo>
                    <a:cubicBezTo>
                      <a:pt x="84092" y="129743"/>
                      <a:pt x="95182" y="124688"/>
                      <a:pt x="103516" y="114334"/>
                    </a:cubicBezTo>
                    <a:cubicBezTo>
                      <a:pt x="103571" y="114280"/>
                      <a:pt x="103761" y="114006"/>
                      <a:pt x="103816" y="113952"/>
                    </a:cubicBezTo>
                    <a:cubicBezTo>
                      <a:pt x="110865" y="105100"/>
                      <a:pt x="114989" y="94554"/>
                      <a:pt x="116246" y="81960"/>
                    </a:cubicBezTo>
                    <a:cubicBezTo>
                      <a:pt x="116519" y="79228"/>
                      <a:pt x="116657" y="76441"/>
                      <a:pt x="116657" y="73709"/>
                    </a:cubicBezTo>
                    <a:cubicBezTo>
                      <a:pt x="116657" y="57536"/>
                      <a:pt x="112257" y="44614"/>
                      <a:pt x="103242" y="34177"/>
                    </a:cubicBezTo>
                    <a:cubicBezTo>
                      <a:pt x="94609" y="24178"/>
                      <a:pt x="83190" y="19315"/>
                      <a:pt x="68355" y="19315"/>
                    </a:cubicBezTo>
                    <a:close/>
                    <a:moveTo>
                      <a:pt x="68191" y="117695"/>
                    </a:moveTo>
                    <a:cubicBezTo>
                      <a:pt x="57727" y="117695"/>
                      <a:pt x="49614" y="112367"/>
                      <a:pt x="45351" y="102723"/>
                    </a:cubicBezTo>
                    <a:cubicBezTo>
                      <a:pt x="42073" y="95265"/>
                      <a:pt x="40488" y="85949"/>
                      <a:pt x="40488" y="74201"/>
                    </a:cubicBezTo>
                    <a:cubicBezTo>
                      <a:pt x="40488" y="68546"/>
                      <a:pt x="40925" y="63273"/>
                      <a:pt x="41799" y="58547"/>
                    </a:cubicBezTo>
                    <a:cubicBezTo>
                      <a:pt x="42619" y="54066"/>
                      <a:pt x="43848" y="49941"/>
                      <a:pt x="45433" y="46307"/>
                    </a:cubicBezTo>
                    <a:cubicBezTo>
                      <a:pt x="49750" y="36472"/>
                      <a:pt x="57700" y="31063"/>
                      <a:pt x="67862" y="31063"/>
                    </a:cubicBezTo>
                    <a:cubicBezTo>
                      <a:pt x="78709" y="31063"/>
                      <a:pt x="86905" y="36336"/>
                      <a:pt x="90975" y="45898"/>
                    </a:cubicBezTo>
                    <a:cubicBezTo>
                      <a:pt x="94063" y="53137"/>
                      <a:pt x="95539" y="62508"/>
                      <a:pt x="95539" y="74556"/>
                    </a:cubicBezTo>
                    <a:cubicBezTo>
                      <a:pt x="95539" y="82506"/>
                      <a:pt x="94773" y="89500"/>
                      <a:pt x="93243" y="95319"/>
                    </a:cubicBezTo>
                    <a:cubicBezTo>
                      <a:pt x="92533" y="98106"/>
                      <a:pt x="91605" y="100756"/>
                      <a:pt x="90511" y="103133"/>
                    </a:cubicBezTo>
                    <a:cubicBezTo>
                      <a:pt x="86194" y="112531"/>
                      <a:pt x="78272" y="117695"/>
                      <a:pt x="68191" y="117695"/>
                    </a:cubicBezTo>
                    <a:close/>
                    <a:moveTo>
                      <a:pt x="67862" y="50405"/>
                    </a:moveTo>
                    <a:cubicBezTo>
                      <a:pt x="66060" y="50405"/>
                      <a:pt x="64666" y="50679"/>
                      <a:pt x="63164" y="54066"/>
                    </a:cubicBezTo>
                    <a:cubicBezTo>
                      <a:pt x="62181" y="56334"/>
                      <a:pt x="61389" y="59011"/>
                      <a:pt x="60842" y="62044"/>
                    </a:cubicBezTo>
                    <a:cubicBezTo>
                      <a:pt x="60187" y="65623"/>
                      <a:pt x="59859" y="69721"/>
                      <a:pt x="59859" y="74228"/>
                    </a:cubicBezTo>
                    <a:cubicBezTo>
                      <a:pt x="59859" y="83107"/>
                      <a:pt x="60951" y="90074"/>
                      <a:pt x="63081" y="94937"/>
                    </a:cubicBezTo>
                    <a:cubicBezTo>
                      <a:pt x="64230" y="97560"/>
                      <a:pt x="65432" y="98352"/>
                      <a:pt x="68191" y="98352"/>
                    </a:cubicBezTo>
                    <a:cubicBezTo>
                      <a:pt x="70377" y="98352"/>
                      <a:pt x="71660" y="97860"/>
                      <a:pt x="72972" y="95019"/>
                    </a:cubicBezTo>
                    <a:lnTo>
                      <a:pt x="72972" y="95019"/>
                    </a:lnTo>
                    <a:cubicBezTo>
                      <a:pt x="73573" y="93680"/>
                      <a:pt x="74119" y="92178"/>
                      <a:pt x="74556" y="90484"/>
                    </a:cubicBezTo>
                    <a:cubicBezTo>
                      <a:pt x="75649" y="86222"/>
                      <a:pt x="76223" y="80867"/>
                      <a:pt x="76223" y="74556"/>
                    </a:cubicBezTo>
                    <a:cubicBezTo>
                      <a:pt x="76223" y="65295"/>
                      <a:pt x="75213" y="58219"/>
                      <a:pt x="73190" y="53493"/>
                    </a:cubicBezTo>
                    <a:cubicBezTo>
                      <a:pt x="72398" y="51662"/>
                      <a:pt x="71579" y="50405"/>
                      <a:pt x="67862" y="50405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F1634AF-2DBE-4060-AAD7-D1DD159EBDEB}"/>
                </a:ext>
              </a:extLst>
            </p:cNvPr>
            <p:cNvSpPr/>
            <p:nvPr/>
          </p:nvSpPr>
          <p:spPr>
            <a:xfrm>
              <a:off x="12735212" y="1614412"/>
              <a:ext cx="116711" cy="129797"/>
            </a:xfrm>
            <a:custGeom>
              <a:avLst/>
              <a:gdLst>
                <a:gd name="connsiteX0" fmla="*/ 100920 w 116711"/>
                <a:gd name="connsiteY0" fmla="*/ 18222 h 129797"/>
                <a:gd name="connsiteX1" fmla="*/ 58683 w 116711"/>
                <a:gd name="connsiteY1" fmla="*/ 0 h 129797"/>
                <a:gd name="connsiteX2" fmla="*/ 44504 w 116711"/>
                <a:gd name="connsiteY2" fmla="*/ 1530 h 129797"/>
                <a:gd name="connsiteX3" fmla="*/ 16119 w 116711"/>
                <a:gd name="connsiteY3" fmla="*/ 18796 h 129797"/>
                <a:gd name="connsiteX4" fmla="*/ 13332 w 116711"/>
                <a:gd name="connsiteY4" fmla="*/ 22320 h 129797"/>
                <a:gd name="connsiteX5" fmla="*/ 0 w 116711"/>
                <a:gd name="connsiteY5" fmla="*/ 65404 h 129797"/>
                <a:gd name="connsiteX6" fmla="*/ 1230 w 116711"/>
                <a:gd name="connsiteY6" fmla="*/ 79528 h 129797"/>
                <a:gd name="connsiteX7" fmla="*/ 16939 w 116711"/>
                <a:gd name="connsiteY7" fmla="*/ 111356 h 129797"/>
                <a:gd name="connsiteX8" fmla="*/ 50897 w 116711"/>
                <a:gd name="connsiteY8" fmla="*/ 129196 h 129797"/>
                <a:gd name="connsiteX9" fmla="*/ 59995 w 116711"/>
                <a:gd name="connsiteY9" fmla="*/ 129797 h 129797"/>
                <a:gd name="connsiteX10" fmla="*/ 101412 w 116711"/>
                <a:gd name="connsiteY10" fmla="*/ 110755 h 129797"/>
                <a:gd name="connsiteX11" fmla="*/ 101548 w 116711"/>
                <a:gd name="connsiteY11" fmla="*/ 110564 h 129797"/>
                <a:gd name="connsiteX12" fmla="*/ 116246 w 116711"/>
                <a:gd name="connsiteY12" fmla="*/ 73300 h 129797"/>
                <a:gd name="connsiteX13" fmla="*/ 116712 w 116711"/>
                <a:gd name="connsiteY13" fmla="*/ 64093 h 129797"/>
                <a:gd name="connsiteX14" fmla="*/ 100920 w 116711"/>
                <a:gd name="connsiteY14" fmla="*/ 18222 h 129797"/>
                <a:gd name="connsiteX15" fmla="*/ 72070 w 116711"/>
                <a:gd name="connsiteY15" fmla="*/ 89446 h 129797"/>
                <a:gd name="connsiteX16" fmla="*/ 58519 w 116711"/>
                <a:gd name="connsiteY16" fmla="*/ 98407 h 129797"/>
                <a:gd name="connsiteX17" fmla="*/ 44559 w 116711"/>
                <a:gd name="connsiteY17" fmla="*/ 89200 h 129797"/>
                <a:gd name="connsiteX18" fmla="*/ 40516 w 116711"/>
                <a:gd name="connsiteY18" fmla="*/ 64584 h 129797"/>
                <a:gd name="connsiteX19" fmla="*/ 41663 w 116711"/>
                <a:gd name="connsiteY19" fmla="*/ 50651 h 129797"/>
                <a:gd name="connsiteX20" fmla="*/ 44640 w 116711"/>
                <a:gd name="connsiteY20" fmla="*/ 40543 h 129797"/>
                <a:gd name="connsiteX21" fmla="*/ 58191 w 116711"/>
                <a:gd name="connsiteY21" fmla="*/ 31090 h 129797"/>
                <a:gd name="connsiteX22" fmla="*/ 72398 w 116711"/>
                <a:gd name="connsiteY22" fmla="*/ 40051 h 129797"/>
                <a:gd name="connsiteX23" fmla="*/ 76196 w 116711"/>
                <a:gd name="connsiteY23" fmla="*/ 64912 h 129797"/>
                <a:gd name="connsiteX24" fmla="*/ 74228 w 116711"/>
                <a:gd name="connsiteY24" fmla="*/ 83244 h 129797"/>
                <a:gd name="connsiteX25" fmla="*/ 72070 w 116711"/>
                <a:gd name="connsiteY25" fmla="*/ 89446 h 12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6711" h="129797">
                  <a:moveTo>
                    <a:pt x="100920" y="18222"/>
                  </a:moveTo>
                  <a:cubicBezTo>
                    <a:pt x="90401" y="6092"/>
                    <a:pt x="76305" y="0"/>
                    <a:pt x="58683" y="0"/>
                  </a:cubicBezTo>
                  <a:cubicBezTo>
                    <a:pt x="53684" y="0"/>
                    <a:pt x="48957" y="519"/>
                    <a:pt x="44504" y="1530"/>
                  </a:cubicBezTo>
                  <a:cubicBezTo>
                    <a:pt x="33276" y="4071"/>
                    <a:pt x="23796" y="9808"/>
                    <a:pt x="16119" y="18796"/>
                  </a:cubicBezTo>
                  <a:cubicBezTo>
                    <a:pt x="15135" y="19944"/>
                    <a:pt x="14207" y="21118"/>
                    <a:pt x="13332" y="22320"/>
                  </a:cubicBezTo>
                  <a:cubicBezTo>
                    <a:pt x="4453" y="34205"/>
                    <a:pt x="0" y="48548"/>
                    <a:pt x="0" y="65404"/>
                  </a:cubicBezTo>
                  <a:cubicBezTo>
                    <a:pt x="0" y="70322"/>
                    <a:pt x="410" y="75021"/>
                    <a:pt x="1230" y="79528"/>
                  </a:cubicBezTo>
                  <a:cubicBezTo>
                    <a:pt x="3442" y="91741"/>
                    <a:pt x="8688" y="102368"/>
                    <a:pt x="16939" y="111356"/>
                  </a:cubicBezTo>
                  <a:cubicBezTo>
                    <a:pt x="26199" y="121437"/>
                    <a:pt x="37538" y="127393"/>
                    <a:pt x="50897" y="129196"/>
                  </a:cubicBezTo>
                  <a:cubicBezTo>
                    <a:pt x="53821" y="129606"/>
                    <a:pt x="56853" y="129797"/>
                    <a:pt x="59995" y="129797"/>
                  </a:cubicBezTo>
                  <a:cubicBezTo>
                    <a:pt x="77398" y="129797"/>
                    <a:pt x="91222" y="123459"/>
                    <a:pt x="101412" y="110755"/>
                  </a:cubicBezTo>
                  <a:cubicBezTo>
                    <a:pt x="101467" y="110701"/>
                    <a:pt x="101493" y="110619"/>
                    <a:pt x="101548" y="110564"/>
                  </a:cubicBezTo>
                  <a:cubicBezTo>
                    <a:pt x="109908" y="100100"/>
                    <a:pt x="114799" y="87670"/>
                    <a:pt x="116246" y="73300"/>
                  </a:cubicBezTo>
                  <a:cubicBezTo>
                    <a:pt x="116547" y="70322"/>
                    <a:pt x="116712" y="67234"/>
                    <a:pt x="116712" y="64093"/>
                  </a:cubicBezTo>
                  <a:cubicBezTo>
                    <a:pt x="116712" y="45652"/>
                    <a:pt x="111465" y="30380"/>
                    <a:pt x="100920" y="18222"/>
                  </a:cubicBezTo>
                  <a:close/>
                  <a:moveTo>
                    <a:pt x="72070" y="89446"/>
                  </a:moveTo>
                  <a:cubicBezTo>
                    <a:pt x="69311" y="95401"/>
                    <a:pt x="64804" y="98407"/>
                    <a:pt x="58519" y="98407"/>
                  </a:cubicBezTo>
                  <a:cubicBezTo>
                    <a:pt x="51908" y="98407"/>
                    <a:pt x="47236" y="95347"/>
                    <a:pt x="44559" y="89200"/>
                  </a:cubicBezTo>
                  <a:cubicBezTo>
                    <a:pt x="41854" y="83080"/>
                    <a:pt x="40516" y="74857"/>
                    <a:pt x="40516" y="64584"/>
                  </a:cubicBezTo>
                  <a:cubicBezTo>
                    <a:pt x="40516" y="59476"/>
                    <a:pt x="40899" y="54831"/>
                    <a:pt x="41663" y="50651"/>
                  </a:cubicBezTo>
                  <a:cubicBezTo>
                    <a:pt x="42346" y="46908"/>
                    <a:pt x="43329" y="43521"/>
                    <a:pt x="44640" y="40543"/>
                  </a:cubicBezTo>
                  <a:cubicBezTo>
                    <a:pt x="47400" y="34232"/>
                    <a:pt x="51908" y="31090"/>
                    <a:pt x="58191" y="31090"/>
                  </a:cubicBezTo>
                  <a:cubicBezTo>
                    <a:pt x="65130" y="31090"/>
                    <a:pt x="69885" y="34068"/>
                    <a:pt x="72398" y="40051"/>
                  </a:cubicBezTo>
                  <a:cubicBezTo>
                    <a:pt x="74939" y="46007"/>
                    <a:pt x="76196" y="54312"/>
                    <a:pt x="76196" y="64912"/>
                  </a:cubicBezTo>
                  <a:cubicBezTo>
                    <a:pt x="76196" y="72070"/>
                    <a:pt x="75540" y="78190"/>
                    <a:pt x="74228" y="83244"/>
                  </a:cubicBezTo>
                  <a:cubicBezTo>
                    <a:pt x="73655" y="85539"/>
                    <a:pt x="72945" y="87588"/>
                    <a:pt x="72070" y="89446"/>
                  </a:cubicBez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6" name="Graphic 2">
              <a:extLst>
                <a:ext uri="{FF2B5EF4-FFF2-40B4-BE49-F238E27FC236}">
                  <a16:creationId xmlns:a16="http://schemas.microsoft.com/office/drawing/2014/main" id="{9294B77F-ED5F-488C-9478-424F577E9258}"/>
                </a:ext>
              </a:extLst>
            </p:cNvPr>
            <p:cNvGrpSpPr/>
            <p:nvPr/>
          </p:nvGrpSpPr>
          <p:grpSpPr>
            <a:xfrm>
              <a:off x="12832725" y="1604741"/>
              <a:ext cx="124330" cy="144686"/>
              <a:chOff x="12832725" y="1604741"/>
              <a:chExt cx="124330" cy="144686"/>
            </a:xfrm>
            <a:solidFill>
              <a:srgbClr val="FFECBD"/>
            </a:solidFill>
          </p:grpSpPr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7A757895-381E-483A-B543-8474E997AC90}"/>
                  </a:ext>
                </a:extLst>
              </p:cNvPr>
              <p:cNvSpPr/>
              <p:nvPr/>
            </p:nvSpPr>
            <p:spPr>
              <a:xfrm>
                <a:off x="12842416" y="1614439"/>
                <a:ext cx="104963" cy="125344"/>
              </a:xfrm>
              <a:custGeom>
                <a:avLst/>
                <a:gdLst>
                  <a:gd name="connsiteX0" fmla="*/ 98871 w 104963"/>
                  <a:gd name="connsiteY0" fmla="*/ 107067 h 125344"/>
                  <a:gd name="connsiteX1" fmla="*/ 94882 w 104963"/>
                  <a:gd name="connsiteY1" fmla="*/ 95074 h 125344"/>
                  <a:gd name="connsiteX2" fmla="*/ 86877 w 104963"/>
                  <a:gd name="connsiteY2" fmla="*/ 95074 h 125344"/>
                  <a:gd name="connsiteX3" fmla="*/ 59502 w 104963"/>
                  <a:gd name="connsiteY3" fmla="*/ 95074 h 125344"/>
                  <a:gd name="connsiteX4" fmla="*/ 74774 w 104963"/>
                  <a:gd name="connsiteY4" fmla="*/ 82943 h 125344"/>
                  <a:gd name="connsiteX5" fmla="*/ 88270 w 104963"/>
                  <a:gd name="connsiteY5" fmla="*/ 72207 h 125344"/>
                  <a:gd name="connsiteX6" fmla="*/ 102969 w 104963"/>
                  <a:gd name="connsiteY6" fmla="*/ 47045 h 125344"/>
                  <a:gd name="connsiteX7" fmla="*/ 103652 w 104963"/>
                  <a:gd name="connsiteY7" fmla="*/ 38576 h 125344"/>
                  <a:gd name="connsiteX8" fmla="*/ 90183 w 104963"/>
                  <a:gd name="connsiteY8" fmla="*/ 11010 h 125344"/>
                  <a:gd name="connsiteX9" fmla="*/ 58846 w 104963"/>
                  <a:gd name="connsiteY9" fmla="*/ 0 h 125344"/>
                  <a:gd name="connsiteX10" fmla="*/ 55951 w 104963"/>
                  <a:gd name="connsiteY10" fmla="*/ 27 h 125344"/>
                  <a:gd name="connsiteX11" fmla="*/ 20900 w 104963"/>
                  <a:gd name="connsiteY11" fmla="*/ 9617 h 125344"/>
                  <a:gd name="connsiteX12" fmla="*/ 10600 w 104963"/>
                  <a:gd name="connsiteY12" fmla="*/ 18769 h 125344"/>
                  <a:gd name="connsiteX13" fmla="*/ 0 w 104963"/>
                  <a:gd name="connsiteY13" fmla="*/ 37811 h 125344"/>
                  <a:gd name="connsiteX14" fmla="*/ 30079 w 104963"/>
                  <a:gd name="connsiteY14" fmla="*/ 50597 h 125344"/>
                  <a:gd name="connsiteX15" fmla="*/ 33548 w 104963"/>
                  <a:gd name="connsiteY15" fmla="*/ 41745 h 125344"/>
                  <a:gd name="connsiteX16" fmla="*/ 37510 w 104963"/>
                  <a:gd name="connsiteY16" fmla="*/ 36254 h 125344"/>
                  <a:gd name="connsiteX17" fmla="*/ 48410 w 104963"/>
                  <a:gd name="connsiteY17" fmla="*/ 31090 h 125344"/>
                  <a:gd name="connsiteX18" fmla="*/ 57918 w 104963"/>
                  <a:gd name="connsiteY18" fmla="*/ 34232 h 125344"/>
                  <a:gd name="connsiteX19" fmla="*/ 61797 w 104963"/>
                  <a:gd name="connsiteY19" fmla="*/ 43330 h 125344"/>
                  <a:gd name="connsiteX20" fmla="*/ 57508 w 104963"/>
                  <a:gd name="connsiteY20" fmla="*/ 56252 h 125344"/>
                  <a:gd name="connsiteX21" fmla="*/ 53191 w 104963"/>
                  <a:gd name="connsiteY21" fmla="*/ 61388 h 125344"/>
                  <a:gd name="connsiteX22" fmla="*/ 38984 w 104963"/>
                  <a:gd name="connsiteY22" fmla="*/ 74146 h 125344"/>
                  <a:gd name="connsiteX23" fmla="*/ 28577 w 104963"/>
                  <a:gd name="connsiteY23" fmla="*/ 82424 h 125344"/>
                  <a:gd name="connsiteX24" fmla="*/ 11419 w 104963"/>
                  <a:gd name="connsiteY24" fmla="*/ 98434 h 125344"/>
                  <a:gd name="connsiteX25" fmla="*/ 7157 w 104963"/>
                  <a:gd name="connsiteY25" fmla="*/ 103898 h 125344"/>
                  <a:gd name="connsiteX26" fmla="*/ 628 w 104963"/>
                  <a:gd name="connsiteY26" fmla="*/ 125344 h 125344"/>
                  <a:gd name="connsiteX27" fmla="*/ 38329 w 104963"/>
                  <a:gd name="connsiteY27" fmla="*/ 125344 h 125344"/>
                  <a:gd name="connsiteX28" fmla="*/ 104963 w 104963"/>
                  <a:gd name="connsiteY28" fmla="*/ 125344 h 125344"/>
                  <a:gd name="connsiteX29" fmla="*/ 98871 w 104963"/>
                  <a:gd name="connsiteY29" fmla="*/ 107067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04963" h="125344">
                    <a:moveTo>
                      <a:pt x="98871" y="107067"/>
                    </a:moveTo>
                    <a:lnTo>
                      <a:pt x="94882" y="95074"/>
                    </a:lnTo>
                    <a:lnTo>
                      <a:pt x="86877" y="95074"/>
                    </a:lnTo>
                    <a:lnTo>
                      <a:pt x="59502" y="95074"/>
                    </a:lnTo>
                    <a:lnTo>
                      <a:pt x="74774" y="82943"/>
                    </a:lnTo>
                    <a:lnTo>
                      <a:pt x="88270" y="72207"/>
                    </a:lnTo>
                    <a:cubicBezTo>
                      <a:pt x="96384" y="65650"/>
                      <a:pt x="101275" y="57263"/>
                      <a:pt x="102969" y="47045"/>
                    </a:cubicBezTo>
                    <a:cubicBezTo>
                      <a:pt x="103405" y="44340"/>
                      <a:pt x="103652" y="41526"/>
                      <a:pt x="103652" y="38576"/>
                    </a:cubicBezTo>
                    <a:cubicBezTo>
                      <a:pt x="103652" y="27539"/>
                      <a:pt x="99171" y="18332"/>
                      <a:pt x="90183" y="11010"/>
                    </a:cubicBezTo>
                    <a:cubicBezTo>
                      <a:pt x="81194" y="3661"/>
                      <a:pt x="70759" y="0"/>
                      <a:pt x="58846" y="0"/>
                    </a:cubicBezTo>
                    <a:cubicBezTo>
                      <a:pt x="57863" y="0"/>
                      <a:pt x="56906" y="0"/>
                      <a:pt x="55951" y="27"/>
                    </a:cubicBezTo>
                    <a:cubicBezTo>
                      <a:pt x="41635" y="410"/>
                      <a:pt x="29943" y="3606"/>
                      <a:pt x="20900" y="9617"/>
                    </a:cubicBezTo>
                    <a:cubicBezTo>
                      <a:pt x="17020" y="12185"/>
                      <a:pt x="13605" y="15245"/>
                      <a:pt x="10600" y="18769"/>
                    </a:cubicBezTo>
                    <a:cubicBezTo>
                      <a:pt x="6092" y="24042"/>
                      <a:pt x="2568" y="30380"/>
                      <a:pt x="0" y="37811"/>
                    </a:cubicBezTo>
                    <a:lnTo>
                      <a:pt x="30079" y="50597"/>
                    </a:lnTo>
                    <a:cubicBezTo>
                      <a:pt x="30980" y="47236"/>
                      <a:pt x="32154" y="44286"/>
                      <a:pt x="33548" y="41745"/>
                    </a:cubicBezTo>
                    <a:cubicBezTo>
                      <a:pt x="34696" y="39641"/>
                      <a:pt x="36007" y="37811"/>
                      <a:pt x="37510" y="36254"/>
                    </a:cubicBezTo>
                    <a:cubicBezTo>
                      <a:pt x="40816" y="32811"/>
                      <a:pt x="44448" y="31090"/>
                      <a:pt x="48410" y="31090"/>
                    </a:cubicBezTo>
                    <a:cubicBezTo>
                      <a:pt x="52153" y="31090"/>
                      <a:pt x="55323" y="32128"/>
                      <a:pt x="57918" y="34232"/>
                    </a:cubicBezTo>
                    <a:cubicBezTo>
                      <a:pt x="60514" y="36336"/>
                      <a:pt x="61797" y="39368"/>
                      <a:pt x="61797" y="43330"/>
                    </a:cubicBezTo>
                    <a:cubicBezTo>
                      <a:pt x="61797" y="47537"/>
                      <a:pt x="60376" y="51826"/>
                      <a:pt x="57508" y="56252"/>
                    </a:cubicBezTo>
                    <a:cubicBezTo>
                      <a:pt x="56442" y="57782"/>
                      <a:pt x="54995" y="59503"/>
                      <a:pt x="53191" y="61388"/>
                    </a:cubicBezTo>
                    <a:cubicBezTo>
                      <a:pt x="49776" y="64967"/>
                      <a:pt x="45050" y="69229"/>
                      <a:pt x="38984" y="74146"/>
                    </a:cubicBezTo>
                    <a:lnTo>
                      <a:pt x="28577" y="82424"/>
                    </a:lnTo>
                    <a:cubicBezTo>
                      <a:pt x="21390" y="88189"/>
                      <a:pt x="15681" y="93516"/>
                      <a:pt x="11419" y="98434"/>
                    </a:cubicBezTo>
                    <a:cubicBezTo>
                      <a:pt x="9779" y="100319"/>
                      <a:pt x="8359" y="102122"/>
                      <a:pt x="7157" y="103898"/>
                    </a:cubicBezTo>
                    <a:cubicBezTo>
                      <a:pt x="2813" y="110236"/>
                      <a:pt x="628" y="117394"/>
                      <a:pt x="628" y="125344"/>
                    </a:cubicBezTo>
                    <a:lnTo>
                      <a:pt x="38329" y="125344"/>
                    </a:lnTo>
                    <a:lnTo>
                      <a:pt x="104963" y="125344"/>
                    </a:lnTo>
                    <a:lnTo>
                      <a:pt x="98871" y="107067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543631A1-0DE1-48D8-B9F9-867E6BE45F8E}"/>
                  </a:ext>
                </a:extLst>
              </p:cNvPr>
              <p:cNvSpPr/>
              <p:nvPr/>
            </p:nvSpPr>
            <p:spPr>
              <a:xfrm>
                <a:off x="12832725" y="1604741"/>
                <a:ext cx="124330" cy="144686"/>
              </a:xfrm>
              <a:custGeom>
                <a:avLst/>
                <a:gdLst>
                  <a:gd name="connsiteX0" fmla="*/ 114654 w 124330"/>
                  <a:gd name="connsiteY0" fmla="*/ 144687 h 144686"/>
                  <a:gd name="connsiteX1" fmla="*/ 10319 w 124330"/>
                  <a:gd name="connsiteY1" fmla="*/ 144687 h 144686"/>
                  <a:gd name="connsiteX2" fmla="*/ 648 w 124330"/>
                  <a:gd name="connsiteY2" fmla="*/ 135015 h 144686"/>
                  <a:gd name="connsiteX3" fmla="*/ 8870 w 124330"/>
                  <a:gd name="connsiteY3" fmla="*/ 108105 h 144686"/>
                  <a:gd name="connsiteX4" fmla="*/ 13816 w 124330"/>
                  <a:gd name="connsiteY4" fmla="*/ 101767 h 144686"/>
                  <a:gd name="connsiteX5" fmla="*/ 32230 w 124330"/>
                  <a:gd name="connsiteY5" fmla="*/ 84555 h 144686"/>
                  <a:gd name="connsiteX6" fmla="*/ 42666 w 124330"/>
                  <a:gd name="connsiteY6" fmla="*/ 76250 h 144686"/>
                  <a:gd name="connsiteX7" fmla="*/ 55888 w 124330"/>
                  <a:gd name="connsiteY7" fmla="*/ 64393 h 144686"/>
                  <a:gd name="connsiteX8" fmla="*/ 59276 w 124330"/>
                  <a:gd name="connsiteY8" fmla="*/ 60377 h 144686"/>
                  <a:gd name="connsiteX9" fmla="*/ 61816 w 124330"/>
                  <a:gd name="connsiteY9" fmla="*/ 53001 h 144686"/>
                  <a:gd name="connsiteX10" fmla="*/ 61516 w 124330"/>
                  <a:gd name="connsiteY10" fmla="*/ 51416 h 144686"/>
                  <a:gd name="connsiteX11" fmla="*/ 58101 w 124330"/>
                  <a:gd name="connsiteY11" fmla="*/ 50433 h 144686"/>
                  <a:gd name="connsiteX12" fmla="*/ 54167 w 124330"/>
                  <a:gd name="connsiteY12" fmla="*/ 52618 h 144686"/>
                  <a:gd name="connsiteX13" fmla="*/ 51709 w 124330"/>
                  <a:gd name="connsiteY13" fmla="*/ 56061 h 144686"/>
                  <a:gd name="connsiteX14" fmla="*/ 49086 w 124330"/>
                  <a:gd name="connsiteY14" fmla="*/ 62781 h 144686"/>
                  <a:gd name="connsiteX15" fmla="*/ 43977 w 124330"/>
                  <a:gd name="connsiteY15" fmla="*/ 68956 h 144686"/>
                  <a:gd name="connsiteX16" fmla="*/ 35972 w 124330"/>
                  <a:gd name="connsiteY16" fmla="*/ 69174 h 144686"/>
                  <a:gd name="connsiteX17" fmla="*/ 5893 w 124330"/>
                  <a:gd name="connsiteY17" fmla="*/ 56388 h 144686"/>
                  <a:gd name="connsiteX18" fmla="*/ 538 w 124330"/>
                  <a:gd name="connsiteY18" fmla="*/ 44313 h 144686"/>
                  <a:gd name="connsiteX19" fmla="*/ 12914 w 124330"/>
                  <a:gd name="connsiteY19" fmla="*/ 22157 h 144686"/>
                  <a:gd name="connsiteX20" fmla="*/ 25236 w 124330"/>
                  <a:gd name="connsiteY20" fmla="*/ 11229 h 144686"/>
                  <a:gd name="connsiteX21" fmla="*/ 65369 w 124330"/>
                  <a:gd name="connsiteY21" fmla="*/ 27 h 144686"/>
                  <a:gd name="connsiteX22" fmla="*/ 68537 w 124330"/>
                  <a:gd name="connsiteY22" fmla="*/ 0 h 144686"/>
                  <a:gd name="connsiteX23" fmla="*/ 105994 w 124330"/>
                  <a:gd name="connsiteY23" fmla="*/ 13196 h 144686"/>
                  <a:gd name="connsiteX24" fmla="*/ 123014 w 124330"/>
                  <a:gd name="connsiteY24" fmla="*/ 48274 h 144686"/>
                  <a:gd name="connsiteX25" fmla="*/ 122194 w 124330"/>
                  <a:gd name="connsiteY25" fmla="*/ 58328 h 144686"/>
                  <a:gd name="connsiteX26" fmla="*/ 104026 w 124330"/>
                  <a:gd name="connsiteY26" fmla="*/ 89418 h 144686"/>
                  <a:gd name="connsiteX27" fmla="*/ 96923 w 124330"/>
                  <a:gd name="connsiteY27" fmla="*/ 95074 h 144686"/>
                  <a:gd name="connsiteX28" fmla="*/ 104573 w 124330"/>
                  <a:gd name="connsiteY28" fmla="*/ 95074 h 144686"/>
                  <a:gd name="connsiteX29" fmla="*/ 113752 w 124330"/>
                  <a:gd name="connsiteY29" fmla="*/ 101685 h 144686"/>
                  <a:gd name="connsiteX30" fmla="*/ 123833 w 124330"/>
                  <a:gd name="connsiteY30" fmla="*/ 131928 h 144686"/>
                  <a:gd name="connsiteX31" fmla="*/ 122494 w 124330"/>
                  <a:gd name="connsiteY31" fmla="*/ 140643 h 144686"/>
                  <a:gd name="connsiteX32" fmla="*/ 114654 w 124330"/>
                  <a:gd name="connsiteY32" fmla="*/ 144687 h 144686"/>
                  <a:gd name="connsiteX33" fmla="*/ 21602 w 124330"/>
                  <a:gd name="connsiteY33" fmla="*/ 125344 h 144686"/>
                  <a:gd name="connsiteX34" fmla="*/ 101213 w 124330"/>
                  <a:gd name="connsiteY34" fmla="*/ 125344 h 144686"/>
                  <a:gd name="connsiteX35" fmla="*/ 99381 w 124330"/>
                  <a:gd name="connsiteY35" fmla="*/ 119825 h 144686"/>
                  <a:gd name="connsiteX36" fmla="*/ 99381 w 124330"/>
                  <a:gd name="connsiteY36" fmla="*/ 119825 h 144686"/>
                  <a:gd name="connsiteX37" fmla="*/ 97579 w 124330"/>
                  <a:gd name="connsiteY37" fmla="*/ 114443 h 144686"/>
                  <a:gd name="connsiteX38" fmla="*/ 69165 w 124330"/>
                  <a:gd name="connsiteY38" fmla="*/ 114443 h 144686"/>
                  <a:gd name="connsiteX39" fmla="*/ 60041 w 124330"/>
                  <a:gd name="connsiteY39" fmla="*/ 107941 h 144686"/>
                  <a:gd name="connsiteX40" fmla="*/ 63156 w 124330"/>
                  <a:gd name="connsiteY40" fmla="*/ 97177 h 144686"/>
                  <a:gd name="connsiteX41" fmla="*/ 91923 w 124330"/>
                  <a:gd name="connsiteY41" fmla="*/ 74310 h 144686"/>
                  <a:gd name="connsiteX42" fmla="*/ 103098 w 124330"/>
                  <a:gd name="connsiteY42" fmla="*/ 55159 h 144686"/>
                  <a:gd name="connsiteX43" fmla="*/ 103643 w 124330"/>
                  <a:gd name="connsiteY43" fmla="*/ 48274 h 144686"/>
                  <a:gd name="connsiteX44" fmla="*/ 93726 w 124330"/>
                  <a:gd name="connsiteY44" fmla="*/ 28194 h 144686"/>
                  <a:gd name="connsiteX45" fmla="*/ 68510 w 124330"/>
                  <a:gd name="connsiteY45" fmla="*/ 19370 h 144686"/>
                  <a:gd name="connsiteX46" fmla="*/ 65888 w 124330"/>
                  <a:gd name="connsiteY46" fmla="*/ 19397 h 144686"/>
                  <a:gd name="connsiteX47" fmla="*/ 35945 w 124330"/>
                  <a:gd name="connsiteY47" fmla="*/ 27375 h 144686"/>
                  <a:gd name="connsiteX48" fmla="*/ 27640 w 124330"/>
                  <a:gd name="connsiteY48" fmla="*/ 34751 h 144686"/>
                  <a:gd name="connsiteX49" fmla="*/ 22421 w 124330"/>
                  <a:gd name="connsiteY49" fmla="*/ 42428 h 144686"/>
                  <a:gd name="connsiteX50" fmla="*/ 34360 w 124330"/>
                  <a:gd name="connsiteY50" fmla="*/ 47509 h 144686"/>
                  <a:gd name="connsiteX51" fmla="*/ 34743 w 124330"/>
                  <a:gd name="connsiteY51" fmla="*/ 46772 h 144686"/>
                  <a:gd name="connsiteX52" fmla="*/ 40179 w 124330"/>
                  <a:gd name="connsiteY52" fmla="*/ 39259 h 144686"/>
                  <a:gd name="connsiteX53" fmla="*/ 58074 w 124330"/>
                  <a:gd name="connsiteY53" fmla="*/ 31117 h 144686"/>
                  <a:gd name="connsiteX54" fmla="*/ 73674 w 124330"/>
                  <a:gd name="connsiteY54" fmla="*/ 36418 h 144686"/>
                  <a:gd name="connsiteX55" fmla="*/ 81159 w 124330"/>
                  <a:gd name="connsiteY55" fmla="*/ 53055 h 144686"/>
                  <a:gd name="connsiteX56" fmla="*/ 75312 w 124330"/>
                  <a:gd name="connsiteY56" fmla="*/ 71251 h 144686"/>
                  <a:gd name="connsiteX57" fmla="*/ 69903 w 124330"/>
                  <a:gd name="connsiteY57" fmla="*/ 77780 h 144686"/>
                  <a:gd name="connsiteX58" fmla="*/ 54769 w 124330"/>
                  <a:gd name="connsiteY58" fmla="*/ 91385 h 144686"/>
                  <a:gd name="connsiteX59" fmla="*/ 44277 w 124330"/>
                  <a:gd name="connsiteY59" fmla="*/ 99718 h 144686"/>
                  <a:gd name="connsiteX60" fmla="*/ 28404 w 124330"/>
                  <a:gd name="connsiteY60" fmla="*/ 114471 h 144686"/>
                  <a:gd name="connsiteX61" fmla="*/ 24825 w 124330"/>
                  <a:gd name="connsiteY61" fmla="*/ 119033 h 144686"/>
                  <a:gd name="connsiteX62" fmla="*/ 21602 w 124330"/>
                  <a:gd name="connsiteY62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24330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3" y="144687"/>
                      <a:pt x="648" y="140343"/>
                      <a:pt x="648" y="135015"/>
                    </a:cubicBezTo>
                    <a:cubicBezTo>
                      <a:pt x="648" y="125098"/>
                      <a:pt x="3406" y="116055"/>
                      <a:pt x="8870" y="108105"/>
                    </a:cubicBezTo>
                    <a:cubicBezTo>
                      <a:pt x="10236" y="106111"/>
                      <a:pt x="11903" y="103953"/>
                      <a:pt x="13816" y="101767"/>
                    </a:cubicBezTo>
                    <a:cubicBezTo>
                      <a:pt x="18432" y="96440"/>
                      <a:pt x="24634" y="90648"/>
                      <a:pt x="32230" y="84555"/>
                    </a:cubicBezTo>
                    <a:lnTo>
                      <a:pt x="42666" y="76250"/>
                    </a:lnTo>
                    <a:cubicBezTo>
                      <a:pt x="48294" y="71688"/>
                      <a:pt x="52773" y="67672"/>
                      <a:pt x="55888" y="64393"/>
                    </a:cubicBezTo>
                    <a:cubicBezTo>
                      <a:pt x="57363" y="62836"/>
                      <a:pt x="58511" y="61497"/>
                      <a:pt x="59276" y="60377"/>
                    </a:cubicBezTo>
                    <a:cubicBezTo>
                      <a:pt x="60916" y="57864"/>
                      <a:pt x="61816" y="55268"/>
                      <a:pt x="61816" y="53001"/>
                    </a:cubicBezTo>
                    <a:cubicBezTo>
                      <a:pt x="61816" y="52864"/>
                      <a:pt x="61816" y="51635"/>
                      <a:pt x="61516" y="51416"/>
                    </a:cubicBezTo>
                    <a:cubicBezTo>
                      <a:pt x="60943" y="50952"/>
                      <a:pt x="60041" y="50433"/>
                      <a:pt x="58101" y="50433"/>
                    </a:cubicBezTo>
                    <a:cubicBezTo>
                      <a:pt x="57609" y="50433"/>
                      <a:pt x="56271" y="50433"/>
                      <a:pt x="54167" y="52618"/>
                    </a:cubicBezTo>
                    <a:cubicBezTo>
                      <a:pt x="53293" y="53520"/>
                      <a:pt x="52473" y="54695"/>
                      <a:pt x="51709" y="56061"/>
                    </a:cubicBezTo>
                    <a:cubicBezTo>
                      <a:pt x="50671" y="57973"/>
                      <a:pt x="49769" y="60213"/>
                      <a:pt x="49086" y="62781"/>
                    </a:cubicBezTo>
                    <a:cubicBezTo>
                      <a:pt x="48348" y="65486"/>
                      <a:pt x="46490" y="67726"/>
                      <a:pt x="43977" y="68956"/>
                    </a:cubicBezTo>
                    <a:cubicBezTo>
                      <a:pt x="41464" y="70185"/>
                      <a:pt x="38540" y="70267"/>
                      <a:pt x="35972" y="69174"/>
                    </a:cubicBezTo>
                    <a:lnTo>
                      <a:pt x="5893" y="56388"/>
                    </a:lnTo>
                    <a:cubicBezTo>
                      <a:pt x="1193" y="54394"/>
                      <a:pt x="-1129" y="49121"/>
                      <a:pt x="538" y="44313"/>
                    </a:cubicBezTo>
                    <a:cubicBezTo>
                      <a:pt x="3489" y="35789"/>
                      <a:pt x="7669" y="28358"/>
                      <a:pt x="12914" y="22157"/>
                    </a:cubicBezTo>
                    <a:cubicBezTo>
                      <a:pt x="16493" y="17949"/>
                      <a:pt x="20646" y="14261"/>
                      <a:pt x="25236" y="11229"/>
                    </a:cubicBezTo>
                    <a:cubicBezTo>
                      <a:pt x="35781" y="4235"/>
                      <a:pt x="49277" y="464"/>
                      <a:pt x="65369" y="27"/>
                    </a:cubicBezTo>
                    <a:cubicBezTo>
                      <a:pt x="66407" y="0"/>
                      <a:pt x="67444" y="0"/>
                      <a:pt x="68537" y="0"/>
                    </a:cubicBezTo>
                    <a:cubicBezTo>
                      <a:pt x="82662" y="0"/>
                      <a:pt x="95283" y="4426"/>
                      <a:pt x="105994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51689"/>
                      <a:pt x="122741" y="55077"/>
                      <a:pt x="122194" y="58328"/>
                    </a:cubicBezTo>
                    <a:cubicBezTo>
                      <a:pt x="120118" y="70895"/>
                      <a:pt x="113998" y="81359"/>
                      <a:pt x="104026" y="89418"/>
                    </a:cubicBezTo>
                    <a:lnTo>
                      <a:pt x="96923" y="95074"/>
                    </a:lnTo>
                    <a:lnTo>
                      <a:pt x="104573" y="95074"/>
                    </a:lnTo>
                    <a:cubicBezTo>
                      <a:pt x="108752" y="95074"/>
                      <a:pt x="112441" y="97751"/>
                      <a:pt x="113752" y="101685"/>
                    </a:cubicBezTo>
                    <a:lnTo>
                      <a:pt x="123833" y="131928"/>
                    </a:lnTo>
                    <a:cubicBezTo>
                      <a:pt x="124816" y="134879"/>
                      <a:pt x="124325" y="138130"/>
                      <a:pt x="122494" y="140643"/>
                    </a:cubicBezTo>
                    <a:cubicBezTo>
                      <a:pt x="120692" y="143211"/>
                      <a:pt x="117768" y="144687"/>
                      <a:pt x="114654" y="144687"/>
                    </a:cubicBezTo>
                    <a:close/>
                    <a:moveTo>
                      <a:pt x="21602" y="125344"/>
                    </a:moveTo>
                    <a:lnTo>
                      <a:pt x="101213" y="125344"/>
                    </a:lnTo>
                    <a:lnTo>
                      <a:pt x="99381" y="119825"/>
                    </a:lnTo>
                    <a:lnTo>
                      <a:pt x="99381" y="119825"/>
                    </a:lnTo>
                    <a:lnTo>
                      <a:pt x="97579" y="114443"/>
                    </a:lnTo>
                    <a:lnTo>
                      <a:pt x="69165" y="114443"/>
                    </a:lnTo>
                    <a:cubicBezTo>
                      <a:pt x="65041" y="114443"/>
                      <a:pt x="61380" y="111848"/>
                      <a:pt x="60041" y="107941"/>
                    </a:cubicBezTo>
                    <a:cubicBezTo>
                      <a:pt x="58675" y="104062"/>
                      <a:pt x="59931" y="99745"/>
                      <a:pt x="63156" y="97177"/>
                    </a:cubicBezTo>
                    <a:lnTo>
                      <a:pt x="91923" y="74310"/>
                    </a:lnTo>
                    <a:cubicBezTo>
                      <a:pt x="98098" y="69311"/>
                      <a:pt x="101786" y="63027"/>
                      <a:pt x="103098" y="55159"/>
                    </a:cubicBezTo>
                    <a:cubicBezTo>
                      <a:pt x="103453" y="52946"/>
                      <a:pt x="103643" y="50624"/>
                      <a:pt x="103643" y="48274"/>
                    </a:cubicBezTo>
                    <a:cubicBezTo>
                      <a:pt x="103643" y="40106"/>
                      <a:pt x="100502" y="33740"/>
                      <a:pt x="93726" y="28194"/>
                    </a:cubicBezTo>
                    <a:cubicBezTo>
                      <a:pt x="86459" y="22266"/>
                      <a:pt x="78208" y="19370"/>
                      <a:pt x="68510" y="19370"/>
                    </a:cubicBezTo>
                    <a:cubicBezTo>
                      <a:pt x="67636" y="19370"/>
                      <a:pt x="66735" y="19370"/>
                      <a:pt x="65888" y="19397"/>
                    </a:cubicBezTo>
                    <a:cubicBezTo>
                      <a:pt x="53456" y="19725"/>
                      <a:pt x="43403" y="22402"/>
                      <a:pt x="35945" y="27375"/>
                    </a:cubicBezTo>
                    <a:cubicBezTo>
                      <a:pt x="32858" y="29424"/>
                      <a:pt x="30071" y="31910"/>
                      <a:pt x="27640" y="34751"/>
                    </a:cubicBezTo>
                    <a:cubicBezTo>
                      <a:pt x="25700" y="37046"/>
                      <a:pt x="23951" y="39587"/>
                      <a:pt x="22421" y="42428"/>
                    </a:cubicBezTo>
                    <a:lnTo>
                      <a:pt x="34360" y="47509"/>
                    </a:lnTo>
                    <a:cubicBezTo>
                      <a:pt x="34496" y="47264"/>
                      <a:pt x="34634" y="47018"/>
                      <a:pt x="34743" y="46772"/>
                    </a:cubicBezTo>
                    <a:cubicBezTo>
                      <a:pt x="36300" y="43931"/>
                      <a:pt x="38158" y="41390"/>
                      <a:pt x="40179" y="39259"/>
                    </a:cubicBezTo>
                    <a:cubicBezTo>
                      <a:pt x="46654" y="32511"/>
                      <a:pt x="53484" y="31117"/>
                      <a:pt x="58074" y="31117"/>
                    </a:cubicBezTo>
                    <a:cubicBezTo>
                      <a:pt x="64057" y="31117"/>
                      <a:pt x="69329" y="32893"/>
                      <a:pt x="73674" y="36418"/>
                    </a:cubicBezTo>
                    <a:cubicBezTo>
                      <a:pt x="77089" y="39177"/>
                      <a:pt x="81159" y="44313"/>
                      <a:pt x="81159" y="53055"/>
                    </a:cubicBezTo>
                    <a:cubicBezTo>
                      <a:pt x="81159" y="59120"/>
                      <a:pt x="79193" y="65240"/>
                      <a:pt x="75312" y="71251"/>
                    </a:cubicBezTo>
                    <a:cubicBezTo>
                      <a:pt x="73783" y="73463"/>
                      <a:pt x="72061" y="75512"/>
                      <a:pt x="69903" y="77780"/>
                    </a:cubicBezTo>
                    <a:cubicBezTo>
                      <a:pt x="66161" y="81714"/>
                      <a:pt x="61216" y="86167"/>
                      <a:pt x="54769" y="91385"/>
                    </a:cubicBezTo>
                    <a:lnTo>
                      <a:pt x="44277" y="99718"/>
                    </a:lnTo>
                    <a:cubicBezTo>
                      <a:pt x="37611" y="105045"/>
                      <a:pt x="32283" y="110018"/>
                      <a:pt x="28404" y="114471"/>
                    </a:cubicBezTo>
                    <a:cubicBezTo>
                      <a:pt x="26983" y="116110"/>
                      <a:pt x="25781" y="117640"/>
                      <a:pt x="24825" y="119033"/>
                    </a:cubicBezTo>
                    <a:cubicBezTo>
                      <a:pt x="23487" y="121055"/>
                      <a:pt x="22394" y="123131"/>
                      <a:pt x="21602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1D907BF6-2F47-4E1D-ACB5-34E36C2DC71D}"/>
                </a:ext>
              </a:extLst>
            </p:cNvPr>
            <p:cNvSpPr/>
            <p:nvPr/>
          </p:nvSpPr>
          <p:spPr>
            <a:xfrm>
              <a:off x="12842416" y="1614439"/>
              <a:ext cx="104963" cy="125344"/>
            </a:xfrm>
            <a:custGeom>
              <a:avLst/>
              <a:gdLst>
                <a:gd name="connsiteX0" fmla="*/ 98871 w 104963"/>
                <a:gd name="connsiteY0" fmla="*/ 107067 h 125344"/>
                <a:gd name="connsiteX1" fmla="*/ 94882 w 104963"/>
                <a:gd name="connsiteY1" fmla="*/ 95074 h 125344"/>
                <a:gd name="connsiteX2" fmla="*/ 86877 w 104963"/>
                <a:gd name="connsiteY2" fmla="*/ 95074 h 125344"/>
                <a:gd name="connsiteX3" fmla="*/ 59502 w 104963"/>
                <a:gd name="connsiteY3" fmla="*/ 95074 h 125344"/>
                <a:gd name="connsiteX4" fmla="*/ 74774 w 104963"/>
                <a:gd name="connsiteY4" fmla="*/ 82943 h 125344"/>
                <a:gd name="connsiteX5" fmla="*/ 88270 w 104963"/>
                <a:gd name="connsiteY5" fmla="*/ 72207 h 125344"/>
                <a:gd name="connsiteX6" fmla="*/ 102969 w 104963"/>
                <a:gd name="connsiteY6" fmla="*/ 47045 h 125344"/>
                <a:gd name="connsiteX7" fmla="*/ 103652 w 104963"/>
                <a:gd name="connsiteY7" fmla="*/ 38576 h 125344"/>
                <a:gd name="connsiteX8" fmla="*/ 90183 w 104963"/>
                <a:gd name="connsiteY8" fmla="*/ 11010 h 125344"/>
                <a:gd name="connsiteX9" fmla="*/ 58846 w 104963"/>
                <a:gd name="connsiteY9" fmla="*/ 0 h 125344"/>
                <a:gd name="connsiteX10" fmla="*/ 55951 w 104963"/>
                <a:gd name="connsiteY10" fmla="*/ 27 h 125344"/>
                <a:gd name="connsiteX11" fmla="*/ 20900 w 104963"/>
                <a:gd name="connsiteY11" fmla="*/ 9617 h 125344"/>
                <a:gd name="connsiteX12" fmla="*/ 10600 w 104963"/>
                <a:gd name="connsiteY12" fmla="*/ 18769 h 125344"/>
                <a:gd name="connsiteX13" fmla="*/ 0 w 104963"/>
                <a:gd name="connsiteY13" fmla="*/ 37811 h 125344"/>
                <a:gd name="connsiteX14" fmla="*/ 30079 w 104963"/>
                <a:gd name="connsiteY14" fmla="*/ 50597 h 125344"/>
                <a:gd name="connsiteX15" fmla="*/ 33548 w 104963"/>
                <a:gd name="connsiteY15" fmla="*/ 41745 h 125344"/>
                <a:gd name="connsiteX16" fmla="*/ 37510 w 104963"/>
                <a:gd name="connsiteY16" fmla="*/ 36254 h 125344"/>
                <a:gd name="connsiteX17" fmla="*/ 48410 w 104963"/>
                <a:gd name="connsiteY17" fmla="*/ 31090 h 125344"/>
                <a:gd name="connsiteX18" fmla="*/ 57918 w 104963"/>
                <a:gd name="connsiteY18" fmla="*/ 34232 h 125344"/>
                <a:gd name="connsiteX19" fmla="*/ 61797 w 104963"/>
                <a:gd name="connsiteY19" fmla="*/ 43330 h 125344"/>
                <a:gd name="connsiteX20" fmla="*/ 57508 w 104963"/>
                <a:gd name="connsiteY20" fmla="*/ 56252 h 125344"/>
                <a:gd name="connsiteX21" fmla="*/ 53191 w 104963"/>
                <a:gd name="connsiteY21" fmla="*/ 61388 h 125344"/>
                <a:gd name="connsiteX22" fmla="*/ 38984 w 104963"/>
                <a:gd name="connsiteY22" fmla="*/ 74146 h 125344"/>
                <a:gd name="connsiteX23" fmla="*/ 28577 w 104963"/>
                <a:gd name="connsiteY23" fmla="*/ 82424 h 125344"/>
                <a:gd name="connsiteX24" fmla="*/ 11419 w 104963"/>
                <a:gd name="connsiteY24" fmla="*/ 98434 h 125344"/>
                <a:gd name="connsiteX25" fmla="*/ 7157 w 104963"/>
                <a:gd name="connsiteY25" fmla="*/ 103898 h 125344"/>
                <a:gd name="connsiteX26" fmla="*/ 628 w 104963"/>
                <a:gd name="connsiteY26" fmla="*/ 125344 h 125344"/>
                <a:gd name="connsiteX27" fmla="*/ 38329 w 104963"/>
                <a:gd name="connsiteY27" fmla="*/ 125344 h 125344"/>
                <a:gd name="connsiteX28" fmla="*/ 104963 w 104963"/>
                <a:gd name="connsiteY28" fmla="*/ 125344 h 125344"/>
                <a:gd name="connsiteX29" fmla="*/ 98871 w 104963"/>
                <a:gd name="connsiteY29" fmla="*/ 107067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4963" h="125344">
                  <a:moveTo>
                    <a:pt x="98871" y="107067"/>
                  </a:moveTo>
                  <a:lnTo>
                    <a:pt x="94882" y="95074"/>
                  </a:lnTo>
                  <a:lnTo>
                    <a:pt x="86877" y="95074"/>
                  </a:lnTo>
                  <a:lnTo>
                    <a:pt x="59502" y="95074"/>
                  </a:lnTo>
                  <a:lnTo>
                    <a:pt x="74774" y="82943"/>
                  </a:lnTo>
                  <a:lnTo>
                    <a:pt x="88270" y="72207"/>
                  </a:lnTo>
                  <a:cubicBezTo>
                    <a:pt x="96384" y="65650"/>
                    <a:pt x="101275" y="57263"/>
                    <a:pt x="102969" y="47045"/>
                  </a:cubicBezTo>
                  <a:cubicBezTo>
                    <a:pt x="103405" y="44340"/>
                    <a:pt x="103652" y="41526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6" y="0"/>
                  </a:cubicBezTo>
                  <a:cubicBezTo>
                    <a:pt x="57863" y="0"/>
                    <a:pt x="56906" y="0"/>
                    <a:pt x="55951" y="27"/>
                  </a:cubicBezTo>
                  <a:cubicBezTo>
                    <a:pt x="41635" y="410"/>
                    <a:pt x="29943" y="3606"/>
                    <a:pt x="20900" y="9617"/>
                  </a:cubicBezTo>
                  <a:cubicBezTo>
                    <a:pt x="17020" y="12185"/>
                    <a:pt x="13605" y="15245"/>
                    <a:pt x="10600" y="18769"/>
                  </a:cubicBezTo>
                  <a:cubicBezTo>
                    <a:pt x="6092" y="24042"/>
                    <a:pt x="2568" y="30380"/>
                    <a:pt x="0" y="37811"/>
                  </a:cubicBezTo>
                  <a:lnTo>
                    <a:pt x="30079" y="50597"/>
                  </a:lnTo>
                  <a:cubicBezTo>
                    <a:pt x="30980" y="47236"/>
                    <a:pt x="32154" y="44286"/>
                    <a:pt x="33548" y="41745"/>
                  </a:cubicBezTo>
                  <a:cubicBezTo>
                    <a:pt x="34696" y="39641"/>
                    <a:pt x="36007" y="37811"/>
                    <a:pt x="37510" y="36254"/>
                  </a:cubicBezTo>
                  <a:cubicBezTo>
                    <a:pt x="40816" y="32811"/>
                    <a:pt x="44448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7" y="39368"/>
                    <a:pt x="61797" y="43330"/>
                  </a:cubicBezTo>
                  <a:cubicBezTo>
                    <a:pt x="61797" y="47537"/>
                    <a:pt x="60376" y="51826"/>
                    <a:pt x="57508" y="56252"/>
                  </a:cubicBezTo>
                  <a:cubicBezTo>
                    <a:pt x="56442" y="57782"/>
                    <a:pt x="54995" y="59503"/>
                    <a:pt x="53191" y="61388"/>
                  </a:cubicBezTo>
                  <a:cubicBezTo>
                    <a:pt x="49776" y="64967"/>
                    <a:pt x="45050" y="69229"/>
                    <a:pt x="38984" y="74146"/>
                  </a:cubicBezTo>
                  <a:lnTo>
                    <a:pt x="28577" y="82424"/>
                  </a:lnTo>
                  <a:cubicBezTo>
                    <a:pt x="21390" y="88189"/>
                    <a:pt x="15681" y="93516"/>
                    <a:pt x="11419" y="98434"/>
                  </a:cubicBezTo>
                  <a:cubicBezTo>
                    <a:pt x="9779" y="100319"/>
                    <a:pt x="8359" y="102122"/>
                    <a:pt x="7157" y="103898"/>
                  </a:cubicBezTo>
                  <a:cubicBezTo>
                    <a:pt x="2813" y="110236"/>
                    <a:pt x="628" y="117394"/>
                    <a:pt x="628" y="125344"/>
                  </a:cubicBezTo>
                  <a:lnTo>
                    <a:pt x="38329" y="125344"/>
                  </a:lnTo>
                  <a:lnTo>
                    <a:pt x="104963" y="125344"/>
                  </a:lnTo>
                  <a:lnTo>
                    <a:pt x="98871" y="107067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8" name="Graphic 2">
              <a:extLst>
                <a:ext uri="{FF2B5EF4-FFF2-40B4-BE49-F238E27FC236}">
                  <a16:creationId xmlns:a16="http://schemas.microsoft.com/office/drawing/2014/main" id="{91184B27-56EC-4E0A-95E1-94CD1B8304A2}"/>
                </a:ext>
              </a:extLst>
            </p:cNvPr>
            <p:cNvGrpSpPr/>
            <p:nvPr/>
          </p:nvGrpSpPr>
          <p:grpSpPr>
            <a:xfrm>
              <a:off x="12928236" y="1604741"/>
              <a:ext cx="124357" cy="144686"/>
              <a:chOff x="12928236" y="1604741"/>
              <a:chExt cx="124357" cy="144686"/>
            </a:xfrm>
            <a:solidFill>
              <a:srgbClr val="FFECBD"/>
            </a:solidFill>
          </p:grpSpPr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CD1743E1-995E-43E1-9C24-FEB72BDDC589}"/>
                  </a:ext>
                </a:extLst>
              </p:cNvPr>
              <p:cNvSpPr/>
              <p:nvPr/>
            </p:nvSpPr>
            <p:spPr>
              <a:xfrm>
                <a:off x="12937899" y="1614439"/>
                <a:ext cx="104991" cy="125344"/>
              </a:xfrm>
              <a:custGeom>
                <a:avLst/>
                <a:gdLst>
                  <a:gd name="connsiteX0" fmla="*/ 94910 w 104991"/>
                  <a:gd name="connsiteY0" fmla="*/ 95074 h 125344"/>
                  <a:gd name="connsiteX1" fmla="*/ 59530 w 104991"/>
                  <a:gd name="connsiteY1" fmla="*/ 95074 h 125344"/>
                  <a:gd name="connsiteX2" fmla="*/ 88298 w 104991"/>
                  <a:gd name="connsiteY2" fmla="*/ 72207 h 125344"/>
                  <a:gd name="connsiteX3" fmla="*/ 93216 w 104991"/>
                  <a:gd name="connsiteY3" fmla="*/ 67562 h 125344"/>
                  <a:gd name="connsiteX4" fmla="*/ 103680 w 104991"/>
                  <a:gd name="connsiteY4" fmla="*/ 38576 h 125344"/>
                  <a:gd name="connsiteX5" fmla="*/ 90211 w 104991"/>
                  <a:gd name="connsiteY5" fmla="*/ 11010 h 125344"/>
                  <a:gd name="connsiteX6" fmla="*/ 58875 w 104991"/>
                  <a:gd name="connsiteY6" fmla="*/ 0 h 125344"/>
                  <a:gd name="connsiteX7" fmla="*/ 30380 w 104991"/>
                  <a:gd name="connsiteY7" fmla="*/ 4754 h 125344"/>
                  <a:gd name="connsiteX8" fmla="*/ 20928 w 104991"/>
                  <a:gd name="connsiteY8" fmla="*/ 9644 h 125344"/>
                  <a:gd name="connsiteX9" fmla="*/ 0 w 104991"/>
                  <a:gd name="connsiteY9" fmla="*/ 37838 h 125344"/>
                  <a:gd name="connsiteX10" fmla="*/ 30080 w 104991"/>
                  <a:gd name="connsiteY10" fmla="*/ 50624 h 125344"/>
                  <a:gd name="connsiteX11" fmla="*/ 37510 w 104991"/>
                  <a:gd name="connsiteY11" fmla="*/ 36281 h 125344"/>
                  <a:gd name="connsiteX12" fmla="*/ 48412 w 104991"/>
                  <a:gd name="connsiteY12" fmla="*/ 31117 h 125344"/>
                  <a:gd name="connsiteX13" fmla="*/ 57919 w 104991"/>
                  <a:gd name="connsiteY13" fmla="*/ 34259 h 125344"/>
                  <a:gd name="connsiteX14" fmla="*/ 61798 w 104991"/>
                  <a:gd name="connsiteY14" fmla="*/ 43357 h 125344"/>
                  <a:gd name="connsiteX15" fmla="*/ 57509 w 104991"/>
                  <a:gd name="connsiteY15" fmla="*/ 56279 h 125344"/>
                  <a:gd name="connsiteX16" fmla="*/ 38986 w 104991"/>
                  <a:gd name="connsiteY16" fmla="*/ 74174 h 125344"/>
                  <a:gd name="connsiteX17" fmla="*/ 28577 w 104991"/>
                  <a:gd name="connsiteY17" fmla="*/ 82452 h 125344"/>
                  <a:gd name="connsiteX18" fmla="*/ 20954 w 104991"/>
                  <a:gd name="connsiteY18" fmla="*/ 88899 h 125344"/>
                  <a:gd name="connsiteX19" fmla="*/ 7185 w 104991"/>
                  <a:gd name="connsiteY19" fmla="*/ 103898 h 125344"/>
                  <a:gd name="connsiteX20" fmla="*/ 656 w 104991"/>
                  <a:gd name="connsiteY20" fmla="*/ 125344 h 125344"/>
                  <a:gd name="connsiteX21" fmla="*/ 57400 w 104991"/>
                  <a:gd name="connsiteY21" fmla="*/ 125344 h 125344"/>
                  <a:gd name="connsiteX22" fmla="*/ 104991 w 104991"/>
                  <a:gd name="connsiteY22" fmla="*/ 125344 h 125344"/>
                  <a:gd name="connsiteX23" fmla="*/ 94910 w 104991"/>
                  <a:gd name="connsiteY23" fmla="*/ 95074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4991" h="125344">
                    <a:moveTo>
                      <a:pt x="94910" y="95074"/>
                    </a:moveTo>
                    <a:lnTo>
                      <a:pt x="59530" y="95074"/>
                    </a:lnTo>
                    <a:lnTo>
                      <a:pt x="88298" y="72207"/>
                    </a:lnTo>
                    <a:cubicBezTo>
                      <a:pt x="90101" y="70759"/>
                      <a:pt x="91713" y="69202"/>
                      <a:pt x="93216" y="67562"/>
                    </a:cubicBezTo>
                    <a:cubicBezTo>
                      <a:pt x="100182" y="59885"/>
                      <a:pt x="103680" y="50214"/>
                      <a:pt x="103680" y="38576"/>
                    </a:cubicBezTo>
                    <a:cubicBezTo>
                      <a:pt x="103680" y="27539"/>
                      <a:pt x="99199" y="18332"/>
                      <a:pt x="90211" y="11010"/>
                    </a:cubicBezTo>
                    <a:cubicBezTo>
                      <a:pt x="81222" y="3661"/>
                      <a:pt x="70787" y="0"/>
                      <a:pt x="58875" y="0"/>
                    </a:cubicBezTo>
                    <a:cubicBezTo>
                      <a:pt x="47893" y="0"/>
                      <a:pt x="38385" y="1585"/>
                      <a:pt x="30380" y="4754"/>
                    </a:cubicBezTo>
                    <a:cubicBezTo>
                      <a:pt x="26965" y="6092"/>
                      <a:pt x="23824" y="7732"/>
                      <a:pt x="20928" y="9644"/>
                    </a:cubicBezTo>
                    <a:cubicBezTo>
                      <a:pt x="11283" y="16064"/>
                      <a:pt x="4317" y="25462"/>
                      <a:pt x="0" y="37838"/>
                    </a:cubicBezTo>
                    <a:lnTo>
                      <a:pt x="30080" y="50624"/>
                    </a:lnTo>
                    <a:cubicBezTo>
                      <a:pt x="31718" y="44504"/>
                      <a:pt x="34205" y="39723"/>
                      <a:pt x="37510" y="36281"/>
                    </a:cubicBezTo>
                    <a:cubicBezTo>
                      <a:pt x="40816" y="32839"/>
                      <a:pt x="44450" y="31117"/>
                      <a:pt x="48412" y="31117"/>
                    </a:cubicBezTo>
                    <a:cubicBezTo>
                      <a:pt x="52153" y="31117"/>
                      <a:pt x="55323" y="32156"/>
                      <a:pt x="57919" y="34259"/>
                    </a:cubicBezTo>
                    <a:cubicBezTo>
                      <a:pt x="60514" y="36363"/>
                      <a:pt x="61798" y="39395"/>
                      <a:pt x="61798" y="43357"/>
                    </a:cubicBezTo>
                    <a:cubicBezTo>
                      <a:pt x="61798" y="47564"/>
                      <a:pt x="60377" y="51853"/>
                      <a:pt x="57509" y="56279"/>
                    </a:cubicBezTo>
                    <a:cubicBezTo>
                      <a:pt x="54421" y="60705"/>
                      <a:pt x="48248" y="66661"/>
                      <a:pt x="38986" y="74174"/>
                    </a:cubicBezTo>
                    <a:lnTo>
                      <a:pt x="28577" y="82452"/>
                    </a:lnTo>
                    <a:cubicBezTo>
                      <a:pt x="25818" y="84665"/>
                      <a:pt x="23277" y="86823"/>
                      <a:pt x="20954" y="88899"/>
                    </a:cubicBezTo>
                    <a:cubicBezTo>
                      <a:pt x="14917" y="94309"/>
                      <a:pt x="10328" y="99308"/>
                      <a:pt x="7185" y="103898"/>
                    </a:cubicBezTo>
                    <a:cubicBezTo>
                      <a:pt x="2841" y="110236"/>
                      <a:pt x="656" y="117394"/>
                      <a:pt x="656" y="125344"/>
                    </a:cubicBezTo>
                    <a:lnTo>
                      <a:pt x="57400" y="125344"/>
                    </a:lnTo>
                    <a:lnTo>
                      <a:pt x="104991" y="125344"/>
                    </a:lnTo>
                    <a:lnTo>
                      <a:pt x="94910" y="95074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19F4B9CE-A5DD-4A20-A156-88C92894E337}"/>
                  </a:ext>
                </a:extLst>
              </p:cNvPr>
              <p:cNvSpPr/>
              <p:nvPr/>
            </p:nvSpPr>
            <p:spPr>
              <a:xfrm>
                <a:off x="12928236" y="1604741"/>
                <a:ext cx="124357" cy="144686"/>
              </a:xfrm>
              <a:custGeom>
                <a:avLst/>
                <a:gdLst>
                  <a:gd name="connsiteX0" fmla="*/ 114654 w 124357"/>
                  <a:gd name="connsiteY0" fmla="*/ 144687 h 144686"/>
                  <a:gd name="connsiteX1" fmla="*/ 10319 w 124357"/>
                  <a:gd name="connsiteY1" fmla="*/ 144687 h 144686"/>
                  <a:gd name="connsiteX2" fmla="*/ 647 w 124357"/>
                  <a:gd name="connsiteY2" fmla="*/ 135015 h 144686"/>
                  <a:gd name="connsiteX3" fmla="*/ 8870 w 124357"/>
                  <a:gd name="connsiteY3" fmla="*/ 108105 h 144686"/>
                  <a:gd name="connsiteX4" fmla="*/ 24169 w 124357"/>
                  <a:gd name="connsiteY4" fmla="*/ 91385 h 144686"/>
                  <a:gd name="connsiteX5" fmla="*/ 32201 w 124357"/>
                  <a:gd name="connsiteY5" fmla="*/ 84583 h 144686"/>
                  <a:gd name="connsiteX6" fmla="*/ 42665 w 124357"/>
                  <a:gd name="connsiteY6" fmla="*/ 76277 h 144686"/>
                  <a:gd name="connsiteX7" fmla="*/ 59276 w 124357"/>
                  <a:gd name="connsiteY7" fmla="*/ 60404 h 144686"/>
                  <a:gd name="connsiteX8" fmla="*/ 61816 w 124357"/>
                  <a:gd name="connsiteY8" fmla="*/ 53028 h 144686"/>
                  <a:gd name="connsiteX9" fmla="*/ 61516 w 124357"/>
                  <a:gd name="connsiteY9" fmla="*/ 51444 h 144686"/>
                  <a:gd name="connsiteX10" fmla="*/ 58101 w 124357"/>
                  <a:gd name="connsiteY10" fmla="*/ 50460 h 144686"/>
                  <a:gd name="connsiteX11" fmla="*/ 54167 w 124357"/>
                  <a:gd name="connsiteY11" fmla="*/ 52646 h 144686"/>
                  <a:gd name="connsiteX12" fmla="*/ 49086 w 124357"/>
                  <a:gd name="connsiteY12" fmla="*/ 62809 h 144686"/>
                  <a:gd name="connsiteX13" fmla="*/ 43976 w 124357"/>
                  <a:gd name="connsiteY13" fmla="*/ 68983 h 144686"/>
                  <a:gd name="connsiteX14" fmla="*/ 35971 w 124357"/>
                  <a:gd name="connsiteY14" fmla="*/ 69174 h 144686"/>
                  <a:gd name="connsiteX15" fmla="*/ 5892 w 124357"/>
                  <a:gd name="connsiteY15" fmla="*/ 56388 h 144686"/>
                  <a:gd name="connsiteX16" fmla="*/ 538 w 124357"/>
                  <a:gd name="connsiteY16" fmla="*/ 44313 h 144686"/>
                  <a:gd name="connsiteX17" fmla="*/ 25235 w 124357"/>
                  <a:gd name="connsiteY17" fmla="*/ 11229 h 144686"/>
                  <a:gd name="connsiteX18" fmla="*/ 36490 w 124357"/>
                  <a:gd name="connsiteY18" fmla="*/ 5409 h 144686"/>
                  <a:gd name="connsiteX19" fmla="*/ 68538 w 124357"/>
                  <a:gd name="connsiteY19" fmla="*/ 0 h 144686"/>
                  <a:gd name="connsiteX20" fmla="*/ 105993 w 124357"/>
                  <a:gd name="connsiteY20" fmla="*/ 13196 h 144686"/>
                  <a:gd name="connsiteX21" fmla="*/ 123014 w 124357"/>
                  <a:gd name="connsiteY21" fmla="*/ 48274 h 144686"/>
                  <a:gd name="connsiteX22" fmla="*/ 110037 w 124357"/>
                  <a:gd name="connsiteY22" fmla="*/ 83763 h 144686"/>
                  <a:gd name="connsiteX23" fmla="*/ 104054 w 124357"/>
                  <a:gd name="connsiteY23" fmla="*/ 89418 h 144686"/>
                  <a:gd name="connsiteX24" fmla="*/ 96950 w 124357"/>
                  <a:gd name="connsiteY24" fmla="*/ 95074 h 144686"/>
                  <a:gd name="connsiteX25" fmla="*/ 104599 w 124357"/>
                  <a:gd name="connsiteY25" fmla="*/ 95074 h 144686"/>
                  <a:gd name="connsiteX26" fmla="*/ 113778 w 124357"/>
                  <a:gd name="connsiteY26" fmla="*/ 101685 h 144686"/>
                  <a:gd name="connsiteX27" fmla="*/ 123861 w 124357"/>
                  <a:gd name="connsiteY27" fmla="*/ 131928 h 144686"/>
                  <a:gd name="connsiteX28" fmla="*/ 122521 w 124357"/>
                  <a:gd name="connsiteY28" fmla="*/ 140643 h 144686"/>
                  <a:gd name="connsiteX29" fmla="*/ 114654 w 124357"/>
                  <a:gd name="connsiteY29" fmla="*/ 144687 h 144686"/>
                  <a:gd name="connsiteX30" fmla="*/ 21601 w 124357"/>
                  <a:gd name="connsiteY30" fmla="*/ 125344 h 144686"/>
                  <a:gd name="connsiteX31" fmla="*/ 101239 w 124357"/>
                  <a:gd name="connsiteY31" fmla="*/ 125344 h 144686"/>
                  <a:gd name="connsiteX32" fmla="*/ 97605 w 124357"/>
                  <a:gd name="connsiteY32" fmla="*/ 114443 h 144686"/>
                  <a:gd name="connsiteX33" fmla="*/ 69193 w 124357"/>
                  <a:gd name="connsiteY33" fmla="*/ 114443 h 144686"/>
                  <a:gd name="connsiteX34" fmla="*/ 60040 w 124357"/>
                  <a:gd name="connsiteY34" fmla="*/ 107941 h 144686"/>
                  <a:gd name="connsiteX35" fmla="*/ 63155 w 124357"/>
                  <a:gd name="connsiteY35" fmla="*/ 97177 h 144686"/>
                  <a:gd name="connsiteX36" fmla="*/ 91922 w 124357"/>
                  <a:gd name="connsiteY36" fmla="*/ 74310 h 144686"/>
                  <a:gd name="connsiteX37" fmla="*/ 95694 w 124357"/>
                  <a:gd name="connsiteY37" fmla="*/ 70759 h 144686"/>
                  <a:gd name="connsiteX38" fmla="*/ 103643 w 124357"/>
                  <a:gd name="connsiteY38" fmla="*/ 48274 h 144686"/>
                  <a:gd name="connsiteX39" fmla="*/ 93726 w 124357"/>
                  <a:gd name="connsiteY39" fmla="*/ 28194 h 144686"/>
                  <a:gd name="connsiteX40" fmla="*/ 68510 w 124357"/>
                  <a:gd name="connsiteY40" fmla="*/ 19370 h 144686"/>
                  <a:gd name="connsiteX41" fmla="*/ 43539 w 124357"/>
                  <a:gd name="connsiteY41" fmla="*/ 23441 h 144686"/>
                  <a:gd name="connsiteX42" fmla="*/ 35916 w 124357"/>
                  <a:gd name="connsiteY42" fmla="*/ 27375 h 144686"/>
                  <a:gd name="connsiteX43" fmla="*/ 22394 w 124357"/>
                  <a:gd name="connsiteY43" fmla="*/ 42401 h 144686"/>
                  <a:gd name="connsiteX44" fmla="*/ 34360 w 124357"/>
                  <a:gd name="connsiteY44" fmla="*/ 47482 h 144686"/>
                  <a:gd name="connsiteX45" fmla="*/ 40207 w 124357"/>
                  <a:gd name="connsiteY45" fmla="*/ 39232 h 144686"/>
                  <a:gd name="connsiteX46" fmla="*/ 58101 w 124357"/>
                  <a:gd name="connsiteY46" fmla="*/ 31090 h 144686"/>
                  <a:gd name="connsiteX47" fmla="*/ 73700 w 124357"/>
                  <a:gd name="connsiteY47" fmla="*/ 36390 h 144686"/>
                  <a:gd name="connsiteX48" fmla="*/ 81159 w 124357"/>
                  <a:gd name="connsiteY48" fmla="*/ 53028 h 144686"/>
                  <a:gd name="connsiteX49" fmla="*/ 75313 w 124357"/>
                  <a:gd name="connsiteY49" fmla="*/ 71223 h 144686"/>
                  <a:gd name="connsiteX50" fmla="*/ 54768 w 124357"/>
                  <a:gd name="connsiteY50" fmla="*/ 91358 h 144686"/>
                  <a:gd name="connsiteX51" fmla="*/ 44277 w 124357"/>
                  <a:gd name="connsiteY51" fmla="*/ 99691 h 144686"/>
                  <a:gd name="connsiteX52" fmla="*/ 37092 w 124357"/>
                  <a:gd name="connsiteY52" fmla="*/ 105783 h 144686"/>
                  <a:gd name="connsiteX53" fmla="*/ 24826 w 124357"/>
                  <a:gd name="connsiteY53" fmla="*/ 119061 h 144686"/>
                  <a:gd name="connsiteX54" fmla="*/ 21601 w 124357"/>
                  <a:gd name="connsiteY54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24357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4" y="144687"/>
                      <a:pt x="647" y="140343"/>
                      <a:pt x="647" y="135015"/>
                    </a:cubicBezTo>
                    <a:cubicBezTo>
                      <a:pt x="647" y="125098"/>
                      <a:pt x="3406" y="116055"/>
                      <a:pt x="8870" y="108105"/>
                    </a:cubicBezTo>
                    <a:cubicBezTo>
                      <a:pt x="12477" y="102860"/>
                      <a:pt x="17475" y="97368"/>
                      <a:pt x="24169" y="91385"/>
                    </a:cubicBezTo>
                    <a:cubicBezTo>
                      <a:pt x="26628" y="89172"/>
                      <a:pt x="29305" y="86932"/>
                      <a:pt x="32201" y="84583"/>
                    </a:cubicBezTo>
                    <a:lnTo>
                      <a:pt x="42665" y="76277"/>
                    </a:lnTo>
                    <a:cubicBezTo>
                      <a:pt x="53184" y="67754"/>
                      <a:pt x="57500" y="62945"/>
                      <a:pt x="59276" y="60404"/>
                    </a:cubicBezTo>
                    <a:cubicBezTo>
                      <a:pt x="60915" y="57891"/>
                      <a:pt x="61816" y="55323"/>
                      <a:pt x="61816" y="53028"/>
                    </a:cubicBezTo>
                    <a:cubicBezTo>
                      <a:pt x="61816" y="52536"/>
                      <a:pt x="61761" y="51635"/>
                      <a:pt x="61516" y="51444"/>
                    </a:cubicBezTo>
                    <a:cubicBezTo>
                      <a:pt x="60942" y="50979"/>
                      <a:pt x="60040" y="50460"/>
                      <a:pt x="58101" y="50460"/>
                    </a:cubicBezTo>
                    <a:cubicBezTo>
                      <a:pt x="57610" y="50460"/>
                      <a:pt x="56270" y="50460"/>
                      <a:pt x="54167" y="52646"/>
                    </a:cubicBezTo>
                    <a:cubicBezTo>
                      <a:pt x="52008" y="54886"/>
                      <a:pt x="50287" y="58301"/>
                      <a:pt x="49086" y="62809"/>
                    </a:cubicBezTo>
                    <a:cubicBezTo>
                      <a:pt x="48348" y="65513"/>
                      <a:pt x="46490" y="67754"/>
                      <a:pt x="43976" y="68983"/>
                    </a:cubicBezTo>
                    <a:cubicBezTo>
                      <a:pt x="41463" y="70212"/>
                      <a:pt x="38539" y="70294"/>
                      <a:pt x="35971" y="69174"/>
                    </a:cubicBezTo>
                    <a:lnTo>
                      <a:pt x="5892" y="56388"/>
                    </a:lnTo>
                    <a:cubicBezTo>
                      <a:pt x="1193" y="54394"/>
                      <a:pt x="-1128" y="49121"/>
                      <a:pt x="538" y="44313"/>
                    </a:cubicBezTo>
                    <a:cubicBezTo>
                      <a:pt x="5538" y="29943"/>
                      <a:pt x="13843" y="18796"/>
                      <a:pt x="25235" y="11229"/>
                    </a:cubicBezTo>
                    <a:cubicBezTo>
                      <a:pt x="28650" y="8961"/>
                      <a:pt x="32447" y="6994"/>
                      <a:pt x="36490" y="5409"/>
                    </a:cubicBezTo>
                    <a:cubicBezTo>
                      <a:pt x="45616" y="1830"/>
                      <a:pt x="56406" y="0"/>
                      <a:pt x="68538" y="0"/>
                    </a:cubicBezTo>
                    <a:cubicBezTo>
                      <a:pt x="82662" y="0"/>
                      <a:pt x="95283" y="4453"/>
                      <a:pt x="105993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62344"/>
                      <a:pt x="118642" y="74283"/>
                      <a:pt x="110037" y="83763"/>
                    </a:cubicBezTo>
                    <a:cubicBezTo>
                      <a:pt x="108205" y="85785"/>
                      <a:pt x="106184" y="87697"/>
                      <a:pt x="104054" y="89418"/>
                    </a:cubicBezTo>
                    <a:lnTo>
                      <a:pt x="96950" y="95074"/>
                    </a:lnTo>
                    <a:lnTo>
                      <a:pt x="104599" y="95074"/>
                    </a:lnTo>
                    <a:cubicBezTo>
                      <a:pt x="108752" y="95074"/>
                      <a:pt x="112467" y="97751"/>
                      <a:pt x="113778" y="101685"/>
                    </a:cubicBezTo>
                    <a:lnTo>
                      <a:pt x="123861" y="131928"/>
                    </a:lnTo>
                    <a:cubicBezTo>
                      <a:pt x="124844" y="134879"/>
                      <a:pt x="124352" y="138130"/>
                      <a:pt x="122521" y="140643"/>
                    </a:cubicBezTo>
                    <a:cubicBezTo>
                      <a:pt x="120691" y="143211"/>
                      <a:pt x="117767" y="144687"/>
                      <a:pt x="114654" y="144687"/>
                    </a:cubicBezTo>
                    <a:close/>
                    <a:moveTo>
                      <a:pt x="21601" y="125344"/>
                    </a:moveTo>
                    <a:lnTo>
                      <a:pt x="101239" y="125344"/>
                    </a:lnTo>
                    <a:lnTo>
                      <a:pt x="97605" y="114443"/>
                    </a:lnTo>
                    <a:lnTo>
                      <a:pt x="69193" y="114443"/>
                    </a:lnTo>
                    <a:cubicBezTo>
                      <a:pt x="65068" y="114443"/>
                      <a:pt x="61406" y="111848"/>
                      <a:pt x="60040" y="107941"/>
                    </a:cubicBezTo>
                    <a:cubicBezTo>
                      <a:pt x="58674" y="104062"/>
                      <a:pt x="59931" y="99745"/>
                      <a:pt x="63155" y="97177"/>
                    </a:cubicBezTo>
                    <a:lnTo>
                      <a:pt x="91922" y="74310"/>
                    </a:lnTo>
                    <a:cubicBezTo>
                      <a:pt x="93234" y="73245"/>
                      <a:pt x="94518" y="72043"/>
                      <a:pt x="95694" y="70759"/>
                    </a:cubicBezTo>
                    <a:cubicBezTo>
                      <a:pt x="101048" y="64858"/>
                      <a:pt x="103643" y="57509"/>
                      <a:pt x="103643" y="48274"/>
                    </a:cubicBezTo>
                    <a:cubicBezTo>
                      <a:pt x="103643" y="40106"/>
                      <a:pt x="100501" y="33740"/>
                      <a:pt x="93726" y="28194"/>
                    </a:cubicBezTo>
                    <a:cubicBezTo>
                      <a:pt x="86458" y="22266"/>
                      <a:pt x="78208" y="19370"/>
                      <a:pt x="68510" y="19370"/>
                    </a:cubicBezTo>
                    <a:cubicBezTo>
                      <a:pt x="58812" y="19370"/>
                      <a:pt x="50424" y="20736"/>
                      <a:pt x="43539" y="23441"/>
                    </a:cubicBezTo>
                    <a:cubicBezTo>
                      <a:pt x="40752" y="24533"/>
                      <a:pt x="38184" y="25872"/>
                      <a:pt x="35916" y="27375"/>
                    </a:cubicBezTo>
                    <a:cubicBezTo>
                      <a:pt x="30290" y="31117"/>
                      <a:pt x="25809" y="36090"/>
                      <a:pt x="22394" y="42401"/>
                    </a:cubicBezTo>
                    <a:lnTo>
                      <a:pt x="34360" y="47482"/>
                    </a:lnTo>
                    <a:cubicBezTo>
                      <a:pt x="35999" y="44340"/>
                      <a:pt x="37965" y="41581"/>
                      <a:pt x="40207" y="39232"/>
                    </a:cubicBezTo>
                    <a:cubicBezTo>
                      <a:pt x="46654" y="32511"/>
                      <a:pt x="53512" y="31090"/>
                      <a:pt x="58101" y="31090"/>
                    </a:cubicBezTo>
                    <a:cubicBezTo>
                      <a:pt x="64112" y="31090"/>
                      <a:pt x="69357" y="32866"/>
                      <a:pt x="73700" y="36390"/>
                    </a:cubicBezTo>
                    <a:cubicBezTo>
                      <a:pt x="77115" y="39150"/>
                      <a:pt x="81159" y="44258"/>
                      <a:pt x="81159" y="53028"/>
                    </a:cubicBezTo>
                    <a:cubicBezTo>
                      <a:pt x="81159" y="59120"/>
                      <a:pt x="79192" y="65213"/>
                      <a:pt x="75313" y="71223"/>
                    </a:cubicBezTo>
                    <a:cubicBezTo>
                      <a:pt x="71487" y="76715"/>
                      <a:pt x="64821" y="83217"/>
                      <a:pt x="54768" y="91358"/>
                    </a:cubicBezTo>
                    <a:lnTo>
                      <a:pt x="44277" y="99691"/>
                    </a:lnTo>
                    <a:cubicBezTo>
                      <a:pt x="41709" y="101767"/>
                      <a:pt x="39305" y="103789"/>
                      <a:pt x="37092" y="105783"/>
                    </a:cubicBezTo>
                    <a:cubicBezTo>
                      <a:pt x="31628" y="110673"/>
                      <a:pt x="27503" y="115126"/>
                      <a:pt x="24826" y="119061"/>
                    </a:cubicBezTo>
                    <a:cubicBezTo>
                      <a:pt x="23460" y="121055"/>
                      <a:pt x="22394" y="123131"/>
                      <a:pt x="21601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EF5361C-5018-4D3B-8BF2-F6B30D898C6B}"/>
                </a:ext>
              </a:extLst>
            </p:cNvPr>
            <p:cNvSpPr/>
            <p:nvPr/>
          </p:nvSpPr>
          <p:spPr>
            <a:xfrm>
              <a:off x="12937899" y="1614439"/>
              <a:ext cx="104991" cy="125344"/>
            </a:xfrm>
            <a:custGeom>
              <a:avLst/>
              <a:gdLst>
                <a:gd name="connsiteX0" fmla="*/ 94910 w 104991"/>
                <a:gd name="connsiteY0" fmla="*/ 95074 h 125344"/>
                <a:gd name="connsiteX1" fmla="*/ 59530 w 104991"/>
                <a:gd name="connsiteY1" fmla="*/ 95074 h 125344"/>
                <a:gd name="connsiteX2" fmla="*/ 88298 w 104991"/>
                <a:gd name="connsiteY2" fmla="*/ 72207 h 125344"/>
                <a:gd name="connsiteX3" fmla="*/ 93216 w 104991"/>
                <a:gd name="connsiteY3" fmla="*/ 67562 h 125344"/>
                <a:gd name="connsiteX4" fmla="*/ 103680 w 104991"/>
                <a:gd name="connsiteY4" fmla="*/ 38576 h 125344"/>
                <a:gd name="connsiteX5" fmla="*/ 90211 w 104991"/>
                <a:gd name="connsiteY5" fmla="*/ 11010 h 125344"/>
                <a:gd name="connsiteX6" fmla="*/ 58875 w 104991"/>
                <a:gd name="connsiteY6" fmla="*/ 0 h 125344"/>
                <a:gd name="connsiteX7" fmla="*/ 30380 w 104991"/>
                <a:gd name="connsiteY7" fmla="*/ 4754 h 125344"/>
                <a:gd name="connsiteX8" fmla="*/ 20928 w 104991"/>
                <a:gd name="connsiteY8" fmla="*/ 9644 h 125344"/>
                <a:gd name="connsiteX9" fmla="*/ 0 w 104991"/>
                <a:gd name="connsiteY9" fmla="*/ 37838 h 125344"/>
                <a:gd name="connsiteX10" fmla="*/ 30080 w 104991"/>
                <a:gd name="connsiteY10" fmla="*/ 50624 h 125344"/>
                <a:gd name="connsiteX11" fmla="*/ 37510 w 104991"/>
                <a:gd name="connsiteY11" fmla="*/ 36281 h 125344"/>
                <a:gd name="connsiteX12" fmla="*/ 48412 w 104991"/>
                <a:gd name="connsiteY12" fmla="*/ 31117 h 125344"/>
                <a:gd name="connsiteX13" fmla="*/ 57919 w 104991"/>
                <a:gd name="connsiteY13" fmla="*/ 34259 h 125344"/>
                <a:gd name="connsiteX14" fmla="*/ 61798 w 104991"/>
                <a:gd name="connsiteY14" fmla="*/ 43357 h 125344"/>
                <a:gd name="connsiteX15" fmla="*/ 57509 w 104991"/>
                <a:gd name="connsiteY15" fmla="*/ 56279 h 125344"/>
                <a:gd name="connsiteX16" fmla="*/ 38986 w 104991"/>
                <a:gd name="connsiteY16" fmla="*/ 74174 h 125344"/>
                <a:gd name="connsiteX17" fmla="*/ 28577 w 104991"/>
                <a:gd name="connsiteY17" fmla="*/ 82452 h 125344"/>
                <a:gd name="connsiteX18" fmla="*/ 20954 w 104991"/>
                <a:gd name="connsiteY18" fmla="*/ 88899 h 125344"/>
                <a:gd name="connsiteX19" fmla="*/ 7185 w 104991"/>
                <a:gd name="connsiteY19" fmla="*/ 103898 h 125344"/>
                <a:gd name="connsiteX20" fmla="*/ 656 w 104991"/>
                <a:gd name="connsiteY20" fmla="*/ 125344 h 125344"/>
                <a:gd name="connsiteX21" fmla="*/ 57400 w 104991"/>
                <a:gd name="connsiteY21" fmla="*/ 125344 h 125344"/>
                <a:gd name="connsiteX22" fmla="*/ 104991 w 104991"/>
                <a:gd name="connsiteY22" fmla="*/ 125344 h 125344"/>
                <a:gd name="connsiteX23" fmla="*/ 94910 w 104991"/>
                <a:gd name="connsiteY23" fmla="*/ 95074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91" h="125344">
                  <a:moveTo>
                    <a:pt x="94910" y="95074"/>
                  </a:moveTo>
                  <a:lnTo>
                    <a:pt x="59530" y="95074"/>
                  </a:lnTo>
                  <a:lnTo>
                    <a:pt x="88298" y="72207"/>
                  </a:lnTo>
                  <a:cubicBezTo>
                    <a:pt x="90101" y="70759"/>
                    <a:pt x="91713" y="69202"/>
                    <a:pt x="93216" y="67562"/>
                  </a:cubicBezTo>
                  <a:cubicBezTo>
                    <a:pt x="100182" y="59885"/>
                    <a:pt x="103680" y="50214"/>
                    <a:pt x="103680" y="38576"/>
                  </a:cubicBezTo>
                  <a:cubicBezTo>
                    <a:pt x="103680" y="27539"/>
                    <a:pt x="99199" y="18332"/>
                    <a:pt x="90211" y="11010"/>
                  </a:cubicBezTo>
                  <a:cubicBezTo>
                    <a:pt x="81222" y="3661"/>
                    <a:pt x="70787" y="0"/>
                    <a:pt x="58875" y="0"/>
                  </a:cubicBezTo>
                  <a:cubicBezTo>
                    <a:pt x="47893" y="0"/>
                    <a:pt x="38385" y="1585"/>
                    <a:pt x="30380" y="4754"/>
                  </a:cubicBezTo>
                  <a:cubicBezTo>
                    <a:pt x="26965" y="6092"/>
                    <a:pt x="23824" y="7732"/>
                    <a:pt x="20928" y="9644"/>
                  </a:cubicBezTo>
                  <a:cubicBezTo>
                    <a:pt x="11283" y="16064"/>
                    <a:pt x="4317" y="25462"/>
                    <a:pt x="0" y="37838"/>
                  </a:cubicBezTo>
                  <a:lnTo>
                    <a:pt x="30080" y="50624"/>
                  </a:lnTo>
                  <a:cubicBezTo>
                    <a:pt x="31718" y="44504"/>
                    <a:pt x="34205" y="39723"/>
                    <a:pt x="37510" y="36281"/>
                  </a:cubicBezTo>
                  <a:cubicBezTo>
                    <a:pt x="40816" y="32839"/>
                    <a:pt x="44450" y="31117"/>
                    <a:pt x="48412" y="31117"/>
                  </a:cubicBezTo>
                  <a:cubicBezTo>
                    <a:pt x="52153" y="31117"/>
                    <a:pt x="55323" y="32156"/>
                    <a:pt x="57919" y="34259"/>
                  </a:cubicBezTo>
                  <a:cubicBezTo>
                    <a:pt x="60514" y="36363"/>
                    <a:pt x="61798" y="39395"/>
                    <a:pt x="61798" y="43357"/>
                  </a:cubicBezTo>
                  <a:cubicBezTo>
                    <a:pt x="61798" y="47564"/>
                    <a:pt x="60377" y="51853"/>
                    <a:pt x="57509" y="56279"/>
                  </a:cubicBezTo>
                  <a:cubicBezTo>
                    <a:pt x="54421" y="60705"/>
                    <a:pt x="48248" y="66661"/>
                    <a:pt x="38986" y="74174"/>
                  </a:cubicBezTo>
                  <a:lnTo>
                    <a:pt x="28577" y="82452"/>
                  </a:lnTo>
                  <a:cubicBezTo>
                    <a:pt x="25818" y="84665"/>
                    <a:pt x="23277" y="86823"/>
                    <a:pt x="20954" y="88899"/>
                  </a:cubicBezTo>
                  <a:cubicBezTo>
                    <a:pt x="14917" y="94309"/>
                    <a:pt x="10328" y="99308"/>
                    <a:pt x="7185" y="103898"/>
                  </a:cubicBezTo>
                  <a:cubicBezTo>
                    <a:pt x="2841" y="110236"/>
                    <a:pt x="656" y="117394"/>
                    <a:pt x="656" y="125344"/>
                  </a:cubicBezTo>
                  <a:lnTo>
                    <a:pt x="57400" y="125344"/>
                  </a:lnTo>
                  <a:lnTo>
                    <a:pt x="104991" y="125344"/>
                  </a:lnTo>
                  <a:lnTo>
                    <a:pt x="94910" y="95074"/>
                  </a:ln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50C6021-9F94-4C0B-8F7D-386937EDCA64}"/>
              </a:ext>
            </a:extLst>
          </p:cNvPr>
          <p:cNvGrpSpPr/>
          <p:nvPr/>
        </p:nvGrpSpPr>
        <p:grpSpPr>
          <a:xfrm>
            <a:off x="1350577" y="835166"/>
            <a:ext cx="5068083" cy="873757"/>
            <a:chOff x="1350577" y="835166"/>
            <a:chExt cx="5068083" cy="873757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934C823-EE8E-45C2-B49D-F83CF1FF8160}"/>
                </a:ext>
              </a:extLst>
            </p:cNvPr>
            <p:cNvSpPr/>
            <p:nvPr/>
          </p:nvSpPr>
          <p:spPr>
            <a:xfrm>
              <a:off x="2916948" y="835166"/>
              <a:ext cx="3501712" cy="873757"/>
            </a:xfrm>
            <a:custGeom>
              <a:avLst/>
              <a:gdLst>
                <a:gd name="connsiteX0" fmla="*/ 0 w 726875"/>
                <a:gd name="connsiteY0" fmla="*/ 0 h 125316"/>
                <a:gd name="connsiteX1" fmla="*/ 726876 w 726875"/>
                <a:gd name="connsiteY1" fmla="*/ 0 h 125316"/>
                <a:gd name="connsiteX2" fmla="*/ 726876 w 726875"/>
                <a:gd name="connsiteY2" fmla="*/ 125317 h 125316"/>
                <a:gd name="connsiteX3" fmla="*/ 0 w 726875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875" h="125316">
                  <a:moveTo>
                    <a:pt x="0" y="0"/>
                  </a:moveTo>
                  <a:lnTo>
                    <a:pt x="726876" y="0"/>
                  </a:lnTo>
                  <a:lnTo>
                    <a:pt x="726876" y="125317"/>
                  </a:lnTo>
                  <a:lnTo>
                    <a:pt x="0" y="125317"/>
                  </a:lnTo>
                  <a:close/>
                </a:path>
              </a:pathLst>
            </a:custGeom>
            <a:noFill/>
            <a:ln w="12700" cap="flat">
              <a:solidFill>
                <a:schemeClr val="accent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D0BEF9C-1B66-427F-A360-5A3009E2C983}"/>
                </a:ext>
              </a:extLst>
            </p:cNvPr>
            <p:cNvSpPr/>
            <p:nvPr/>
          </p:nvSpPr>
          <p:spPr>
            <a:xfrm>
              <a:off x="1350577" y="835166"/>
              <a:ext cx="1442742" cy="873757"/>
            </a:xfrm>
            <a:custGeom>
              <a:avLst/>
              <a:gdLst>
                <a:gd name="connsiteX0" fmla="*/ 0 w 173126"/>
                <a:gd name="connsiteY0" fmla="*/ 0 h 125316"/>
                <a:gd name="connsiteX1" fmla="*/ 173127 w 173126"/>
                <a:gd name="connsiteY1" fmla="*/ 0 h 125316"/>
                <a:gd name="connsiteX2" fmla="*/ 173127 w 173126"/>
                <a:gd name="connsiteY2" fmla="*/ 125317 h 125316"/>
                <a:gd name="connsiteX3" fmla="*/ 0 w 173126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126" h="125316">
                  <a:moveTo>
                    <a:pt x="0" y="0"/>
                  </a:moveTo>
                  <a:lnTo>
                    <a:pt x="173127" y="0"/>
                  </a:lnTo>
                  <a:lnTo>
                    <a:pt x="173127" y="125317"/>
                  </a:lnTo>
                  <a:lnTo>
                    <a:pt x="0" y="125317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29129954-2980-4F79-ABB9-46D309714920}"/>
                </a:ext>
              </a:extLst>
            </p:cNvPr>
            <p:cNvSpPr txBox="1"/>
            <p:nvPr/>
          </p:nvSpPr>
          <p:spPr>
            <a:xfrm>
              <a:off x="1587904" y="948879"/>
              <a:ext cx="9680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latin typeface="Montserrat ExtraBold" panose="00000900000000000000" pitchFamily="50" charset="0"/>
                  <a:sym typeface="Montserrat-Bold"/>
                  <a:rtl val="0"/>
                </a:rPr>
                <a:t>07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3C41BBB-63DB-4D0D-9B06-09A6D09D8BB4}"/>
                </a:ext>
              </a:extLst>
            </p:cNvPr>
            <p:cNvSpPr txBox="1"/>
            <p:nvPr/>
          </p:nvSpPr>
          <p:spPr>
            <a:xfrm>
              <a:off x="3101061" y="948879"/>
              <a:ext cx="32686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 spc="0" baseline="0">
                  <a:solidFill>
                    <a:schemeClr val="accent6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JULY</a:t>
              </a:r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4564C693-8EC1-4B67-AD8B-D8E0D4403CE8}"/>
              </a:ext>
            </a:extLst>
          </p:cNvPr>
          <p:cNvSpPr/>
          <p:nvPr/>
        </p:nvSpPr>
        <p:spPr>
          <a:xfrm>
            <a:off x="13296899" y="6248400"/>
            <a:ext cx="4988705" cy="40385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4D696C7-988E-454D-AFE6-6671BEB915FD}"/>
              </a:ext>
            </a:extLst>
          </p:cNvPr>
          <p:cNvGrpSpPr/>
          <p:nvPr/>
        </p:nvGrpSpPr>
        <p:grpSpPr>
          <a:xfrm>
            <a:off x="1343912" y="2116380"/>
            <a:ext cx="10888399" cy="7372591"/>
            <a:chOff x="1343912" y="2116380"/>
            <a:chExt cx="10888399" cy="737259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9C9861D-2E12-4424-9514-FA60DE2719ED}"/>
                </a:ext>
              </a:extLst>
            </p:cNvPr>
            <p:cNvSpPr/>
            <p:nvPr/>
          </p:nvSpPr>
          <p:spPr>
            <a:xfrm>
              <a:off x="10782904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BEB20C2-7D94-4734-83D9-D93538E9E4F4}"/>
                </a:ext>
              </a:extLst>
            </p:cNvPr>
            <p:cNvSpPr/>
            <p:nvPr/>
          </p:nvSpPr>
          <p:spPr>
            <a:xfrm>
              <a:off x="1343912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D50A64C-6430-47C3-884A-88F92E64907E}"/>
                </a:ext>
              </a:extLst>
            </p:cNvPr>
            <p:cNvSpPr/>
            <p:nvPr/>
          </p:nvSpPr>
          <p:spPr>
            <a:xfrm>
              <a:off x="1343912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D08A0FF-2B90-4D68-9333-801D00465122}"/>
                </a:ext>
              </a:extLst>
            </p:cNvPr>
            <p:cNvSpPr/>
            <p:nvPr/>
          </p:nvSpPr>
          <p:spPr>
            <a:xfrm>
              <a:off x="1343912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665CDFA-41D1-48E4-B010-E092ECD13C84}"/>
                </a:ext>
              </a:extLst>
            </p:cNvPr>
            <p:cNvSpPr/>
            <p:nvPr/>
          </p:nvSpPr>
          <p:spPr>
            <a:xfrm>
              <a:off x="1343912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945E5AA-DB2F-4421-90D1-4430E4FA59F5}"/>
                </a:ext>
              </a:extLst>
            </p:cNvPr>
            <p:cNvSpPr/>
            <p:nvPr/>
          </p:nvSpPr>
          <p:spPr>
            <a:xfrm>
              <a:off x="1343912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E6D3F30-CC5D-4FDD-898B-CD3C61EB6F1A}"/>
                </a:ext>
              </a:extLst>
            </p:cNvPr>
            <p:cNvSpPr/>
            <p:nvPr/>
          </p:nvSpPr>
          <p:spPr>
            <a:xfrm>
              <a:off x="1343912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53663EE-698F-4C7B-B97A-4322682851DD}"/>
                </a:ext>
              </a:extLst>
            </p:cNvPr>
            <p:cNvSpPr/>
            <p:nvPr/>
          </p:nvSpPr>
          <p:spPr>
            <a:xfrm>
              <a:off x="1343912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94EB82B-E604-466C-96D6-E0AAD517966E}"/>
                </a:ext>
              </a:extLst>
            </p:cNvPr>
            <p:cNvSpPr/>
            <p:nvPr/>
          </p:nvSpPr>
          <p:spPr>
            <a:xfrm>
              <a:off x="291694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B214E9D-F374-43B1-AEBE-9EFD6179842E}"/>
                </a:ext>
              </a:extLst>
            </p:cNvPr>
            <p:cNvSpPr/>
            <p:nvPr/>
          </p:nvSpPr>
          <p:spPr>
            <a:xfrm>
              <a:off x="291694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CEBAF09-9D1E-4858-A355-5BCA928858CB}"/>
                </a:ext>
              </a:extLst>
            </p:cNvPr>
            <p:cNvSpPr/>
            <p:nvPr/>
          </p:nvSpPr>
          <p:spPr>
            <a:xfrm>
              <a:off x="291694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B6A9CA3-F732-40BC-BF8B-3FB51E2B2C0A}"/>
                </a:ext>
              </a:extLst>
            </p:cNvPr>
            <p:cNvSpPr/>
            <p:nvPr/>
          </p:nvSpPr>
          <p:spPr>
            <a:xfrm>
              <a:off x="291694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092BA29-6B4C-47D1-B06A-28D30B57E997}"/>
                </a:ext>
              </a:extLst>
            </p:cNvPr>
            <p:cNvSpPr/>
            <p:nvPr/>
          </p:nvSpPr>
          <p:spPr>
            <a:xfrm>
              <a:off x="291694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1886FF-0C0A-402C-BD16-3328FE9DE352}"/>
                </a:ext>
              </a:extLst>
            </p:cNvPr>
            <p:cNvSpPr/>
            <p:nvPr/>
          </p:nvSpPr>
          <p:spPr>
            <a:xfrm>
              <a:off x="291694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A071EEE-66E8-45ED-A827-70D8A21FF830}"/>
                </a:ext>
              </a:extLst>
            </p:cNvPr>
            <p:cNvSpPr/>
            <p:nvPr/>
          </p:nvSpPr>
          <p:spPr>
            <a:xfrm>
              <a:off x="4490178" y="2802516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8817D3D-F8C7-4E8B-9745-36635CD546E6}"/>
                </a:ext>
              </a:extLst>
            </p:cNvPr>
            <p:cNvSpPr/>
            <p:nvPr/>
          </p:nvSpPr>
          <p:spPr>
            <a:xfrm>
              <a:off x="4490178" y="3936099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1378B5-D67B-4B57-AF95-65D5217C3D61}"/>
                </a:ext>
              </a:extLst>
            </p:cNvPr>
            <p:cNvSpPr/>
            <p:nvPr/>
          </p:nvSpPr>
          <p:spPr>
            <a:xfrm>
              <a:off x="4490178" y="5069878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EC9BFE4-E905-4B33-861A-3D22850B6236}"/>
                </a:ext>
              </a:extLst>
            </p:cNvPr>
            <p:cNvSpPr/>
            <p:nvPr/>
          </p:nvSpPr>
          <p:spPr>
            <a:xfrm>
              <a:off x="4490178" y="620365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FA5BF9F-4CA7-451C-B1D6-C26A89B060FE}"/>
                </a:ext>
              </a:extLst>
            </p:cNvPr>
            <p:cNvSpPr/>
            <p:nvPr/>
          </p:nvSpPr>
          <p:spPr>
            <a:xfrm>
              <a:off x="4490178" y="733724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02F4AEC-0F28-40FB-BA18-432A67D7DA62}"/>
                </a:ext>
              </a:extLst>
            </p:cNvPr>
            <p:cNvSpPr/>
            <p:nvPr/>
          </p:nvSpPr>
          <p:spPr>
            <a:xfrm>
              <a:off x="4490178" y="8471011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985B20A-AE07-4A6A-99C9-97B887E74B19}"/>
                </a:ext>
              </a:extLst>
            </p:cNvPr>
            <p:cNvSpPr/>
            <p:nvPr/>
          </p:nvSpPr>
          <p:spPr>
            <a:xfrm>
              <a:off x="606340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CBEBD09-F75D-4713-8355-F8E0688EE9E9}"/>
                </a:ext>
              </a:extLst>
            </p:cNvPr>
            <p:cNvSpPr/>
            <p:nvPr/>
          </p:nvSpPr>
          <p:spPr>
            <a:xfrm>
              <a:off x="606340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B0AC516-222A-4C2E-A17E-3F646EB63950}"/>
                </a:ext>
              </a:extLst>
            </p:cNvPr>
            <p:cNvSpPr/>
            <p:nvPr/>
          </p:nvSpPr>
          <p:spPr>
            <a:xfrm>
              <a:off x="606340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0DEAABE-C883-4948-B9B6-D9ADF7319559}"/>
                </a:ext>
              </a:extLst>
            </p:cNvPr>
            <p:cNvSpPr/>
            <p:nvPr/>
          </p:nvSpPr>
          <p:spPr>
            <a:xfrm>
              <a:off x="606340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D180B75-8A05-4B1F-907E-E994C8246C8D}"/>
                </a:ext>
              </a:extLst>
            </p:cNvPr>
            <p:cNvSpPr/>
            <p:nvPr/>
          </p:nvSpPr>
          <p:spPr>
            <a:xfrm>
              <a:off x="606340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E1E3E41-B508-4D39-B262-45C6A1174CCA}"/>
                </a:ext>
              </a:extLst>
            </p:cNvPr>
            <p:cNvSpPr/>
            <p:nvPr/>
          </p:nvSpPr>
          <p:spPr>
            <a:xfrm>
              <a:off x="606340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B189A2-DB4B-4F8B-B3F9-25AFD416DDF9}"/>
                </a:ext>
              </a:extLst>
            </p:cNvPr>
            <p:cNvSpPr/>
            <p:nvPr/>
          </p:nvSpPr>
          <p:spPr>
            <a:xfrm>
              <a:off x="7636443" y="2802516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6E63A1A-0776-4E15-BA46-3A4F69CAEC8D}"/>
                </a:ext>
              </a:extLst>
            </p:cNvPr>
            <p:cNvSpPr/>
            <p:nvPr/>
          </p:nvSpPr>
          <p:spPr>
            <a:xfrm>
              <a:off x="7636443" y="3936099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715351B-46BE-40AF-A8C3-E144E499BA89}"/>
                </a:ext>
              </a:extLst>
            </p:cNvPr>
            <p:cNvSpPr/>
            <p:nvPr/>
          </p:nvSpPr>
          <p:spPr>
            <a:xfrm>
              <a:off x="7636443" y="5069878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FD1574-5E16-4FAA-AFC6-B09608C485C4}"/>
                </a:ext>
              </a:extLst>
            </p:cNvPr>
            <p:cNvSpPr/>
            <p:nvPr/>
          </p:nvSpPr>
          <p:spPr>
            <a:xfrm>
              <a:off x="7636443" y="620365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C4C80E0-B47C-49AC-95C6-DEEC5FD6F8EF}"/>
                </a:ext>
              </a:extLst>
            </p:cNvPr>
            <p:cNvSpPr/>
            <p:nvPr/>
          </p:nvSpPr>
          <p:spPr>
            <a:xfrm>
              <a:off x="7636443" y="733724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8222289-76BC-4277-BD3D-F80188B6FB4F}"/>
                </a:ext>
              </a:extLst>
            </p:cNvPr>
            <p:cNvSpPr/>
            <p:nvPr/>
          </p:nvSpPr>
          <p:spPr>
            <a:xfrm>
              <a:off x="7636443" y="8471011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9E88AEE-6652-4EE9-9352-E228295C684F}"/>
                </a:ext>
              </a:extLst>
            </p:cNvPr>
            <p:cNvSpPr/>
            <p:nvPr/>
          </p:nvSpPr>
          <p:spPr>
            <a:xfrm>
              <a:off x="9209673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4F97241-C65A-4640-BCD8-1C1CA6014444}"/>
                </a:ext>
              </a:extLst>
            </p:cNvPr>
            <p:cNvSpPr/>
            <p:nvPr/>
          </p:nvSpPr>
          <p:spPr>
            <a:xfrm>
              <a:off x="9209673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3FDC045-DB87-410B-845B-41FA2D49C109}"/>
                </a:ext>
              </a:extLst>
            </p:cNvPr>
            <p:cNvSpPr/>
            <p:nvPr/>
          </p:nvSpPr>
          <p:spPr>
            <a:xfrm>
              <a:off x="9209673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9E9BD9E-6579-4E81-9ECC-9F9305A6C70D}"/>
                </a:ext>
              </a:extLst>
            </p:cNvPr>
            <p:cNvSpPr/>
            <p:nvPr/>
          </p:nvSpPr>
          <p:spPr>
            <a:xfrm>
              <a:off x="9209673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AB9AA30-DABB-4AB7-A0FB-28086CDCA8F8}"/>
                </a:ext>
              </a:extLst>
            </p:cNvPr>
            <p:cNvSpPr/>
            <p:nvPr/>
          </p:nvSpPr>
          <p:spPr>
            <a:xfrm>
              <a:off x="9209673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C1A863-9441-44DC-B349-246F075CED59}"/>
                </a:ext>
              </a:extLst>
            </p:cNvPr>
            <p:cNvSpPr/>
            <p:nvPr/>
          </p:nvSpPr>
          <p:spPr>
            <a:xfrm>
              <a:off x="9209673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391EDD3-4587-4F1D-9B69-43A549D136DB}"/>
                </a:ext>
              </a:extLst>
            </p:cNvPr>
            <p:cNvSpPr/>
            <p:nvPr/>
          </p:nvSpPr>
          <p:spPr>
            <a:xfrm>
              <a:off x="10782904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0278F3C-0559-474C-B33F-F648A89A56D4}"/>
                </a:ext>
              </a:extLst>
            </p:cNvPr>
            <p:cNvSpPr/>
            <p:nvPr/>
          </p:nvSpPr>
          <p:spPr>
            <a:xfrm>
              <a:off x="291694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272371A-E3D5-4B14-B95D-D173A2FAB7CF}"/>
                </a:ext>
              </a:extLst>
            </p:cNvPr>
            <p:cNvSpPr/>
            <p:nvPr/>
          </p:nvSpPr>
          <p:spPr>
            <a:xfrm>
              <a:off x="4490178" y="2116380"/>
              <a:ext cx="1449407" cy="567646"/>
            </a:xfrm>
            <a:custGeom>
              <a:avLst/>
              <a:gdLst>
                <a:gd name="connsiteX0" fmla="*/ -1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-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-1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-1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5687585-4C79-4EC0-800A-5A1EB4DC7DBD}"/>
                </a:ext>
              </a:extLst>
            </p:cNvPr>
            <p:cNvSpPr/>
            <p:nvPr/>
          </p:nvSpPr>
          <p:spPr>
            <a:xfrm>
              <a:off x="606340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94EB17C-EED4-4696-BF59-6F09B4D23CDE}"/>
                </a:ext>
              </a:extLst>
            </p:cNvPr>
            <p:cNvSpPr/>
            <p:nvPr/>
          </p:nvSpPr>
          <p:spPr>
            <a:xfrm>
              <a:off x="9209673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3E6D895-7ABC-4D66-B10F-9B641B9BF670}"/>
                </a:ext>
              </a:extLst>
            </p:cNvPr>
            <p:cNvSpPr/>
            <p:nvPr/>
          </p:nvSpPr>
          <p:spPr>
            <a:xfrm>
              <a:off x="10782904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0CF7EB4-AEE9-4837-B5AF-76FA51E93B81}"/>
                </a:ext>
              </a:extLst>
            </p:cNvPr>
            <p:cNvSpPr/>
            <p:nvPr/>
          </p:nvSpPr>
          <p:spPr>
            <a:xfrm>
              <a:off x="10782904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6284945-4335-4091-AB51-E9CCDC689345}"/>
                </a:ext>
              </a:extLst>
            </p:cNvPr>
            <p:cNvSpPr/>
            <p:nvPr/>
          </p:nvSpPr>
          <p:spPr>
            <a:xfrm>
              <a:off x="10782904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DF6ACDD-516B-4B49-9FEE-FACC7EA9707E}"/>
                </a:ext>
              </a:extLst>
            </p:cNvPr>
            <p:cNvSpPr/>
            <p:nvPr/>
          </p:nvSpPr>
          <p:spPr>
            <a:xfrm>
              <a:off x="10782904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D404738-F6F3-4BFA-BE94-B2373BFE6DCB}"/>
                </a:ext>
              </a:extLst>
            </p:cNvPr>
            <p:cNvSpPr/>
            <p:nvPr/>
          </p:nvSpPr>
          <p:spPr>
            <a:xfrm>
              <a:off x="10782904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C58A4CA-AA85-4487-9059-4B20078FEC1C}"/>
                </a:ext>
              </a:extLst>
            </p:cNvPr>
            <p:cNvSpPr/>
            <p:nvPr/>
          </p:nvSpPr>
          <p:spPr>
            <a:xfrm>
              <a:off x="7636443" y="2116380"/>
              <a:ext cx="1449407" cy="567646"/>
            </a:xfrm>
            <a:custGeom>
              <a:avLst/>
              <a:gdLst>
                <a:gd name="connsiteX0" fmla="*/ 1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1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1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FA1E586-165B-4E9D-ACBA-DD9B0B4F2718}"/>
                </a:ext>
              </a:extLst>
            </p:cNvPr>
            <p:cNvSpPr txBox="1"/>
            <p:nvPr/>
          </p:nvSpPr>
          <p:spPr>
            <a:xfrm>
              <a:off x="1166798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9C33CC-CEE2-4BEF-80FD-411448A1013A}"/>
                </a:ext>
              </a:extLst>
            </p:cNvPr>
            <p:cNvSpPr txBox="1"/>
            <p:nvPr/>
          </p:nvSpPr>
          <p:spPr>
            <a:xfrm>
              <a:off x="2249884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59806FC-7F59-48A9-BE32-414A95074C5C}"/>
                </a:ext>
              </a:extLst>
            </p:cNvPr>
            <p:cNvSpPr txBox="1"/>
            <p:nvPr/>
          </p:nvSpPr>
          <p:spPr>
            <a:xfrm>
              <a:off x="3819567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1B00E43-75BA-4B26-BEAE-E8EAEEA1BC0B}"/>
                </a:ext>
              </a:extLst>
            </p:cNvPr>
            <p:cNvSpPr txBox="1"/>
            <p:nvPr/>
          </p:nvSpPr>
          <p:spPr>
            <a:xfrm>
              <a:off x="538925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6F5CBB0-E3DA-4C8D-8D69-D3575DCFA3CC}"/>
                </a:ext>
              </a:extLst>
            </p:cNvPr>
            <p:cNvSpPr txBox="1"/>
            <p:nvPr/>
          </p:nvSpPr>
          <p:spPr>
            <a:xfrm>
              <a:off x="6958933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BE8F1DC-C606-4F79-92C3-59B4271F1D89}"/>
                </a:ext>
              </a:extLst>
            </p:cNvPr>
            <p:cNvSpPr txBox="1"/>
            <p:nvPr/>
          </p:nvSpPr>
          <p:spPr>
            <a:xfrm>
              <a:off x="8528616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209FDE9-CDDE-4503-BA83-320092553D77}"/>
                </a:ext>
              </a:extLst>
            </p:cNvPr>
            <p:cNvSpPr txBox="1"/>
            <p:nvPr/>
          </p:nvSpPr>
          <p:spPr>
            <a:xfrm>
              <a:off x="10098299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7D1902-9F72-4D01-861B-E20798722D27}"/>
                </a:ext>
              </a:extLst>
            </p:cNvPr>
            <p:cNvSpPr txBox="1"/>
            <p:nvPr/>
          </p:nvSpPr>
          <p:spPr>
            <a:xfrm>
              <a:off x="1166798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9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79D90B7-885D-4C15-81D1-89D7EF79EF10}"/>
                </a:ext>
              </a:extLst>
            </p:cNvPr>
            <p:cNvSpPr txBox="1"/>
            <p:nvPr/>
          </p:nvSpPr>
          <p:spPr>
            <a:xfrm>
              <a:off x="2249884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10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58154AC-6DEA-4B71-8A35-F508766DD306}"/>
                </a:ext>
              </a:extLst>
            </p:cNvPr>
            <p:cNvSpPr txBox="1"/>
            <p:nvPr/>
          </p:nvSpPr>
          <p:spPr>
            <a:xfrm>
              <a:off x="3819567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11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08D78DF-3965-4721-8177-5407BC706E96}"/>
                </a:ext>
              </a:extLst>
            </p:cNvPr>
            <p:cNvSpPr txBox="1"/>
            <p:nvPr/>
          </p:nvSpPr>
          <p:spPr>
            <a:xfrm>
              <a:off x="538925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12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91B49A-AF5F-408A-8A2D-F9D72EEA2D5A}"/>
                </a:ext>
              </a:extLst>
            </p:cNvPr>
            <p:cNvSpPr txBox="1"/>
            <p:nvPr/>
          </p:nvSpPr>
          <p:spPr>
            <a:xfrm>
              <a:off x="6958933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13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84D5D45-9BBD-4669-B003-0201BDD8C7ED}"/>
                </a:ext>
              </a:extLst>
            </p:cNvPr>
            <p:cNvSpPr txBox="1"/>
            <p:nvPr/>
          </p:nvSpPr>
          <p:spPr>
            <a:xfrm>
              <a:off x="8528616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14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823C089-5C3D-495A-A462-C896D9B6FD0B}"/>
                </a:ext>
              </a:extLst>
            </p:cNvPr>
            <p:cNvSpPr txBox="1"/>
            <p:nvPr/>
          </p:nvSpPr>
          <p:spPr>
            <a:xfrm>
              <a:off x="10098299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15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8E6AEFC-793A-4E39-B661-40843F2B049E}"/>
                </a:ext>
              </a:extLst>
            </p:cNvPr>
            <p:cNvSpPr txBox="1"/>
            <p:nvPr/>
          </p:nvSpPr>
          <p:spPr>
            <a:xfrm>
              <a:off x="1166798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16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4202F63-6915-40A1-8C7B-66D6A0523D93}"/>
                </a:ext>
              </a:extLst>
            </p:cNvPr>
            <p:cNvSpPr txBox="1"/>
            <p:nvPr/>
          </p:nvSpPr>
          <p:spPr>
            <a:xfrm>
              <a:off x="2249884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17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B3F8A5D-24BD-4A0E-88D3-4DC7006E0E2A}"/>
                </a:ext>
              </a:extLst>
            </p:cNvPr>
            <p:cNvSpPr txBox="1"/>
            <p:nvPr/>
          </p:nvSpPr>
          <p:spPr>
            <a:xfrm>
              <a:off x="3819567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18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8F1E96-7220-4CBB-86DE-BF52C22AA4CA}"/>
                </a:ext>
              </a:extLst>
            </p:cNvPr>
            <p:cNvSpPr txBox="1"/>
            <p:nvPr/>
          </p:nvSpPr>
          <p:spPr>
            <a:xfrm>
              <a:off x="538925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19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1FBBE9D-70AB-45BC-B20A-E37BEA5BEECF}"/>
                </a:ext>
              </a:extLst>
            </p:cNvPr>
            <p:cNvSpPr txBox="1"/>
            <p:nvPr/>
          </p:nvSpPr>
          <p:spPr>
            <a:xfrm>
              <a:off x="6958933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20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F8EDC85-B146-4DEF-A745-40B9D51D1B68}"/>
                </a:ext>
              </a:extLst>
            </p:cNvPr>
            <p:cNvSpPr txBox="1"/>
            <p:nvPr/>
          </p:nvSpPr>
          <p:spPr>
            <a:xfrm>
              <a:off x="8528616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21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62668FE-6719-429B-B768-81E08B9EEC88}"/>
                </a:ext>
              </a:extLst>
            </p:cNvPr>
            <p:cNvSpPr txBox="1"/>
            <p:nvPr/>
          </p:nvSpPr>
          <p:spPr>
            <a:xfrm>
              <a:off x="10098299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22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68D9410-A5F7-4BBE-BE3D-8CD69D2E865C}"/>
                </a:ext>
              </a:extLst>
            </p:cNvPr>
            <p:cNvSpPr txBox="1"/>
            <p:nvPr/>
          </p:nvSpPr>
          <p:spPr>
            <a:xfrm>
              <a:off x="1166798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23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2CCE762-86B3-4A01-A885-0B473A43098D}"/>
                </a:ext>
              </a:extLst>
            </p:cNvPr>
            <p:cNvSpPr txBox="1"/>
            <p:nvPr/>
          </p:nvSpPr>
          <p:spPr>
            <a:xfrm>
              <a:off x="2249884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24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B720775-2C07-4B8B-95BE-EDF266646728}"/>
                </a:ext>
              </a:extLst>
            </p:cNvPr>
            <p:cNvSpPr txBox="1"/>
            <p:nvPr/>
          </p:nvSpPr>
          <p:spPr>
            <a:xfrm>
              <a:off x="3819567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25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77F1A41-04CD-4434-83DC-8B1D3E1D6C0F}"/>
                </a:ext>
              </a:extLst>
            </p:cNvPr>
            <p:cNvSpPr txBox="1"/>
            <p:nvPr/>
          </p:nvSpPr>
          <p:spPr>
            <a:xfrm>
              <a:off x="538925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26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4F9D085-4DB0-4596-80AF-AB221ECF5140}"/>
                </a:ext>
              </a:extLst>
            </p:cNvPr>
            <p:cNvSpPr txBox="1"/>
            <p:nvPr/>
          </p:nvSpPr>
          <p:spPr>
            <a:xfrm>
              <a:off x="2249884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31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6CDC4B7-3254-4C38-9C06-1A767B2E732E}"/>
                </a:ext>
              </a:extLst>
            </p:cNvPr>
            <p:cNvSpPr txBox="1"/>
            <p:nvPr/>
          </p:nvSpPr>
          <p:spPr>
            <a:xfrm>
              <a:off x="3819567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7930571-7523-4CDF-B6CE-A8FF04321DA4}"/>
                </a:ext>
              </a:extLst>
            </p:cNvPr>
            <p:cNvSpPr txBox="1"/>
            <p:nvPr/>
          </p:nvSpPr>
          <p:spPr>
            <a:xfrm>
              <a:off x="6958933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F3EE1AA-30B8-4116-A032-E1230C1987EB}"/>
                </a:ext>
              </a:extLst>
            </p:cNvPr>
            <p:cNvSpPr txBox="1"/>
            <p:nvPr/>
          </p:nvSpPr>
          <p:spPr>
            <a:xfrm>
              <a:off x="8528616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41213E3-A54D-4BA0-82D6-99777117E6BE}"/>
                </a:ext>
              </a:extLst>
            </p:cNvPr>
            <p:cNvSpPr txBox="1"/>
            <p:nvPr/>
          </p:nvSpPr>
          <p:spPr>
            <a:xfrm>
              <a:off x="10098299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333A357-082A-4649-B776-8A6EAD7BB1B4}"/>
                </a:ext>
              </a:extLst>
            </p:cNvPr>
            <p:cNvSpPr txBox="1"/>
            <p:nvPr/>
          </p:nvSpPr>
          <p:spPr>
            <a:xfrm>
              <a:off x="1166798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61F27C3-9914-46A1-B9E0-F053BF764408}"/>
                </a:ext>
              </a:extLst>
            </p:cNvPr>
            <p:cNvSpPr txBox="1"/>
            <p:nvPr/>
          </p:nvSpPr>
          <p:spPr>
            <a:xfrm>
              <a:off x="139928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Sunday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5FCD58E-812D-48D4-9381-2E42E6D51827}"/>
                </a:ext>
              </a:extLst>
            </p:cNvPr>
            <p:cNvSpPr txBox="1"/>
            <p:nvPr/>
          </p:nvSpPr>
          <p:spPr>
            <a:xfrm>
              <a:off x="297245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Monday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5791F48-74FF-4E51-958B-45ADCB163EDC}"/>
                </a:ext>
              </a:extLst>
            </p:cNvPr>
            <p:cNvSpPr txBox="1"/>
            <p:nvPr/>
          </p:nvSpPr>
          <p:spPr>
            <a:xfrm>
              <a:off x="454561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Tuesday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2F98FB7-7A04-47A1-B92F-55FC97EC5AB9}"/>
                </a:ext>
              </a:extLst>
            </p:cNvPr>
            <p:cNvSpPr txBox="1"/>
            <p:nvPr/>
          </p:nvSpPr>
          <p:spPr>
            <a:xfrm>
              <a:off x="611878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Wednesday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BD39C72-CD86-42B0-9193-BA778A7A809F}"/>
                </a:ext>
              </a:extLst>
            </p:cNvPr>
            <p:cNvSpPr txBox="1"/>
            <p:nvPr/>
          </p:nvSpPr>
          <p:spPr>
            <a:xfrm>
              <a:off x="926511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Friday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354AA83-88C0-4CA8-8259-162E56587783}"/>
                </a:ext>
              </a:extLst>
            </p:cNvPr>
            <p:cNvSpPr txBox="1"/>
            <p:nvPr/>
          </p:nvSpPr>
          <p:spPr>
            <a:xfrm>
              <a:off x="10838277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Saturday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5C039E4-602A-49C7-A844-3032821927F7}"/>
                </a:ext>
              </a:extLst>
            </p:cNvPr>
            <p:cNvSpPr txBox="1"/>
            <p:nvPr/>
          </p:nvSpPr>
          <p:spPr>
            <a:xfrm>
              <a:off x="769194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Thursday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5F406CC8-4F4A-4AE7-966A-28E6B1BEF39D}"/>
                </a:ext>
              </a:extLst>
            </p:cNvPr>
            <p:cNvSpPr txBox="1"/>
            <p:nvPr/>
          </p:nvSpPr>
          <p:spPr>
            <a:xfrm>
              <a:off x="2249884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26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94ACED2-9244-4A91-9E82-188A28F7EE77}"/>
                </a:ext>
              </a:extLst>
            </p:cNvPr>
            <p:cNvSpPr txBox="1"/>
            <p:nvPr/>
          </p:nvSpPr>
          <p:spPr>
            <a:xfrm>
              <a:off x="3819567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C86124B9-67BE-4D33-8C02-F7A86F023D92}"/>
                </a:ext>
              </a:extLst>
            </p:cNvPr>
            <p:cNvSpPr txBox="1"/>
            <p:nvPr/>
          </p:nvSpPr>
          <p:spPr>
            <a:xfrm>
              <a:off x="538925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2F6BCA56-E2D8-4C19-94E3-D0FA1CEE0B23}"/>
                </a:ext>
              </a:extLst>
            </p:cNvPr>
            <p:cNvSpPr txBox="1"/>
            <p:nvPr/>
          </p:nvSpPr>
          <p:spPr>
            <a:xfrm>
              <a:off x="6958933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2132C2D4-48D8-4000-896A-6ED4D55565D7}"/>
                </a:ext>
              </a:extLst>
            </p:cNvPr>
            <p:cNvSpPr txBox="1"/>
            <p:nvPr/>
          </p:nvSpPr>
          <p:spPr>
            <a:xfrm>
              <a:off x="8528616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34C0DC1F-69F2-4214-AE81-E9386F5C93C5}"/>
                </a:ext>
              </a:extLst>
            </p:cNvPr>
            <p:cNvSpPr txBox="1"/>
            <p:nvPr/>
          </p:nvSpPr>
          <p:spPr>
            <a:xfrm>
              <a:off x="10098299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9040D31A-8116-43DF-838B-1FE31938D9F3}"/>
                </a:ext>
              </a:extLst>
            </p:cNvPr>
            <p:cNvSpPr txBox="1"/>
            <p:nvPr/>
          </p:nvSpPr>
          <p:spPr>
            <a:xfrm>
              <a:off x="538925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49884440-65BA-4F7F-BC43-F236137E6402}"/>
                </a:ext>
              </a:extLst>
            </p:cNvPr>
            <p:cNvSpPr txBox="1"/>
            <p:nvPr/>
          </p:nvSpPr>
          <p:spPr>
            <a:xfrm>
              <a:off x="6958933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1A8F36FE-170C-4DF9-B21E-B1AED9348F54}"/>
                </a:ext>
              </a:extLst>
            </p:cNvPr>
            <p:cNvSpPr txBox="1"/>
            <p:nvPr/>
          </p:nvSpPr>
          <p:spPr>
            <a:xfrm>
              <a:off x="8528616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261EE846-06C5-4384-B932-5D062589FB52}"/>
                </a:ext>
              </a:extLst>
            </p:cNvPr>
            <p:cNvSpPr txBox="1"/>
            <p:nvPr/>
          </p:nvSpPr>
          <p:spPr>
            <a:xfrm>
              <a:off x="10098299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DC2502E5-70FE-4818-881D-65BC39B5B5B8}"/>
                </a:ext>
              </a:extLst>
            </p:cNvPr>
            <p:cNvSpPr txBox="1"/>
            <p:nvPr/>
          </p:nvSpPr>
          <p:spPr>
            <a:xfrm>
              <a:off x="1166798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</p:grpSp>
      <p:sp>
        <p:nvSpPr>
          <p:cNvPr id="206" name="Rectangle 205" descr="e7d195523061f1c0cef09ac28eaae964ec9988a5cce77c8b8C1E4685C6E6B40CD7615480512384A61EE159C6FE0045D14B61E85D0A95589D558B81FFC809322ACC20DC2254D928200A3EA0841B8B181401EC87BC981B1815DADB6418FBC2551CC9D332DE5664B3940F63757AB6A4C024650771445E27B83B02EDEEA8340516921653AAE451D04756">
            <a:extLst>
              <a:ext uri="{FF2B5EF4-FFF2-40B4-BE49-F238E27FC236}">
                <a16:creationId xmlns:a16="http://schemas.microsoft.com/office/drawing/2014/main" id="{B15EF8CC-3895-445D-BE0B-6057FE9BFB1F}"/>
              </a:ext>
            </a:extLst>
          </p:cNvPr>
          <p:cNvSpPr/>
          <p:nvPr/>
        </p:nvSpPr>
        <p:spPr>
          <a:xfrm>
            <a:off x="13915316" y="7466265"/>
            <a:ext cx="3667580" cy="1911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Feugiat delicata liberavisse id cum</a:t>
            </a:r>
            <a:r>
              <a:rPr lang="en-U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His at soluta regione diceret, cum et atqui placerat petentium. Per amet nonumy.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76AB5A2-ED27-491A-BD5E-91E13FF3C8A7}"/>
              </a:ext>
            </a:extLst>
          </p:cNvPr>
          <p:cNvSpPr txBox="1"/>
          <p:nvPr/>
        </p:nvSpPr>
        <p:spPr>
          <a:xfrm>
            <a:off x="13915316" y="6592274"/>
            <a:ext cx="3023436" cy="596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>
                <a:latin typeface="+mj-lt"/>
              </a:rPr>
              <a:t>To do list: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D82586A3-FCE1-41D1-9832-4118484AC66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01592574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aphic 2">
            <a:extLst>
              <a:ext uri="{FF2B5EF4-FFF2-40B4-BE49-F238E27FC236}">
                <a16:creationId xmlns:a16="http://schemas.microsoft.com/office/drawing/2014/main" id="{44C19F23-E672-4A72-BCF8-5511944E4B26}"/>
              </a:ext>
            </a:extLst>
          </p:cNvPr>
          <p:cNvGrpSpPr/>
          <p:nvPr/>
        </p:nvGrpSpPr>
        <p:grpSpPr>
          <a:xfrm>
            <a:off x="9533883" y="767549"/>
            <a:ext cx="2835233" cy="1040056"/>
            <a:chOff x="12645958" y="1604741"/>
            <a:chExt cx="406635" cy="149167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DA5C996-B4A8-4FEE-B160-79B4ACA5C46A}"/>
                </a:ext>
              </a:extLst>
            </p:cNvPr>
            <p:cNvSpPr/>
            <p:nvPr/>
          </p:nvSpPr>
          <p:spPr>
            <a:xfrm>
              <a:off x="12645958" y="1614439"/>
              <a:ext cx="104963" cy="125316"/>
            </a:xfrm>
            <a:custGeom>
              <a:avLst/>
              <a:gdLst>
                <a:gd name="connsiteX0" fmla="*/ 94882 w 104963"/>
                <a:gd name="connsiteY0" fmla="*/ 95074 h 125316"/>
                <a:gd name="connsiteX1" fmla="*/ 59502 w 104963"/>
                <a:gd name="connsiteY1" fmla="*/ 95074 h 125316"/>
                <a:gd name="connsiteX2" fmla="*/ 88271 w 104963"/>
                <a:gd name="connsiteY2" fmla="*/ 72207 h 125316"/>
                <a:gd name="connsiteX3" fmla="*/ 98898 w 104963"/>
                <a:gd name="connsiteY3" fmla="*/ 59448 h 125316"/>
                <a:gd name="connsiteX4" fmla="*/ 103652 w 104963"/>
                <a:gd name="connsiteY4" fmla="*/ 38576 h 125316"/>
                <a:gd name="connsiteX5" fmla="*/ 90183 w 104963"/>
                <a:gd name="connsiteY5" fmla="*/ 11010 h 125316"/>
                <a:gd name="connsiteX6" fmla="*/ 58847 w 104963"/>
                <a:gd name="connsiteY6" fmla="*/ 0 h 125316"/>
                <a:gd name="connsiteX7" fmla="*/ 41089 w 104963"/>
                <a:gd name="connsiteY7" fmla="*/ 1639 h 125316"/>
                <a:gd name="connsiteX8" fmla="*/ 20928 w 104963"/>
                <a:gd name="connsiteY8" fmla="*/ 9617 h 125316"/>
                <a:gd name="connsiteX9" fmla="*/ 0 w 104963"/>
                <a:gd name="connsiteY9" fmla="*/ 37811 h 125316"/>
                <a:gd name="connsiteX10" fmla="*/ 30079 w 104963"/>
                <a:gd name="connsiteY10" fmla="*/ 50597 h 125316"/>
                <a:gd name="connsiteX11" fmla="*/ 37510 w 104963"/>
                <a:gd name="connsiteY11" fmla="*/ 36254 h 125316"/>
                <a:gd name="connsiteX12" fmla="*/ 48410 w 104963"/>
                <a:gd name="connsiteY12" fmla="*/ 31090 h 125316"/>
                <a:gd name="connsiteX13" fmla="*/ 57918 w 104963"/>
                <a:gd name="connsiteY13" fmla="*/ 34232 h 125316"/>
                <a:gd name="connsiteX14" fmla="*/ 61798 w 104963"/>
                <a:gd name="connsiteY14" fmla="*/ 43330 h 125316"/>
                <a:gd name="connsiteX15" fmla="*/ 57508 w 104963"/>
                <a:gd name="connsiteY15" fmla="*/ 56252 h 125316"/>
                <a:gd name="connsiteX16" fmla="*/ 38986 w 104963"/>
                <a:gd name="connsiteY16" fmla="*/ 74146 h 125316"/>
                <a:gd name="connsiteX17" fmla="*/ 33248 w 104963"/>
                <a:gd name="connsiteY17" fmla="*/ 78709 h 125316"/>
                <a:gd name="connsiteX18" fmla="*/ 28577 w 104963"/>
                <a:gd name="connsiteY18" fmla="*/ 82424 h 125316"/>
                <a:gd name="connsiteX19" fmla="*/ 7158 w 104963"/>
                <a:gd name="connsiteY19" fmla="*/ 103871 h 125316"/>
                <a:gd name="connsiteX20" fmla="*/ 628 w 104963"/>
                <a:gd name="connsiteY20" fmla="*/ 125317 h 125316"/>
                <a:gd name="connsiteX21" fmla="*/ 79883 w 104963"/>
                <a:gd name="connsiteY21" fmla="*/ 125317 h 125316"/>
                <a:gd name="connsiteX22" fmla="*/ 104963 w 104963"/>
                <a:gd name="connsiteY22" fmla="*/ 125317 h 125316"/>
                <a:gd name="connsiteX23" fmla="*/ 94882 w 104963"/>
                <a:gd name="connsiteY23" fmla="*/ 95074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63" h="125316">
                  <a:moveTo>
                    <a:pt x="94882" y="95074"/>
                  </a:moveTo>
                  <a:lnTo>
                    <a:pt x="59502" y="95074"/>
                  </a:lnTo>
                  <a:lnTo>
                    <a:pt x="88271" y="72207"/>
                  </a:lnTo>
                  <a:cubicBezTo>
                    <a:pt x="92833" y="68519"/>
                    <a:pt x="96358" y="64284"/>
                    <a:pt x="98898" y="59448"/>
                  </a:cubicBezTo>
                  <a:cubicBezTo>
                    <a:pt x="102067" y="53411"/>
                    <a:pt x="103652" y="46444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7" y="0"/>
                  </a:cubicBezTo>
                  <a:cubicBezTo>
                    <a:pt x="52427" y="0"/>
                    <a:pt x="46499" y="546"/>
                    <a:pt x="41089" y="1639"/>
                  </a:cubicBezTo>
                  <a:cubicBezTo>
                    <a:pt x="33330" y="3196"/>
                    <a:pt x="26582" y="5846"/>
                    <a:pt x="20928" y="9617"/>
                  </a:cubicBezTo>
                  <a:cubicBezTo>
                    <a:pt x="11283" y="16037"/>
                    <a:pt x="4317" y="25435"/>
                    <a:pt x="0" y="37811"/>
                  </a:cubicBezTo>
                  <a:lnTo>
                    <a:pt x="30079" y="50597"/>
                  </a:lnTo>
                  <a:cubicBezTo>
                    <a:pt x="31746" y="44477"/>
                    <a:pt x="34205" y="39696"/>
                    <a:pt x="37510" y="36254"/>
                  </a:cubicBezTo>
                  <a:cubicBezTo>
                    <a:pt x="40816" y="32811"/>
                    <a:pt x="44450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8" y="39368"/>
                    <a:pt x="61798" y="43330"/>
                  </a:cubicBezTo>
                  <a:cubicBezTo>
                    <a:pt x="61798" y="47537"/>
                    <a:pt x="60377" y="51826"/>
                    <a:pt x="57508" y="56252"/>
                  </a:cubicBezTo>
                  <a:cubicBezTo>
                    <a:pt x="54421" y="60678"/>
                    <a:pt x="48248" y="66633"/>
                    <a:pt x="38986" y="74146"/>
                  </a:cubicBezTo>
                  <a:lnTo>
                    <a:pt x="33248" y="78709"/>
                  </a:lnTo>
                  <a:lnTo>
                    <a:pt x="28577" y="82424"/>
                  </a:lnTo>
                  <a:cubicBezTo>
                    <a:pt x="18660" y="90375"/>
                    <a:pt x="11528" y="97532"/>
                    <a:pt x="7158" y="103871"/>
                  </a:cubicBezTo>
                  <a:cubicBezTo>
                    <a:pt x="2813" y="110209"/>
                    <a:pt x="628" y="117367"/>
                    <a:pt x="628" y="125317"/>
                  </a:cubicBezTo>
                  <a:lnTo>
                    <a:pt x="79883" y="125317"/>
                  </a:lnTo>
                  <a:lnTo>
                    <a:pt x="104963" y="125317"/>
                  </a:lnTo>
                  <a:lnTo>
                    <a:pt x="94882" y="95074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4" name="Graphic 2">
              <a:extLst>
                <a:ext uri="{FF2B5EF4-FFF2-40B4-BE49-F238E27FC236}">
                  <a16:creationId xmlns:a16="http://schemas.microsoft.com/office/drawing/2014/main" id="{1A594347-1787-49DD-80E6-49EC442BF215}"/>
                </a:ext>
              </a:extLst>
            </p:cNvPr>
            <p:cNvGrpSpPr/>
            <p:nvPr/>
          </p:nvGrpSpPr>
          <p:grpSpPr>
            <a:xfrm>
              <a:off x="12725541" y="1604795"/>
              <a:ext cx="136053" cy="149112"/>
              <a:chOff x="12725541" y="1604795"/>
              <a:chExt cx="136053" cy="149112"/>
            </a:xfrm>
            <a:solidFill>
              <a:srgbClr val="FFECBD"/>
            </a:solidFill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E52C03E-AA95-4053-BE11-168F95CB54EF}"/>
                  </a:ext>
                </a:extLst>
              </p:cNvPr>
              <p:cNvSpPr/>
              <p:nvPr/>
            </p:nvSpPr>
            <p:spPr>
              <a:xfrm>
                <a:off x="12735212" y="1614412"/>
                <a:ext cx="116711" cy="129797"/>
              </a:xfrm>
              <a:custGeom>
                <a:avLst/>
                <a:gdLst>
                  <a:gd name="connsiteX0" fmla="*/ 100920 w 116711"/>
                  <a:gd name="connsiteY0" fmla="*/ 18222 h 129797"/>
                  <a:gd name="connsiteX1" fmla="*/ 58683 w 116711"/>
                  <a:gd name="connsiteY1" fmla="*/ 0 h 129797"/>
                  <a:gd name="connsiteX2" fmla="*/ 44504 w 116711"/>
                  <a:gd name="connsiteY2" fmla="*/ 1530 h 129797"/>
                  <a:gd name="connsiteX3" fmla="*/ 16119 w 116711"/>
                  <a:gd name="connsiteY3" fmla="*/ 18796 h 129797"/>
                  <a:gd name="connsiteX4" fmla="*/ 13332 w 116711"/>
                  <a:gd name="connsiteY4" fmla="*/ 22320 h 129797"/>
                  <a:gd name="connsiteX5" fmla="*/ 0 w 116711"/>
                  <a:gd name="connsiteY5" fmla="*/ 65404 h 129797"/>
                  <a:gd name="connsiteX6" fmla="*/ 1230 w 116711"/>
                  <a:gd name="connsiteY6" fmla="*/ 79528 h 129797"/>
                  <a:gd name="connsiteX7" fmla="*/ 16939 w 116711"/>
                  <a:gd name="connsiteY7" fmla="*/ 111356 h 129797"/>
                  <a:gd name="connsiteX8" fmla="*/ 50897 w 116711"/>
                  <a:gd name="connsiteY8" fmla="*/ 129196 h 129797"/>
                  <a:gd name="connsiteX9" fmla="*/ 59995 w 116711"/>
                  <a:gd name="connsiteY9" fmla="*/ 129797 h 129797"/>
                  <a:gd name="connsiteX10" fmla="*/ 101412 w 116711"/>
                  <a:gd name="connsiteY10" fmla="*/ 110755 h 129797"/>
                  <a:gd name="connsiteX11" fmla="*/ 101548 w 116711"/>
                  <a:gd name="connsiteY11" fmla="*/ 110564 h 129797"/>
                  <a:gd name="connsiteX12" fmla="*/ 116246 w 116711"/>
                  <a:gd name="connsiteY12" fmla="*/ 73300 h 129797"/>
                  <a:gd name="connsiteX13" fmla="*/ 116712 w 116711"/>
                  <a:gd name="connsiteY13" fmla="*/ 64093 h 129797"/>
                  <a:gd name="connsiteX14" fmla="*/ 100920 w 116711"/>
                  <a:gd name="connsiteY14" fmla="*/ 18222 h 129797"/>
                  <a:gd name="connsiteX15" fmla="*/ 72070 w 116711"/>
                  <a:gd name="connsiteY15" fmla="*/ 89446 h 129797"/>
                  <a:gd name="connsiteX16" fmla="*/ 58519 w 116711"/>
                  <a:gd name="connsiteY16" fmla="*/ 98407 h 129797"/>
                  <a:gd name="connsiteX17" fmla="*/ 44559 w 116711"/>
                  <a:gd name="connsiteY17" fmla="*/ 89200 h 129797"/>
                  <a:gd name="connsiteX18" fmla="*/ 40516 w 116711"/>
                  <a:gd name="connsiteY18" fmla="*/ 64584 h 129797"/>
                  <a:gd name="connsiteX19" fmla="*/ 41663 w 116711"/>
                  <a:gd name="connsiteY19" fmla="*/ 50651 h 129797"/>
                  <a:gd name="connsiteX20" fmla="*/ 44640 w 116711"/>
                  <a:gd name="connsiteY20" fmla="*/ 40543 h 129797"/>
                  <a:gd name="connsiteX21" fmla="*/ 58191 w 116711"/>
                  <a:gd name="connsiteY21" fmla="*/ 31090 h 129797"/>
                  <a:gd name="connsiteX22" fmla="*/ 72398 w 116711"/>
                  <a:gd name="connsiteY22" fmla="*/ 40051 h 129797"/>
                  <a:gd name="connsiteX23" fmla="*/ 76196 w 116711"/>
                  <a:gd name="connsiteY23" fmla="*/ 64912 h 129797"/>
                  <a:gd name="connsiteX24" fmla="*/ 74228 w 116711"/>
                  <a:gd name="connsiteY24" fmla="*/ 83244 h 129797"/>
                  <a:gd name="connsiteX25" fmla="*/ 72070 w 116711"/>
                  <a:gd name="connsiteY25" fmla="*/ 89446 h 129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16711" h="129797">
                    <a:moveTo>
                      <a:pt x="100920" y="18222"/>
                    </a:moveTo>
                    <a:cubicBezTo>
                      <a:pt x="90401" y="6092"/>
                      <a:pt x="76305" y="0"/>
                      <a:pt x="58683" y="0"/>
                    </a:cubicBezTo>
                    <a:cubicBezTo>
                      <a:pt x="53684" y="0"/>
                      <a:pt x="48957" y="519"/>
                      <a:pt x="44504" y="1530"/>
                    </a:cubicBezTo>
                    <a:cubicBezTo>
                      <a:pt x="33276" y="4071"/>
                      <a:pt x="23796" y="9808"/>
                      <a:pt x="16119" y="18796"/>
                    </a:cubicBezTo>
                    <a:cubicBezTo>
                      <a:pt x="15135" y="19944"/>
                      <a:pt x="14207" y="21118"/>
                      <a:pt x="13332" y="22320"/>
                    </a:cubicBezTo>
                    <a:cubicBezTo>
                      <a:pt x="4453" y="34205"/>
                      <a:pt x="0" y="48548"/>
                      <a:pt x="0" y="65404"/>
                    </a:cubicBezTo>
                    <a:cubicBezTo>
                      <a:pt x="0" y="70322"/>
                      <a:pt x="410" y="75021"/>
                      <a:pt x="1230" y="79528"/>
                    </a:cubicBezTo>
                    <a:cubicBezTo>
                      <a:pt x="3442" y="91741"/>
                      <a:pt x="8688" y="102368"/>
                      <a:pt x="16939" y="111356"/>
                    </a:cubicBezTo>
                    <a:cubicBezTo>
                      <a:pt x="26199" y="121437"/>
                      <a:pt x="37538" y="127393"/>
                      <a:pt x="50897" y="129196"/>
                    </a:cubicBezTo>
                    <a:cubicBezTo>
                      <a:pt x="53821" y="129606"/>
                      <a:pt x="56853" y="129797"/>
                      <a:pt x="59995" y="129797"/>
                    </a:cubicBezTo>
                    <a:cubicBezTo>
                      <a:pt x="77398" y="129797"/>
                      <a:pt x="91222" y="123459"/>
                      <a:pt x="101412" y="110755"/>
                    </a:cubicBezTo>
                    <a:cubicBezTo>
                      <a:pt x="101467" y="110701"/>
                      <a:pt x="101493" y="110619"/>
                      <a:pt x="101548" y="110564"/>
                    </a:cubicBezTo>
                    <a:cubicBezTo>
                      <a:pt x="109908" y="100100"/>
                      <a:pt x="114799" y="87670"/>
                      <a:pt x="116246" y="73300"/>
                    </a:cubicBezTo>
                    <a:cubicBezTo>
                      <a:pt x="116547" y="70322"/>
                      <a:pt x="116712" y="67234"/>
                      <a:pt x="116712" y="64093"/>
                    </a:cubicBezTo>
                    <a:cubicBezTo>
                      <a:pt x="116712" y="45652"/>
                      <a:pt x="111465" y="30380"/>
                      <a:pt x="100920" y="18222"/>
                    </a:cubicBezTo>
                    <a:close/>
                    <a:moveTo>
                      <a:pt x="72070" y="89446"/>
                    </a:moveTo>
                    <a:cubicBezTo>
                      <a:pt x="69311" y="95401"/>
                      <a:pt x="64804" y="98407"/>
                      <a:pt x="58519" y="98407"/>
                    </a:cubicBezTo>
                    <a:cubicBezTo>
                      <a:pt x="51908" y="98407"/>
                      <a:pt x="47236" y="95347"/>
                      <a:pt x="44559" y="89200"/>
                    </a:cubicBezTo>
                    <a:cubicBezTo>
                      <a:pt x="41854" y="83080"/>
                      <a:pt x="40516" y="74857"/>
                      <a:pt x="40516" y="64584"/>
                    </a:cubicBezTo>
                    <a:cubicBezTo>
                      <a:pt x="40516" y="59476"/>
                      <a:pt x="40899" y="54831"/>
                      <a:pt x="41663" y="50651"/>
                    </a:cubicBezTo>
                    <a:cubicBezTo>
                      <a:pt x="42346" y="46908"/>
                      <a:pt x="43329" y="43521"/>
                      <a:pt x="44640" y="40543"/>
                    </a:cubicBezTo>
                    <a:cubicBezTo>
                      <a:pt x="47400" y="34232"/>
                      <a:pt x="51908" y="31090"/>
                      <a:pt x="58191" y="31090"/>
                    </a:cubicBezTo>
                    <a:cubicBezTo>
                      <a:pt x="65130" y="31090"/>
                      <a:pt x="69885" y="34068"/>
                      <a:pt x="72398" y="40051"/>
                    </a:cubicBezTo>
                    <a:cubicBezTo>
                      <a:pt x="74939" y="46007"/>
                      <a:pt x="76196" y="54312"/>
                      <a:pt x="76196" y="64912"/>
                    </a:cubicBezTo>
                    <a:cubicBezTo>
                      <a:pt x="76196" y="72070"/>
                      <a:pt x="75540" y="78190"/>
                      <a:pt x="74228" y="83244"/>
                    </a:cubicBezTo>
                    <a:cubicBezTo>
                      <a:pt x="73655" y="85539"/>
                      <a:pt x="72945" y="87588"/>
                      <a:pt x="72070" y="89446"/>
                    </a:cubicBez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B3EC15B9-B616-4E7C-969A-B6B316EFF861}"/>
                  </a:ext>
                </a:extLst>
              </p:cNvPr>
              <p:cNvSpPr/>
              <p:nvPr/>
            </p:nvSpPr>
            <p:spPr>
              <a:xfrm>
                <a:off x="12725541" y="1604795"/>
                <a:ext cx="136053" cy="149112"/>
              </a:xfrm>
              <a:custGeom>
                <a:avLst/>
                <a:gdLst>
                  <a:gd name="connsiteX0" fmla="*/ 69694 w 136053"/>
                  <a:gd name="connsiteY0" fmla="*/ 149113 h 149112"/>
                  <a:gd name="connsiteX1" fmla="*/ 59285 w 136053"/>
                  <a:gd name="connsiteY1" fmla="*/ 148430 h 149112"/>
                  <a:gd name="connsiteX2" fmla="*/ 19479 w 136053"/>
                  <a:gd name="connsiteY2" fmla="*/ 127530 h 149112"/>
                  <a:gd name="connsiteX3" fmla="*/ 1394 w 136053"/>
                  <a:gd name="connsiteY3" fmla="*/ 90894 h 149112"/>
                  <a:gd name="connsiteX4" fmla="*/ 0 w 136053"/>
                  <a:gd name="connsiteY4" fmla="*/ 75048 h 149112"/>
                  <a:gd name="connsiteX5" fmla="*/ 15245 w 136053"/>
                  <a:gd name="connsiteY5" fmla="*/ 26173 h 149112"/>
                  <a:gd name="connsiteX6" fmla="*/ 18441 w 136053"/>
                  <a:gd name="connsiteY6" fmla="*/ 22157 h 149112"/>
                  <a:gd name="connsiteX7" fmla="*/ 52044 w 136053"/>
                  <a:gd name="connsiteY7" fmla="*/ 1776 h 149112"/>
                  <a:gd name="connsiteX8" fmla="*/ 68355 w 136053"/>
                  <a:gd name="connsiteY8" fmla="*/ 0 h 149112"/>
                  <a:gd name="connsiteX9" fmla="*/ 117913 w 136053"/>
                  <a:gd name="connsiteY9" fmla="*/ 21555 h 149112"/>
                  <a:gd name="connsiteX10" fmla="*/ 117913 w 136053"/>
                  <a:gd name="connsiteY10" fmla="*/ 21555 h 149112"/>
                  <a:gd name="connsiteX11" fmla="*/ 136053 w 136053"/>
                  <a:gd name="connsiteY11" fmla="*/ 73764 h 149112"/>
                  <a:gd name="connsiteX12" fmla="*/ 135534 w 136053"/>
                  <a:gd name="connsiteY12" fmla="*/ 83954 h 149112"/>
                  <a:gd name="connsiteX13" fmla="*/ 118787 w 136053"/>
                  <a:gd name="connsiteY13" fmla="*/ 126300 h 149112"/>
                  <a:gd name="connsiteX14" fmla="*/ 69694 w 136053"/>
                  <a:gd name="connsiteY14" fmla="*/ 149113 h 149112"/>
                  <a:gd name="connsiteX15" fmla="*/ 68355 w 136053"/>
                  <a:gd name="connsiteY15" fmla="*/ 19315 h 149112"/>
                  <a:gd name="connsiteX16" fmla="*/ 56306 w 136053"/>
                  <a:gd name="connsiteY16" fmla="*/ 20599 h 149112"/>
                  <a:gd name="connsiteX17" fmla="*/ 33112 w 136053"/>
                  <a:gd name="connsiteY17" fmla="*/ 34724 h 149112"/>
                  <a:gd name="connsiteX18" fmla="*/ 30735 w 136053"/>
                  <a:gd name="connsiteY18" fmla="*/ 37702 h 149112"/>
                  <a:gd name="connsiteX19" fmla="*/ 19315 w 136053"/>
                  <a:gd name="connsiteY19" fmla="*/ 75021 h 149112"/>
                  <a:gd name="connsiteX20" fmla="*/ 20409 w 136053"/>
                  <a:gd name="connsiteY20" fmla="*/ 87397 h 149112"/>
                  <a:gd name="connsiteX21" fmla="*/ 33712 w 136053"/>
                  <a:gd name="connsiteY21" fmla="*/ 114416 h 149112"/>
                  <a:gd name="connsiteX22" fmla="*/ 61853 w 136053"/>
                  <a:gd name="connsiteY22" fmla="*/ 129224 h 149112"/>
                  <a:gd name="connsiteX23" fmla="*/ 69639 w 136053"/>
                  <a:gd name="connsiteY23" fmla="*/ 129743 h 149112"/>
                  <a:gd name="connsiteX24" fmla="*/ 103516 w 136053"/>
                  <a:gd name="connsiteY24" fmla="*/ 114334 h 149112"/>
                  <a:gd name="connsiteX25" fmla="*/ 103816 w 136053"/>
                  <a:gd name="connsiteY25" fmla="*/ 113952 h 149112"/>
                  <a:gd name="connsiteX26" fmla="*/ 116246 w 136053"/>
                  <a:gd name="connsiteY26" fmla="*/ 81960 h 149112"/>
                  <a:gd name="connsiteX27" fmla="*/ 116657 w 136053"/>
                  <a:gd name="connsiteY27" fmla="*/ 73709 h 149112"/>
                  <a:gd name="connsiteX28" fmla="*/ 103242 w 136053"/>
                  <a:gd name="connsiteY28" fmla="*/ 34177 h 149112"/>
                  <a:gd name="connsiteX29" fmla="*/ 68355 w 136053"/>
                  <a:gd name="connsiteY29" fmla="*/ 19315 h 149112"/>
                  <a:gd name="connsiteX30" fmla="*/ 68191 w 136053"/>
                  <a:gd name="connsiteY30" fmla="*/ 117695 h 149112"/>
                  <a:gd name="connsiteX31" fmla="*/ 45351 w 136053"/>
                  <a:gd name="connsiteY31" fmla="*/ 102723 h 149112"/>
                  <a:gd name="connsiteX32" fmla="*/ 40488 w 136053"/>
                  <a:gd name="connsiteY32" fmla="*/ 74201 h 149112"/>
                  <a:gd name="connsiteX33" fmla="*/ 41799 w 136053"/>
                  <a:gd name="connsiteY33" fmla="*/ 58547 h 149112"/>
                  <a:gd name="connsiteX34" fmla="*/ 45433 w 136053"/>
                  <a:gd name="connsiteY34" fmla="*/ 46307 h 149112"/>
                  <a:gd name="connsiteX35" fmla="*/ 67862 w 136053"/>
                  <a:gd name="connsiteY35" fmla="*/ 31063 h 149112"/>
                  <a:gd name="connsiteX36" fmla="*/ 90975 w 136053"/>
                  <a:gd name="connsiteY36" fmla="*/ 45898 h 149112"/>
                  <a:gd name="connsiteX37" fmla="*/ 95539 w 136053"/>
                  <a:gd name="connsiteY37" fmla="*/ 74556 h 149112"/>
                  <a:gd name="connsiteX38" fmla="*/ 93243 w 136053"/>
                  <a:gd name="connsiteY38" fmla="*/ 95319 h 149112"/>
                  <a:gd name="connsiteX39" fmla="*/ 90511 w 136053"/>
                  <a:gd name="connsiteY39" fmla="*/ 103133 h 149112"/>
                  <a:gd name="connsiteX40" fmla="*/ 68191 w 136053"/>
                  <a:gd name="connsiteY40" fmla="*/ 117695 h 149112"/>
                  <a:gd name="connsiteX41" fmla="*/ 67862 w 136053"/>
                  <a:gd name="connsiteY41" fmla="*/ 50405 h 149112"/>
                  <a:gd name="connsiteX42" fmla="*/ 63164 w 136053"/>
                  <a:gd name="connsiteY42" fmla="*/ 54066 h 149112"/>
                  <a:gd name="connsiteX43" fmla="*/ 60842 w 136053"/>
                  <a:gd name="connsiteY43" fmla="*/ 62044 h 149112"/>
                  <a:gd name="connsiteX44" fmla="*/ 59859 w 136053"/>
                  <a:gd name="connsiteY44" fmla="*/ 74228 h 149112"/>
                  <a:gd name="connsiteX45" fmla="*/ 63081 w 136053"/>
                  <a:gd name="connsiteY45" fmla="*/ 94937 h 149112"/>
                  <a:gd name="connsiteX46" fmla="*/ 68191 w 136053"/>
                  <a:gd name="connsiteY46" fmla="*/ 98352 h 149112"/>
                  <a:gd name="connsiteX47" fmla="*/ 72972 w 136053"/>
                  <a:gd name="connsiteY47" fmla="*/ 95019 h 149112"/>
                  <a:gd name="connsiteX48" fmla="*/ 72972 w 136053"/>
                  <a:gd name="connsiteY48" fmla="*/ 95019 h 149112"/>
                  <a:gd name="connsiteX49" fmla="*/ 74556 w 136053"/>
                  <a:gd name="connsiteY49" fmla="*/ 90484 h 149112"/>
                  <a:gd name="connsiteX50" fmla="*/ 76223 w 136053"/>
                  <a:gd name="connsiteY50" fmla="*/ 74556 h 149112"/>
                  <a:gd name="connsiteX51" fmla="*/ 73190 w 136053"/>
                  <a:gd name="connsiteY51" fmla="*/ 53493 h 149112"/>
                  <a:gd name="connsiteX52" fmla="*/ 67862 w 136053"/>
                  <a:gd name="connsiteY52" fmla="*/ 50405 h 149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36053" h="149112">
                    <a:moveTo>
                      <a:pt x="69694" y="149113"/>
                    </a:moveTo>
                    <a:cubicBezTo>
                      <a:pt x="66196" y="149113"/>
                      <a:pt x="62700" y="148867"/>
                      <a:pt x="59285" y="148430"/>
                    </a:cubicBezTo>
                    <a:cubicBezTo>
                      <a:pt x="43657" y="146299"/>
                      <a:pt x="30271" y="139277"/>
                      <a:pt x="19479" y="127530"/>
                    </a:cubicBezTo>
                    <a:cubicBezTo>
                      <a:pt x="10026" y="117230"/>
                      <a:pt x="3934" y="104881"/>
                      <a:pt x="1394" y="90894"/>
                    </a:cubicBezTo>
                    <a:cubicBezTo>
                      <a:pt x="464" y="85812"/>
                      <a:pt x="0" y="80485"/>
                      <a:pt x="0" y="75048"/>
                    </a:cubicBezTo>
                    <a:cubicBezTo>
                      <a:pt x="0" y="56170"/>
                      <a:pt x="5136" y="39723"/>
                      <a:pt x="15245" y="26173"/>
                    </a:cubicBezTo>
                    <a:cubicBezTo>
                      <a:pt x="16256" y="24807"/>
                      <a:pt x="17320" y="23468"/>
                      <a:pt x="18441" y="22157"/>
                    </a:cubicBezTo>
                    <a:cubicBezTo>
                      <a:pt x="27484" y="11638"/>
                      <a:pt x="38767" y="4781"/>
                      <a:pt x="52044" y="1776"/>
                    </a:cubicBezTo>
                    <a:cubicBezTo>
                      <a:pt x="57236" y="601"/>
                      <a:pt x="62727" y="0"/>
                      <a:pt x="68355" y="0"/>
                    </a:cubicBezTo>
                    <a:cubicBezTo>
                      <a:pt x="88845" y="0"/>
                      <a:pt x="105510" y="7240"/>
                      <a:pt x="117913" y="21555"/>
                    </a:cubicBezTo>
                    <a:cubicBezTo>
                      <a:pt x="117913" y="21555"/>
                      <a:pt x="117913" y="21555"/>
                      <a:pt x="117913" y="21555"/>
                    </a:cubicBezTo>
                    <a:cubicBezTo>
                      <a:pt x="129961" y="35461"/>
                      <a:pt x="136053" y="53001"/>
                      <a:pt x="136053" y="73764"/>
                    </a:cubicBezTo>
                    <a:cubicBezTo>
                      <a:pt x="136053" y="77152"/>
                      <a:pt x="135890" y="80567"/>
                      <a:pt x="135534" y="83954"/>
                    </a:cubicBezTo>
                    <a:cubicBezTo>
                      <a:pt x="133896" y="100155"/>
                      <a:pt x="128268" y="114389"/>
                      <a:pt x="118787" y="126300"/>
                    </a:cubicBezTo>
                    <a:cubicBezTo>
                      <a:pt x="106576" y="141490"/>
                      <a:pt x="90101" y="149113"/>
                      <a:pt x="69694" y="149113"/>
                    </a:cubicBezTo>
                    <a:close/>
                    <a:moveTo>
                      <a:pt x="68355" y="19315"/>
                    </a:moveTo>
                    <a:cubicBezTo>
                      <a:pt x="64147" y="19315"/>
                      <a:pt x="60104" y="19752"/>
                      <a:pt x="56306" y="20599"/>
                    </a:cubicBezTo>
                    <a:cubicBezTo>
                      <a:pt x="47046" y="22703"/>
                      <a:pt x="39478" y="27320"/>
                      <a:pt x="33112" y="34724"/>
                    </a:cubicBezTo>
                    <a:cubicBezTo>
                      <a:pt x="32292" y="35707"/>
                      <a:pt x="31501" y="36691"/>
                      <a:pt x="30735" y="37702"/>
                    </a:cubicBezTo>
                    <a:cubicBezTo>
                      <a:pt x="23058" y="48001"/>
                      <a:pt x="19315" y="60186"/>
                      <a:pt x="19315" y="75021"/>
                    </a:cubicBezTo>
                    <a:cubicBezTo>
                      <a:pt x="19315" y="79283"/>
                      <a:pt x="19671" y="83463"/>
                      <a:pt x="20409" y="87397"/>
                    </a:cubicBezTo>
                    <a:cubicBezTo>
                      <a:pt x="22320" y="97888"/>
                      <a:pt x="26665" y="106739"/>
                      <a:pt x="33712" y="114416"/>
                    </a:cubicBezTo>
                    <a:cubicBezTo>
                      <a:pt x="41472" y="122858"/>
                      <a:pt x="50678" y="127721"/>
                      <a:pt x="61853" y="129224"/>
                    </a:cubicBezTo>
                    <a:cubicBezTo>
                      <a:pt x="64393" y="129579"/>
                      <a:pt x="67017" y="129743"/>
                      <a:pt x="69639" y="129743"/>
                    </a:cubicBezTo>
                    <a:cubicBezTo>
                      <a:pt x="84092" y="129743"/>
                      <a:pt x="95182" y="124688"/>
                      <a:pt x="103516" y="114334"/>
                    </a:cubicBezTo>
                    <a:cubicBezTo>
                      <a:pt x="103571" y="114280"/>
                      <a:pt x="103761" y="114006"/>
                      <a:pt x="103816" y="113952"/>
                    </a:cubicBezTo>
                    <a:cubicBezTo>
                      <a:pt x="110865" y="105100"/>
                      <a:pt x="114989" y="94554"/>
                      <a:pt x="116246" y="81960"/>
                    </a:cubicBezTo>
                    <a:cubicBezTo>
                      <a:pt x="116519" y="79228"/>
                      <a:pt x="116657" y="76441"/>
                      <a:pt x="116657" y="73709"/>
                    </a:cubicBezTo>
                    <a:cubicBezTo>
                      <a:pt x="116657" y="57536"/>
                      <a:pt x="112257" y="44614"/>
                      <a:pt x="103242" y="34177"/>
                    </a:cubicBezTo>
                    <a:cubicBezTo>
                      <a:pt x="94609" y="24178"/>
                      <a:pt x="83190" y="19315"/>
                      <a:pt x="68355" y="19315"/>
                    </a:cubicBezTo>
                    <a:close/>
                    <a:moveTo>
                      <a:pt x="68191" y="117695"/>
                    </a:moveTo>
                    <a:cubicBezTo>
                      <a:pt x="57727" y="117695"/>
                      <a:pt x="49614" y="112367"/>
                      <a:pt x="45351" y="102723"/>
                    </a:cubicBezTo>
                    <a:cubicBezTo>
                      <a:pt x="42073" y="95265"/>
                      <a:pt x="40488" y="85949"/>
                      <a:pt x="40488" y="74201"/>
                    </a:cubicBezTo>
                    <a:cubicBezTo>
                      <a:pt x="40488" y="68546"/>
                      <a:pt x="40925" y="63273"/>
                      <a:pt x="41799" y="58547"/>
                    </a:cubicBezTo>
                    <a:cubicBezTo>
                      <a:pt x="42619" y="54066"/>
                      <a:pt x="43848" y="49941"/>
                      <a:pt x="45433" y="46307"/>
                    </a:cubicBezTo>
                    <a:cubicBezTo>
                      <a:pt x="49750" y="36472"/>
                      <a:pt x="57700" y="31063"/>
                      <a:pt x="67862" y="31063"/>
                    </a:cubicBezTo>
                    <a:cubicBezTo>
                      <a:pt x="78709" y="31063"/>
                      <a:pt x="86905" y="36336"/>
                      <a:pt x="90975" y="45898"/>
                    </a:cubicBezTo>
                    <a:cubicBezTo>
                      <a:pt x="94063" y="53137"/>
                      <a:pt x="95539" y="62508"/>
                      <a:pt x="95539" y="74556"/>
                    </a:cubicBezTo>
                    <a:cubicBezTo>
                      <a:pt x="95539" y="82506"/>
                      <a:pt x="94773" y="89500"/>
                      <a:pt x="93243" y="95319"/>
                    </a:cubicBezTo>
                    <a:cubicBezTo>
                      <a:pt x="92533" y="98106"/>
                      <a:pt x="91605" y="100756"/>
                      <a:pt x="90511" y="103133"/>
                    </a:cubicBezTo>
                    <a:cubicBezTo>
                      <a:pt x="86194" y="112531"/>
                      <a:pt x="78272" y="117695"/>
                      <a:pt x="68191" y="117695"/>
                    </a:cubicBezTo>
                    <a:close/>
                    <a:moveTo>
                      <a:pt x="67862" y="50405"/>
                    </a:moveTo>
                    <a:cubicBezTo>
                      <a:pt x="66060" y="50405"/>
                      <a:pt x="64666" y="50679"/>
                      <a:pt x="63164" y="54066"/>
                    </a:cubicBezTo>
                    <a:cubicBezTo>
                      <a:pt x="62181" y="56334"/>
                      <a:pt x="61389" y="59011"/>
                      <a:pt x="60842" y="62044"/>
                    </a:cubicBezTo>
                    <a:cubicBezTo>
                      <a:pt x="60187" y="65623"/>
                      <a:pt x="59859" y="69721"/>
                      <a:pt x="59859" y="74228"/>
                    </a:cubicBezTo>
                    <a:cubicBezTo>
                      <a:pt x="59859" y="83107"/>
                      <a:pt x="60951" y="90074"/>
                      <a:pt x="63081" y="94937"/>
                    </a:cubicBezTo>
                    <a:cubicBezTo>
                      <a:pt x="64230" y="97560"/>
                      <a:pt x="65432" y="98352"/>
                      <a:pt x="68191" y="98352"/>
                    </a:cubicBezTo>
                    <a:cubicBezTo>
                      <a:pt x="70377" y="98352"/>
                      <a:pt x="71660" y="97860"/>
                      <a:pt x="72972" y="95019"/>
                    </a:cubicBezTo>
                    <a:lnTo>
                      <a:pt x="72972" y="95019"/>
                    </a:lnTo>
                    <a:cubicBezTo>
                      <a:pt x="73573" y="93680"/>
                      <a:pt x="74119" y="92178"/>
                      <a:pt x="74556" y="90484"/>
                    </a:cubicBezTo>
                    <a:cubicBezTo>
                      <a:pt x="75649" y="86222"/>
                      <a:pt x="76223" y="80867"/>
                      <a:pt x="76223" y="74556"/>
                    </a:cubicBezTo>
                    <a:cubicBezTo>
                      <a:pt x="76223" y="65295"/>
                      <a:pt x="75213" y="58219"/>
                      <a:pt x="73190" y="53493"/>
                    </a:cubicBezTo>
                    <a:cubicBezTo>
                      <a:pt x="72398" y="51662"/>
                      <a:pt x="71579" y="50405"/>
                      <a:pt x="67862" y="50405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F1634AF-2DBE-4060-AAD7-D1DD159EBDEB}"/>
                </a:ext>
              </a:extLst>
            </p:cNvPr>
            <p:cNvSpPr/>
            <p:nvPr/>
          </p:nvSpPr>
          <p:spPr>
            <a:xfrm>
              <a:off x="12735212" y="1614412"/>
              <a:ext cx="116711" cy="129797"/>
            </a:xfrm>
            <a:custGeom>
              <a:avLst/>
              <a:gdLst>
                <a:gd name="connsiteX0" fmla="*/ 100920 w 116711"/>
                <a:gd name="connsiteY0" fmla="*/ 18222 h 129797"/>
                <a:gd name="connsiteX1" fmla="*/ 58683 w 116711"/>
                <a:gd name="connsiteY1" fmla="*/ 0 h 129797"/>
                <a:gd name="connsiteX2" fmla="*/ 44504 w 116711"/>
                <a:gd name="connsiteY2" fmla="*/ 1530 h 129797"/>
                <a:gd name="connsiteX3" fmla="*/ 16119 w 116711"/>
                <a:gd name="connsiteY3" fmla="*/ 18796 h 129797"/>
                <a:gd name="connsiteX4" fmla="*/ 13332 w 116711"/>
                <a:gd name="connsiteY4" fmla="*/ 22320 h 129797"/>
                <a:gd name="connsiteX5" fmla="*/ 0 w 116711"/>
                <a:gd name="connsiteY5" fmla="*/ 65404 h 129797"/>
                <a:gd name="connsiteX6" fmla="*/ 1230 w 116711"/>
                <a:gd name="connsiteY6" fmla="*/ 79528 h 129797"/>
                <a:gd name="connsiteX7" fmla="*/ 16939 w 116711"/>
                <a:gd name="connsiteY7" fmla="*/ 111356 h 129797"/>
                <a:gd name="connsiteX8" fmla="*/ 50897 w 116711"/>
                <a:gd name="connsiteY8" fmla="*/ 129196 h 129797"/>
                <a:gd name="connsiteX9" fmla="*/ 59995 w 116711"/>
                <a:gd name="connsiteY9" fmla="*/ 129797 h 129797"/>
                <a:gd name="connsiteX10" fmla="*/ 101412 w 116711"/>
                <a:gd name="connsiteY10" fmla="*/ 110755 h 129797"/>
                <a:gd name="connsiteX11" fmla="*/ 101548 w 116711"/>
                <a:gd name="connsiteY11" fmla="*/ 110564 h 129797"/>
                <a:gd name="connsiteX12" fmla="*/ 116246 w 116711"/>
                <a:gd name="connsiteY12" fmla="*/ 73300 h 129797"/>
                <a:gd name="connsiteX13" fmla="*/ 116712 w 116711"/>
                <a:gd name="connsiteY13" fmla="*/ 64093 h 129797"/>
                <a:gd name="connsiteX14" fmla="*/ 100920 w 116711"/>
                <a:gd name="connsiteY14" fmla="*/ 18222 h 129797"/>
                <a:gd name="connsiteX15" fmla="*/ 72070 w 116711"/>
                <a:gd name="connsiteY15" fmla="*/ 89446 h 129797"/>
                <a:gd name="connsiteX16" fmla="*/ 58519 w 116711"/>
                <a:gd name="connsiteY16" fmla="*/ 98407 h 129797"/>
                <a:gd name="connsiteX17" fmla="*/ 44559 w 116711"/>
                <a:gd name="connsiteY17" fmla="*/ 89200 h 129797"/>
                <a:gd name="connsiteX18" fmla="*/ 40516 w 116711"/>
                <a:gd name="connsiteY18" fmla="*/ 64584 h 129797"/>
                <a:gd name="connsiteX19" fmla="*/ 41663 w 116711"/>
                <a:gd name="connsiteY19" fmla="*/ 50651 h 129797"/>
                <a:gd name="connsiteX20" fmla="*/ 44640 w 116711"/>
                <a:gd name="connsiteY20" fmla="*/ 40543 h 129797"/>
                <a:gd name="connsiteX21" fmla="*/ 58191 w 116711"/>
                <a:gd name="connsiteY21" fmla="*/ 31090 h 129797"/>
                <a:gd name="connsiteX22" fmla="*/ 72398 w 116711"/>
                <a:gd name="connsiteY22" fmla="*/ 40051 h 129797"/>
                <a:gd name="connsiteX23" fmla="*/ 76196 w 116711"/>
                <a:gd name="connsiteY23" fmla="*/ 64912 h 129797"/>
                <a:gd name="connsiteX24" fmla="*/ 74228 w 116711"/>
                <a:gd name="connsiteY24" fmla="*/ 83244 h 129797"/>
                <a:gd name="connsiteX25" fmla="*/ 72070 w 116711"/>
                <a:gd name="connsiteY25" fmla="*/ 89446 h 12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6711" h="129797">
                  <a:moveTo>
                    <a:pt x="100920" y="18222"/>
                  </a:moveTo>
                  <a:cubicBezTo>
                    <a:pt x="90401" y="6092"/>
                    <a:pt x="76305" y="0"/>
                    <a:pt x="58683" y="0"/>
                  </a:cubicBezTo>
                  <a:cubicBezTo>
                    <a:pt x="53684" y="0"/>
                    <a:pt x="48957" y="519"/>
                    <a:pt x="44504" y="1530"/>
                  </a:cubicBezTo>
                  <a:cubicBezTo>
                    <a:pt x="33276" y="4071"/>
                    <a:pt x="23796" y="9808"/>
                    <a:pt x="16119" y="18796"/>
                  </a:cubicBezTo>
                  <a:cubicBezTo>
                    <a:pt x="15135" y="19944"/>
                    <a:pt x="14207" y="21118"/>
                    <a:pt x="13332" y="22320"/>
                  </a:cubicBezTo>
                  <a:cubicBezTo>
                    <a:pt x="4453" y="34205"/>
                    <a:pt x="0" y="48548"/>
                    <a:pt x="0" y="65404"/>
                  </a:cubicBezTo>
                  <a:cubicBezTo>
                    <a:pt x="0" y="70322"/>
                    <a:pt x="410" y="75021"/>
                    <a:pt x="1230" y="79528"/>
                  </a:cubicBezTo>
                  <a:cubicBezTo>
                    <a:pt x="3442" y="91741"/>
                    <a:pt x="8688" y="102368"/>
                    <a:pt x="16939" y="111356"/>
                  </a:cubicBezTo>
                  <a:cubicBezTo>
                    <a:pt x="26199" y="121437"/>
                    <a:pt x="37538" y="127393"/>
                    <a:pt x="50897" y="129196"/>
                  </a:cubicBezTo>
                  <a:cubicBezTo>
                    <a:pt x="53821" y="129606"/>
                    <a:pt x="56853" y="129797"/>
                    <a:pt x="59995" y="129797"/>
                  </a:cubicBezTo>
                  <a:cubicBezTo>
                    <a:pt x="77398" y="129797"/>
                    <a:pt x="91222" y="123459"/>
                    <a:pt x="101412" y="110755"/>
                  </a:cubicBezTo>
                  <a:cubicBezTo>
                    <a:pt x="101467" y="110701"/>
                    <a:pt x="101493" y="110619"/>
                    <a:pt x="101548" y="110564"/>
                  </a:cubicBezTo>
                  <a:cubicBezTo>
                    <a:pt x="109908" y="100100"/>
                    <a:pt x="114799" y="87670"/>
                    <a:pt x="116246" y="73300"/>
                  </a:cubicBezTo>
                  <a:cubicBezTo>
                    <a:pt x="116547" y="70322"/>
                    <a:pt x="116712" y="67234"/>
                    <a:pt x="116712" y="64093"/>
                  </a:cubicBezTo>
                  <a:cubicBezTo>
                    <a:pt x="116712" y="45652"/>
                    <a:pt x="111465" y="30380"/>
                    <a:pt x="100920" y="18222"/>
                  </a:cubicBezTo>
                  <a:close/>
                  <a:moveTo>
                    <a:pt x="72070" y="89446"/>
                  </a:moveTo>
                  <a:cubicBezTo>
                    <a:pt x="69311" y="95401"/>
                    <a:pt x="64804" y="98407"/>
                    <a:pt x="58519" y="98407"/>
                  </a:cubicBezTo>
                  <a:cubicBezTo>
                    <a:pt x="51908" y="98407"/>
                    <a:pt x="47236" y="95347"/>
                    <a:pt x="44559" y="89200"/>
                  </a:cubicBezTo>
                  <a:cubicBezTo>
                    <a:pt x="41854" y="83080"/>
                    <a:pt x="40516" y="74857"/>
                    <a:pt x="40516" y="64584"/>
                  </a:cubicBezTo>
                  <a:cubicBezTo>
                    <a:pt x="40516" y="59476"/>
                    <a:pt x="40899" y="54831"/>
                    <a:pt x="41663" y="50651"/>
                  </a:cubicBezTo>
                  <a:cubicBezTo>
                    <a:pt x="42346" y="46908"/>
                    <a:pt x="43329" y="43521"/>
                    <a:pt x="44640" y="40543"/>
                  </a:cubicBezTo>
                  <a:cubicBezTo>
                    <a:pt x="47400" y="34232"/>
                    <a:pt x="51908" y="31090"/>
                    <a:pt x="58191" y="31090"/>
                  </a:cubicBezTo>
                  <a:cubicBezTo>
                    <a:pt x="65130" y="31090"/>
                    <a:pt x="69885" y="34068"/>
                    <a:pt x="72398" y="40051"/>
                  </a:cubicBezTo>
                  <a:cubicBezTo>
                    <a:pt x="74939" y="46007"/>
                    <a:pt x="76196" y="54312"/>
                    <a:pt x="76196" y="64912"/>
                  </a:cubicBezTo>
                  <a:cubicBezTo>
                    <a:pt x="76196" y="72070"/>
                    <a:pt x="75540" y="78190"/>
                    <a:pt x="74228" y="83244"/>
                  </a:cubicBezTo>
                  <a:cubicBezTo>
                    <a:pt x="73655" y="85539"/>
                    <a:pt x="72945" y="87588"/>
                    <a:pt x="72070" y="89446"/>
                  </a:cubicBez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6" name="Graphic 2">
              <a:extLst>
                <a:ext uri="{FF2B5EF4-FFF2-40B4-BE49-F238E27FC236}">
                  <a16:creationId xmlns:a16="http://schemas.microsoft.com/office/drawing/2014/main" id="{9294B77F-ED5F-488C-9478-424F577E9258}"/>
                </a:ext>
              </a:extLst>
            </p:cNvPr>
            <p:cNvGrpSpPr/>
            <p:nvPr/>
          </p:nvGrpSpPr>
          <p:grpSpPr>
            <a:xfrm>
              <a:off x="12832725" y="1604741"/>
              <a:ext cx="124330" cy="144686"/>
              <a:chOff x="12832725" y="1604741"/>
              <a:chExt cx="124330" cy="144686"/>
            </a:xfrm>
            <a:solidFill>
              <a:srgbClr val="FFECBD"/>
            </a:solidFill>
          </p:grpSpPr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7A757895-381E-483A-B543-8474E997AC90}"/>
                  </a:ext>
                </a:extLst>
              </p:cNvPr>
              <p:cNvSpPr/>
              <p:nvPr/>
            </p:nvSpPr>
            <p:spPr>
              <a:xfrm>
                <a:off x="12842416" y="1614439"/>
                <a:ext cx="104963" cy="125344"/>
              </a:xfrm>
              <a:custGeom>
                <a:avLst/>
                <a:gdLst>
                  <a:gd name="connsiteX0" fmla="*/ 98871 w 104963"/>
                  <a:gd name="connsiteY0" fmla="*/ 107067 h 125344"/>
                  <a:gd name="connsiteX1" fmla="*/ 94882 w 104963"/>
                  <a:gd name="connsiteY1" fmla="*/ 95074 h 125344"/>
                  <a:gd name="connsiteX2" fmla="*/ 86877 w 104963"/>
                  <a:gd name="connsiteY2" fmla="*/ 95074 h 125344"/>
                  <a:gd name="connsiteX3" fmla="*/ 59502 w 104963"/>
                  <a:gd name="connsiteY3" fmla="*/ 95074 h 125344"/>
                  <a:gd name="connsiteX4" fmla="*/ 74774 w 104963"/>
                  <a:gd name="connsiteY4" fmla="*/ 82943 h 125344"/>
                  <a:gd name="connsiteX5" fmla="*/ 88270 w 104963"/>
                  <a:gd name="connsiteY5" fmla="*/ 72207 h 125344"/>
                  <a:gd name="connsiteX6" fmla="*/ 102969 w 104963"/>
                  <a:gd name="connsiteY6" fmla="*/ 47045 h 125344"/>
                  <a:gd name="connsiteX7" fmla="*/ 103652 w 104963"/>
                  <a:gd name="connsiteY7" fmla="*/ 38576 h 125344"/>
                  <a:gd name="connsiteX8" fmla="*/ 90183 w 104963"/>
                  <a:gd name="connsiteY8" fmla="*/ 11010 h 125344"/>
                  <a:gd name="connsiteX9" fmla="*/ 58846 w 104963"/>
                  <a:gd name="connsiteY9" fmla="*/ 0 h 125344"/>
                  <a:gd name="connsiteX10" fmla="*/ 55951 w 104963"/>
                  <a:gd name="connsiteY10" fmla="*/ 27 h 125344"/>
                  <a:gd name="connsiteX11" fmla="*/ 20900 w 104963"/>
                  <a:gd name="connsiteY11" fmla="*/ 9617 h 125344"/>
                  <a:gd name="connsiteX12" fmla="*/ 10600 w 104963"/>
                  <a:gd name="connsiteY12" fmla="*/ 18769 h 125344"/>
                  <a:gd name="connsiteX13" fmla="*/ 0 w 104963"/>
                  <a:gd name="connsiteY13" fmla="*/ 37811 h 125344"/>
                  <a:gd name="connsiteX14" fmla="*/ 30079 w 104963"/>
                  <a:gd name="connsiteY14" fmla="*/ 50597 h 125344"/>
                  <a:gd name="connsiteX15" fmla="*/ 33548 w 104963"/>
                  <a:gd name="connsiteY15" fmla="*/ 41745 h 125344"/>
                  <a:gd name="connsiteX16" fmla="*/ 37510 w 104963"/>
                  <a:gd name="connsiteY16" fmla="*/ 36254 h 125344"/>
                  <a:gd name="connsiteX17" fmla="*/ 48410 w 104963"/>
                  <a:gd name="connsiteY17" fmla="*/ 31090 h 125344"/>
                  <a:gd name="connsiteX18" fmla="*/ 57918 w 104963"/>
                  <a:gd name="connsiteY18" fmla="*/ 34232 h 125344"/>
                  <a:gd name="connsiteX19" fmla="*/ 61797 w 104963"/>
                  <a:gd name="connsiteY19" fmla="*/ 43330 h 125344"/>
                  <a:gd name="connsiteX20" fmla="*/ 57508 w 104963"/>
                  <a:gd name="connsiteY20" fmla="*/ 56252 h 125344"/>
                  <a:gd name="connsiteX21" fmla="*/ 53191 w 104963"/>
                  <a:gd name="connsiteY21" fmla="*/ 61388 h 125344"/>
                  <a:gd name="connsiteX22" fmla="*/ 38984 w 104963"/>
                  <a:gd name="connsiteY22" fmla="*/ 74146 h 125344"/>
                  <a:gd name="connsiteX23" fmla="*/ 28577 w 104963"/>
                  <a:gd name="connsiteY23" fmla="*/ 82424 h 125344"/>
                  <a:gd name="connsiteX24" fmla="*/ 11419 w 104963"/>
                  <a:gd name="connsiteY24" fmla="*/ 98434 h 125344"/>
                  <a:gd name="connsiteX25" fmla="*/ 7157 w 104963"/>
                  <a:gd name="connsiteY25" fmla="*/ 103898 h 125344"/>
                  <a:gd name="connsiteX26" fmla="*/ 628 w 104963"/>
                  <a:gd name="connsiteY26" fmla="*/ 125344 h 125344"/>
                  <a:gd name="connsiteX27" fmla="*/ 38329 w 104963"/>
                  <a:gd name="connsiteY27" fmla="*/ 125344 h 125344"/>
                  <a:gd name="connsiteX28" fmla="*/ 104963 w 104963"/>
                  <a:gd name="connsiteY28" fmla="*/ 125344 h 125344"/>
                  <a:gd name="connsiteX29" fmla="*/ 98871 w 104963"/>
                  <a:gd name="connsiteY29" fmla="*/ 107067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04963" h="125344">
                    <a:moveTo>
                      <a:pt x="98871" y="107067"/>
                    </a:moveTo>
                    <a:lnTo>
                      <a:pt x="94882" y="95074"/>
                    </a:lnTo>
                    <a:lnTo>
                      <a:pt x="86877" y="95074"/>
                    </a:lnTo>
                    <a:lnTo>
                      <a:pt x="59502" y="95074"/>
                    </a:lnTo>
                    <a:lnTo>
                      <a:pt x="74774" y="82943"/>
                    </a:lnTo>
                    <a:lnTo>
                      <a:pt x="88270" y="72207"/>
                    </a:lnTo>
                    <a:cubicBezTo>
                      <a:pt x="96384" y="65650"/>
                      <a:pt x="101275" y="57263"/>
                      <a:pt x="102969" y="47045"/>
                    </a:cubicBezTo>
                    <a:cubicBezTo>
                      <a:pt x="103405" y="44340"/>
                      <a:pt x="103652" y="41526"/>
                      <a:pt x="103652" y="38576"/>
                    </a:cubicBezTo>
                    <a:cubicBezTo>
                      <a:pt x="103652" y="27539"/>
                      <a:pt x="99171" y="18332"/>
                      <a:pt x="90183" y="11010"/>
                    </a:cubicBezTo>
                    <a:cubicBezTo>
                      <a:pt x="81194" y="3661"/>
                      <a:pt x="70759" y="0"/>
                      <a:pt x="58846" y="0"/>
                    </a:cubicBezTo>
                    <a:cubicBezTo>
                      <a:pt x="57863" y="0"/>
                      <a:pt x="56906" y="0"/>
                      <a:pt x="55951" y="27"/>
                    </a:cubicBezTo>
                    <a:cubicBezTo>
                      <a:pt x="41635" y="410"/>
                      <a:pt x="29943" y="3606"/>
                      <a:pt x="20900" y="9617"/>
                    </a:cubicBezTo>
                    <a:cubicBezTo>
                      <a:pt x="17020" y="12185"/>
                      <a:pt x="13605" y="15245"/>
                      <a:pt x="10600" y="18769"/>
                    </a:cubicBezTo>
                    <a:cubicBezTo>
                      <a:pt x="6092" y="24042"/>
                      <a:pt x="2568" y="30380"/>
                      <a:pt x="0" y="37811"/>
                    </a:cubicBezTo>
                    <a:lnTo>
                      <a:pt x="30079" y="50597"/>
                    </a:lnTo>
                    <a:cubicBezTo>
                      <a:pt x="30980" y="47236"/>
                      <a:pt x="32154" y="44286"/>
                      <a:pt x="33548" y="41745"/>
                    </a:cubicBezTo>
                    <a:cubicBezTo>
                      <a:pt x="34696" y="39641"/>
                      <a:pt x="36007" y="37811"/>
                      <a:pt x="37510" y="36254"/>
                    </a:cubicBezTo>
                    <a:cubicBezTo>
                      <a:pt x="40816" y="32811"/>
                      <a:pt x="44448" y="31090"/>
                      <a:pt x="48410" y="31090"/>
                    </a:cubicBezTo>
                    <a:cubicBezTo>
                      <a:pt x="52153" y="31090"/>
                      <a:pt x="55323" y="32128"/>
                      <a:pt x="57918" y="34232"/>
                    </a:cubicBezTo>
                    <a:cubicBezTo>
                      <a:pt x="60514" y="36336"/>
                      <a:pt x="61797" y="39368"/>
                      <a:pt x="61797" y="43330"/>
                    </a:cubicBezTo>
                    <a:cubicBezTo>
                      <a:pt x="61797" y="47537"/>
                      <a:pt x="60376" y="51826"/>
                      <a:pt x="57508" y="56252"/>
                    </a:cubicBezTo>
                    <a:cubicBezTo>
                      <a:pt x="56442" y="57782"/>
                      <a:pt x="54995" y="59503"/>
                      <a:pt x="53191" y="61388"/>
                    </a:cubicBezTo>
                    <a:cubicBezTo>
                      <a:pt x="49776" y="64967"/>
                      <a:pt x="45050" y="69229"/>
                      <a:pt x="38984" y="74146"/>
                    </a:cubicBezTo>
                    <a:lnTo>
                      <a:pt x="28577" y="82424"/>
                    </a:lnTo>
                    <a:cubicBezTo>
                      <a:pt x="21390" y="88189"/>
                      <a:pt x="15681" y="93516"/>
                      <a:pt x="11419" y="98434"/>
                    </a:cubicBezTo>
                    <a:cubicBezTo>
                      <a:pt x="9779" y="100319"/>
                      <a:pt x="8359" y="102122"/>
                      <a:pt x="7157" y="103898"/>
                    </a:cubicBezTo>
                    <a:cubicBezTo>
                      <a:pt x="2813" y="110236"/>
                      <a:pt x="628" y="117394"/>
                      <a:pt x="628" y="125344"/>
                    </a:cubicBezTo>
                    <a:lnTo>
                      <a:pt x="38329" y="125344"/>
                    </a:lnTo>
                    <a:lnTo>
                      <a:pt x="104963" y="125344"/>
                    </a:lnTo>
                    <a:lnTo>
                      <a:pt x="98871" y="107067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543631A1-0DE1-48D8-B9F9-867E6BE45F8E}"/>
                  </a:ext>
                </a:extLst>
              </p:cNvPr>
              <p:cNvSpPr/>
              <p:nvPr/>
            </p:nvSpPr>
            <p:spPr>
              <a:xfrm>
                <a:off x="12832725" y="1604741"/>
                <a:ext cx="124330" cy="144686"/>
              </a:xfrm>
              <a:custGeom>
                <a:avLst/>
                <a:gdLst>
                  <a:gd name="connsiteX0" fmla="*/ 114654 w 124330"/>
                  <a:gd name="connsiteY0" fmla="*/ 144687 h 144686"/>
                  <a:gd name="connsiteX1" fmla="*/ 10319 w 124330"/>
                  <a:gd name="connsiteY1" fmla="*/ 144687 h 144686"/>
                  <a:gd name="connsiteX2" fmla="*/ 648 w 124330"/>
                  <a:gd name="connsiteY2" fmla="*/ 135015 h 144686"/>
                  <a:gd name="connsiteX3" fmla="*/ 8870 w 124330"/>
                  <a:gd name="connsiteY3" fmla="*/ 108105 h 144686"/>
                  <a:gd name="connsiteX4" fmla="*/ 13816 w 124330"/>
                  <a:gd name="connsiteY4" fmla="*/ 101767 h 144686"/>
                  <a:gd name="connsiteX5" fmla="*/ 32230 w 124330"/>
                  <a:gd name="connsiteY5" fmla="*/ 84555 h 144686"/>
                  <a:gd name="connsiteX6" fmla="*/ 42666 w 124330"/>
                  <a:gd name="connsiteY6" fmla="*/ 76250 h 144686"/>
                  <a:gd name="connsiteX7" fmla="*/ 55888 w 124330"/>
                  <a:gd name="connsiteY7" fmla="*/ 64393 h 144686"/>
                  <a:gd name="connsiteX8" fmla="*/ 59276 w 124330"/>
                  <a:gd name="connsiteY8" fmla="*/ 60377 h 144686"/>
                  <a:gd name="connsiteX9" fmla="*/ 61816 w 124330"/>
                  <a:gd name="connsiteY9" fmla="*/ 53001 h 144686"/>
                  <a:gd name="connsiteX10" fmla="*/ 61516 w 124330"/>
                  <a:gd name="connsiteY10" fmla="*/ 51416 h 144686"/>
                  <a:gd name="connsiteX11" fmla="*/ 58101 w 124330"/>
                  <a:gd name="connsiteY11" fmla="*/ 50433 h 144686"/>
                  <a:gd name="connsiteX12" fmla="*/ 54167 w 124330"/>
                  <a:gd name="connsiteY12" fmla="*/ 52618 h 144686"/>
                  <a:gd name="connsiteX13" fmla="*/ 51709 w 124330"/>
                  <a:gd name="connsiteY13" fmla="*/ 56061 h 144686"/>
                  <a:gd name="connsiteX14" fmla="*/ 49086 w 124330"/>
                  <a:gd name="connsiteY14" fmla="*/ 62781 h 144686"/>
                  <a:gd name="connsiteX15" fmla="*/ 43977 w 124330"/>
                  <a:gd name="connsiteY15" fmla="*/ 68956 h 144686"/>
                  <a:gd name="connsiteX16" fmla="*/ 35972 w 124330"/>
                  <a:gd name="connsiteY16" fmla="*/ 69174 h 144686"/>
                  <a:gd name="connsiteX17" fmla="*/ 5893 w 124330"/>
                  <a:gd name="connsiteY17" fmla="*/ 56388 h 144686"/>
                  <a:gd name="connsiteX18" fmla="*/ 538 w 124330"/>
                  <a:gd name="connsiteY18" fmla="*/ 44313 h 144686"/>
                  <a:gd name="connsiteX19" fmla="*/ 12914 w 124330"/>
                  <a:gd name="connsiteY19" fmla="*/ 22157 h 144686"/>
                  <a:gd name="connsiteX20" fmla="*/ 25236 w 124330"/>
                  <a:gd name="connsiteY20" fmla="*/ 11229 h 144686"/>
                  <a:gd name="connsiteX21" fmla="*/ 65369 w 124330"/>
                  <a:gd name="connsiteY21" fmla="*/ 27 h 144686"/>
                  <a:gd name="connsiteX22" fmla="*/ 68537 w 124330"/>
                  <a:gd name="connsiteY22" fmla="*/ 0 h 144686"/>
                  <a:gd name="connsiteX23" fmla="*/ 105994 w 124330"/>
                  <a:gd name="connsiteY23" fmla="*/ 13196 h 144686"/>
                  <a:gd name="connsiteX24" fmla="*/ 123014 w 124330"/>
                  <a:gd name="connsiteY24" fmla="*/ 48274 h 144686"/>
                  <a:gd name="connsiteX25" fmla="*/ 122194 w 124330"/>
                  <a:gd name="connsiteY25" fmla="*/ 58328 h 144686"/>
                  <a:gd name="connsiteX26" fmla="*/ 104026 w 124330"/>
                  <a:gd name="connsiteY26" fmla="*/ 89418 h 144686"/>
                  <a:gd name="connsiteX27" fmla="*/ 96923 w 124330"/>
                  <a:gd name="connsiteY27" fmla="*/ 95074 h 144686"/>
                  <a:gd name="connsiteX28" fmla="*/ 104573 w 124330"/>
                  <a:gd name="connsiteY28" fmla="*/ 95074 h 144686"/>
                  <a:gd name="connsiteX29" fmla="*/ 113752 w 124330"/>
                  <a:gd name="connsiteY29" fmla="*/ 101685 h 144686"/>
                  <a:gd name="connsiteX30" fmla="*/ 123833 w 124330"/>
                  <a:gd name="connsiteY30" fmla="*/ 131928 h 144686"/>
                  <a:gd name="connsiteX31" fmla="*/ 122494 w 124330"/>
                  <a:gd name="connsiteY31" fmla="*/ 140643 h 144686"/>
                  <a:gd name="connsiteX32" fmla="*/ 114654 w 124330"/>
                  <a:gd name="connsiteY32" fmla="*/ 144687 h 144686"/>
                  <a:gd name="connsiteX33" fmla="*/ 21602 w 124330"/>
                  <a:gd name="connsiteY33" fmla="*/ 125344 h 144686"/>
                  <a:gd name="connsiteX34" fmla="*/ 101213 w 124330"/>
                  <a:gd name="connsiteY34" fmla="*/ 125344 h 144686"/>
                  <a:gd name="connsiteX35" fmla="*/ 99381 w 124330"/>
                  <a:gd name="connsiteY35" fmla="*/ 119825 h 144686"/>
                  <a:gd name="connsiteX36" fmla="*/ 99381 w 124330"/>
                  <a:gd name="connsiteY36" fmla="*/ 119825 h 144686"/>
                  <a:gd name="connsiteX37" fmla="*/ 97579 w 124330"/>
                  <a:gd name="connsiteY37" fmla="*/ 114443 h 144686"/>
                  <a:gd name="connsiteX38" fmla="*/ 69165 w 124330"/>
                  <a:gd name="connsiteY38" fmla="*/ 114443 h 144686"/>
                  <a:gd name="connsiteX39" fmla="*/ 60041 w 124330"/>
                  <a:gd name="connsiteY39" fmla="*/ 107941 h 144686"/>
                  <a:gd name="connsiteX40" fmla="*/ 63156 w 124330"/>
                  <a:gd name="connsiteY40" fmla="*/ 97177 h 144686"/>
                  <a:gd name="connsiteX41" fmla="*/ 91923 w 124330"/>
                  <a:gd name="connsiteY41" fmla="*/ 74310 h 144686"/>
                  <a:gd name="connsiteX42" fmla="*/ 103098 w 124330"/>
                  <a:gd name="connsiteY42" fmla="*/ 55159 h 144686"/>
                  <a:gd name="connsiteX43" fmla="*/ 103643 w 124330"/>
                  <a:gd name="connsiteY43" fmla="*/ 48274 h 144686"/>
                  <a:gd name="connsiteX44" fmla="*/ 93726 w 124330"/>
                  <a:gd name="connsiteY44" fmla="*/ 28194 h 144686"/>
                  <a:gd name="connsiteX45" fmla="*/ 68510 w 124330"/>
                  <a:gd name="connsiteY45" fmla="*/ 19370 h 144686"/>
                  <a:gd name="connsiteX46" fmla="*/ 65888 w 124330"/>
                  <a:gd name="connsiteY46" fmla="*/ 19397 h 144686"/>
                  <a:gd name="connsiteX47" fmla="*/ 35945 w 124330"/>
                  <a:gd name="connsiteY47" fmla="*/ 27375 h 144686"/>
                  <a:gd name="connsiteX48" fmla="*/ 27640 w 124330"/>
                  <a:gd name="connsiteY48" fmla="*/ 34751 h 144686"/>
                  <a:gd name="connsiteX49" fmla="*/ 22421 w 124330"/>
                  <a:gd name="connsiteY49" fmla="*/ 42428 h 144686"/>
                  <a:gd name="connsiteX50" fmla="*/ 34360 w 124330"/>
                  <a:gd name="connsiteY50" fmla="*/ 47509 h 144686"/>
                  <a:gd name="connsiteX51" fmla="*/ 34743 w 124330"/>
                  <a:gd name="connsiteY51" fmla="*/ 46772 h 144686"/>
                  <a:gd name="connsiteX52" fmla="*/ 40179 w 124330"/>
                  <a:gd name="connsiteY52" fmla="*/ 39259 h 144686"/>
                  <a:gd name="connsiteX53" fmla="*/ 58074 w 124330"/>
                  <a:gd name="connsiteY53" fmla="*/ 31117 h 144686"/>
                  <a:gd name="connsiteX54" fmla="*/ 73674 w 124330"/>
                  <a:gd name="connsiteY54" fmla="*/ 36418 h 144686"/>
                  <a:gd name="connsiteX55" fmla="*/ 81159 w 124330"/>
                  <a:gd name="connsiteY55" fmla="*/ 53055 h 144686"/>
                  <a:gd name="connsiteX56" fmla="*/ 75312 w 124330"/>
                  <a:gd name="connsiteY56" fmla="*/ 71251 h 144686"/>
                  <a:gd name="connsiteX57" fmla="*/ 69903 w 124330"/>
                  <a:gd name="connsiteY57" fmla="*/ 77780 h 144686"/>
                  <a:gd name="connsiteX58" fmla="*/ 54769 w 124330"/>
                  <a:gd name="connsiteY58" fmla="*/ 91385 h 144686"/>
                  <a:gd name="connsiteX59" fmla="*/ 44277 w 124330"/>
                  <a:gd name="connsiteY59" fmla="*/ 99718 h 144686"/>
                  <a:gd name="connsiteX60" fmla="*/ 28404 w 124330"/>
                  <a:gd name="connsiteY60" fmla="*/ 114471 h 144686"/>
                  <a:gd name="connsiteX61" fmla="*/ 24825 w 124330"/>
                  <a:gd name="connsiteY61" fmla="*/ 119033 h 144686"/>
                  <a:gd name="connsiteX62" fmla="*/ 21602 w 124330"/>
                  <a:gd name="connsiteY62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24330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3" y="144687"/>
                      <a:pt x="648" y="140343"/>
                      <a:pt x="648" y="135015"/>
                    </a:cubicBezTo>
                    <a:cubicBezTo>
                      <a:pt x="648" y="125098"/>
                      <a:pt x="3406" y="116055"/>
                      <a:pt x="8870" y="108105"/>
                    </a:cubicBezTo>
                    <a:cubicBezTo>
                      <a:pt x="10236" y="106111"/>
                      <a:pt x="11903" y="103953"/>
                      <a:pt x="13816" y="101767"/>
                    </a:cubicBezTo>
                    <a:cubicBezTo>
                      <a:pt x="18432" y="96440"/>
                      <a:pt x="24634" y="90648"/>
                      <a:pt x="32230" y="84555"/>
                    </a:cubicBezTo>
                    <a:lnTo>
                      <a:pt x="42666" y="76250"/>
                    </a:lnTo>
                    <a:cubicBezTo>
                      <a:pt x="48294" y="71688"/>
                      <a:pt x="52773" y="67672"/>
                      <a:pt x="55888" y="64393"/>
                    </a:cubicBezTo>
                    <a:cubicBezTo>
                      <a:pt x="57363" y="62836"/>
                      <a:pt x="58511" y="61497"/>
                      <a:pt x="59276" y="60377"/>
                    </a:cubicBezTo>
                    <a:cubicBezTo>
                      <a:pt x="60916" y="57864"/>
                      <a:pt x="61816" y="55268"/>
                      <a:pt x="61816" y="53001"/>
                    </a:cubicBezTo>
                    <a:cubicBezTo>
                      <a:pt x="61816" y="52864"/>
                      <a:pt x="61816" y="51635"/>
                      <a:pt x="61516" y="51416"/>
                    </a:cubicBezTo>
                    <a:cubicBezTo>
                      <a:pt x="60943" y="50952"/>
                      <a:pt x="60041" y="50433"/>
                      <a:pt x="58101" y="50433"/>
                    </a:cubicBezTo>
                    <a:cubicBezTo>
                      <a:pt x="57609" y="50433"/>
                      <a:pt x="56271" y="50433"/>
                      <a:pt x="54167" y="52618"/>
                    </a:cubicBezTo>
                    <a:cubicBezTo>
                      <a:pt x="53293" y="53520"/>
                      <a:pt x="52473" y="54695"/>
                      <a:pt x="51709" y="56061"/>
                    </a:cubicBezTo>
                    <a:cubicBezTo>
                      <a:pt x="50671" y="57973"/>
                      <a:pt x="49769" y="60213"/>
                      <a:pt x="49086" y="62781"/>
                    </a:cubicBezTo>
                    <a:cubicBezTo>
                      <a:pt x="48348" y="65486"/>
                      <a:pt x="46490" y="67726"/>
                      <a:pt x="43977" y="68956"/>
                    </a:cubicBezTo>
                    <a:cubicBezTo>
                      <a:pt x="41464" y="70185"/>
                      <a:pt x="38540" y="70267"/>
                      <a:pt x="35972" y="69174"/>
                    </a:cubicBezTo>
                    <a:lnTo>
                      <a:pt x="5893" y="56388"/>
                    </a:lnTo>
                    <a:cubicBezTo>
                      <a:pt x="1193" y="54394"/>
                      <a:pt x="-1129" y="49121"/>
                      <a:pt x="538" y="44313"/>
                    </a:cubicBezTo>
                    <a:cubicBezTo>
                      <a:pt x="3489" y="35789"/>
                      <a:pt x="7669" y="28358"/>
                      <a:pt x="12914" y="22157"/>
                    </a:cubicBezTo>
                    <a:cubicBezTo>
                      <a:pt x="16493" y="17949"/>
                      <a:pt x="20646" y="14261"/>
                      <a:pt x="25236" y="11229"/>
                    </a:cubicBezTo>
                    <a:cubicBezTo>
                      <a:pt x="35781" y="4235"/>
                      <a:pt x="49277" y="464"/>
                      <a:pt x="65369" y="27"/>
                    </a:cubicBezTo>
                    <a:cubicBezTo>
                      <a:pt x="66407" y="0"/>
                      <a:pt x="67444" y="0"/>
                      <a:pt x="68537" y="0"/>
                    </a:cubicBezTo>
                    <a:cubicBezTo>
                      <a:pt x="82662" y="0"/>
                      <a:pt x="95283" y="4426"/>
                      <a:pt x="105994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51689"/>
                      <a:pt x="122741" y="55077"/>
                      <a:pt x="122194" y="58328"/>
                    </a:cubicBezTo>
                    <a:cubicBezTo>
                      <a:pt x="120118" y="70895"/>
                      <a:pt x="113998" y="81359"/>
                      <a:pt x="104026" y="89418"/>
                    </a:cubicBezTo>
                    <a:lnTo>
                      <a:pt x="96923" y="95074"/>
                    </a:lnTo>
                    <a:lnTo>
                      <a:pt x="104573" y="95074"/>
                    </a:lnTo>
                    <a:cubicBezTo>
                      <a:pt x="108752" y="95074"/>
                      <a:pt x="112441" y="97751"/>
                      <a:pt x="113752" y="101685"/>
                    </a:cubicBezTo>
                    <a:lnTo>
                      <a:pt x="123833" y="131928"/>
                    </a:lnTo>
                    <a:cubicBezTo>
                      <a:pt x="124816" y="134879"/>
                      <a:pt x="124325" y="138130"/>
                      <a:pt x="122494" y="140643"/>
                    </a:cubicBezTo>
                    <a:cubicBezTo>
                      <a:pt x="120692" y="143211"/>
                      <a:pt x="117768" y="144687"/>
                      <a:pt x="114654" y="144687"/>
                    </a:cubicBezTo>
                    <a:close/>
                    <a:moveTo>
                      <a:pt x="21602" y="125344"/>
                    </a:moveTo>
                    <a:lnTo>
                      <a:pt x="101213" y="125344"/>
                    </a:lnTo>
                    <a:lnTo>
                      <a:pt x="99381" y="119825"/>
                    </a:lnTo>
                    <a:lnTo>
                      <a:pt x="99381" y="119825"/>
                    </a:lnTo>
                    <a:lnTo>
                      <a:pt x="97579" y="114443"/>
                    </a:lnTo>
                    <a:lnTo>
                      <a:pt x="69165" y="114443"/>
                    </a:lnTo>
                    <a:cubicBezTo>
                      <a:pt x="65041" y="114443"/>
                      <a:pt x="61380" y="111848"/>
                      <a:pt x="60041" y="107941"/>
                    </a:cubicBezTo>
                    <a:cubicBezTo>
                      <a:pt x="58675" y="104062"/>
                      <a:pt x="59931" y="99745"/>
                      <a:pt x="63156" y="97177"/>
                    </a:cubicBezTo>
                    <a:lnTo>
                      <a:pt x="91923" y="74310"/>
                    </a:lnTo>
                    <a:cubicBezTo>
                      <a:pt x="98098" y="69311"/>
                      <a:pt x="101786" y="63027"/>
                      <a:pt x="103098" y="55159"/>
                    </a:cubicBezTo>
                    <a:cubicBezTo>
                      <a:pt x="103453" y="52946"/>
                      <a:pt x="103643" y="50624"/>
                      <a:pt x="103643" y="48274"/>
                    </a:cubicBezTo>
                    <a:cubicBezTo>
                      <a:pt x="103643" y="40106"/>
                      <a:pt x="100502" y="33740"/>
                      <a:pt x="93726" y="28194"/>
                    </a:cubicBezTo>
                    <a:cubicBezTo>
                      <a:pt x="86459" y="22266"/>
                      <a:pt x="78208" y="19370"/>
                      <a:pt x="68510" y="19370"/>
                    </a:cubicBezTo>
                    <a:cubicBezTo>
                      <a:pt x="67636" y="19370"/>
                      <a:pt x="66735" y="19370"/>
                      <a:pt x="65888" y="19397"/>
                    </a:cubicBezTo>
                    <a:cubicBezTo>
                      <a:pt x="53456" y="19725"/>
                      <a:pt x="43403" y="22402"/>
                      <a:pt x="35945" y="27375"/>
                    </a:cubicBezTo>
                    <a:cubicBezTo>
                      <a:pt x="32858" y="29424"/>
                      <a:pt x="30071" y="31910"/>
                      <a:pt x="27640" y="34751"/>
                    </a:cubicBezTo>
                    <a:cubicBezTo>
                      <a:pt x="25700" y="37046"/>
                      <a:pt x="23951" y="39587"/>
                      <a:pt x="22421" y="42428"/>
                    </a:cubicBezTo>
                    <a:lnTo>
                      <a:pt x="34360" y="47509"/>
                    </a:lnTo>
                    <a:cubicBezTo>
                      <a:pt x="34496" y="47264"/>
                      <a:pt x="34634" y="47018"/>
                      <a:pt x="34743" y="46772"/>
                    </a:cubicBezTo>
                    <a:cubicBezTo>
                      <a:pt x="36300" y="43931"/>
                      <a:pt x="38158" y="41390"/>
                      <a:pt x="40179" y="39259"/>
                    </a:cubicBezTo>
                    <a:cubicBezTo>
                      <a:pt x="46654" y="32511"/>
                      <a:pt x="53484" y="31117"/>
                      <a:pt x="58074" y="31117"/>
                    </a:cubicBezTo>
                    <a:cubicBezTo>
                      <a:pt x="64057" y="31117"/>
                      <a:pt x="69329" y="32893"/>
                      <a:pt x="73674" y="36418"/>
                    </a:cubicBezTo>
                    <a:cubicBezTo>
                      <a:pt x="77089" y="39177"/>
                      <a:pt x="81159" y="44313"/>
                      <a:pt x="81159" y="53055"/>
                    </a:cubicBezTo>
                    <a:cubicBezTo>
                      <a:pt x="81159" y="59120"/>
                      <a:pt x="79193" y="65240"/>
                      <a:pt x="75312" y="71251"/>
                    </a:cubicBezTo>
                    <a:cubicBezTo>
                      <a:pt x="73783" y="73463"/>
                      <a:pt x="72061" y="75512"/>
                      <a:pt x="69903" y="77780"/>
                    </a:cubicBezTo>
                    <a:cubicBezTo>
                      <a:pt x="66161" y="81714"/>
                      <a:pt x="61216" y="86167"/>
                      <a:pt x="54769" y="91385"/>
                    </a:cubicBezTo>
                    <a:lnTo>
                      <a:pt x="44277" y="99718"/>
                    </a:lnTo>
                    <a:cubicBezTo>
                      <a:pt x="37611" y="105045"/>
                      <a:pt x="32283" y="110018"/>
                      <a:pt x="28404" y="114471"/>
                    </a:cubicBezTo>
                    <a:cubicBezTo>
                      <a:pt x="26983" y="116110"/>
                      <a:pt x="25781" y="117640"/>
                      <a:pt x="24825" y="119033"/>
                    </a:cubicBezTo>
                    <a:cubicBezTo>
                      <a:pt x="23487" y="121055"/>
                      <a:pt x="22394" y="123131"/>
                      <a:pt x="21602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1D907BF6-2F47-4E1D-ACB5-34E36C2DC71D}"/>
                </a:ext>
              </a:extLst>
            </p:cNvPr>
            <p:cNvSpPr/>
            <p:nvPr/>
          </p:nvSpPr>
          <p:spPr>
            <a:xfrm>
              <a:off x="12842416" y="1614439"/>
              <a:ext cx="104963" cy="125344"/>
            </a:xfrm>
            <a:custGeom>
              <a:avLst/>
              <a:gdLst>
                <a:gd name="connsiteX0" fmla="*/ 98871 w 104963"/>
                <a:gd name="connsiteY0" fmla="*/ 107067 h 125344"/>
                <a:gd name="connsiteX1" fmla="*/ 94882 w 104963"/>
                <a:gd name="connsiteY1" fmla="*/ 95074 h 125344"/>
                <a:gd name="connsiteX2" fmla="*/ 86877 w 104963"/>
                <a:gd name="connsiteY2" fmla="*/ 95074 h 125344"/>
                <a:gd name="connsiteX3" fmla="*/ 59502 w 104963"/>
                <a:gd name="connsiteY3" fmla="*/ 95074 h 125344"/>
                <a:gd name="connsiteX4" fmla="*/ 74774 w 104963"/>
                <a:gd name="connsiteY4" fmla="*/ 82943 h 125344"/>
                <a:gd name="connsiteX5" fmla="*/ 88270 w 104963"/>
                <a:gd name="connsiteY5" fmla="*/ 72207 h 125344"/>
                <a:gd name="connsiteX6" fmla="*/ 102969 w 104963"/>
                <a:gd name="connsiteY6" fmla="*/ 47045 h 125344"/>
                <a:gd name="connsiteX7" fmla="*/ 103652 w 104963"/>
                <a:gd name="connsiteY7" fmla="*/ 38576 h 125344"/>
                <a:gd name="connsiteX8" fmla="*/ 90183 w 104963"/>
                <a:gd name="connsiteY8" fmla="*/ 11010 h 125344"/>
                <a:gd name="connsiteX9" fmla="*/ 58846 w 104963"/>
                <a:gd name="connsiteY9" fmla="*/ 0 h 125344"/>
                <a:gd name="connsiteX10" fmla="*/ 55951 w 104963"/>
                <a:gd name="connsiteY10" fmla="*/ 27 h 125344"/>
                <a:gd name="connsiteX11" fmla="*/ 20900 w 104963"/>
                <a:gd name="connsiteY11" fmla="*/ 9617 h 125344"/>
                <a:gd name="connsiteX12" fmla="*/ 10600 w 104963"/>
                <a:gd name="connsiteY12" fmla="*/ 18769 h 125344"/>
                <a:gd name="connsiteX13" fmla="*/ 0 w 104963"/>
                <a:gd name="connsiteY13" fmla="*/ 37811 h 125344"/>
                <a:gd name="connsiteX14" fmla="*/ 30079 w 104963"/>
                <a:gd name="connsiteY14" fmla="*/ 50597 h 125344"/>
                <a:gd name="connsiteX15" fmla="*/ 33548 w 104963"/>
                <a:gd name="connsiteY15" fmla="*/ 41745 h 125344"/>
                <a:gd name="connsiteX16" fmla="*/ 37510 w 104963"/>
                <a:gd name="connsiteY16" fmla="*/ 36254 h 125344"/>
                <a:gd name="connsiteX17" fmla="*/ 48410 w 104963"/>
                <a:gd name="connsiteY17" fmla="*/ 31090 h 125344"/>
                <a:gd name="connsiteX18" fmla="*/ 57918 w 104963"/>
                <a:gd name="connsiteY18" fmla="*/ 34232 h 125344"/>
                <a:gd name="connsiteX19" fmla="*/ 61797 w 104963"/>
                <a:gd name="connsiteY19" fmla="*/ 43330 h 125344"/>
                <a:gd name="connsiteX20" fmla="*/ 57508 w 104963"/>
                <a:gd name="connsiteY20" fmla="*/ 56252 h 125344"/>
                <a:gd name="connsiteX21" fmla="*/ 53191 w 104963"/>
                <a:gd name="connsiteY21" fmla="*/ 61388 h 125344"/>
                <a:gd name="connsiteX22" fmla="*/ 38984 w 104963"/>
                <a:gd name="connsiteY22" fmla="*/ 74146 h 125344"/>
                <a:gd name="connsiteX23" fmla="*/ 28577 w 104963"/>
                <a:gd name="connsiteY23" fmla="*/ 82424 h 125344"/>
                <a:gd name="connsiteX24" fmla="*/ 11419 w 104963"/>
                <a:gd name="connsiteY24" fmla="*/ 98434 h 125344"/>
                <a:gd name="connsiteX25" fmla="*/ 7157 w 104963"/>
                <a:gd name="connsiteY25" fmla="*/ 103898 h 125344"/>
                <a:gd name="connsiteX26" fmla="*/ 628 w 104963"/>
                <a:gd name="connsiteY26" fmla="*/ 125344 h 125344"/>
                <a:gd name="connsiteX27" fmla="*/ 38329 w 104963"/>
                <a:gd name="connsiteY27" fmla="*/ 125344 h 125344"/>
                <a:gd name="connsiteX28" fmla="*/ 104963 w 104963"/>
                <a:gd name="connsiteY28" fmla="*/ 125344 h 125344"/>
                <a:gd name="connsiteX29" fmla="*/ 98871 w 104963"/>
                <a:gd name="connsiteY29" fmla="*/ 107067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4963" h="125344">
                  <a:moveTo>
                    <a:pt x="98871" y="107067"/>
                  </a:moveTo>
                  <a:lnTo>
                    <a:pt x="94882" y="95074"/>
                  </a:lnTo>
                  <a:lnTo>
                    <a:pt x="86877" y="95074"/>
                  </a:lnTo>
                  <a:lnTo>
                    <a:pt x="59502" y="95074"/>
                  </a:lnTo>
                  <a:lnTo>
                    <a:pt x="74774" y="82943"/>
                  </a:lnTo>
                  <a:lnTo>
                    <a:pt x="88270" y="72207"/>
                  </a:lnTo>
                  <a:cubicBezTo>
                    <a:pt x="96384" y="65650"/>
                    <a:pt x="101275" y="57263"/>
                    <a:pt x="102969" y="47045"/>
                  </a:cubicBezTo>
                  <a:cubicBezTo>
                    <a:pt x="103405" y="44340"/>
                    <a:pt x="103652" y="41526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6" y="0"/>
                  </a:cubicBezTo>
                  <a:cubicBezTo>
                    <a:pt x="57863" y="0"/>
                    <a:pt x="56906" y="0"/>
                    <a:pt x="55951" y="27"/>
                  </a:cubicBezTo>
                  <a:cubicBezTo>
                    <a:pt x="41635" y="410"/>
                    <a:pt x="29943" y="3606"/>
                    <a:pt x="20900" y="9617"/>
                  </a:cubicBezTo>
                  <a:cubicBezTo>
                    <a:pt x="17020" y="12185"/>
                    <a:pt x="13605" y="15245"/>
                    <a:pt x="10600" y="18769"/>
                  </a:cubicBezTo>
                  <a:cubicBezTo>
                    <a:pt x="6092" y="24042"/>
                    <a:pt x="2568" y="30380"/>
                    <a:pt x="0" y="37811"/>
                  </a:cubicBezTo>
                  <a:lnTo>
                    <a:pt x="30079" y="50597"/>
                  </a:lnTo>
                  <a:cubicBezTo>
                    <a:pt x="30980" y="47236"/>
                    <a:pt x="32154" y="44286"/>
                    <a:pt x="33548" y="41745"/>
                  </a:cubicBezTo>
                  <a:cubicBezTo>
                    <a:pt x="34696" y="39641"/>
                    <a:pt x="36007" y="37811"/>
                    <a:pt x="37510" y="36254"/>
                  </a:cubicBezTo>
                  <a:cubicBezTo>
                    <a:pt x="40816" y="32811"/>
                    <a:pt x="44448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7" y="39368"/>
                    <a:pt x="61797" y="43330"/>
                  </a:cubicBezTo>
                  <a:cubicBezTo>
                    <a:pt x="61797" y="47537"/>
                    <a:pt x="60376" y="51826"/>
                    <a:pt x="57508" y="56252"/>
                  </a:cubicBezTo>
                  <a:cubicBezTo>
                    <a:pt x="56442" y="57782"/>
                    <a:pt x="54995" y="59503"/>
                    <a:pt x="53191" y="61388"/>
                  </a:cubicBezTo>
                  <a:cubicBezTo>
                    <a:pt x="49776" y="64967"/>
                    <a:pt x="45050" y="69229"/>
                    <a:pt x="38984" y="74146"/>
                  </a:cubicBezTo>
                  <a:lnTo>
                    <a:pt x="28577" y="82424"/>
                  </a:lnTo>
                  <a:cubicBezTo>
                    <a:pt x="21390" y="88189"/>
                    <a:pt x="15681" y="93516"/>
                    <a:pt x="11419" y="98434"/>
                  </a:cubicBezTo>
                  <a:cubicBezTo>
                    <a:pt x="9779" y="100319"/>
                    <a:pt x="8359" y="102122"/>
                    <a:pt x="7157" y="103898"/>
                  </a:cubicBezTo>
                  <a:cubicBezTo>
                    <a:pt x="2813" y="110236"/>
                    <a:pt x="628" y="117394"/>
                    <a:pt x="628" y="125344"/>
                  </a:cubicBezTo>
                  <a:lnTo>
                    <a:pt x="38329" y="125344"/>
                  </a:lnTo>
                  <a:lnTo>
                    <a:pt x="104963" y="125344"/>
                  </a:lnTo>
                  <a:lnTo>
                    <a:pt x="98871" y="107067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8" name="Graphic 2">
              <a:extLst>
                <a:ext uri="{FF2B5EF4-FFF2-40B4-BE49-F238E27FC236}">
                  <a16:creationId xmlns:a16="http://schemas.microsoft.com/office/drawing/2014/main" id="{91184B27-56EC-4E0A-95E1-94CD1B8304A2}"/>
                </a:ext>
              </a:extLst>
            </p:cNvPr>
            <p:cNvGrpSpPr/>
            <p:nvPr/>
          </p:nvGrpSpPr>
          <p:grpSpPr>
            <a:xfrm>
              <a:off x="12928236" y="1604741"/>
              <a:ext cx="124357" cy="144686"/>
              <a:chOff x="12928236" y="1604741"/>
              <a:chExt cx="124357" cy="144686"/>
            </a:xfrm>
            <a:solidFill>
              <a:srgbClr val="FFECBD"/>
            </a:solidFill>
          </p:grpSpPr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CD1743E1-995E-43E1-9C24-FEB72BDDC589}"/>
                  </a:ext>
                </a:extLst>
              </p:cNvPr>
              <p:cNvSpPr/>
              <p:nvPr/>
            </p:nvSpPr>
            <p:spPr>
              <a:xfrm>
                <a:off x="12937899" y="1614439"/>
                <a:ext cx="104991" cy="125344"/>
              </a:xfrm>
              <a:custGeom>
                <a:avLst/>
                <a:gdLst>
                  <a:gd name="connsiteX0" fmla="*/ 94910 w 104991"/>
                  <a:gd name="connsiteY0" fmla="*/ 95074 h 125344"/>
                  <a:gd name="connsiteX1" fmla="*/ 59530 w 104991"/>
                  <a:gd name="connsiteY1" fmla="*/ 95074 h 125344"/>
                  <a:gd name="connsiteX2" fmla="*/ 88298 w 104991"/>
                  <a:gd name="connsiteY2" fmla="*/ 72207 h 125344"/>
                  <a:gd name="connsiteX3" fmla="*/ 93216 w 104991"/>
                  <a:gd name="connsiteY3" fmla="*/ 67562 h 125344"/>
                  <a:gd name="connsiteX4" fmla="*/ 103680 w 104991"/>
                  <a:gd name="connsiteY4" fmla="*/ 38576 h 125344"/>
                  <a:gd name="connsiteX5" fmla="*/ 90211 w 104991"/>
                  <a:gd name="connsiteY5" fmla="*/ 11010 h 125344"/>
                  <a:gd name="connsiteX6" fmla="*/ 58875 w 104991"/>
                  <a:gd name="connsiteY6" fmla="*/ 0 h 125344"/>
                  <a:gd name="connsiteX7" fmla="*/ 30380 w 104991"/>
                  <a:gd name="connsiteY7" fmla="*/ 4754 h 125344"/>
                  <a:gd name="connsiteX8" fmla="*/ 20928 w 104991"/>
                  <a:gd name="connsiteY8" fmla="*/ 9644 h 125344"/>
                  <a:gd name="connsiteX9" fmla="*/ 0 w 104991"/>
                  <a:gd name="connsiteY9" fmla="*/ 37838 h 125344"/>
                  <a:gd name="connsiteX10" fmla="*/ 30080 w 104991"/>
                  <a:gd name="connsiteY10" fmla="*/ 50624 h 125344"/>
                  <a:gd name="connsiteX11" fmla="*/ 37510 w 104991"/>
                  <a:gd name="connsiteY11" fmla="*/ 36281 h 125344"/>
                  <a:gd name="connsiteX12" fmla="*/ 48412 w 104991"/>
                  <a:gd name="connsiteY12" fmla="*/ 31117 h 125344"/>
                  <a:gd name="connsiteX13" fmla="*/ 57919 w 104991"/>
                  <a:gd name="connsiteY13" fmla="*/ 34259 h 125344"/>
                  <a:gd name="connsiteX14" fmla="*/ 61798 w 104991"/>
                  <a:gd name="connsiteY14" fmla="*/ 43357 h 125344"/>
                  <a:gd name="connsiteX15" fmla="*/ 57509 w 104991"/>
                  <a:gd name="connsiteY15" fmla="*/ 56279 h 125344"/>
                  <a:gd name="connsiteX16" fmla="*/ 38986 w 104991"/>
                  <a:gd name="connsiteY16" fmla="*/ 74174 h 125344"/>
                  <a:gd name="connsiteX17" fmla="*/ 28577 w 104991"/>
                  <a:gd name="connsiteY17" fmla="*/ 82452 h 125344"/>
                  <a:gd name="connsiteX18" fmla="*/ 20954 w 104991"/>
                  <a:gd name="connsiteY18" fmla="*/ 88899 h 125344"/>
                  <a:gd name="connsiteX19" fmla="*/ 7185 w 104991"/>
                  <a:gd name="connsiteY19" fmla="*/ 103898 h 125344"/>
                  <a:gd name="connsiteX20" fmla="*/ 656 w 104991"/>
                  <a:gd name="connsiteY20" fmla="*/ 125344 h 125344"/>
                  <a:gd name="connsiteX21" fmla="*/ 57400 w 104991"/>
                  <a:gd name="connsiteY21" fmla="*/ 125344 h 125344"/>
                  <a:gd name="connsiteX22" fmla="*/ 104991 w 104991"/>
                  <a:gd name="connsiteY22" fmla="*/ 125344 h 125344"/>
                  <a:gd name="connsiteX23" fmla="*/ 94910 w 104991"/>
                  <a:gd name="connsiteY23" fmla="*/ 95074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4991" h="125344">
                    <a:moveTo>
                      <a:pt x="94910" y="95074"/>
                    </a:moveTo>
                    <a:lnTo>
                      <a:pt x="59530" y="95074"/>
                    </a:lnTo>
                    <a:lnTo>
                      <a:pt x="88298" y="72207"/>
                    </a:lnTo>
                    <a:cubicBezTo>
                      <a:pt x="90101" y="70759"/>
                      <a:pt x="91713" y="69202"/>
                      <a:pt x="93216" y="67562"/>
                    </a:cubicBezTo>
                    <a:cubicBezTo>
                      <a:pt x="100182" y="59885"/>
                      <a:pt x="103680" y="50214"/>
                      <a:pt x="103680" y="38576"/>
                    </a:cubicBezTo>
                    <a:cubicBezTo>
                      <a:pt x="103680" y="27539"/>
                      <a:pt x="99199" y="18332"/>
                      <a:pt x="90211" y="11010"/>
                    </a:cubicBezTo>
                    <a:cubicBezTo>
                      <a:pt x="81222" y="3661"/>
                      <a:pt x="70787" y="0"/>
                      <a:pt x="58875" y="0"/>
                    </a:cubicBezTo>
                    <a:cubicBezTo>
                      <a:pt x="47893" y="0"/>
                      <a:pt x="38385" y="1585"/>
                      <a:pt x="30380" y="4754"/>
                    </a:cubicBezTo>
                    <a:cubicBezTo>
                      <a:pt x="26965" y="6092"/>
                      <a:pt x="23824" y="7732"/>
                      <a:pt x="20928" y="9644"/>
                    </a:cubicBezTo>
                    <a:cubicBezTo>
                      <a:pt x="11283" y="16064"/>
                      <a:pt x="4317" y="25462"/>
                      <a:pt x="0" y="37838"/>
                    </a:cubicBezTo>
                    <a:lnTo>
                      <a:pt x="30080" y="50624"/>
                    </a:lnTo>
                    <a:cubicBezTo>
                      <a:pt x="31718" y="44504"/>
                      <a:pt x="34205" y="39723"/>
                      <a:pt x="37510" y="36281"/>
                    </a:cubicBezTo>
                    <a:cubicBezTo>
                      <a:pt x="40816" y="32839"/>
                      <a:pt x="44450" y="31117"/>
                      <a:pt x="48412" y="31117"/>
                    </a:cubicBezTo>
                    <a:cubicBezTo>
                      <a:pt x="52153" y="31117"/>
                      <a:pt x="55323" y="32156"/>
                      <a:pt x="57919" y="34259"/>
                    </a:cubicBezTo>
                    <a:cubicBezTo>
                      <a:pt x="60514" y="36363"/>
                      <a:pt x="61798" y="39395"/>
                      <a:pt x="61798" y="43357"/>
                    </a:cubicBezTo>
                    <a:cubicBezTo>
                      <a:pt x="61798" y="47564"/>
                      <a:pt x="60377" y="51853"/>
                      <a:pt x="57509" y="56279"/>
                    </a:cubicBezTo>
                    <a:cubicBezTo>
                      <a:pt x="54421" y="60705"/>
                      <a:pt x="48248" y="66661"/>
                      <a:pt x="38986" y="74174"/>
                    </a:cubicBezTo>
                    <a:lnTo>
                      <a:pt x="28577" y="82452"/>
                    </a:lnTo>
                    <a:cubicBezTo>
                      <a:pt x="25818" y="84665"/>
                      <a:pt x="23277" y="86823"/>
                      <a:pt x="20954" y="88899"/>
                    </a:cubicBezTo>
                    <a:cubicBezTo>
                      <a:pt x="14917" y="94309"/>
                      <a:pt x="10328" y="99308"/>
                      <a:pt x="7185" y="103898"/>
                    </a:cubicBezTo>
                    <a:cubicBezTo>
                      <a:pt x="2841" y="110236"/>
                      <a:pt x="656" y="117394"/>
                      <a:pt x="656" y="125344"/>
                    </a:cubicBezTo>
                    <a:lnTo>
                      <a:pt x="57400" y="125344"/>
                    </a:lnTo>
                    <a:lnTo>
                      <a:pt x="104991" y="125344"/>
                    </a:lnTo>
                    <a:lnTo>
                      <a:pt x="94910" y="95074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19F4B9CE-A5DD-4A20-A156-88C92894E337}"/>
                  </a:ext>
                </a:extLst>
              </p:cNvPr>
              <p:cNvSpPr/>
              <p:nvPr/>
            </p:nvSpPr>
            <p:spPr>
              <a:xfrm>
                <a:off x="12928236" y="1604741"/>
                <a:ext cx="124357" cy="144686"/>
              </a:xfrm>
              <a:custGeom>
                <a:avLst/>
                <a:gdLst>
                  <a:gd name="connsiteX0" fmla="*/ 114654 w 124357"/>
                  <a:gd name="connsiteY0" fmla="*/ 144687 h 144686"/>
                  <a:gd name="connsiteX1" fmla="*/ 10319 w 124357"/>
                  <a:gd name="connsiteY1" fmla="*/ 144687 h 144686"/>
                  <a:gd name="connsiteX2" fmla="*/ 647 w 124357"/>
                  <a:gd name="connsiteY2" fmla="*/ 135015 h 144686"/>
                  <a:gd name="connsiteX3" fmla="*/ 8870 w 124357"/>
                  <a:gd name="connsiteY3" fmla="*/ 108105 h 144686"/>
                  <a:gd name="connsiteX4" fmla="*/ 24169 w 124357"/>
                  <a:gd name="connsiteY4" fmla="*/ 91385 h 144686"/>
                  <a:gd name="connsiteX5" fmla="*/ 32201 w 124357"/>
                  <a:gd name="connsiteY5" fmla="*/ 84583 h 144686"/>
                  <a:gd name="connsiteX6" fmla="*/ 42665 w 124357"/>
                  <a:gd name="connsiteY6" fmla="*/ 76277 h 144686"/>
                  <a:gd name="connsiteX7" fmla="*/ 59276 w 124357"/>
                  <a:gd name="connsiteY7" fmla="*/ 60404 h 144686"/>
                  <a:gd name="connsiteX8" fmla="*/ 61816 w 124357"/>
                  <a:gd name="connsiteY8" fmla="*/ 53028 h 144686"/>
                  <a:gd name="connsiteX9" fmla="*/ 61516 w 124357"/>
                  <a:gd name="connsiteY9" fmla="*/ 51444 h 144686"/>
                  <a:gd name="connsiteX10" fmla="*/ 58101 w 124357"/>
                  <a:gd name="connsiteY10" fmla="*/ 50460 h 144686"/>
                  <a:gd name="connsiteX11" fmla="*/ 54167 w 124357"/>
                  <a:gd name="connsiteY11" fmla="*/ 52646 h 144686"/>
                  <a:gd name="connsiteX12" fmla="*/ 49086 w 124357"/>
                  <a:gd name="connsiteY12" fmla="*/ 62809 h 144686"/>
                  <a:gd name="connsiteX13" fmla="*/ 43976 w 124357"/>
                  <a:gd name="connsiteY13" fmla="*/ 68983 h 144686"/>
                  <a:gd name="connsiteX14" fmla="*/ 35971 w 124357"/>
                  <a:gd name="connsiteY14" fmla="*/ 69174 h 144686"/>
                  <a:gd name="connsiteX15" fmla="*/ 5892 w 124357"/>
                  <a:gd name="connsiteY15" fmla="*/ 56388 h 144686"/>
                  <a:gd name="connsiteX16" fmla="*/ 538 w 124357"/>
                  <a:gd name="connsiteY16" fmla="*/ 44313 h 144686"/>
                  <a:gd name="connsiteX17" fmla="*/ 25235 w 124357"/>
                  <a:gd name="connsiteY17" fmla="*/ 11229 h 144686"/>
                  <a:gd name="connsiteX18" fmla="*/ 36490 w 124357"/>
                  <a:gd name="connsiteY18" fmla="*/ 5409 h 144686"/>
                  <a:gd name="connsiteX19" fmla="*/ 68538 w 124357"/>
                  <a:gd name="connsiteY19" fmla="*/ 0 h 144686"/>
                  <a:gd name="connsiteX20" fmla="*/ 105993 w 124357"/>
                  <a:gd name="connsiteY20" fmla="*/ 13196 h 144686"/>
                  <a:gd name="connsiteX21" fmla="*/ 123014 w 124357"/>
                  <a:gd name="connsiteY21" fmla="*/ 48274 h 144686"/>
                  <a:gd name="connsiteX22" fmla="*/ 110037 w 124357"/>
                  <a:gd name="connsiteY22" fmla="*/ 83763 h 144686"/>
                  <a:gd name="connsiteX23" fmla="*/ 104054 w 124357"/>
                  <a:gd name="connsiteY23" fmla="*/ 89418 h 144686"/>
                  <a:gd name="connsiteX24" fmla="*/ 96950 w 124357"/>
                  <a:gd name="connsiteY24" fmla="*/ 95074 h 144686"/>
                  <a:gd name="connsiteX25" fmla="*/ 104599 w 124357"/>
                  <a:gd name="connsiteY25" fmla="*/ 95074 h 144686"/>
                  <a:gd name="connsiteX26" fmla="*/ 113778 w 124357"/>
                  <a:gd name="connsiteY26" fmla="*/ 101685 h 144686"/>
                  <a:gd name="connsiteX27" fmla="*/ 123861 w 124357"/>
                  <a:gd name="connsiteY27" fmla="*/ 131928 h 144686"/>
                  <a:gd name="connsiteX28" fmla="*/ 122521 w 124357"/>
                  <a:gd name="connsiteY28" fmla="*/ 140643 h 144686"/>
                  <a:gd name="connsiteX29" fmla="*/ 114654 w 124357"/>
                  <a:gd name="connsiteY29" fmla="*/ 144687 h 144686"/>
                  <a:gd name="connsiteX30" fmla="*/ 21601 w 124357"/>
                  <a:gd name="connsiteY30" fmla="*/ 125344 h 144686"/>
                  <a:gd name="connsiteX31" fmla="*/ 101239 w 124357"/>
                  <a:gd name="connsiteY31" fmla="*/ 125344 h 144686"/>
                  <a:gd name="connsiteX32" fmla="*/ 97605 w 124357"/>
                  <a:gd name="connsiteY32" fmla="*/ 114443 h 144686"/>
                  <a:gd name="connsiteX33" fmla="*/ 69193 w 124357"/>
                  <a:gd name="connsiteY33" fmla="*/ 114443 h 144686"/>
                  <a:gd name="connsiteX34" fmla="*/ 60040 w 124357"/>
                  <a:gd name="connsiteY34" fmla="*/ 107941 h 144686"/>
                  <a:gd name="connsiteX35" fmla="*/ 63155 w 124357"/>
                  <a:gd name="connsiteY35" fmla="*/ 97177 h 144686"/>
                  <a:gd name="connsiteX36" fmla="*/ 91922 w 124357"/>
                  <a:gd name="connsiteY36" fmla="*/ 74310 h 144686"/>
                  <a:gd name="connsiteX37" fmla="*/ 95694 w 124357"/>
                  <a:gd name="connsiteY37" fmla="*/ 70759 h 144686"/>
                  <a:gd name="connsiteX38" fmla="*/ 103643 w 124357"/>
                  <a:gd name="connsiteY38" fmla="*/ 48274 h 144686"/>
                  <a:gd name="connsiteX39" fmla="*/ 93726 w 124357"/>
                  <a:gd name="connsiteY39" fmla="*/ 28194 h 144686"/>
                  <a:gd name="connsiteX40" fmla="*/ 68510 w 124357"/>
                  <a:gd name="connsiteY40" fmla="*/ 19370 h 144686"/>
                  <a:gd name="connsiteX41" fmla="*/ 43539 w 124357"/>
                  <a:gd name="connsiteY41" fmla="*/ 23441 h 144686"/>
                  <a:gd name="connsiteX42" fmla="*/ 35916 w 124357"/>
                  <a:gd name="connsiteY42" fmla="*/ 27375 h 144686"/>
                  <a:gd name="connsiteX43" fmla="*/ 22394 w 124357"/>
                  <a:gd name="connsiteY43" fmla="*/ 42401 h 144686"/>
                  <a:gd name="connsiteX44" fmla="*/ 34360 w 124357"/>
                  <a:gd name="connsiteY44" fmla="*/ 47482 h 144686"/>
                  <a:gd name="connsiteX45" fmla="*/ 40207 w 124357"/>
                  <a:gd name="connsiteY45" fmla="*/ 39232 h 144686"/>
                  <a:gd name="connsiteX46" fmla="*/ 58101 w 124357"/>
                  <a:gd name="connsiteY46" fmla="*/ 31090 h 144686"/>
                  <a:gd name="connsiteX47" fmla="*/ 73700 w 124357"/>
                  <a:gd name="connsiteY47" fmla="*/ 36390 h 144686"/>
                  <a:gd name="connsiteX48" fmla="*/ 81159 w 124357"/>
                  <a:gd name="connsiteY48" fmla="*/ 53028 h 144686"/>
                  <a:gd name="connsiteX49" fmla="*/ 75313 w 124357"/>
                  <a:gd name="connsiteY49" fmla="*/ 71223 h 144686"/>
                  <a:gd name="connsiteX50" fmla="*/ 54768 w 124357"/>
                  <a:gd name="connsiteY50" fmla="*/ 91358 h 144686"/>
                  <a:gd name="connsiteX51" fmla="*/ 44277 w 124357"/>
                  <a:gd name="connsiteY51" fmla="*/ 99691 h 144686"/>
                  <a:gd name="connsiteX52" fmla="*/ 37092 w 124357"/>
                  <a:gd name="connsiteY52" fmla="*/ 105783 h 144686"/>
                  <a:gd name="connsiteX53" fmla="*/ 24826 w 124357"/>
                  <a:gd name="connsiteY53" fmla="*/ 119061 h 144686"/>
                  <a:gd name="connsiteX54" fmla="*/ 21601 w 124357"/>
                  <a:gd name="connsiteY54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24357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4" y="144687"/>
                      <a:pt x="647" y="140343"/>
                      <a:pt x="647" y="135015"/>
                    </a:cubicBezTo>
                    <a:cubicBezTo>
                      <a:pt x="647" y="125098"/>
                      <a:pt x="3406" y="116055"/>
                      <a:pt x="8870" y="108105"/>
                    </a:cubicBezTo>
                    <a:cubicBezTo>
                      <a:pt x="12477" y="102860"/>
                      <a:pt x="17475" y="97368"/>
                      <a:pt x="24169" y="91385"/>
                    </a:cubicBezTo>
                    <a:cubicBezTo>
                      <a:pt x="26628" y="89172"/>
                      <a:pt x="29305" y="86932"/>
                      <a:pt x="32201" y="84583"/>
                    </a:cubicBezTo>
                    <a:lnTo>
                      <a:pt x="42665" y="76277"/>
                    </a:lnTo>
                    <a:cubicBezTo>
                      <a:pt x="53184" y="67754"/>
                      <a:pt x="57500" y="62945"/>
                      <a:pt x="59276" y="60404"/>
                    </a:cubicBezTo>
                    <a:cubicBezTo>
                      <a:pt x="60915" y="57891"/>
                      <a:pt x="61816" y="55323"/>
                      <a:pt x="61816" y="53028"/>
                    </a:cubicBezTo>
                    <a:cubicBezTo>
                      <a:pt x="61816" y="52536"/>
                      <a:pt x="61761" y="51635"/>
                      <a:pt x="61516" y="51444"/>
                    </a:cubicBezTo>
                    <a:cubicBezTo>
                      <a:pt x="60942" y="50979"/>
                      <a:pt x="60040" y="50460"/>
                      <a:pt x="58101" y="50460"/>
                    </a:cubicBezTo>
                    <a:cubicBezTo>
                      <a:pt x="57610" y="50460"/>
                      <a:pt x="56270" y="50460"/>
                      <a:pt x="54167" y="52646"/>
                    </a:cubicBezTo>
                    <a:cubicBezTo>
                      <a:pt x="52008" y="54886"/>
                      <a:pt x="50287" y="58301"/>
                      <a:pt x="49086" y="62809"/>
                    </a:cubicBezTo>
                    <a:cubicBezTo>
                      <a:pt x="48348" y="65513"/>
                      <a:pt x="46490" y="67754"/>
                      <a:pt x="43976" y="68983"/>
                    </a:cubicBezTo>
                    <a:cubicBezTo>
                      <a:pt x="41463" y="70212"/>
                      <a:pt x="38539" y="70294"/>
                      <a:pt x="35971" y="69174"/>
                    </a:cubicBezTo>
                    <a:lnTo>
                      <a:pt x="5892" y="56388"/>
                    </a:lnTo>
                    <a:cubicBezTo>
                      <a:pt x="1193" y="54394"/>
                      <a:pt x="-1128" y="49121"/>
                      <a:pt x="538" y="44313"/>
                    </a:cubicBezTo>
                    <a:cubicBezTo>
                      <a:pt x="5538" y="29943"/>
                      <a:pt x="13843" y="18796"/>
                      <a:pt x="25235" y="11229"/>
                    </a:cubicBezTo>
                    <a:cubicBezTo>
                      <a:pt x="28650" y="8961"/>
                      <a:pt x="32447" y="6994"/>
                      <a:pt x="36490" y="5409"/>
                    </a:cubicBezTo>
                    <a:cubicBezTo>
                      <a:pt x="45616" y="1830"/>
                      <a:pt x="56406" y="0"/>
                      <a:pt x="68538" y="0"/>
                    </a:cubicBezTo>
                    <a:cubicBezTo>
                      <a:pt x="82662" y="0"/>
                      <a:pt x="95283" y="4453"/>
                      <a:pt x="105993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62344"/>
                      <a:pt x="118642" y="74283"/>
                      <a:pt x="110037" y="83763"/>
                    </a:cubicBezTo>
                    <a:cubicBezTo>
                      <a:pt x="108205" y="85785"/>
                      <a:pt x="106184" y="87697"/>
                      <a:pt x="104054" y="89418"/>
                    </a:cubicBezTo>
                    <a:lnTo>
                      <a:pt x="96950" y="95074"/>
                    </a:lnTo>
                    <a:lnTo>
                      <a:pt x="104599" y="95074"/>
                    </a:lnTo>
                    <a:cubicBezTo>
                      <a:pt x="108752" y="95074"/>
                      <a:pt x="112467" y="97751"/>
                      <a:pt x="113778" y="101685"/>
                    </a:cubicBezTo>
                    <a:lnTo>
                      <a:pt x="123861" y="131928"/>
                    </a:lnTo>
                    <a:cubicBezTo>
                      <a:pt x="124844" y="134879"/>
                      <a:pt x="124352" y="138130"/>
                      <a:pt x="122521" y="140643"/>
                    </a:cubicBezTo>
                    <a:cubicBezTo>
                      <a:pt x="120691" y="143211"/>
                      <a:pt x="117767" y="144687"/>
                      <a:pt x="114654" y="144687"/>
                    </a:cubicBezTo>
                    <a:close/>
                    <a:moveTo>
                      <a:pt x="21601" y="125344"/>
                    </a:moveTo>
                    <a:lnTo>
                      <a:pt x="101239" y="125344"/>
                    </a:lnTo>
                    <a:lnTo>
                      <a:pt x="97605" y="114443"/>
                    </a:lnTo>
                    <a:lnTo>
                      <a:pt x="69193" y="114443"/>
                    </a:lnTo>
                    <a:cubicBezTo>
                      <a:pt x="65068" y="114443"/>
                      <a:pt x="61406" y="111848"/>
                      <a:pt x="60040" y="107941"/>
                    </a:cubicBezTo>
                    <a:cubicBezTo>
                      <a:pt x="58674" y="104062"/>
                      <a:pt x="59931" y="99745"/>
                      <a:pt x="63155" y="97177"/>
                    </a:cubicBezTo>
                    <a:lnTo>
                      <a:pt x="91922" y="74310"/>
                    </a:lnTo>
                    <a:cubicBezTo>
                      <a:pt x="93234" y="73245"/>
                      <a:pt x="94518" y="72043"/>
                      <a:pt x="95694" y="70759"/>
                    </a:cubicBezTo>
                    <a:cubicBezTo>
                      <a:pt x="101048" y="64858"/>
                      <a:pt x="103643" y="57509"/>
                      <a:pt x="103643" y="48274"/>
                    </a:cubicBezTo>
                    <a:cubicBezTo>
                      <a:pt x="103643" y="40106"/>
                      <a:pt x="100501" y="33740"/>
                      <a:pt x="93726" y="28194"/>
                    </a:cubicBezTo>
                    <a:cubicBezTo>
                      <a:pt x="86458" y="22266"/>
                      <a:pt x="78208" y="19370"/>
                      <a:pt x="68510" y="19370"/>
                    </a:cubicBezTo>
                    <a:cubicBezTo>
                      <a:pt x="58812" y="19370"/>
                      <a:pt x="50424" y="20736"/>
                      <a:pt x="43539" y="23441"/>
                    </a:cubicBezTo>
                    <a:cubicBezTo>
                      <a:pt x="40752" y="24533"/>
                      <a:pt x="38184" y="25872"/>
                      <a:pt x="35916" y="27375"/>
                    </a:cubicBezTo>
                    <a:cubicBezTo>
                      <a:pt x="30290" y="31117"/>
                      <a:pt x="25809" y="36090"/>
                      <a:pt x="22394" y="42401"/>
                    </a:cubicBezTo>
                    <a:lnTo>
                      <a:pt x="34360" y="47482"/>
                    </a:lnTo>
                    <a:cubicBezTo>
                      <a:pt x="35999" y="44340"/>
                      <a:pt x="37965" y="41581"/>
                      <a:pt x="40207" y="39232"/>
                    </a:cubicBezTo>
                    <a:cubicBezTo>
                      <a:pt x="46654" y="32511"/>
                      <a:pt x="53512" y="31090"/>
                      <a:pt x="58101" y="31090"/>
                    </a:cubicBezTo>
                    <a:cubicBezTo>
                      <a:pt x="64112" y="31090"/>
                      <a:pt x="69357" y="32866"/>
                      <a:pt x="73700" y="36390"/>
                    </a:cubicBezTo>
                    <a:cubicBezTo>
                      <a:pt x="77115" y="39150"/>
                      <a:pt x="81159" y="44258"/>
                      <a:pt x="81159" y="53028"/>
                    </a:cubicBezTo>
                    <a:cubicBezTo>
                      <a:pt x="81159" y="59120"/>
                      <a:pt x="79192" y="65213"/>
                      <a:pt x="75313" y="71223"/>
                    </a:cubicBezTo>
                    <a:cubicBezTo>
                      <a:pt x="71487" y="76715"/>
                      <a:pt x="64821" y="83217"/>
                      <a:pt x="54768" y="91358"/>
                    </a:cubicBezTo>
                    <a:lnTo>
                      <a:pt x="44277" y="99691"/>
                    </a:lnTo>
                    <a:cubicBezTo>
                      <a:pt x="41709" y="101767"/>
                      <a:pt x="39305" y="103789"/>
                      <a:pt x="37092" y="105783"/>
                    </a:cubicBezTo>
                    <a:cubicBezTo>
                      <a:pt x="31628" y="110673"/>
                      <a:pt x="27503" y="115126"/>
                      <a:pt x="24826" y="119061"/>
                    </a:cubicBezTo>
                    <a:cubicBezTo>
                      <a:pt x="23460" y="121055"/>
                      <a:pt x="22394" y="123131"/>
                      <a:pt x="21601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EF5361C-5018-4D3B-8BF2-F6B30D898C6B}"/>
                </a:ext>
              </a:extLst>
            </p:cNvPr>
            <p:cNvSpPr/>
            <p:nvPr/>
          </p:nvSpPr>
          <p:spPr>
            <a:xfrm>
              <a:off x="12937899" y="1614439"/>
              <a:ext cx="104991" cy="125344"/>
            </a:xfrm>
            <a:custGeom>
              <a:avLst/>
              <a:gdLst>
                <a:gd name="connsiteX0" fmla="*/ 94910 w 104991"/>
                <a:gd name="connsiteY0" fmla="*/ 95074 h 125344"/>
                <a:gd name="connsiteX1" fmla="*/ 59530 w 104991"/>
                <a:gd name="connsiteY1" fmla="*/ 95074 h 125344"/>
                <a:gd name="connsiteX2" fmla="*/ 88298 w 104991"/>
                <a:gd name="connsiteY2" fmla="*/ 72207 h 125344"/>
                <a:gd name="connsiteX3" fmla="*/ 93216 w 104991"/>
                <a:gd name="connsiteY3" fmla="*/ 67562 h 125344"/>
                <a:gd name="connsiteX4" fmla="*/ 103680 w 104991"/>
                <a:gd name="connsiteY4" fmla="*/ 38576 h 125344"/>
                <a:gd name="connsiteX5" fmla="*/ 90211 w 104991"/>
                <a:gd name="connsiteY5" fmla="*/ 11010 h 125344"/>
                <a:gd name="connsiteX6" fmla="*/ 58875 w 104991"/>
                <a:gd name="connsiteY6" fmla="*/ 0 h 125344"/>
                <a:gd name="connsiteX7" fmla="*/ 30380 w 104991"/>
                <a:gd name="connsiteY7" fmla="*/ 4754 h 125344"/>
                <a:gd name="connsiteX8" fmla="*/ 20928 w 104991"/>
                <a:gd name="connsiteY8" fmla="*/ 9644 h 125344"/>
                <a:gd name="connsiteX9" fmla="*/ 0 w 104991"/>
                <a:gd name="connsiteY9" fmla="*/ 37838 h 125344"/>
                <a:gd name="connsiteX10" fmla="*/ 30080 w 104991"/>
                <a:gd name="connsiteY10" fmla="*/ 50624 h 125344"/>
                <a:gd name="connsiteX11" fmla="*/ 37510 w 104991"/>
                <a:gd name="connsiteY11" fmla="*/ 36281 h 125344"/>
                <a:gd name="connsiteX12" fmla="*/ 48412 w 104991"/>
                <a:gd name="connsiteY12" fmla="*/ 31117 h 125344"/>
                <a:gd name="connsiteX13" fmla="*/ 57919 w 104991"/>
                <a:gd name="connsiteY13" fmla="*/ 34259 h 125344"/>
                <a:gd name="connsiteX14" fmla="*/ 61798 w 104991"/>
                <a:gd name="connsiteY14" fmla="*/ 43357 h 125344"/>
                <a:gd name="connsiteX15" fmla="*/ 57509 w 104991"/>
                <a:gd name="connsiteY15" fmla="*/ 56279 h 125344"/>
                <a:gd name="connsiteX16" fmla="*/ 38986 w 104991"/>
                <a:gd name="connsiteY16" fmla="*/ 74174 h 125344"/>
                <a:gd name="connsiteX17" fmla="*/ 28577 w 104991"/>
                <a:gd name="connsiteY17" fmla="*/ 82452 h 125344"/>
                <a:gd name="connsiteX18" fmla="*/ 20954 w 104991"/>
                <a:gd name="connsiteY18" fmla="*/ 88899 h 125344"/>
                <a:gd name="connsiteX19" fmla="*/ 7185 w 104991"/>
                <a:gd name="connsiteY19" fmla="*/ 103898 h 125344"/>
                <a:gd name="connsiteX20" fmla="*/ 656 w 104991"/>
                <a:gd name="connsiteY20" fmla="*/ 125344 h 125344"/>
                <a:gd name="connsiteX21" fmla="*/ 57400 w 104991"/>
                <a:gd name="connsiteY21" fmla="*/ 125344 h 125344"/>
                <a:gd name="connsiteX22" fmla="*/ 104991 w 104991"/>
                <a:gd name="connsiteY22" fmla="*/ 125344 h 125344"/>
                <a:gd name="connsiteX23" fmla="*/ 94910 w 104991"/>
                <a:gd name="connsiteY23" fmla="*/ 95074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91" h="125344">
                  <a:moveTo>
                    <a:pt x="94910" y="95074"/>
                  </a:moveTo>
                  <a:lnTo>
                    <a:pt x="59530" y="95074"/>
                  </a:lnTo>
                  <a:lnTo>
                    <a:pt x="88298" y="72207"/>
                  </a:lnTo>
                  <a:cubicBezTo>
                    <a:pt x="90101" y="70759"/>
                    <a:pt x="91713" y="69202"/>
                    <a:pt x="93216" y="67562"/>
                  </a:cubicBezTo>
                  <a:cubicBezTo>
                    <a:pt x="100182" y="59885"/>
                    <a:pt x="103680" y="50214"/>
                    <a:pt x="103680" y="38576"/>
                  </a:cubicBezTo>
                  <a:cubicBezTo>
                    <a:pt x="103680" y="27539"/>
                    <a:pt x="99199" y="18332"/>
                    <a:pt x="90211" y="11010"/>
                  </a:cubicBezTo>
                  <a:cubicBezTo>
                    <a:pt x="81222" y="3661"/>
                    <a:pt x="70787" y="0"/>
                    <a:pt x="58875" y="0"/>
                  </a:cubicBezTo>
                  <a:cubicBezTo>
                    <a:pt x="47893" y="0"/>
                    <a:pt x="38385" y="1585"/>
                    <a:pt x="30380" y="4754"/>
                  </a:cubicBezTo>
                  <a:cubicBezTo>
                    <a:pt x="26965" y="6092"/>
                    <a:pt x="23824" y="7732"/>
                    <a:pt x="20928" y="9644"/>
                  </a:cubicBezTo>
                  <a:cubicBezTo>
                    <a:pt x="11283" y="16064"/>
                    <a:pt x="4317" y="25462"/>
                    <a:pt x="0" y="37838"/>
                  </a:cubicBezTo>
                  <a:lnTo>
                    <a:pt x="30080" y="50624"/>
                  </a:lnTo>
                  <a:cubicBezTo>
                    <a:pt x="31718" y="44504"/>
                    <a:pt x="34205" y="39723"/>
                    <a:pt x="37510" y="36281"/>
                  </a:cubicBezTo>
                  <a:cubicBezTo>
                    <a:pt x="40816" y="32839"/>
                    <a:pt x="44450" y="31117"/>
                    <a:pt x="48412" y="31117"/>
                  </a:cubicBezTo>
                  <a:cubicBezTo>
                    <a:pt x="52153" y="31117"/>
                    <a:pt x="55323" y="32156"/>
                    <a:pt x="57919" y="34259"/>
                  </a:cubicBezTo>
                  <a:cubicBezTo>
                    <a:pt x="60514" y="36363"/>
                    <a:pt x="61798" y="39395"/>
                    <a:pt x="61798" y="43357"/>
                  </a:cubicBezTo>
                  <a:cubicBezTo>
                    <a:pt x="61798" y="47564"/>
                    <a:pt x="60377" y="51853"/>
                    <a:pt x="57509" y="56279"/>
                  </a:cubicBezTo>
                  <a:cubicBezTo>
                    <a:pt x="54421" y="60705"/>
                    <a:pt x="48248" y="66661"/>
                    <a:pt x="38986" y="74174"/>
                  </a:cubicBezTo>
                  <a:lnTo>
                    <a:pt x="28577" y="82452"/>
                  </a:lnTo>
                  <a:cubicBezTo>
                    <a:pt x="25818" y="84665"/>
                    <a:pt x="23277" y="86823"/>
                    <a:pt x="20954" y="88899"/>
                  </a:cubicBezTo>
                  <a:cubicBezTo>
                    <a:pt x="14917" y="94309"/>
                    <a:pt x="10328" y="99308"/>
                    <a:pt x="7185" y="103898"/>
                  </a:cubicBezTo>
                  <a:cubicBezTo>
                    <a:pt x="2841" y="110236"/>
                    <a:pt x="656" y="117394"/>
                    <a:pt x="656" y="125344"/>
                  </a:cubicBezTo>
                  <a:lnTo>
                    <a:pt x="57400" y="125344"/>
                  </a:lnTo>
                  <a:lnTo>
                    <a:pt x="104991" y="125344"/>
                  </a:lnTo>
                  <a:lnTo>
                    <a:pt x="94910" y="95074"/>
                  </a:ln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714FC3-F757-49D1-A415-A2769E1427F2}"/>
              </a:ext>
            </a:extLst>
          </p:cNvPr>
          <p:cNvGrpSpPr/>
          <p:nvPr/>
        </p:nvGrpSpPr>
        <p:grpSpPr>
          <a:xfrm>
            <a:off x="1350577" y="835166"/>
            <a:ext cx="5068083" cy="873757"/>
            <a:chOff x="1350577" y="835166"/>
            <a:chExt cx="5068083" cy="873757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934C823-EE8E-45C2-B49D-F83CF1FF8160}"/>
                </a:ext>
              </a:extLst>
            </p:cNvPr>
            <p:cNvSpPr/>
            <p:nvPr/>
          </p:nvSpPr>
          <p:spPr>
            <a:xfrm>
              <a:off x="2916948" y="835166"/>
              <a:ext cx="3501712" cy="873757"/>
            </a:xfrm>
            <a:custGeom>
              <a:avLst/>
              <a:gdLst>
                <a:gd name="connsiteX0" fmla="*/ 0 w 726875"/>
                <a:gd name="connsiteY0" fmla="*/ 0 h 125316"/>
                <a:gd name="connsiteX1" fmla="*/ 726876 w 726875"/>
                <a:gd name="connsiteY1" fmla="*/ 0 h 125316"/>
                <a:gd name="connsiteX2" fmla="*/ 726876 w 726875"/>
                <a:gd name="connsiteY2" fmla="*/ 125317 h 125316"/>
                <a:gd name="connsiteX3" fmla="*/ 0 w 726875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875" h="125316">
                  <a:moveTo>
                    <a:pt x="0" y="0"/>
                  </a:moveTo>
                  <a:lnTo>
                    <a:pt x="726876" y="0"/>
                  </a:lnTo>
                  <a:lnTo>
                    <a:pt x="726876" y="125317"/>
                  </a:lnTo>
                  <a:lnTo>
                    <a:pt x="0" y="125317"/>
                  </a:lnTo>
                  <a:close/>
                </a:path>
              </a:pathLst>
            </a:custGeom>
            <a:noFill/>
            <a:ln w="12700" cap="flat">
              <a:solidFill>
                <a:schemeClr val="accent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D0BEF9C-1B66-427F-A360-5A3009E2C983}"/>
                </a:ext>
              </a:extLst>
            </p:cNvPr>
            <p:cNvSpPr/>
            <p:nvPr/>
          </p:nvSpPr>
          <p:spPr>
            <a:xfrm>
              <a:off x="1350577" y="835166"/>
              <a:ext cx="1442742" cy="873757"/>
            </a:xfrm>
            <a:custGeom>
              <a:avLst/>
              <a:gdLst>
                <a:gd name="connsiteX0" fmla="*/ 0 w 173126"/>
                <a:gd name="connsiteY0" fmla="*/ 0 h 125316"/>
                <a:gd name="connsiteX1" fmla="*/ 173127 w 173126"/>
                <a:gd name="connsiteY1" fmla="*/ 0 h 125316"/>
                <a:gd name="connsiteX2" fmla="*/ 173127 w 173126"/>
                <a:gd name="connsiteY2" fmla="*/ 125317 h 125316"/>
                <a:gd name="connsiteX3" fmla="*/ 0 w 173126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126" h="125316">
                  <a:moveTo>
                    <a:pt x="0" y="0"/>
                  </a:moveTo>
                  <a:lnTo>
                    <a:pt x="173127" y="0"/>
                  </a:lnTo>
                  <a:lnTo>
                    <a:pt x="173127" y="125317"/>
                  </a:lnTo>
                  <a:lnTo>
                    <a:pt x="0" y="125317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29129954-2980-4F79-ABB9-46D309714920}"/>
                </a:ext>
              </a:extLst>
            </p:cNvPr>
            <p:cNvSpPr txBox="1"/>
            <p:nvPr/>
          </p:nvSpPr>
          <p:spPr>
            <a:xfrm>
              <a:off x="1587904" y="948879"/>
              <a:ext cx="9680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latin typeface="Montserrat ExtraBold" panose="00000900000000000000" pitchFamily="50" charset="0"/>
                  <a:sym typeface="Montserrat-Bold"/>
                  <a:rtl val="0"/>
                </a:rPr>
                <a:t>08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3C41BBB-63DB-4D0D-9B06-09A6D09D8BB4}"/>
                </a:ext>
              </a:extLst>
            </p:cNvPr>
            <p:cNvSpPr txBox="1"/>
            <p:nvPr/>
          </p:nvSpPr>
          <p:spPr>
            <a:xfrm>
              <a:off x="3101061" y="948879"/>
              <a:ext cx="32686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 spc="0" baseline="0">
                  <a:solidFill>
                    <a:schemeClr val="accent6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AUGUST</a:t>
              </a:r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4564C693-8EC1-4B67-AD8B-D8E0D4403CE8}"/>
              </a:ext>
            </a:extLst>
          </p:cNvPr>
          <p:cNvSpPr/>
          <p:nvPr/>
        </p:nvSpPr>
        <p:spPr>
          <a:xfrm>
            <a:off x="13296899" y="6248400"/>
            <a:ext cx="4988705" cy="40385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5EDF8D2-9D85-4F8C-B363-E0ED75FE9580}"/>
              </a:ext>
            </a:extLst>
          </p:cNvPr>
          <p:cNvGrpSpPr/>
          <p:nvPr/>
        </p:nvGrpSpPr>
        <p:grpSpPr>
          <a:xfrm>
            <a:off x="1343912" y="2116380"/>
            <a:ext cx="10888399" cy="7372591"/>
            <a:chOff x="1343912" y="2116380"/>
            <a:chExt cx="10888399" cy="737259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9C9861D-2E12-4424-9514-FA60DE2719ED}"/>
                </a:ext>
              </a:extLst>
            </p:cNvPr>
            <p:cNvSpPr/>
            <p:nvPr/>
          </p:nvSpPr>
          <p:spPr>
            <a:xfrm>
              <a:off x="10782904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BEB20C2-7D94-4734-83D9-D93538E9E4F4}"/>
                </a:ext>
              </a:extLst>
            </p:cNvPr>
            <p:cNvSpPr/>
            <p:nvPr/>
          </p:nvSpPr>
          <p:spPr>
            <a:xfrm>
              <a:off x="1343912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D50A64C-6430-47C3-884A-88F92E64907E}"/>
                </a:ext>
              </a:extLst>
            </p:cNvPr>
            <p:cNvSpPr/>
            <p:nvPr/>
          </p:nvSpPr>
          <p:spPr>
            <a:xfrm>
              <a:off x="1343912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D08A0FF-2B90-4D68-9333-801D00465122}"/>
                </a:ext>
              </a:extLst>
            </p:cNvPr>
            <p:cNvSpPr/>
            <p:nvPr/>
          </p:nvSpPr>
          <p:spPr>
            <a:xfrm>
              <a:off x="1343912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665CDFA-41D1-48E4-B010-E092ECD13C84}"/>
                </a:ext>
              </a:extLst>
            </p:cNvPr>
            <p:cNvSpPr/>
            <p:nvPr/>
          </p:nvSpPr>
          <p:spPr>
            <a:xfrm>
              <a:off x="1343912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945E5AA-DB2F-4421-90D1-4430E4FA59F5}"/>
                </a:ext>
              </a:extLst>
            </p:cNvPr>
            <p:cNvSpPr/>
            <p:nvPr/>
          </p:nvSpPr>
          <p:spPr>
            <a:xfrm>
              <a:off x="1343912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E6D3F30-CC5D-4FDD-898B-CD3C61EB6F1A}"/>
                </a:ext>
              </a:extLst>
            </p:cNvPr>
            <p:cNvSpPr/>
            <p:nvPr/>
          </p:nvSpPr>
          <p:spPr>
            <a:xfrm>
              <a:off x="1343912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53663EE-698F-4C7B-B97A-4322682851DD}"/>
                </a:ext>
              </a:extLst>
            </p:cNvPr>
            <p:cNvSpPr/>
            <p:nvPr/>
          </p:nvSpPr>
          <p:spPr>
            <a:xfrm>
              <a:off x="1343912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94EB82B-E604-466C-96D6-E0AAD517966E}"/>
                </a:ext>
              </a:extLst>
            </p:cNvPr>
            <p:cNvSpPr/>
            <p:nvPr/>
          </p:nvSpPr>
          <p:spPr>
            <a:xfrm>
              <a:off x="291694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B214E9D-F374-43B1-AEBE-9EFD6179842E}"/>
                </a:ext>
              </a:extLst>
            </p:cNvPr>
            <p:cNvSpPr/>
            <p:nvPr/>
          </p:nvSpPr>
          <p:spPr>
            <a:xfrm>
              <a:off x="291694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CEBAF09-9D1E-4858-A355-5BCA928858CB}"/>
                </a:ext>
              </a:extLst>
            </p:cNvPr>
            <p:cNvSpPr/>
            <p:nvPr/>
          </p:nvSpPr>
          <p:spPr>
            <a:xfrm>
              <a:off x="291694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B6A9CA3-F732-40BC-BF8B-3FB51E2B2C0A}"/>
                </a:ext>
              </a:extLst>
            </p:cNvPr>
            <p:cNvSpPr/>
            <p:nvPr/>
          </p:nvSpPr>
          <p:spPr>
            <a:xfrm>
              <a:off x="291694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092BA29-6B4C-47D1-B06A-28D30B57E997}"/>
                </a:ext>
              </a:extLst>
            </p:cNvPr>
            <p:cNvSpPr/>
            <p:nvPr/>
          </p:nvSpPr>
          <p:spPr>
            <a:xfrm>
              <a:off x="291694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1886FF-0C0A-402C-BD16-3328FE9DE352}"/>
                </a:ext>
              </a:extLst>
            </p:cNvPr>
            <p:cNvSpPr/>
            <p:nvPr/>
          </p:nvSpPr>
          <p:spPr>
            <a:xfrm>
              <a:off x="291694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A071EEE-66E8-45ED-A827-70D8A21FF830}"/>
                </a:ext>
              </a:extLst>
            </p:cNvPr>
            <p:cNvSpPr/>
            <p:nvPr/>
          </p:nvSpPr>
          <p:spPr>
            <a:xfrm>
              <a:off x="4490178" y="2802516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8817D3D-F8C7-4E8B-9745-36635CD546E6}"/>
                </a:ext>
              </a:extLst>
            </p:cNvPr>
            <p:cNvSpPr/>
            <p:nvPr/>
          </p:nvSpPr>
          <p:spPr>
            <a:xfrm>
              <a:off x="4490178" y="3936099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1378B5-D67B-4B57-AF95-65D5217C3D61}"/>
                </a:ext>
              </a:extLst>
            </p:cNvPr>
            <p:cNvSpPr/>
            <p:nvPr/>
          </p:nvSpPr>
          <p:spPr>
            <a:xfrm>
              <a:off x="4490178" y="5069878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EC9BFE4-E905-4B33-861A-3D22850B6236}"/>
                </a:ext>
              </a:extLst>
            </p:cNvPr>
            <p:cNvSpPr/>
            <p:nvPr/>
          </p:nvSpPr>
          <p:spPr>
            <a:xfrm>
              <a:off x="4490178" y="620365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FA5BF9F-4CA7-451C-B1D6-C26A89B060FE}"/>
                </a:ext>
              </a:extLst>
            </p:cNvPr>
            <p:cNvSpPr/>
            <p:nvPr/>
          </p:nvSpPr>
          <p:spPr>
            <a:xfrm>
              <a:off x="4490178" y="733724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02F4AEC-0F28-40FB-BA18-432A67D7DA62}"/>
                </a:ext>
              </a:extLst>
            </p:cNvPr>
            <p:cNvSpPr/>
            <p:nvPr/>
          </p:nvSpPr>
          <p:spPr>
            <a:xfrm>
              <a:off x="4490178" y="8471011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985B20A-AE07-4A6A-99C9-97B887E74B19}"/>
                </a:ext>
              </a:extLst>
            </p:cNvPr>
            <p:cNvSpPr/>
            <p:nvPr/>
          </p:nvSpPr>
          <p:spPr>
            <a:xfrm>
              <a:off x="606340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CBEBD09-F75D-4713-8355-F8E0688EE9E9}"/>
                </a:ext>
              </a:extLst>
            </p:cNvPr>
            <p:cNvSpPr/>
            <p:nvPr/>
          </p:nvSpPr>
          <p:spPr>
            <a:xfrm>
              <a:off x="606340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B0AC516-222A-4C2E-A17E-3F646EB63950}"/>
                </a:ext>
              </a:extLst>
            </p:cNvPr>
            <p:cNvSpPr/>
            <p:nvPr/>
          </p:nvSpPr>
          <p:spPr>
            <a:xfrm>
              <a:off x="606340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0DEAABE-C883-4948-B9B6-D9ADF7319559}"/>
                </a:ext>
              </a:extLst>
            </p:cNvPr>
            <p:cNvSpPr/>
            <p:nvPr/>
          </p:nvSpPr>
          <p:spPr>
            <a:xfrm>
              <a:off x="606340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D180B75-8A05-4B1F-907E-E994C8246C8D}"/>
                </a:ext>
              </a:extLst>
            </p:cNvPr>
            <p:cNvSpPr/>
            <p:nvPr/>
          </p:nvSpPr>
          <p:spPr>
            <a:xfrm>
              <a:off x="606340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E1E3E41-B508-4D39-B262-45C6A1174CCA}"/>
                </a:ext>
              </a:extLst>
            </p:cNvPr>
            <p:cNvSpPr/>
            <p:nvPr/>
          </p:nvSpPr>
          <p:spPr>
            <a:xfrm>
              <a:off x="606340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B189A2-DB4B-4F8B-B3F9-25AFD416DDF9}"/>
                </a:ext>
              </a:extLst>
            </p:cNvPr>
            <p:cNvSpPr/>
            <p:nvPr/>
          </p:nvSpPr>
          <p:spPr>
            <a:xfrm>
              <a:off x="7636443" y="2802516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6E63A1A-0776-4E15-BA46-3A4F69CAEC8D}"/>
                </a:ext>
              </a:extLst>
            </p:cNvPr>
            <p:cNvSpPr/>
            <p:nvPr/>
          </p:nvSpPr>
          <p:spPr>
            <a:xfrm>
              <a:off x="7636443" y="3936099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715351B-46BE-40AF-A8C3-E144E499BA89}"/>
                </a:ext>
              </a:extLst>
            </p:cNvPr>
            <p:cNvSpPr/>
            <p:nvPr/>
          </p:nvSpPr>
          <p:spPr>
            <a:xfrm>
              <a:off x="7636443" y="5069878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FD1574-5E16-4FAA-AFC6-B09608C485C4}"/>
                </a:ext>
              </a:extLst>
            </p:cNvPr>
            <p:cNvSpPr/>
            <p:nvPr/>
          </p:nvSpPr>
          <p:spPr>
            <a:xfrm>
              <a:off x="7636443" y="620365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C4C80E0-B47C-49AC-95C6-DEEC5FD6F8EF}"/>
                </a:ext>
              </a:extLst>
            </p:cNvPr>
            <p:cNvSpPr/>
            <p:nvPr/>
          </p:nvSpPr>
          <p:spPr>
            <a:xfrm>
              <a:off x="7636443" y="733724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8222289-76BC-4277-BD3D-F80188B6FB4F}"/>
                </a:ext>
              </a:extLst>
            </p:cNvPr>
            <p:cNvSpPr/>
            <p:nvPr/>
          </p:nvSpPr>
          <p:spPr>
            <a:xfrm>
              <a:off x="7636443" y="8471011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9E88AEE-6652-4EE9-9352-E228295C684F}"/>
                </a:ext>
              </a:extLst>
            </p:cNvPr>
            <p:cNvSpPr/>
            <p:nvPr/>
          </p:nvSpPr>
          <p:spPr>
            <a:xfrm>
              <a:off x="9209673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4F97241-C65A-4640-BCD8-1C1CA6014444}"/>
                </a:ext>
              </a:extLst>
            </p:cNvPr>
            <p:cNvSpPr/>
            <p:nvPr/>
          </p:nvSpPr>
          <p:spPr>
            <a:xfrm>
              <a:off x="9209673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3FDC045-DB87-410B-845B-41FA2D49C109}"/>
                </a:ext>
              </a:extLst>
            </p:cNvPr>
            <p:cNvSpPr/>
            <p:nvPr/>
          </p:nvSpPr>
          <p:spPr>
            <a:xfrm>
              <a:off x="9209673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9E9BD9E-6579-4E81-9ECC-9F9305A6C70D}"/>
                </a:ext>
              </a:extLst>
            </p:cNvPr>
            <p:cNvSpPr/>
            <p:nvPr/>
          </p:nvSpPr>
          <p:spPr>
            <a:xfrm>
              <a:off x="9209673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AB9AA30-DABB-4AB7-A0FB-28086CDCA8F8}"/>
                </a:ext>
              </a:extLst>
            </p:cNvPr>
            <p:cNvSpPr/>
            <p:nvPr/>
          </p:nvSpPr>
          <p:spPr>
            <a:xfrm>
              <a:off x="9209673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C1A863-9441-44DC-B349-246F075CED59}"/>
                </a:ext>
              </a:extLst>
            </p:cNvPr>
            <p:cNvSpPr/>
            <p:nvPr/>
          </p:nvSpPr>
          <p:spPr>
            <a:xfrm>
              <a:off x="9209673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391EDD3-4587-4F1D-9B69-43A549D136DB}"/>
                </a:ext>
              </a:extLst>
            </p:cNvPr>
            <p:cNvSpPr/>
            <p:nvPr/>
          </p:nvSpPr>
          <p:spPr>
            <a:xfrm>
              <a:off x="10782904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0278F3C-0559-474C-B33F-F648A89A56D4}"/>
                </a:ext>
              </a:extLst>
            </p:cNvPr>
            <p:cNvSpPr/>
            <p:nvPr/>
          </p:nvSpPr>
          <p:spPr>
            <a:xfrm>
              <a:off x="291694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272371A-E3D5-4B14-B95D-D173A2FAB7CF}"/>
                </a:ext>
              </a:extLst>
            </p:cNvPr>
            <p:cNvSpPr/>
            <p:nvPr/>
          </p:nvSpPr>
          <p:spPr>
            <a:xfrm>
              <a:off x="4490178" y="2116380"/>
              <a:ext cx="1449407" cy="567646"/>
            </a:xfrm>
            <a:custGeom>
              <a:avLst/>
              <a:gdLst>
                <a:gd name="connsiteX0" fmla="*/ -1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-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-1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-1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5687585-4C79-4EC0-800A-5A1EB4DC7DBD}"/>
                </a:ext>
              </a:extLst>
            </p:cNvPr>
            <p:cNvSpPr/>
            <p:nvPr/>
          </p:nvSpPr>
          <p:spPr>
            <a:xfrm>
              <a:off x="606340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94EB17C-EED4-4696-BF59-6F09B4D23CDE}"/>
                </a:ext>
              </a:extLst>
            </p:cNvPr>
            <p:cNvSpPr/>
            <p:nvPr/>
          </p:nvSpPr>
          <p:spPr>
            <a:xfrm>
              <a:off x="9209673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3E6D895-7ABC-4D66-B10F-9B641B9BF670}"/>
                </a:ext>
              </a:extLst>
            </p:cNvPr>
            <p:cNvSpPr/>
            <p:nvPr/>
          </p:nvSpPr>
          <p:spPr>
            <a:xfrm>
              <a:off x="10782904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0CF7EB4-AEE9-4837-B5AF-76FA51E93B81}"/>
                </a:ext>
              </a:extLst>
            </p:cNvPr>
            <p:cNvSpPr/>
            <p:nvPr/>
          </p:nvSpPr>
          <p:spPr>
            <a:xfrm>
              <a:off x="10782904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6284945-4335-4091-AB51-E9CCDC689345}"/>
                </a:ext>
              </a:extLst>
            </p:cNvPr>
            <p:cNvSpPr/>
            <p:nvPr/>
          </p:nvSpPr>
          <p:spPr>
            <a:xfrm>
              <a:off x="10782904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DF6ACDD-516B-4B49-9FEE-FACC7EA9707E}"/>
                </a:ext>
              </a:extLst>
            </p:cNvPr>
            <p:cNvSpPr/>
            <p:nvPr/>
          </p:nvSpPr>
          <p:spPr>
            <a:xfrm>
              <a:off x="10782904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D404738-F6F3-4BFA-BE94-B2373BFE6DCB}"/>
                </a:ext>
              </a:extLst>
            </p:cNvPr>
            <p:cNvSpPr/>
            <p:nvPr/>
          </p:nvSpPr>
          <p:spPr>
            <a:xfrm>
              <a:off x="10782904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C58A4CA-AA85-4487-9059-4B20078FEC1C}"/>
                </a:ext>
              </a:extLst>
            </p:cNvPr>
            <p:cNvSpPr/>
            <p:nvPr/>
          </p:nvSpPr>
          <p:spPr>
            <a:xfrm>
              <a:off x="7636443" y="2116380"/>
              <a:ext cx="1449407" cy="567646"/>
            </a:xfrm>
            <a:custGeom>
              <a:avLst/>
              <a:gdLst>
                <a:gd name="connsiteX0" fmla="*/ 1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1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1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FA1E586-165B-4E9D-ACBA-DD9B0B4F2718}"/>
                </a:ext>
              </a:extLst>
            </p:cNvPr>
            <p:cNvSpPr txBox="1"/>
            <p:nvPr/>
          </p:nvSpPr>
          <p:spPr>
            <a:xfrm>
              <a:off x="1166798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9C33CC-CEE2-4BEF-80FD-411448A1013A}"/>
                </a:ext>
              </a:extLst>
            </p:cNvPr>
            <p:cNvSpPr txBox="1"/>
            <p:nvPr/>
          </p:nvSpPr>
          <p:spPr>
            <a:xfrm>
              <a:off x="2249884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59806FC-7F59-48A9-BE32-414A95074C5C}"/>
                </a:ext>
              </a:extLst>
            </p:cNvPr>
            <p:cNvSpPr txBox="1"/>
            <p:nvPr/>
          </p:nvSpPr>
          <p:spPr>
            <a:xfrm>
              <a:off x="3819567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1B00E43-75BA-4B26-BEAE-E8EAEEA1BC0B}"/>
                </a:ext>
              </a:extLst>
            </p:cNvPr>
            <p:cNvSpPr txBox="1"/>
            <p:nvPr/>
          </p:nvSpPr>
          <p:spPr>
            <a:xfrm>
              <a:off x="538925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9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6F5CBB0-E3DA-4C8D-8D69-D3575DCFA3CC}"/>
                </a:ext>
              </a:extLst>
            </p:cNvPr>
            <p:cNvSpPr txBox="1"/>
            <p:nvPr/>
          </p:nvSpPr>
          <p:spPr>
            <a:xfrm>
              <a:off x="6958933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10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BE8F1DC-C606-4F79-92C3-59B4271F1D89}"/>
                </a:ext>
              </a:extLst>
            </p:cNvPr>
            <p:cNvSpPr txBox="1"/>
            <p:nvPr/>
          </p:nvSpPr>
          <p:spPr>
            <a:xfrm>
              <a:off x="8528616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11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209FDE9-CDDE-4503-BA83-320092553D77}"/>
                </a:ext>
              </a:extLst>
            </p:cNvPr>
            <p:cNvSpPr txBox="1"/>
            <p:nvPr/>
          </p:nvSpPr>
          <p:spPr>
            <a:xfrm>
              <a:off x="10098299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12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7D1902-9F72-4D01-861B-E20798722D27}"/>
                </a:ext>
              </a:extLst>
            </p:cNvPr>
            <p:cNvSpPr txBox="1"/>
            <p:nvPr/>
          </p:nvSpPr>
          <p:spPr>
            <a:xfrm>
              <a:off x="1166798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13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79D90B7-885D-4C15-81D1-89D7EF79EF10}"/>
                </a:ext>
              </a:extLst>
            </p:cNvPr>
            <p:cNvSpPr txBox="1"/>
            <p:nvPr/>
          </p:nvSpPr>
          <p:spPr>
            <a:xfrm>
              <a:off x="2249884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14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58154AC-6DEA-4B71-8A35-F508766DD306}"/>
                </a:ext>
              </a:extLst>
            </p:cNvPr>
            <p:cNvSpPr txBox="1"/>
            <p:nvPr/>
          </p:nvSpPr>
          <p:spPr>
            <a:xfrm>
              <a:off x="3819567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15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08D78DF-3965-4721-8177-5407BC706E96}"/>
                </a:ext>
              </a:extLst>
            </p:cNvPr>
            <p:cNvSpPr txBox="1"/>
            <p:nvPr/>
          </p:nvSpPr>
          <p:spPr>
            <a:xfrm>
              <a:off x="538925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16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91B49A-AF5F-408A-8A2D-F9D72EEA2D5A}"/>
                </a:ext>
              </a:extLst>
            </p:cNvPr>
            <p:cNvSpPr txBox="1"/>
            <p:nvPr/>
          </p:nvSpPr>
          <p:spPr>
            <a:xfrm>
              <a:off x="6958933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17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84D5D45-9BBD-4669-B003-0201BDD8C7ED}"/>
                </a:ext>
              </a:extLst>
            </p:cNvPr>
            <p:cNvSpPr txBox="1"/>
            <p:nvPr/>
          </p:nvSpPr>
          <p:spPr>
            <a:xfrm>
              <a:off x="8528616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18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823C089-5C3D-495A-A462-C896D9B6FD0B}"/>
                </a:ext>
              </a:extLst>
            </p:cNvPr>
            <p:cNvSpPr txBox="1"/>
            <p:nvPr/>
          </p:nvSpPr>
          <p:spPr>
            <a:xfrm>
              <a:off x="10098299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19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8E6AEFC-793A-4E39-B661-40843F2B049E}"/>
                </a:ext>
              </a:extLst>
            </p:cNvPr>
            <p:cNvSpPr txBox="1"/>
            <p:nvPr/>
          </p:nvSpPr>
          <p:spPr>
            <a:xfrm>
              <a:off x="1166798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4202F63-6915-40A1-8C7B-66D6A0523D93}"/>
                </a:ext>
              </a:extLst>
            </p:cNvPr>
            <p:cNvSpPr txBox="1"/>
            <p:nvPr/>
          </p:nvSpPr>
          <p:spPr>
            <a:xfrm>
              <a:off x="2249884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21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B3F8A5D-24BD-4A0E-88D3-4DC7006E0E2A}"/>
                </a:ext>
              </a:extLst>
            </p:cNvPr>
            <p:cNvSpPr txBox="1"/>
            <p:nvPr/>
          </p:nvSpPr>
          <p:spPr>
            <a:xfrm>
              <a:off x="3819567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22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8F1E96-7220-4CBB-86DE-BF52C22AA4CA}"/>
                </a:ext>
              </a:extLst>
            </p:cNvPr>
            <p:cNvSpPr txBox="1"/>
            <p:nvPr/>
          </p:nvSpPr>
          <p:spPr>
            <a:xfrm>
              <a:off x="538925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23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1FBBE9D-70AB-45BC-B20A-E37BEA5BEECF}"/>
                </a:ext>
              </a:extLst>
            </p:cNvPr>
            <p:cNvSpPr txBox="1"/>
            <p:nvPr/>
          </p:nvSpPr>
          <p:spPr>
            <a:xfrm>
              <a:off x="6958933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24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F8EDC85-B146-4DEF-A745-40B9D51D1B68}"/>
                </a:ext>
              </a:extLst>
            </p:cNvPr>
            <p:cNvSpPr txBox="1"/>
            <p:nvPr/>
          </p:nvSpPr>
          <p:spPr>
            <a:xfrm>
              <a:off x="8528616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25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62668FE-6719-429B-B768-81E08B9EEC88}"/>
                </a:ext>
              </a:extLst>
            </p:cNvPr>
            <p:cNvSpPr txBox="1"/>
            <p:nvPr/>
          </p:nvSpPr>
          <p:spPr>
            <a:xfrm>
              <a:off x="10098299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26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68D9410-A5F7-4BBE-BE3D-8CD69D2E865C}"/>
                </a:ext>
              </a:extLst>
            </p:cNvPr>
            <p:cNvSpPr txBox="1"/>
            <p:nvPr/>
          </p:nvSpPr>
          <p:spPr>
            <a:xfrm>
              <a:off x="1166798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2CCE762-86B3-4A01-A885-0B473A43098D}"/>
                </a:ext>
              </a:extLst>
            </p:cNvPr>
            <p:cNvSpPr txBox="1"/>
            <p:nvPr/>
          </p:nvSpPr>
          <p:spPr>
            <a:xfrm>
              <a:off x="2249884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B720775-2C07-4B8B-95BE-EDF266646728}"/>
                </a:ext>
              </a:extLst>
            </p:cNvPr>
            <p:cNvSpPr txBox="1"/>
            <p:nvPr/>
          </p:nvSpPr>
          <p:spPr>
            <a:xfrm>
              <a:off x="3819567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77F1A41-04CD-4434-83DC-8B1D3E1D6C0F}"/>
                </a:ext>
              </a:extLst>
            </p:cNvPr>
            <p:cNvSpPr txBox="1"/>
            <p:nvPr/>
          </p:nvSpPr>
          <p:spPr>
            <a:xfrm>
              <a:off x="538925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4F9D085-4DB0-4596-80AF-AB221ECF5140}"/>
                </a:ext>
              </a:extLst>
            </p:cNvPr>
            <p:cNvSpPr txBox="1"/>
            <p:nvPr/>
          </p:nvSpPr>
          <p:spPr>
            <a:xfrm>
              <a:off x="2249884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6CDC4B7-3254-4C38-9C06-1A767B2E732E}"/>
                </a:ext>
              </a:extLst>
            </p:cNvPr>
            <p:cNvSpPr txBox="1"/>
            <p:nvPr/>
          </p:nvSpPr>
          <p:spPr>
            <a:xfrm>
              <a:off x="3819567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7930571-7523-4CDF-B6CE-A8FF04321DA4}"/>
                </a:ext>
              </a:extLst>
            </p:cNvPr>
            <p:cNvSpPr txBox="1"/>
            <p:nvPr/>
          </p:nvSpPr>
          <p:spPr>
            <a:xfrm>
              <a:off x="6958933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31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F3EE1AA-30B8-4116-A032-E1230C1987EB}"/>
                </a:ext>
              </a:extLst>
            </p:cNvPr>
            <p:cNvSpPr txBox="1"/>
            <p:nvPr/>
          </p:nvSpPr>
          <p:spPr>
            <a:xfrm>
              <a:off x="8528616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41213E3-A54D-4BA0-82D6-99777117E6BE}"/>
                </a:ext>
              </a:extLst>
            </p:cNvPr>
            <p:cNvSpPr txBox="1"/>
            <p:nvPr/>
          </p:nvSpPr>
          <p:spPr>
            <a:xfrm>
              <a:off x="10098299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333A357-082A-4649-B776-8A6EAD7BB1B4}"/>
                </a:ext>
              </a:extLst>
            </p:cNvPr>
            <p:cNvSpPr txBox="1"/>
            <p:nvPr/>
          </p:nvSpPr>
          <p:spPr>
            <a:xfrm>
              <a:off x="1166798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61F27C3-9914-46A1-B9E0-F053BF764408}"/>
                </a:ext>
              </a:extLst>
            </p:cNvPr>
            <p:cNvSpPr txBox="1"/>
            <p:nvPr/>
          </p:nvSpPr>
          <p:spPr>
            <a:xfrm>
              <a:off x="139928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Sunday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5FCD58E-812D-48D4-9381-2E42E6D51827}"/>
                </a:ext>
              </a:extLst>
            </p:cNvPr>
            <p:cNvSpPr txBox="1"/>
            <p:nvPr/>
          </p:nvSpPr>
          <p:spPr>
            <a:xfrm>
              <a:off x="297245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Monday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5791F48-74FF-4E51-958B-45ADCB163EDC}"/>
                </a:ext>
              </a:extLst>
            </p:cNvPr>
            <p:cNvSpPr txBox="1"/>
            <p:nvPr/>
          </p:nvSpPr>
          <p:spPr>
            <a:xfrm>
              <a:off x="454561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Tuesday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2F98FB7-7A04-47A1-B92F-55FC97EC5AB9}"/>
                </a:ext>
              </a:extLst>
            </p:cNvPr>
            <p:cNvSpPr txBox="1"/>
            <p:nvPr/>
          </p:nvSpPr>
          <p:spPr>
            <a:xfrm>
              <a:off x="611878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Wednesday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BD39C72-CD86-42B0-9193-BA778A7A809F}"/>
                </a:ext>
              </a:extLst>
            </p:cNvPr>
            <p:cNvSpPr txBox="1"/>
            <p:nvPr/>
          </p:nvSpPr>
          <p:spPr>
            <a:xfrm>
              <a:off x="926511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Friday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354AA83-88C0-4CA8-8259-162E56587783}"/>
                </a:ext>
              </a:extLst>
            </p:cNvPr>
            <p:cNvSpPr txBox="1"/>
            <p:nvPr/>
          </p:nvSpPr>
          <p:spPr>
            <a:xfrm>
              <a:off x="10838277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Saturday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5C039E4-602A-49C7-A844-3032821927F7}"/>
                </a:ext>
              </a:extLst>
            </p:cNvPr>
            <p:cNvSpPr txBox="1"/>
            <p:nvPr/>
          </p:nvSpPr>
          <p:spPr>
            <a:xfrm>
              <a:off x="769194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Thursday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5F406CC8-4F4A-4AE7-966A-28E6B1BEF39D}"/>
                </a:ext>
              </a:extLst>
            </p:cNvPr>
            <p:cNvSpPr txBox="1"/>
            <p:nvPr/>
          </p:nvSpPr>
          <p:spPr>
            <a:xfrm>
              <a:off x="2249884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31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94ACED2-9244-4A91-9E82-188A28F7EE77}"/>
                </a:ext>
              </a:extLst>
            </p:cNvPr>
            <p:cNvSpPr txBox="1"/>
            <p:nvPr/>
          </p:nvSpPr>
          <p:spPr>
            <a:xfrm>
              <a:off x="3819567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C86124B9-67BE-4D33-8C02-F7A86F023D92}"/>
                </a:ext>
              </a:extLst>
            </p:cNvPr>
            <p:cNvSpPr txBox="1"/>
            <p:nvPr/>
          </p:nvSpPr>
          <p:spPr>
            <a:xfrm>
              <a:off x="538925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2F6BCA56-E2D8-4C19-94E3-D0FA1CEE0B23}"/>
                </a:ext>
              </a:extLst>
            </p:cNvPr>
            <p:cNvSpPr txBox="1"/>
            <p:nvPr/>
          </p:nvSpPr>
          <p:spPr>
            <a:xfrm>
              <a:off x="6958933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2132C2D4-48D8-4000-896A-6ED4D55565D7}"/>
                </a:ext>
              </a:extLst>
            </p:cNvPr>
            <p:cNvSpPr txBox="1"/>
            <p:nvPr/>
          </p:nvSpPr>
          <p:spPr>
            <a:xfrm>
              <a:off x="8528616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34C0DC1F-69F2-4214-AE81-E9386F5C93C5}"/>
                </a:ext>
              </a:extLst>
            </p:cNvPr>
            <p:cNvSpPr txBox="1"/>
            <p:nvPr/>
          </p:nvSpPr>
          <p:spPr>
            <a:xfrm>
              <a:off x="10098299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9040D31A-8116-43DF-838B-1FE31938D9F3}"/>
                </a:ext>
              </a:extLst>
            </p:cNvPr>
            <p:cNvSpPr txBox="1"/>
            <p:nvPr/>
          </p:nvSpPr>
          <p:spPr>
            <a:xfrm>
              <a:off x="538925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49884440-65BA-4F7F-BC43-F236137E6402}"/>
                </a:ext>
              </a:extLst>
            </p:cNvPr>
            <p:cNvSpPr txBox="1"/>
            <p:nvPr/>
          </p:nvSpPr>
          <p:spPr>
            <a:xfrm>
              <a:off x="6958933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1A8F36FE-170C-4DF9-B21E-B1AED9348F54}"/>
                </a:ext>
              </a:extLst>
            </p:cNvPr>
            <p:cNvSpPr txBox="1"/>
            <p:nvPr/>
          </p:nvSpPr>
          <p:spPr>
            <a:xfrm>
              <a:off x="8528616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261EE846-06C5-4384-B932-5D062589FB52}"/>
                </a:ext>
              </a:extLst>
            </p:cNvPr>
            <p:cNvSpPr txBox="1"/>
            <p:nvPr/>
          </p:nvSpPr>
          <p:spPr>
            <a:xfrm>
              <a:off x="10098299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9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DC2502E5-70FE-4818-881D-65BC39B5B5B8}"/>
                </a:ext>
              </a:extLst>
            </p:cNvPr>
            <p:cNvSpPr txBox="1"/>
            <p:nvPr/>
          </p:nvSpPr>
          <p:spPr>
            <a:xfrm>
              <a:off x="1166798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10</a:t>
              </a:r>
            </a:p>
          </p:txBody>
        </p:sp>
      </p:grpSp>
      <p:sp>
        <p:nvSpPr>
          <p:cNvPr id="206" name="Rectangle 205" descr="e7d195523061f1c0cef09ac28eaae964ec9988a5cce77c8b8C1E4685C6E6B40CD7615480512384A61EE159C6FE0045D14B61E85D0A95589D558B81FFC809322ACC20DC2254D928200A3EA0841B8B181401EC87BC981B1815DADB6418FBC2551CC9D332DE5664B3940F63757AB6A4C024650771445E27B83B02EDEEA8340516921653AAE451D04756">
            <a:extLst>
              <a:ext uri="{FF2B5EF4-FFF2-40B4-BE49-F238E27FC236}">
                <a16:creationId xmlns:a16="http://schemas.microsoft.com/office/drawing/2014/main" id="{B15EF8CC-3895-445D-BE0B-6057FE9BFB1F}"/>
              </a:ext>
            </a:extLst>
          </p:cNvPr>
          <p:cNvSpPr/>
          <p:nvPr/>
        </p:nvSpPr>
        <p:spPr>
          <a:xfrm>
            <a:off x="13915316" y="7466265"/>
            <a:ext cx="3667580" cy="1911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Feugiat delicata liberavisse id cum</a:t>
            </a:r>
            <a:r>
              <a:rPr lang="en-U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His at soluta regione diceret, cum et atqui placerat petentium. Per amet nonumy.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76AB5A2-ED27-491A-BD5E-91E13FF3C8A7}"/>
              </a:ext>
            </a:extLst>
          </p:cNvPr>
          <p:cNvSpPr txBox="1"/>
          <p:nvPr/>
        </p:nvSpPr>
        <p:spPr>
          <a:xfrm>
            <a:off x="13915316" y="6592274"/>
            <a:ext cx="3023436" cy="596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>
                <a:latin typeface="+mj-lt"/>
              </a:rPr>
              <a:t>To do list: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5B5DF5A-1BB3-4135-8675-2ECACB7A5B9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08896292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aphic 2">
            <a:extLst>
              <a:ext uri="{FF2B5EF4-FFF2-40B4-BE49-F238E27FC236}">
                <a16:creationId xmlns:a16="http://schemas.microsoft.com/office/drawing/2014/main" id="{44C19F23-E672-4A72-BCF8-5511944E4B26}"/>
              </a:ext>
            </a:extLst>
          </p:cNvPr>
          <p:cNvGrpSpPr/>
          <p:nvPr/>
        </p:nvGrpSpPr>
        <p:grpSpPr>
          <a:xfrm>
            <a:off x="9533883" y="767549"/>
            <a:ext cx="2835233" cy="1040056"/>
            <a:chOff x="12645958" y="1604741"/>
            <a:chExt cx="406635" cy="149167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DA5C996-B4A8-4FEE-B160-79B4ACA5C46A}"/>
                </a:ext>
              </a:extLst>
            </p:cNvPr>
            <p:cNvSpPr/>
            <p:nvPr/>
          </p:nvSpPr>
          <p:spPr>
            <a:xfrm>
              <a:off x="12645958" y="1614439"/>
              <a:ext cx="104963" cy="125316"/>
            </a:xfrm>
            <a:custGeom>
              <a:avLst/>
              <a:gdLst>
                <a:gd name="connsiteX0" fmla="*/ 94882 w 104963"/>
                <a:gd name="connsiteY0" fmla="*/ 95074 h 125316"/>
                <a:gd name="connsiteX1" fmla="*/ 59502 w 104963"/>
                <a:gd name="connsiteY1" fmla="*/ 95074 h 125316"/>
                <a:gd name="connsiteX2" fmla="*/ 88271 w 104963"/>
                <a:gd name="connsiteY2" fmla="*/ 72207 h 125316"/>
                <a:gd name="connsiteX3" fmla="*/ 98898 w 104963"/>
                <a:gd name="connsiteY3" fmla="*/ 59448 h 125316"/>
                <a:gd name="connsiteX4" fmla="*/ 103652 w 104963"/>
                <a:gd name="connsiteY4" fmla="*/ 38576 h 125316"/>
                <a:gd name="connsiteX5" fmla="*/ 90183 w 104963"/>
                <a:gd name="connsiteY5" fmla="*/ 11010 h 125316"/>
                <a:gd name="connsiteX6" fmla="*/ 58847 w 104963"/>
                <a:gd name="connsiteY6" fmla="*/ 0 h 125316"/>
                <a:gd name="connsiteX7" fmla="*/ 41089 w 104963"/>
                <a:gd name="connsiteY7" fmla="*/ 1639 h 125316"/>
                <a:gd name="connsiteX8" fmla="*/ 20928 w 104963"/>
                <a:gd name="connsiteY8" fmla="*/ 9617 h 125316"/>
                <a:gd name="connsiteX9" fmla="*/ 0 w 104963"/>
                <a:gd name="connsiteY9" fmla="*/ 37811 h 125316"/>
                <a:gd name="connsiteX10" fmla="*/ 30079 w 104963"/>
                <a:gd name="connsiteY10" fmla="*/ 50597 h 125316"/>
                <a:gd name="connsiteX11" fmla="*/ 37510 w 104963"/>
                <a:gd name="connsiteY11" fmla="*/ 36254 h 125316"/>
                <a:gd name="connsiteX12" fmla="*/ 48410 w 104963"/>
                <a:gd name="connsiteY12" fmla="*/ 31090 h 125316"/>
                <a:gd name="connsiteX13" fmla="*/ 57918 w 104963"/>
                <a:gd name="connsiteY13" fmla="*/ 34232 h 125316"/>
                <a:gd name="connsiteX14" fmla="*/ 61798 w 104963"/>
                <a:gd name="connsiteY14" fmla="*/ 43330 h 125316"/>
                <a:gd name="connsiteX15" fmla="*/ 57508 w 104963"/>
                <a:gd name="connsiteY15" fmla="*/ 56252 h 125316"/>
                <a:gd name="connsiteX16" fmla="*/ 38986 w 104963"/>
                <a:gd name="connsiteY16" fmla="*/ 74146 h 125316"/>
                <a:gd name="connsiteX17" fmla="*/ 33248 w 104963"/>
                <a:gd name="connsiteY17" fmla="*/ 78709 h 125316"/>
                <a:gd name="connsiteX18" fmla="*/ 28577 w 104963"/>
                <a:gd name="connsiteY18" fmla="*/ 82424 h 125316"/>
                <a:gd name="connsiteX19" fmla="*/ 7158 w 104963"/>
                <a:gd name="connsiteY19" fmla="*/ 103871 h 125316"/>
                <a:gd name="connsiteX20" fmla="*/ 628 w 104963"/>
                <a:gd name="connsiteY20" fmla="*/ 125317 h 125316"/>
                <a:gd name="connsiteX21" fmla="*/ 79883 w 104963"/>
                <a:gd name="connsiteY21" fmla="*/ 125317 h 125316"/>
                <a:gd name="connsiteX22" fmla="*/ 104963 w 104963"/>
                <a:gd name="connsiteY22" fmla="*/ 125317 h 125316"/>
                <a:gd name="connsiteX23" fmla="*/ 94882 w 104963"/>
                <a:gd name="connsiteY23" fmla="*/ 95074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63" h="125316">
                  <a:moveTo>
                    <a:pt x="94882" y="95074"/>
                  </a:moveTo>
                  <a:lnTo>
                    <a:pt x="59502" y="95074"/>
                  </a:lnTo>
                  <a:lnTo>
                    <a:pt x="88271" y="72207"/>
                  </a:lnTo>
                  <a:cubicBezTo>
                    <a:pt x="92833" y="68519"/>
                    <a:pt x="96358" y="64284"/>
                    <a:pt x="98898" y="59448"/>
                  </a:cubicBezTo>
                  <a:cubicBezTo>
                    <a:pt x="102067" y="53411"/>
                    <a:pt x="103652" y="46444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7" y="0"/>
                  </a:cubicBezTo>
                  <a:cubicBezTo>
                    <a:pt x="52427" y="0"/>
                    <a:pt x="46499" y="546"/>
                    <a:pt x="41089" y="1639"/>
                  </a:cubicBezTo>
                  <a:cubicBezTo>
                    <a:pt x="33330" y="3196"/>
                    <a:pt x="26582" y="5846"/>
                    <a:pt x="20928" y="9617"/>
                  </a:cubicBezTo>
                  <a:cubicBezTo>
                    <a:pt x="11283" y="16037"/>
                    <a:pt x="4317" y="25435"/>
                    <a:pt x="0" y="37811"/>
                  </a:cubicBezTo>
                  <a:lnTo>
                    <a:pt x="30079" y="50597"/>
                  </a:lnTo>
                  <a:cubicBezTo>
                    <a:pt x="31746" y="44477"/>
                    <a:pt x="34205" y="39696"/>
                    <a:pt x="37510" y="36254"/>
                  </a:cubicBezTo>
                  <a:cubicBezTo>
                    <a:pt x="40816" y="32811"/>
                    <a:pt x="44450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8" y="39368"/>
                    <a:pt x="61798" y="43330"/>
                  </a:cubicBezTo>
                  <a:cubicBezTo>
                    <a:pt x="61798" y="47537"/>
                    <a:pt x="60377" y="51826"/>
                    <a:pt x="57508" y="56252"/>
                  </a:cubicBezTo>
                  <a:cubicBezTo>
                    <a:pt x="54421" y="60678"/>
                    <a:pt x="48248" y="66633"/>
                    <a:pt x="38986" y="74146"/>
                  </a:cubicBezTo>
                  <a:lnTo>
                    <a:pt x="33248" y="78709"/>
                  </a:lnTo>
                  <a:lnTo>
                    <a:pt x="28577" y="82424"/>
                  </a:lnTo>
                  <a:cubicBezTo>
                    <a:pt x="18660" y="90375"/>
                    <a:pt x="11528" y="97532"/>
                    <a:pt x="7158" y="103871"/>
                  </a:cubicBezTo>
                  <a:cubicBezTo>
                    <a:pt x="2813" y="110209"/>
                    <a:pt x="628" y="117367"/>
                    <a:pt x="628" y="125317"/>
                  </a:cubicBezTo>
                  <a:lnTo>
                    <a:pt x="79883" y="125317"/>
                  </a:lnTo>
                  <a:lnTo>
                    <a:pt x="104963" y="125317"/>
                  </a:lnTo>
                  <a:lnTo>
                    <a:pt x="94882" y="95074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4" name="Graphic 2">
              <a:extLst>
                <a:ext uri="{FF2B5EF4-FFF2-40B4-BE49-F238E27FC236}">
                  <a16:creationId xmlns:a16="http://schemas.microsoft.com/office/drawing/2014/main" id="{1A594347-1787-49DD-80E6-49EC442BF215}"/>
                </a:ext>
              </a:extLst>
            </p:cNvPr>
            <p:cNvGrpSpPr/>
            <p:nvPr/>
          </p:nvGrpSpPr>
          <p:grpSpPr>
            <a:xfrm>
              <a:off x="12725541" y="1604795"/>
              <a:ext cx="136053" cy="149112"/>
              <a:chOff x="12725541" y="1604795"/>
              <a:chExt cx="136053" cy="149112"/>
            </a:xfrm>
            <a:solidFill>
              <a:srgbClr val="FFECBD"/>
            </a:solidFill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E52C03E-AA95-4053-BE11-168F95CB54EF}"/>
                  </a:ext>
                </a:extLst>
              </p:cNvPr>
              <p:cNvSpPr/>
              <p:nvPr/>
            </p:nvSpPr>
            <p:spPr>
              <a:xfrm>
                <a:off x="12735212" y="1614412"/>
                <a:ext cx="116711" cy="129797"/>
              </a:xfrm>
              <a:custGeom>
                <a:avLst/>
                <a:gdLst>
                  <a:gd name="connsiteX0" fmla="*/ 100920 w 116711"/>
                  <a:gd name="connsiteY0" fmla="*/ 18222 h 129797"/>
                  <a:gd name="connsiteX1" fmla="*/ 58683 w 116711"/>
                  <a:gd name="connsiteY1" fmla="*/ 0 h 129797"/>
                  <a:gd name="connsiteX2" fmla="*/ 44504 w 116711"/>
                  <a:gd name="connsiteY2" fmla="*/ 1530 h 129797"/>
                  <a:gd name="connsiteX3" fmla="*/ 16119 w 116711"/>
                  <a:gd name="connsiteY3" fmla="*/ 18796 h 129797"/>
                  <a:gd name="connsiteX4" fmla="*/ 13332 w 116711"/>
                  <a:gd name="connsiteY4" fmla="*/ 22320 h 129797"/>
                  <a:gd name="connsiteX5" fmla="*/ 0 w 116711"/>
                  <a:gd name="connsiteY5" fmla="*/ 65404 h 129797"/>
                  <a:gd name="connsiteX6" fmla="*/ 1230 w 116711"/>
                  <a:gd name="connsiteY6" fmla="*/ 79528 h 129797"/>
                  <a:gd name="connsiteX7" fmla="*/ 16939 w 116711"/>
                  <a:gd name="connsiteY7" fmla="*/ 111356 h 129797"/>
                  <a:gd name="connsiteX8" fmla="*/ 50897 w 116711"/>
                  <a:gd name="connsiteY8" fmla="*/ 129196 h 129797"/>
                  <a:gd name="connsiteX9" fmla="*/ 59995 w 116711"/>
                  <a:gd name="connsiteY9" fmla="*/ 129797 h 129797"/>
                  <a:gd name="connsiteX10" fmla="*/ 101412 w 116711"/>
                  <a:gd name="connsiteY10" fmla="*/ 110755 h 129797"/>
                  <a:gd name="connsiteX11" fmla="*/ 101548 w 116711"/>
                  <a:gd name="connsiteY11" fmla="*/ 110564 h 129797"/>
                  <a:gd name="connsiteX12" fmla="*/ 116246 w 116711"/>
                  <a:gd name="connsiteY12" fmla="*/ 73300 h 129797"/>
                  <a:gd name="connsiteX13" fmla="*/ 116712 w 116711"/>
                  <a:gd name="connsiteY13" fmla="*/ 64093 h 129797"/>
                  <a:gd name="connsiteX14" fmla="*/ 100920 w 116711"/>
                  <a:gd name="connsiteY14" fmla="*/ 18222 h 129797"/>
                  <a:gd name="connsiteX15" fmla="*/ 72070 w 116711"/>
                  <a:gd name="connsiteY15" fmla="*/ 89446 h 129797"/>
                  <a:gd name="connsiteX16" fmla="*/ 58519 w 116711"/>
                  <a:gd name="connsiteY16" fmla="*/ 98407 h 129797"/>
                  <a:gd name="connsiteX17" fmla="*/ 44559 w 116711"/>
                  <a:gd name="connsiteY17" fmla="*/ 89200 h 129797"/>
                  <a:gd name="connsiteX18" fmla="*/ 40516 w 116711"/>
                  <a:gd name="connsiteY18" fmla="*/ 64584 h 129797"/>
                  <a:gd name="connsiteX19" fmla="*/ 41663 w 116711"/>
                  <a:gd name="connsiteY19" fmla="*/ 50651 h 129797"/>
                  <a:gd name="connsiteX20" fmla="*/ 44640 w 116711"/>
                  <a:gd name="connsiteY20" fmla="*/ 40543 h 129797"/>
                  <a:gd name="connsiteX21" fmla="*/ 58191 w 116711"/>
                  <a:gd name="connsiteY21" fmla="*/ 31090 h 129797"/>
                  <a:gd name="connsiteX22" fmla="*/ 72398 w 116711"/>
                  <a:gd name="connsiteY22" fmla="*/ 40051 h 129797"/>
                  <a:gd name="connsiteX23" fmla="*/ 76196 w 116711"/>
                  <a:gd name="connsiteY23" fmla="*/ 64912 h 129797"/>
                  <a:gd name="connsiteX24" fmla="*/ 74228 w 116711"/>
                  <a:gd name="connsiteY24" fmla="*/ 83244 h 129797"/>
                  <a:gd name="connsiteX25" fmla="*/ 72070 w 116711"/>
                  <a:gd name="connsiteY25" fmla="*/ 89446 h 129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16711" h="129797">
                    <a:moveTo>
                      <a:pt x="100920" y="18222"/>
                    </a:moveTo>
                    <a:cubicBezTo>
                      <a:pt x="90401" y="6092"/>
                      <a:pt x="76305" y="0"/>
                      <a:pt x="58683" y="0"/>
                    </a:cubicBezTo>
                    <a:cubicBezTo>
                      <a:pt x="53684" y="0"/>
                      <a:pt x="48957" y="519"/>
                      <a:pt x="44504" y="1530"/>
                    </a:cubicBezTo>
                    <a:cubicBezTo>
                      <a:pt x="33276" y="4071"/>
                      <a:pt x="23796" y="9808"/>
                      <a:pt x="16119" y="18796"/>
                    </a:cubicBezTo>
                    <a:cubicBezTo>
                      <a:pt x="15135" y="19944"/>
                      <a:pt x="14207" y="21118"/>
                      <a:pt x="13332" y="22320"/>
                    </a:cubicBezTo>
                    <a:cubicBezTo>
                      <a:pt x="4453" y="34205"/>
                      <a:pt x="0" y="48548"/>
                      <a:pt x="0" y="65404"/>
                    </a:cubicBezTo>
                    <a:cubicBezTo>
                      <a:pt x="0" y="70322"/>
                      <a:pt x="410" y="75021"/>
                      <a:pt x="1230" y="79528"/>
                    </a:cubicBezTo>
                    <a:cubicBezTo>
                      <a:pt x="3442" y="91741"/>
                      <a:pt x="8688" y="102368"/>
                      <a:pt x="16939" y="111356"/>
                    </a:cubicBezTo>
                    <a:cubicBezTo>
                      <a:pt x="26199" y="121437"/>
                      <a:pt x="37538" y="127393"/>
                      <a:pt x="50897" y="129196"/>
                    </a:cubicBezTo>
                    <a:cubicBezTo>
                      <a:pt x="53821" y="129606"/>
                      <a:pt x="56853" y="129797"/>
                      <a:pt x="59995" y="129797"/>
                    </a:cubicBezTo>
                    <a:cubicBezTo>
                      <a:pt x="77398" y="129797"/>
                      <a:pt x="91222" y="123459"/>
                      <a:pt x="101412" y="110755"/>
                    </a:cubicBezTo>
                    <a:cubicBezTo>
                      <a:pt x="101467" y="110701"/>
                      <a:pt x="101493" y="110619"/>
                      <a:pt x="101548" y="110564"/>
                    </a:cubicBezTo>
                    <a:cubicBezTo>
                      <a:pt x="109908" y="100100"/>
                      <a:pt x="114799" y="87670"/>
                      <a:pt x="116246" y="73300"/>
                    </a:cubicBezTo>
                    <a:cubicBezTo>
                      <a:pt x="116547" y="70322"/>
                      <a:pt x="116712" y="67234"/>
                      <a:pt x="116712" y="64093"/>
                    </a:cubicBezTo>
                    <a:cubicBezTo>
                      <a:pt x="116712" y="45652"/>
                      <a:pt x="111465" y="30380"/>
                      <a:pt x="100920" y="18222"/>
                    </a:cubicBezTo>
                    <a:close/>
                    <a:moveTo>
                      <a:pt x="72070" y="89446"/>
                    </a:moveTo>
                    <a:cubicBezTo>
                      <a:pt x="69311" y="95401"/>
                      <a:pt x="64804" y="98407"/>
                      <a:pt x="58519" y="98407"/>
                    </a:cubicBezTo>
                    <a:cubicBezTo>
                      <a:pt x="51908" y="98407"/>
                      <a:pt x="47236" y="95347"/>
                      <a:pt x="44559" y="89200"/>
                    </a:cubicBezTo>
                    <a:cubicBezTo>
                      <a:pt x="41854" y="83080"/>
                      <a:pt x="40516" y="74857"/>
                      <a:pt x="40516" y="64584"/>
                    </a:cubicBezTo>
                    <a:cubicBezTo>
                      <a:pt x="40516" y="59476"/>
                      <a:pt x="40899" y="54831"/>
                      <a:pt x="41663" y="50651"/>
                    </a:cubicBezTo>
                    <a:cubicBezTo>
                      <a:pt x="42346" y="46908"/>
                      <a:pt x="43329" y="43521"/>
                      <a:pt x="44640" y="40543"/>
                    </a:cubicBezTo>
                    <a:cubicBezTo>
                      <a:pt x="47400" y="34232"/>
                      <a:pt x="51908" y="31090"/>
                      <a:pt x="58191" y="31090"/>
                    </a:cubicBezTo>
                    <a:cubicBezTo>
                      <a:pt x="65130" y="31090"/>
                      <a:pt x="69885" y="34068"/>
                      <a:pt x="72398" y="40051"/>
                    </a:cubicBezTo>
                    <a:cubicBezTo>
                      <a:pt x="74939" y="46007"/>
                      <a:pt x="76196" y="54312"/>
                      <a:pt x="76196" y="64912"/>
                    </a:cubicBezTo>
                    <a:cubicBezTo>
                      <a:pt x="76196" y="72070"/>
                      <a:pt x="75540" y="78190"/>
                      <a:pt x="74228" y="83244"/>
                    </a:cubicBezTo>
                    <a:cubicBezTo>
                      <a:pt x="73655" y="85539"/>
                      <a:pt x="72945" y="87588"/>
                      <a:pt x="72070" y="89446"/>
                    </a:cubicBez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B3EC15B9-B616-4E7C-969A-B6B316EFF861}"/>
                  </a:ext>
                </a:extLst>
              </p:cNvPr>
              <p:cNvSpPr/>
              <p:nvPr/>
            </p:nvSpPr>
            <p:spPr>
              <a:xfrm>
                <a:off x="12725541" y="1604795"/>
                <a:ext cx="136053" cy="149112"/>
              </a:xfrm>
              <a:custGeom>
                <a:avLst/>
                <a:gdLst>
                  <a:gd name="connsiteX0" fmla="*/ 69694 w 136053"/>
                  <a:gd name="connsiteY0" fmla="*/ 149113 h 149112"/>
                  <a:gd name="connsiteX1" fmla="*/ 59285 w 136053"/>
                  <a:gd name="connsiteY1" fmla="*/ 148430 h 149112"/>
                  <a:gd name="connsiteX2" fmla="*/ 19479 w 136053"/>
                  <a:gd name="connsiteY2" fmla="*/ 127530 h 149112"/>
                  <a:gd name="connsiteX3" fmla="*/ 1394 w 136053"/>
                  <a:gd name="connsiteY3" fmla="*/ 90894 h 149112"/>
                  <a:gd name="connsiteX4" fmla="*/ 0 w 136053"/>
                  <a:gd name="connsiteY4" fmla="*/ 75048 h 149112"/>
                  <a:gd name="connsiteX5" fmla="*/ 15245 w 136053"/>
                  <a:gd name="connsiteY5" fmla="*/ 26173 h 149112"/>
                  <a:gd name="connsiteX6" fmla="*/ 18441 w 136053"/>
                  <a:gd name="connsiteY6" fmla="*/ 22157 h 149112"/>
                  <a:gd name="connsiteX7" fmla="*/ 52044 w 136053"/>
                  <a:gd name="connsiteY7" fmla="*/ 1776 h 149112"/>
                  <a:gd name="connsiteX8" fmla="*/ 68355 w 136053"/>
                  <a:gd name="connsiteY8" fmla="*/ 0 h 149112"/>
                  <a:gd name="connsiteX9" fmla="*/ 117913 w 136053"/>
                  <a:gd name="connsiteY9" fmla="*/ 21555 h 149112"/>
                  <a:gd name="connsiteX10" fmla="*/ 117913 w 136053"/>
                  <a:gd name="connsiteY10" fmla="*/ 21555 h 149112"/>
                  <a:gd name="connsiteX11" fmla="*/ 136053 w 136053"/>
                  <a:gd name="connsiteY11" fmla="*/ 73764 h 149112"/>
                  <a:gd name="connsiteX12" fmla="*/ 135534 w 136053"/>
                  <a:gd name="connsiteY12" fmla="*/ 83954 h 149112"/>
                  <a:gd name="connsiteX13" fmla="*/ 118787 w 136053"/>
                  <a:gd name="connsiteY13" fmla="*/ 126300 h 149112"/>
                  <a:gd name="connsiteX14" fmla="*/ 69694 w 136053"/>
                  <a:gd name="connsiteY14" fmla="*/ 149113 h 149112"/>
                  <a:gd name="connsiteX15" fmla="*/ 68355 w 136053"/>
                  <a:gd name="connsiteY15" fmla="*/ 19315 h 149112"/>
                  <a:gd name="connsiteX16" fmla="*/ 56306 w 136053"/>
                  <a:gd name="connsiteY16" fmla="*/ 20599 h 149112"/>
                  <a:gd name="connsiteX17" fmla="*/ 33112 w 136053"/>
                  <a:gd name="connsiteY17" fmla="*/ 34724 h 149112"/>
                  <a:gd name="connsiteX18" fmla="*/ 30735 w 136053"/>
                  <a:gd name="connsiteY18" fmla="*/ 37702 h 149112"/>
                  <a:gd name="connsiteX19" fmla="*/ 19315 w 136053"/>
                  <a:gd name="connsiteY19" fmla="*/ 75021 h 149112"/>
                  <a:gd name="connsiteX20" fmla="*/ 20409 w 136053"/>
                  <a:gd name="connsiteY20" fmla="*/ 87397 h 149112"/>
                  <a:gd name="connsiteX21" fmla="*/ 33712 w 136053"/>
                  <a:gd name="connsiteY21" fmla="*/ 114416 h 149112"/>
                  <a:gd name="connsiteX22" fmla="*/ 61853 w 136053"/>
                  <a:gd name="connsiteY22" fmla="*/ 129224 h 149112"/>
                  <a:gd name="connsiteX23" fmla="*/ 69639 w 136053"/>
                  <a:gd name="connsiteY23" fmla="*/ 129743 h 149112"/>
                  <a:gd name="connsiteX24" fmla="*/ 103516 w 136053"/>
                  <a:gd name="connsiteY24" fmla="*/ 114334 h 149112"/>
                  <a:gd name="connsiteX25" fmla="*/ 103816 w 136053"/>
                  <a:gd name="connsiteY25" fmla="*/ 113952 h 149112"/>
                  <a:gd name="connsiteX26" fmla="*/ 116246 w 136053"/>
                  <a:gd name="connsiteY26" fmla="*/ 81960 h 149112"/>
                  <a:gd name="connsiteX27" fmla="*/ 116657 w 136053"/>
                  <a:gd name="connsiteY27" fmla="*/ 73709 h 149112"/>
                  <a:gd name="connsiteX28" fmla="*/ 103242 w 136053"/>
                  <a:gd name="connsiteY28" fmla="*/ 34177 h 149112"/>
                  <a:gd name="connsiteX29" fmla="*/ 68355 w 136053"/>
                  <a:gd name="connsiteY29" fmla="*/ 19315 h 149112"/>
                  <a:gd name="connsiteX30" fmla="*/ 68191 w 136053"/>
                  <a:gd name="connsiteY30" fmla="*/ 117695 h 149112"/>
                  <a:gd name="connsiteX31" fmla="*/ 45351 w 136053"/>
                  <a:gd name="connsiteY31" fmla="*/ 102723 h 149112"/>
                  <a:gd name="connsiteX32" fmla="*/ 40488 w 136053"/>
                  <a:gd name="connsiteY32" fmla="*/ 74201 h 149112"/>
                  <a:gd name="connsiteX33" fmla="*/ 41799 w 136053"/>
                  <a:gd name="connsiteY33" fmla="*/ 58547 h 149112"/>
                  <a:gd name="connsiteX34" fmla="*/ 45433 w 136053"/>
                  <a:gd name="connsiteY34" fmla="*/ 46307 h 149112"/>
                  <a:gd name="connsiteX35" fmla="*/ 67862 w 136053"/>
                  <a:gd name="connsiteY35" fmla="*/ 31063 h 149112"/>
                  <a:gd name="connsiteX36" fmla="*/ 90975 w 136053"/>
                  <a:gd name="connsiteY36" fmla="*/ 45898 h 149112"/>
                  <a:gd name="connsiteX37" fmla="*/ 95539 w 136053"/>
                  <a:gd name="connsiteY37" fmla="*/ 74556 h 149112"/>
                  <a:gd name="connsiteX38" fmla="*/ 93243 w 136053"/>
                  <a:gd name="connsiteY38" fmla="*/ 95319 h 149112"/>
                  <a:gd name="connsiteX39" fmla="*/ 90511 w 136053"/>
                  <a:gd name="connsiteY39" fmla="*/ 103133 h 149112"/>
                  <a:gd name="connsiteX40" fmla="*/ 68191 w 136053"/>
                  <a:gd name="connsiteY40" fmla="*/ 117695 h 149112"/>
                  <a:gd name="connsiteX41" fmla="*/ 67862 w 136053"/>
                  <a:gd name="connsiteY41" fmla="*/ 50405 h 149112"/>
                  <a:gd name="connsiteX42" fmla="*/ 63164 w 136053"/>
                  <a:gd name="connsiteY42" fmla="*/ 54066 h 149112"/>
                  <a:gd name="connsiteX43" fmla="*/ 60842 w 136053"/>
                  <a:gd name="connsiteY43" fmla="*/ 62044 h 149112"/>
                  <a:gd name="connsiteX44" fmla="*/ 59859 w 136053"/>
                  <a:gd name="connsiteY44" fmla="*/ 74228 h 149112"/>
                  <a:gd name="connsiteX45" fmla="*/ 63081 w 136053"/>
                  <a:gd name="connsiteY45" fmla="*/ 94937 h 149112"/>
                  <a:gd name="connsiteX46" fmla="*/ 68191 w 136053"/>
                  <a:gd name="connsiteY46" fmla="*/ 98352 h 149112"/>
                  <a:gd name="connsiteX47" fmla="*/ 72972 w 136053"/>
                  <a:gd name="connsiteY47" fmla="*/ 95019 h 149112"/>
                  <a:gd name="connsiteX48" fmla="*/ 72972 w 136053"/>
                  <a:gd name="connsiteY48" fmla="*/ 95019 h 149112"/>
                  <a:gd name="connsiteX49" fmla="*/ 74556 w 136053"/>
                  <a:gd name="connsiteY49" fmla="*/ 90484 h 149112"/>
                  <a:gd name="connsiteX50" fmla="*/ 76223 w 136053"/>
                  <a:gd name="connsiteY50" fmla="*/ 74556 h 149112"/>
                  <a:gd name="connsiteX51" fmla="*/ 73190 w 136053"/>
                  <a:gd name="connsiteY51" fmla="*/ 53493 h 149112"/>
                  <a:gd name="connsiteX52" fmla="*/ 67862 w 136053"/>
                  <a:gd name="connsiteY52" fmla="*/ 50405 h 149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36053" h="149112">
                    <a:moveTo>
                      <a:pt x="69694" y="149113"/>
                    </a:moveTo>
                    <a:cubicBezTo>
                      <a:pt x="66196" y="149113"/>
                      <a:pt x="62700" y="148867"/>
                      <a:pt x="59285" y="148430"/>
                    </a:cubicBezTo>
                    <a:cubicBezTo>
                      <a:pt x="43657" y="146299"/>
                      <a:pt x="30271" y="139277"/>
                      <a:pt x="19479" y="127530"/>
                    </a:cubicBezTo>
                    <a:cubicBezTo>
                      <a:pt x="10026" y="117230"/>
                      <a:pt x="3934" y="104881"/>
                      <a:pt x="1394" y="90894"/>
                    </a:cubicBezTo>
                    <a:cubicBezTo>
                      <a:pt x="464" y="85812"/>
                      <a:pt x="0" y="80485"/>
                      <a:pt x="0" y="75048"/>
                    </a:cubicBezTo>
                    <a:cubicBezTo>
                      <a:pt x="0" y="56170"/>
                      <a:pt x="5136" y="39723"/>
                      <a:pt x="15245" y="26173"/>
                    </a:cubicBezTo>
                    <a:cubicBezTo>
                      <a:pt x="16256" y="24807"/>
                      <a:pt x="17320" y="23468"/>
                      <a:pt x="18441" y="22157"/>
                    </a:cubicBezTo>
                    <a:cubicBezTo>
                      <a:pt x="27484" y="11638"/>
                      <a:pt x="38767" y="4781"/>
                      <a:pt x="52044" y="1776"/>
                    </a:cubicBezTo>
                    <a:cubicBezTo>
                      <a:pt x="57236" y="601"/>
                      <a:pt x="62727" y="0"/>
                      <a:pt x="68355" y="0"/>
                    </a:cubicBezTo>
                    <a:cubicBezTo>
                      <a:pt x="88845" y="0"/>
                      <a:pt x="105510" y="7240"/>
                      <a:pt x="117913" y="21555"/>
                    </a:cubicBezTo>
                    <a:cubicBezTo>
                      <a:pt x="117913" y="21555"/>
                      <a:pt x="117913" y="21555"/>
                      <a:pt x="117913" y="21555"/>
                    </a:cubicBezTo>
                    <a:cubicBezTo>
                      <a:pt x="129961" y="35461"/>
                      <a:pt x="136053" y="53001"/>
                      <a:pt x="136053" y="73764"/>
                    </a:cubicBezTo>
                    <a:cubicBezTo>
                      <a:pt x="136053" y="77152"/>
                      <a:pt x="135890" y="80567"/>
                      <a:pt x="135534" y="83954"/>
                    </a:cubicBezTo>
                    <a:cubicBezTo>
                      <a:pt x="133896" y="100155"/>
                      <a:pt x="128268" y="114389"/>
                      <a:pt x="118787" y="126300"/>
                    </a:cubicBezTo>
                    <a:cubicBezTo>
                      <a:pt x="106576" y="141490"/>
                      <a:pt x="90101" y="149113"/>
                      <a:pt x="69694" y="149113"/>
                    </a:cubicBezTo>
                    <a:close/>
                    <a:moveTo>
                      <a:pt x="68355" y="19315"/>
                    </a:moveTo>
                    <a:cubicBezTo>
                      <a:pt x="64147" y="19315"/>
                      <a:pt x="60104" y="19752"/>
                      <a:pt x="56306" y="20599"/>
                    </a:cubicBezTo>
                    <a:cubicBezTo>
                      <a:pt x="47046" y="22703"/>
                      <a:pt x="39478" y="27320"/>
                      <a:pt x="33112" y="34724"/>
                    </a:cubicBezTo>
                    <a:cubicBezTo>
                      <a:pt x="32292" y="35707"/>
                      <a:pt x="31501" y="36691"/>
                      <a:pt x="30735" y="37702"/>
                    </a:cubicBezTo>
                    <a:cubicBezTo>
                      <a:pt x="23058" y="48001"/>
                      <a:pt x="19315" y="60186"/>
                      <a:pt x="19315" y="75021"/>
                    </a:cubicBezTo>
                    <a:cubicBezTo>
                      <a:pt x="19315" y="79283"/>
                      <a:pt x="19671" y="83463"/>
                      <a:pt x="20409" y="87397"/>
                    </a:cubicBezTo>
                    <a:cubicBezTo>
                      <a:pt x="22320" y="97888"/>
                      <a:pt x="26665" y="106739"/>
                      <a:pt x="33712" y="114416"/>
                    </a:cubicBezTo>
                    <a:cubicBezTo>
                      <a:pt x="41472" y="122858"/>
                      <a:pt x="50678" y="127721"/>
                      <a:pt x="61853" y="129224"/>
                    </a:cubicBezTo>
                    <a:cubicBezTo>
                      <a:pt x="64393" y="129579"/>
                      <a:pt x="67017" y="129743"/>
                      <a:pt x="69639" y="129743"/>
                    </a:cubicBezTo>
                    <a:cubicBezTo>
                      <a:pt x="84092" y="129743"/>
                      <a:pt x="95182" y="124688"/>
                      <a:pt x="103516" y="114334"/>
                    </a:cubicBezTo>
                    <a:cubicBezTo>
                      <a:pt x="103571" y="114280"/>
                      <a:pt x="103761" y="114006"/>
                      <a:pt x="103816" y="113952"/>
                    </a:cubicBezTo>
                    <a:cubicBezTo>
                      <a:pt x="110865" y="105100"/>
                      <a:pt x="114989" y="94554"/>
                      <a:pt x="116246" y="81960"/>
                    </a:cubicBezTo>
                    <a:cubicBezTo>
                      <a:pt x="116519" y="79228"/>
                      <a:pt x="116657" y="76441"/>
                      <a:pt x="116657" y="73709"/>
                    </a:cubicBezTo>
                    <a:cubicBezTo>
                      <a:pt x="116657" y="57536"/>
                      <a:pt x="112257" y="44614"/>
                      <a:pt x="103242" y="34177"/>
                    </a:cubicBezTo>
                    <a:cubicBezTo>
                      <a:pt x="94609" y="24178"/>
                      <a:pt x="83190" y="19315"/>
                      <a:pt x="68355" y="19315"/>
                    </a:cubicBezTo>
                    <a:close/>
                    <a:moveTo>
                      <a:pt x="68191" y="117695"/>
                    </a:moveTo>
                    <a:cubicBezTo>
                      <a:pt x="57727" y="117695"/>
                      <a:pt x="49614" y="112367"/>
                      <a:pt x="45351" y="102723"/>
                    </a:cubicBezTo>
                    <a:cubicBezTo>
                      <a:pt x="42073" y="95265"/>
                      <a:pt x="40488" y="85949"/>
                      <a:pt x="40488" y="74201"/>
                    </a:cubicBezTo>
                    <a:cubicBezTo>
                      <a:pt x="40488" y="68546"/>
                      <a:pt x="40925" y="63273"/>
                      <a:pt x="41799" y="58547"/>
                    </a:cubicBezTo>
                    <a:cubicBezTo>
                      <a:pt x="42619" y="54066"/>
                      <a:pt x="43848" y="49941"/>
                      <a:pt x="45433" y="46307"/>
                    </a:cubicBezTo>
                    <a:cubicBezTo>
                      <a:pt x="49750" y="36472"/>
                      <a:pt x="57700" y="31063"/>
                      <a:pt x="67862" y="31063"/>
                    </a:cubicBezTo>
                    <a:cubicBezTo>
                      <a:pt x="78709" y="31063"/>
                      <a:pt x="86905" y="36336"/>
                      <a:pt x="90975" y="45898"/>
                    </a:cubicBezTo>
                    <a:cubicBezTo>
                      <a:pt x="94063" y="53137"/>
                      <a:pt x="95539" y="62508"/>
                      <a:pt x="95539" y="74556"/>
                    </a:cubicBezTo>
                    <a:cubicBezTo>
                      <a:pt x="95539" y="82506"/>
                      <a:pt x="94773" y="89500"/>
                      <a:pt x="93243" y="95319"/>
                    </a:cubicBezTo>
                    <a:cubicBezTo>
                      <a:pt x="92533" y="98106"/>
                      <a:pt x="91605" y="100756"/>
                      <a:pt x="90511" y="103133"/>
                    </a:cubicBezTo>
                    <a:cubicBezTo>
                      <a:pt x="86194" y="112531"/>
                      <a:pt x="78272" y="117695"/>
                      <a:pt x="68191" y="117695"/>
                    </a:cubicBezTo>
                    <a:close/>
                    <a:moveTo>
                      <a:pt x="67862" y="50405"/>
                    </a:moveTo>
                    <a:cubicBezTo>
                      <a:pt x="66060" y="50405"/>
                      <a:pt x="64666" y="50679"/>
                      <a:pt x="63164" y="54066"/>
                    </a:cubicBezTo>
                    <a:cubicBezTo>
                      <a:pt x="62181" y="56334"/>
                      <a:pt x="61389" y="59011"/>
                      <a:pt x="60842" y="62044"/>
                    </a:cubicBezTo>
                    <a:cubicBezTo>
                      <a:pt x="60187" y="65623"/>
                      <a:pt x="59859" y="69721"/>
                      <a:pt x="59859" y="74228"/>
                    </a:cubicBezTo>
                    <a:cubicBezTo>
                      <a:pt x="59859" y="83107"/>
                      <a:pt x="60951" y="90074"/>
                      <a:pt x="63081" y="94937"/>
                    </a:cubicBezTo>
                    <a:cubicBezTo>
                      <a:pt x="64230" y="97560"/>
                      <a:pt x="65432" y="98352"/>
                      <a:pt x="68191" y="98352"/>
                    </a:cubicBezTo>
                    <a:cubicBezTo>
                      <a:pt x="70377" y="98352"/>
                      <a:pt x="71660" y="97860"/>
                      <a:pt x="72972" y="95019"/>
                    </a:cubicBezTo>
                    <a:lnTo>
                      <a:pt x="72972" y="95019"/>
                    </a:lnTo>
                    <a:cubicBezTo>
                      <a:pt x="73573" y="93680"/>
                      <a:pt x="74119" y="92178"/>
                      <a:pt x="74556" y="90484"/>
                    </a:cubicBezTo>
                    <a:cubicBezTo>
                      <a:pt x="75649" y="86222"/>
                      <a:pt x="76223" y="80867"/>
                      <a:pt x="76223" y="74556"/>
                    </a:cubicBezTo>
                    <a:cubicBezTo>
                      <a:pt x="76223" y="65295"/>
                      <a:pt x="75213" y="58219"/>
                      <a:pt x="73190" y="53493"/>
                    </a:cubicBezTo>
                    <a:cubicBezTo>
                      <a:pt x="72398" y="51662"/>
                      <a:pt x="71579" y="50405"/>
                      <a:pt x="67862" y="50405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F1634AF-2DBE-4060-AAD7-D1DD159EBDEB}"/>
                </a:ext>
              </a:extLst>
            </p:cNvPr>
            <p:cNvSpPr/>
            <p:nvPr/>
          </p:nvSpPr>
          <p:spPr>
            <a:xfrm>
              <a:off x="12735212" y="1614412"/>
              <a:ext cx="116711" cy="129797"/>
            </a:xfrm>
            <a:custGeom>
              <a:avLst/>
              <a:gdLst>
                <a:gd name="connsiteX0" fmla="*/ 100920 w 116711"/>
                <a:gd name="connsiteY0" fmla="*/ 18222 h 129797"/>
                <a:gd name="connsiteX1" fmla="*/ 58683 w 116711"/>
                <a:gd name="connsiteY1" fmla="*/ 0 h 129797"/>
                <a:gd name="connsiteX2" fmla="*/ 44504 w 116711"/>
                <a:gd name="connsiteY2" fmla="*/ 1530 h 129797"/>
                <a:gd name="connsiteX3" fmla="*/ 16119 w 116711"/>
                <a:gd name="connsiteY3" fmla="*/ 18796 h 129797"/>
                <a:gd name="connsiteX4" fmla="*/ 13332 w 116711"/>
                <a:gd name="connsiteY4" fmla="*/ 22320 h 129797"/>
                <a:gd name="connsiteX5" fmla="*/ 0 w 116711"/>
                <a:gd name="connsiteY5" fmla="*/ 65404 h 129797"/>
                <a:gd name="connsiteX6" fmla="*/ 1230 w 116711"/>
                <a:gd name="connsiteY6" fmla="*/ 79528 h 129797"/>
                <a:gd name="connsiteX7" fmla="*/ 16939 w 116711"/>
                <a:gd name="connsiteY7" fmla="*/ 111356 h 129797"/>
                <a:gd name="connsiteX8" fmla="*/ 50897 w 116711"/>
                <a:gd name="connsiteY8" fmla="*/ 129196 h 129797"/>
                <a:gd name="connsiteX9" fmla="*/ 59995 w 116711"/>
                <a:gd name="connsiteY9" fmla="*/ 129797 h 129797"/>
                <a:gd name="connsiteX10" fmla="*/ 101412 w 116711"/>
                <a:gd name="connsiteY10" fmla="*/ 110755 h 129797"/>
                <a:gd name="connsiteX11" fmla="*/ 101548 w 116711"/>
                <a:gd name="connsiteY11" fmla="*/ 110564 h 129797"/>
                <a:gd name="connsiteX12" fmla="*/ 116246 w 116711"/>
                <a:gd name="connsiteY12" fmla="*/ 73300 h 129797"/>
                <a:gd name="connsiteX13" fmla="*/ 116712 w 116711"/>
                <a:gd name="connsiteY13" fmla="*/ 64093 h 129797"/>
                <a:gd name="connsiteX14" fmla="*/ 100920 w 116711"/>
                <a:gd name="connsiteY14" fmla="*/ 18222 h 129797"/>
                <a:gd name="connsiteX15" fmla="*/ 72070 w 116711"/>
                <a:gd name="connsiteY15" fmla="*/ 89446 h 129797"/>
                <a:gd name="connsiteX16" fmla="*/ 58519 w 116711"/>
                <a:gd name="connsiteY16" fmla="*/ 98407 h 129797"/>
                <a:gd name="connsiteX17" fmla="*/ 44559 w 116711"/>
                <a:gd name="connsiteY17" fmla="*/ 89200 h 129797"/>
                <a:gd name="connsiteX18" fmla="*/ 40516 w 116711"/>
                <a:gd name="connsiteY18" fmla="*/ 64584 h 129797"/>
                <a:gd name="connsiteX19" fmla="*/ 41663 w 116711"/>
                <a:gd name="connsiteY19" fmla="*/ 50651 h 129797"/>
                <a:gd name="connsiteX20" fmla="*/ 44640 w 116711"/>
                <a:gd name="connsiteY20" fmla="*/ 40543 h 129797"/>
                <a:gd name="connsiteX21" fmla="*/ 58191 w 116711"/>
                <a:gd name="connsiteY21" fmla="*/ 31090 h 129797"/>
                <a:gd name="connsiteX22" fmla="*/ 72398 w 116711"/>
                <a:gd name="connsiteY22" fmla="*/ 40051 h 129797"/>
                <a:gd name="connsiteX23" fmla="*/ 76196 w 116711"/>
                <a:gd name="connsiteY23" fmla="*/ 64912 h 129797"/>
                <a:gd name="connsiteX24" fmla="*/ 74228 w 116711"/>
                <a:gd name="connsiteY24" fmla="*/ 83244 h 129797"/>
                <a:gd name="connsiteX25" fmla="*/ 72070 w 116711"/>
                <a:gd name="connsiteY25" fmla="*/ 89446 h 12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6711" h="129797">
                  <a:moveTo>
                    <a:pt x="100920" y="18222"/>
                  </a:moveTo>
                  <a:cubicBezTo>
                    <a:pt x="90401" y="6092"/>
                    <a:pt x="76305" y="0"/>
                    <a:pt x="58683" y="0"/>
                  </a:cubicBezTo>
                  <a:cubicBezTo>
                    <a:pt x="53684" y="0"/>
                    <a:pt x="48957" y="519"/>
                    <a:pt x="44504" y="1530"/>
                  </a:cubicBezTo>
                  <a:cubicBezTo>
                    <a:pt x="33276" y="4071"/>
                    <a:pt x="23796" y="9808"/>
                    <a:pt x="16119" y="18796"/>
                  </a:cubicBezTo>
                  <a:cubicBezTo>
                    <a:pt x="15135" y="19944"/>
                    <a:pt x="14207" y="21118"/>
                    <a:pt x="13332" y="22320"/>
                  </a:cubicBezTo>
                  <a:cubicBezTo>
                    <a:pt x="4453" y="34205"/>
                    <a:pt x="0" y="48548"/>
                    <a:pt x="0" y="65404"/>
                  </a:cubicBezTo>
                  <a:cubicBezTo>
                    <a:pt x="0" y="70322"/>
                    <a:pt x="410" y="75021"/>
                    <a:pt x="1230" y="79528"/>
                  </a:cubicBezTo>
                  <a:cubicBezTo>
                    <a:pt x="3442" y="91741"/>
                    <a:pt x="8688" y="102368"/>
                    <a:pt x="16939" y="111356"/>
                  </a:cubicBezTo>
                  <a:cubicBezTo>
                    <a:pt x="26199" y="121437"/>
                    <a:pt x="37538" y="127393"/>
                    <a:pt x="50897" y="129196"/>
                  </a:cubicBezTo>
                  <a:cubicBezTo>
                    <a:pt x="53821" y="129606"/>
                    <a:pt x="56853" y="129797"/>
                    <a:pt x="59995" y="129797"/>
                  </a:cubicBezTo>
                  <a:cubicBezTo>
                    <a:pt x="77398" y="129797"/>
                    <a:pt x="91222" y="123459"/>
                    <a:pt x="101412" y="110755"/>
                  </a:cubicBezTo>
                  <a:cubicBezTo>
                    <a:pt x="101467" y="110701"/>
                    <a:pt x="101493" y="110619"/>
                    <a:pt x="101548" y="110564"/>
                  </a:cubicBezTo>
                  <a:cubicBezTo>
                    <a:pt x="109908" y="100100"/>
                    <a:pt x="114799" y="87670"/>
                    <a:pt x="116246" y="73300"/>
                  </a:cubicBezTo>
                  <a:cubicBezTo>
                    <a:pt x="116547" y="70322"/>
                    <a:pt x="116712" y="67234"/>
                    <a:pt x="116712" y="64093"/>
                  </a:cubicBezTo>
                  <a:cubicBezTo>
                    <a:pt x="116712" y="45652"/>
                    <a:pt x="111465" y="30380"/>
                    <a:pt x="100920" y="18222"/>
                  </a:cubicBezTo>
                  <a:close/>
                  <a:moveTo>
                    <a:pt x="72070" y="89446"/>
                  </a:moveTo>
                  <a:cubicBezTo>
                    <a:pt x="69311" y="95401"/>
                    <a:pt x="64804" y="98407"/>
                    <a:pt x="58519" y="98407"/>
                  </a:cubicBezTo>
                  <a:cubicBezTo>
                    <a:pt x="51908" y="98407"/>
                    <a:pt x="47236" y="95347"/>
                    <a:pt x="44559" y="89200"/>
                  </a:cubicBezTo>
                  <a:cubicBezTo>
                    <a:pt x="41854" y="83080"/>
                    <a:pt x="40516" y="74857"/>
                    <a:pt x="40516" y="64584"/>
                  </a:cubicBezTo>
                  <a:cubicBezTo>
                    <a:pt x="40516" y="59476"/>
                    <a:pt x="40899" y="54831"/>
                    <a:pt x="41663" y="50651"/>
                  </a:cubicBezTo>
                  <a:cubicBezTo>
                    <a:pt x="42346" y="46908"/>
                    <a:pt x="43329" y="43521"/>
                    <a:pt x="44640" y="40543"/>
                  </a:cubicBezTo>
                  <a:cubicBezTo>
                    <a:pt x="47400" y="34232"/>
                    <a:pt x="51908" y="31090"/>
                    <a:pt x="58191" y="31090"/>
                  </a:cubicBezTo>
                  <a:cubicBezTo>
                    <a:pt x="65130" y="31090"/>
                    <a:pt x="69885" y="34068"/>
                    <a:pt x="72398" y="40051"/>
                  </a:cubicBezTo>
                  <a:cubicBezTo>
                    <a:pt x="74939" y="46007"/>
                    <a:pt x="76196" y="54312"/>
                    <a:pt x="76196" y="64912"/>
                  </a:cubicBezTo>
                  <a:cubicBezTo>
                    <a:pt x="76196" y="72070"/>
                    <a:pt x="75540" y="78190"/>
                    <a:pt x="74228" y="83244"/>
                  </a:cubicBezTo>
                  <a:cubicBezTo>
                    <a:pt x="73655" y="85539"/>
                    <a:pt x="72945" y="87588"/>
                    <a:pt x="72070" y="89446"/>
                  </a:cubicBez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6" name="Graphic 2">
              <a:extLst>
                <a:ext uri="{FF2B5EF4-FFF2-40B4-BE49-F238E27FC236}">
                  <a16:creationId xmlns:a16="http://schemas.microsoft.com/office/drawing/2014/main" id="{9294B77F-ED5F-488C-9478-424F577E9258}"/>
                </a:ext>
              </a:extLst>
            </p:cNvPr>
            <p:cNvGrpSpPr/>
            <p:nvPr/>
          </p:nvGrpSpPr>
          <p:grpSpPr>
            <a:xfrm>
              <a:off x="12832725" y="1604741"/>
              <a:ext cx="124330" cy="144686"/>
              <a:chOff x="12832725" y="1604741"/>
              <a:chExt cx="124330" cy="144686"/>
            </a:xfrm>
            <a:solidFill>
              <a:srgbClr val="FFECBD"/>
            </a:solidFill>
          </p:grpSpPr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7A757895-381E-483A-B543-8474E997AC90}"/>
                  </a:ext>
                </a:extLst>
              </p:cNvPr>
              <p:cNvSpPr/>
              <p:nvPr/>
            </p:nvSpPr>
            <p:spPr>
              <a:xfrm>
                <a:off x="12842416" y="1614439"/>
                <a:ext cx="104963" cy="125344"/>
              </a:xfrm>
              <a:custGeom>
                <a:avLst/>
                <a:gdLst>
                  <a:gd name="connsiteX0" fmla="*/ 98871 w 104963"/>
                  <a:gd name="connsiteY0" fmla="*/ 107067 h 125344"/>
                  <a:gd name="connsiteX1" fmla="*/ 94882 w 104963"/>
                  <a:gd name="connsiteY1" fmla="*/ 95074 h 125344"/>
                  <a:gd name="connsiteX2" fmla="*/ 86877 w 104963"/>
                  <a:gd name="connsiteY2" fmla="*/ 95074 h 125344"/>
                  <a:gd name="connsiteX3" fmla="*/ 59502 w 104963"/>
                  <a:gd name="connsiteY3" fmla="*/ 95074 h 125344"/>
                  <a:gd name="connsiteX4" fmla="*/ 74774 w 104963"/>
                  <a:gd name="connsiteY4" fmla="*/ 82943 h 125344"/>
                  <a:gd name="connsiteX5" fmla="*/ 88270 w 104963"/>
                  <a:gd name="connsiteY5" fmla="*/ 72207 h 125344"/>
                  <a:gd name="connsiteX6" fmla="*/ 102969 w 104963"/>
                  <a:gd name="connsiteY6" fmla="*/ 47045 h 125344"/>
                  <a:gd name="connsiteX7" fmla="*/ 103652 w 104963"/>
                  <a:gd name="connsiteY7" fmla="*/ 38576 h 125344"/>
                  <a:gd name="connsiteX8" fmla="*/ 90183 w 104963"/>
                  <a:gd name="connsiteY8" fmla="*/ 11010 h 125344"/>
                  <a:gd name="connsiteX9" fmla="*/ 58846 w 104963"/>
                  <a:gd name="connsiteY9" fmla="*/ 0 h 125344"/>
                  <a:gd name="connsiteX10" fmla="*/ 55951 w 104963"/>
                  <a:gd name="connsiteY10" fmla="*/ 27 h 125344"/>
                  <a:gd name="connsiteX11" fmla="*/ 20900 w 104963"/>
                  <a:gd name="connsiteY11" fmla="*/ 9617 h 125344"/>
                  <a:gd name="connsiteX12" fmla="*/ 10600 w 104963"/>
                  <a:gd name="connsiteY12" fmla="*/ 18769 h 125344"/>
                  <a:gd name="connsiteX13" fmla="*/ 0 w 104963"/>
                  <a:gd name="connsiteY13" fmla="*/ 37811 h 125344"/>
                  <a:gd name="connsiteX14" fmla="*/ 30079 w 104963"/>
                  <a:gd name="connsiteY14" fmla="*/ 50597 h 125344"/>
                  <a:gd name="connsiteX15" fmla="*/ 33548 w 104963"/>
                  <a:gd name="connsiteY15" fmla="*/ 41745 h 125344"/>
                  <a:gd name="connsiteX16" fmla="*/ 37510 w 104963"/>
                  <a:gd name="connsiteY16" fmla="*/ 36254 h 125344"/>
                  <a:gd name="connsiteX17" fmla="*/ 48410 w 104963"/>
                  <a:gd name="connsiteY17" fmla="*/ 31090 h 125344"/>
                  <a:gd name="connsiteX18" fmla="*/ 57918 w 104963"/>
                  <a:gd name="connsiteY18" fmla="*/ 34232 h 125344"/>
                  <a:gd name="connsiteX19" fmla="*/ 61797 w 104963"/>
                  <a:gd name="connsiteY19" fmla="*/ 43330 h 125344"/>
                  <a:gd name="connsiteX20" fmla="*/ 57508 w 104963"/>
                  <a:gd name="connsiteY20" fmla="*/ 56252 h 125344"/>
                  <a:gd name="connsiteX21" fmla="*/ 53191 w 104963"/>
                  <a:gd name="connsiteY21" fmla="*/ 61388 h 125344"/>
                  <a:gd name="connsiteX22" fmla="*/ 38984 w 104963"/>
                  <a:gd name="connsiteY22" fmla="*/ 74146 h 125344"/>
                  <a:gd name="connsiteX23" fmla="*/ 28577 w 104963"/>
                  <a:gd name="connsiteY23" fmla="*/ 82424 h 125344"/>
                  <a:gd name="connsiteX24" fmla="*/ 11419 w 104963"/>
                  <a:gd name="connsiteY24" fmla="*/ 98434 h 125344"/>
                  <a:gd name="connsiteX25" fmla="*/ 7157 w 104963"/>
                  <a:gd name="connsiteY25" fmla="*/ 103898 h 125344"/>
                  <a:gd name="connsiteX26" fmla="*/ 628 w 104963"/>
                  <a:gd name="connsiteY26" fmla="*/ 125344 h 125344"/>
                  <a:gd name="connsiteX27" fmla="*/ 38329 w 104963"/>
                  <a:gd name="connsiteY27" fmla="*/ 125344 h 125344"/>
                  <a:gd name="connsiteX28" fmla="*/ 104963 w 104963"/>
                  <a:gd name="connsiteY28" fmla="*/ 125344 h 125344"/>
                  <a:gd name="connsiteX29" fmla="*/ 98871 w 104963"/>
                  <a:gd name="connsiteY29" fmla="*/ 107067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04963" h="125344">
                    <a:moveTo>
                      <a:pt x="98871" y="107067"/>
                    </a:moveTo>
                    <a:lnTo>
                      <a:pt x="94882" y="95074"/>
                    </a:lnTo>
                    <a:lnTo>
                      <a:pt x="86877" y="95074"/>
                    </a:lnTo>
                    <a:lnTo>
                      <a:pt x="59502" y="95074"/>
                    </a:lnTo>
                    <a:lnTo>
                      <a:pt x="74774" y="82943"/>
                    </a:lnTo>
                    <a:lnTo>
                      <a:pt x="88270" y="72207"/>
                    </a:lnTo>
                    <a:cubicBezTo>
                      <a:pt x="96384" y="65650"/>
                      <a:pt x="101275" y="57263"/>
                      <a:pt x="102969" y="47045"/>
                    </a:cubicBezTo>
                    <a:cubicBezTo>
                      <a:pt x="103405" y="44340"/>
                      <a:pt x="103652" y="41526"/>
                      <a:pt x="103652" y="38576"/>
                    </a:cubicBezTo>
                    <a:cubicBezTo>
                      <a:pt x="103652" y="27539"/>
                      <a:pt x="99171" y="18332"/>
                      <a:pt x="90183" y="11010"/>
                    </a:cubicBezTo>
                    <a:cubicBezTo>
                      <a:pt x="81194" y="3661"/>
                      <a:pt x="70759" y="0"/>
                      <a:pt x="58846" y="0"/>
                    </a:cubicBezTo>
                    <a:cubicBezTo>
                      <a:pt x="57863" y="0"/>
                      <a:pt x="56906" y="0"/>
                      <a:pt x="55951" y="27"/>
                    </a:cubicBezTo>
                    <a:cubicBezTo>
                      <a:pt x="41635" y="410"/>
                      <a:pt x="29943" y="3606"/>
                      <a:pt x="20900" y="9617"/>
                    </a:cubicBezTo>
                    <a:cubicBezTo>
                      <a:pt x="17020" y="12185"/>
                      <a:pt x="13605" y="15245"/>
                      <a:pt x="10600" y="18769"/>
                    </a:cubicBezTo>
                    <a:cubicBezTo>
                      <a:pt x="6092" y="24042"/>
                      <a:pt x="2568" y="30380"/>
                      <a:pt x="0" y="37811"/>
                    </a:cubicBezTo>
                    <a:lnTo>
                      <a:pt x="30079" y="50597"/>
                    </a:lnTo>
                    <a:cubicBezTo>
                      <a:pt x="30980" y="47236"/>
                      <a:pt x="32154" y="44286"/>
                      <a:pt x="33548" y="41745"/>
                    </a:cubicBezTo>
                    <a:cubicBezTo>
                      <a:pt x="34696" y="39641"/>
                      <a:pt x="36007" y="37811"/>
                      <a:pt x="37510" y="36254"/>
                    </a:cubicBezTo>
                    <a:cubicBezTo>
                      <a:pt x="40816" y="32811"/>
                      <a:pt x="44448" y="31090"/>
                      <a:pt x="48410" y="31090"/>
                    </a:cubicBezTo>
                    <a:cubicBezTo>
                      <a:pt x="52153" y="31090"/>
                      <a:pt x="55323" y="32128"/>
                      <a:pt x="57918" y="34232"/>
                    </a:cubicBezTo>
                    <a:cubicBezTo>
                      <a:pt x="60514" y="36336"/>
                      <a:pt x="61797" y="39368"/>
                      <a:pt x="61797" y="43330"/>
                    </a:cubicBezTo>
                    <a:cubicBezTo>
                      <a:pt x="61797" y="47537"/>
                      <a:pt x="60376" y="51826"/>
                      <a:pt x="57508" y="56252"/>
                    </a:cubicBezTo>
                    <a:cubicBezTo>
                      <a:pt x="56442" y="57782"/>
                      <a:pt x="54995" y="59503"/>
                      <a:pt x="53191" y="61388"/>
                    </a:cubicBezTo>
                    <a:cubicBezTo>
                      <a:pt x="49776" y="64967"/>
                      <a:pt x="45050" y="69229"/>
                      <a:pt x="38984" y="74146"/>
                    </a:cubicBezTo>
                    <a:lnTo>
                      <a:pt x="28577" y="82424"/>
                    </a:lnTo>
                    <a:cubicBezTo>
                      <a:pt x="21390" y="88189"/>
                      <a:pt x="15681" y="93516"/>
                      <a:pt x="11419" y="98434"/>
                    </a:cubicBezTo>
                    <a:cubicBezTo>
                      <a:pt x="9779" y="100319"/>
                      <a:pt x="8359" y="102122"/>
                      <a:pt x="7157" y="103898"/>
                    </a:cubicBezTo>
                    <a:cubicBezTo>
                      <a:pt x="2813" y="110236"/>
                      <a:pt x="628" y="117394"/>
                      <a:pt x="628" y="125344"/>
                    </a:cubicBezTo>
                    <a:lnTo>
                      <a:pt x="38329" y="125344"/>
                    </a:lnTo>
                    <a:lnTo>
                      <a:pt x="104963" y="125344"/>
                    </a:lnTo>
                    <a:lnTo>
                      <a:pt x="98871" y="107067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543631A1-0DE1-48D8-B9F9-867E6BE45F8E}"/>
                  </a:ext>
                </a:extLst>
              </p:cNvPr>
              <p:cNvSpPr/>
              <p:nvPr/>
            </p:nvSpPr>
            <p:spPr>
              <a:xfrm>
                <a:off x="12832725" y="1604741"/>
                <a:ext cx="124330" cy="144686"/>
              </a:xfrm>
              <a:custGeom>
                <a:avLst/>
                <a:gdLst>
                  <a:gd name="connsiteX0" fmla="*/ 114654 w 124330"/>
                  <a:gd name="connsiteY0" fmla="*/ 144687 h 144686"/>
                  <a:gd name="connsiteX1" fmla="*/ 10319 w 124330"/>
                  <a:gd name="connsiteY1" fmla="*/ 144687 h 144686"/>
                  <a:gd name="connsiteX2" fmla="*/ 648 w 124330"/>
                  <a:gd name="connsiteY2" fmla="*/ 135015 h 144686"/>
                  <a:gd name="connsiteX3" fmla="*/ 8870 w 124330"/>
                  <a:gd name="connsiteY3" fmla="*/ 108105 h 144686"/>
                  <a:gd name="connsiteX4" fmla="*/ 13816 w 124330"/>
                  <a:gd name="connsiteY4" fmla="*/ 101767 h 144686"/>
                  <a:gd name="connsiteX5" fmla="*/ 32230 w 124330"/>
                  <a:gd name="connsiteY5" fmla="*/ 84555 h 144686"/>
                  <a:gd name="connsiteX6" fmla="*/ 42666 w 124330"/>
                  <a:gd name="connsiteY6" fmla="*/ 76250 h 144686"/>
                  <a:gd name="connsiteX7" fmla="*/ 55888 w 124330"/>
                  <a:gd name="connsiteY7" fmla="*/ 64393 h 144686"/>
                  <a:gd name="connsiteX8" fmla="*/ 59276 w 124330"/>
                  <a:gd name="connsiteY8" fmla="*/ 60377 h 144686"/>
                  <a:gd name="connsiteX9" fmla="*/ 61816 w 124330"/>
                  <a:gd name="connsiteY9" fmla="*/ 53001 h 144686"/>
                  <a:gd name="connsiteX10" fmla="*/ 61516 w 124330"/>
                  <a:gd name="connsiteY10" fmla="*/ 51416 h 144686"/>
                  <a:gd name="connsiteX11" fmla="*/ 58101 w 124330"/>
                  <a:gd name="connsiteY11" fmla="*/ 50433 h 144686"/>
                  <a:gd name="connsiteX12" fmla="*/ 54167 w 124330"/>
                  <a:gd name="connsiteY12" fmla="*/ 52618 h 144686"/>
                  <a:gd name="connsiteX13" fmla="*/ 51709 w 124330"/>
                  <a:gd name="connsiteY13" fmla="*/ 56061 h 144686"/>
                  <a:gd name="connsiteX14" fmla="*/ 49086 w 124330"/>
                  <a:gd name="connsiteY14" fmla="*/ 62781 h 144686"/>
                  <a:gd name="connsiteX15" fmla="*/ 43977 w 124330"/>
                  <a:gd name="connsiteY15" fmla="*/ 68956 h 144686"/>
                  <a:gd name="connsiteX16" fmla="*/ 35972 w 124330"/>
                  <a:gd name="connsiteY16" fmla="*/ 69174 h 144686"/>
                  <a:gd name="connsiteX17" fmla="*/ 5893 w 124330"/>
                  <a:gd name="connsiteY17" fmla="*/ 56388 h 144686"/>
                  <a:gd name="connsiteX18" fmla="*/ 538 w 124330"/>
                  <a:gd name="connsiteY18" fmla="*/ 44313 h 144686"/>
                  <a:gd name="connsiteX19" fmla="*/ 12914 w 124330"/>
                  <a:gd name="connsiteY19" fmla="*/ 22157 h 144686"/>
                  <a:gd name="connsiteX20" fmla="*/ 25236 w 124330"/>
                  <a:gd name="connsiteY20" fmla="*/ 11229 h 144686"/>
                  <a:gd name="connsiteX21" fmla="*/ 65369 w 124330"/>
                  <a:gd name="connsiteY21" fmla="*/ 27 h 144686"/>
                  <a:gd name="connsiteX22" fmla="*/ 68537 w 124330"/>
                  <a:gd name="connsiteY22" fmla="*/ 0 h 144686"/>
                  <a:gd name="connsiteX23" fmla="*/ 105994 w 124330"/>
                  <a:gd name="connsiteY23" fmla="*/ 13196 h 144686"/>
                  <a:gd name="connsiteX24" fmla="*/ 123014 w 124330"/>
                  <a:gd name="connsiteY24" fmla="*/ 48274 h 144686"/>
                  <a:gd name="connsiteX25" fmla="*/ 122194 w 124330"/>
                  <a:gd name="connsiteY25" fmla="*/ 58328 h 144686"/>
                  <a:gd name="connsiteX26" fmla="*/ 104026 w 124330"/>
                  <a:gd name="connsiteY26" fmla="*/ 89418 h 144686"/>
                  <a:gd name="connsiteX27" fmla="*/ 96923 w 124330"/>
                  <a:gd name="connsiteY27" fmla="*/ 95074 h 144686"/>
                  <a:gd name="connsiteX28" fmla="*/ 104573 w 124330"/>
                  <a:gd name="connsiteY28" fmla="*/ 95074 h 144686"/>
                  <a:gd name="connsiteX29" fmla="*/ 113752 w 124330"/>
                  <a:gd name="connsiteY29" fmla="*/ 101685 h 144686"/>
                  <a:gd name="connsiteX30" fmla="*/ 123833 w 124330"/>
                  <a:gd name="connsiteY30" fmla="*/ 131928 h 144686"/>
                  <a:gd name="connsiteX31" fmla="*/ 122494 w 124330"/>
                  <a:gd name="connsiteY31" fmla="*/ 140643 h 144686"/>
                  <a:gd name="connsiteX32" fmla="*/ 114654 w 124330"/>
                  <a:gd name="connsiteY32" fmla="*/ 144687 h 144686"/>
                  <a:gd name="connsiteX33" fmla="*/ 21602 w 124330"/>
                  <a:gd name="connsiteY33" fmla="*/ 125344 h 144686"/>
                  <a:gd name="connsiteX34" fmla="*/ 101213 w 124330"/>
                  <a:gd name="connsiteY34" fmla="*/ 125344 h 144686"/>
                  <a:gd name="connsiteX35" fmla="*/ 99381 w 124330"/>
                  <a:gd name="connsiteY35" fmla="*/ 119825 h 144686"/>
                  <a:gd name="connsiteX36" fmla="*/ 99381 w 124330"/>
                  <a:gd name="connsiteY36" fmla="*/ 119825 h 144686"/>
                  <a:gd name="connsiteX37" fmla="*/ 97579 w 124330"/>
                  <a:gd name="connsiteY37" fmla="*/ 114443 h 144686"/>
                  <a:gd name="connsiteX38" fmla="*/ 69165 w 124330"/>
                  <a:gd name="connsiteY38" fmla="*/ 114443 h 144686"/>
                  <a:gd name="connsiteX39" fmla="*/ 60041 w 124330"/>
                  <a:gd name="connsiteY39" fmla="*/ 107941 h 144686"/>
                  <a:gd name="connsiteX40" fmla="*/ 63156 w 124330"/>
                  <a:gd name="connsiteY40" fmla="*/ 97177 h 144686"/>
                  <a:gd name="connsiteX41" fmla="*/ 91923 w 124330"/>
                  <a:gd name="connsiteY41" fmla="*/ 74310 h 144686"/>
                  <a:gd name="connsiteX42" fmla="*/ 103098 w 124330"/>
                  <a:gd name="connsiteY42" fmla="*/ 55159 h 144686"/>
                  <a:gd name="connsiteX43" fmla="*/ 103643 w 124330"/>
                  <a:gd name="connsiteY43" fmla="*/ 48274 h 144686"/>
                  <a:gd name="connsiteX44" fmla="*/ 93726 w 124330"/>
                  <a:gd name="connsiteY44" fmla="*/ 28194 h 144686"/>
                  <a:gd name="connsiteX45" fmla="*/ 68510 w 124330"/>
                  <a:gd name="connsiteY45" fmla="*/ 19370 h 144686"/>
                  <a:gd name="connsiteX46" fmla="*/ 65888 w 124330"/>
                  <a:gd name="connsiteY46" fmla="*/ 19397 h 144686"/>
                  <a:gd name="connsiteX47" fmla="*/ 35945 w 124330"/>
                  <a:gd name="connsiteY47" fmla="*/ 27375 h 144686"/>
                  <a:gd name="connsiteX48" fmla="*/ 27640 w 124330"/>
                  <a:gd name="connsiteY48" fmla="*/ 34751 h 144686"/>
                  <a:gd name="connsiteX49" fmla="*/ 22421 w 124330"/>
                  <a:gd name="connsiteY49" fmla="*/ 42428 h 144686"/>
                  <a:gd name="connsiteX50" fmla="*/ 34360 w 124330"/>
                  <a:gd name="connsiteY50" fmla="*/ 47509 h 144686"/>
                  <a:gd name="connsiteX51" fmla="*/ 34743 w 124330"/>
                  <a:gd name="connsiteY51" fmla="*/ 46772 h 144686"/>
                  <a:gd name="connsiteX52" fmla="*/ 40179 w 124330"/>
                  <a:gd name="connsiteY52" fmla="*/ 39259 h 144686"/>
                  <a:gd name="connsiteX53" fmla="*/ 58074 w 124330"/>
                  <a:gd name="connsiteY53" fmla="*/ 31117 h 144686"/>
                  <a:gd name="connsiteX54" fmla="*/ 73674 w 124330"/>
                  <a:gd name="connsiteY54" fmla="*/ 36418 h 144686"/>
                  <a:gd name="connsiteX55" fmla="*/ 81159 w 124330"/>
                  <a:gd name="connsiteY55" fmla="*/ 53055 h 144686"/>
                  <a:gd name="connsiteX56" fmla="*/ 75312 w 124330"/>
                  <a:gd name="connsiteY56" fmla="*/ 71251 h 144686"/>
                  <a:gd name="connsiteX57" fmla="*/ 69903 w 124330"/>
                  <a:gd name="connsiteY57" fmla="*/ 77780 h 144686"/>
                  <a:gd name="connsiteX58" fmla="*/ 54769 w 124330"/>
                  <a:gd name="connsiteY58" fmla="*/ 91385 h 144686"/>
                  <a:gd name="connsiteX59" fmla="*/ 44277 w 124330"/>
                  <a:gd name="connsiteY59" fmla="*/ 99718 h 144686"/>
                  <a:gd name="connsiteX60" fmla="*/ 28404 w 124330"/>
                  <a:gd name="connsiteY60" fmla="*/ 114471 h 144686"/>
                  <a:gd name="connsiteX61" fmla="*/ 24825 w 124330"/>
                  <a:gd name="connsiteY61" fmla="*/ 119033 h 144686"/>
                  <a:gd name="connsiteX62" fmla="*/ 21602 w 124330"/>
                  <a:gd name="connsiteY62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24330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3" y="144687"/>
                      <a:pt x="648" y="140343"/>
                      <a:pt x="648" y="135015"/>
                    </a:cubicBezTo>
                    <a:cubicBezTo>
                      <a:pt x="648" y="125098"/>
                      <a:pt x="3406" y="116055"/>
                      <a:pt x="8870" y="108105"/>
                    </a:cubicBezTo>
                    <a:cubicBezTo>
                      <a:pt x="10236" y="106111"/>
                      <a:pt x="11903" y="103953"/>
                      <a:pt x="13816" y="101767"/>
                    </a:cubicBezTo>
                    <a:cubicBezTo>
                      <a:pt x="18432" y="96440"/>
                      <a:pt x="24634" y="90648"/>
                      <a:pt x="32230" y="84555"/>
                    </a:cubicBezTo>
                    <a:lnTo>
                      <a:pt x="42666" y="76250"/>
                    </a:lnTo>
                    <a:cubicBezTo>
                      <a:pt x="48294" y="71688"/>
                      <a:pt x="52773" y="67672"/>
                      <a:pt x="55888" y="64393"/>
                    </a:cubicBezTo>
                    <a:cubicBezTo>
                      <a:pt x="57363" y="62836"/>
                      <a:pt x="58511" y="61497"/>
                      <a:pt x="59276" y="60377"/>
                    </a:cubicBezTo>
                    <a:cubicBezTo>
                      <a:pt x="60916" y="57864"/>
                      <a:pt x="61816" y="55268"/>
                      <a:pt x="61816" y="53001"/>
                    </a:cubicBezTo>
                    <a:cubicBezTo>
                      <a:pt x="61816" y="52864"/>
                      <a:pt x="61816" y="51635"/>
                      <a:pt x="61516" y="51416"/>
                    </a:cubicBezTo>
                    <a:cubicBezTo>
                      <a:pt x="60943" y="50952"/>
                      <a:pt x="60041" y="50433"/>
                      <a:pt x="58101" y="50433"/>
                    </a:cubicBezTo>
                    <a:cubicBezTo>
                      <a:pt x="57609" y="50433"/>
                      <a:pt x="56271" y="50433"/>
                      <a:pt x="54167" y="52618"/>
                    </a:cubicBezTo>
                    <a:cubicBezTo>
                      <a:pt x="53293" y="53520"/>
                      <a:pt x="52473" y="54695"/>
                      <a:pt x="51709" y="56061"/>
                    </a:cubicBezTo>
                    <a:cubicBezTo>
                      <a:pt x="50671" y="57973"/>
                      <a:pt x="49769" y="60213"/>
                      <a:pt x="49086" y="62781"/>
                    </a:cubicBezTo>
                    <a:cubicBezTo>
                      <a:pt x="48348" y="65486"/>
                      <a:pt x="46490" y="67726"/>
                      <a:pt x="43977" y="68956"/>
                    </a:cubicBezTo>
                    <a:cubicBezTo>
                      <a:pt x="41464" y="70185"/>
                      <a:pt x="38540" y="70267"/>
                      <a:pt x="35972" y="69174"/>
                    </a:cubicBezTo>
                    <a:lnTo>
                      <a:pt x="5893" y="56388"/>
                    </a:lnTo>
                    <a:cubicBezTo>
                      <a:pt x="1193" y="54394"/>
                      <a:pt x="-1129" y="49121"/>
                      <a:pt x="538" y="44313"/>
                    </a:cubicBezTo>
                    <a:cubicBezTo>
                      <a:pt x="3489" y="35789"/>
                      <a:pt x="7669" y="28358"/>
                      <a:pt x="12914" y="22157"/>
                    </a:cubicBezTo>
                    <a:cubicBezTo>
                      <a:pt x="16493" y="17949"/>
                      <a:pt x="20646" y="14261"/>
                      <a:pt x="25236" y="11229"/>
                    </a:cubicBezTo>
                    <a:cubicBezTo>
                      <a:pt x="35781" y="4235"/>
                      <a:pt x="49277" y="464"/>
                      <a:pt x="65369" y="27"/>
                    </a:cubicBezTo>
                    <a:cubicBezTo>
                      <a:pt x="66407" y="0"/>
                      <a:pt x="67444" y="0"/>
                      <a:pt x="68537" y="0"/>
                    </a:cubicBezTo>
                    <a:cubicBezTo>
                      <a:pt x="82662" y="0"/>
                      <a:pt x="95283" y="4426"/>
                      <a:pt x="105994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51689"/>
                      <a:pt x="122741" y="55077"/>
                      <a:pt x="122194" y="58328"/>
                    </a:cubicBezTo>
                    <a:cubicBezTo>
                      <a:pt x="120118" y="70895"/>
                      <a:pt x="113998" y="81359"/>
                      <a:pt x="104026" y="89418"/>
                    </a:cubicBezTo>
                    <a:lnTo>
                      <a:pt x="96923" y="95074"/>
                    </a:lnTo>
                    <a:lnTo>
                      <a:pt x="104573" y="95074"/>
                    </a:lnTo>
                    <a:cubicBezTo>
                      <a:pt x="108752" y="95074"/>
                      <a:pt x="112441" y="97751"/>
                      <a:pt x="113752" y="101685"/>
                    </a:cubicBezTo>
                    <a:lnTo>
                      <a:pt x="123833" y="131928"/>
                    </a:lnTo>
                    <a:cubicBezTo>
                      <a:pt x="124816" y="134879"/>
                      <a:pt x="124325" y="138130"/>
                      <a:pt x="122494" y="140643"/>
                    </a:cubicBezTo>
                    <a:cubicBezTo>
                      <a:pt x="120692" y="143211"/>
                      <a:pt x="117768" y="144687"/>
                      <a:pt x="114654" y="144687"/>
                    </a:cubicBezTo>
                    <a:close/>
                    <a:moveTo>
                      <a:pt x="21602" y="125344"/>
                    </a:moveTo>
                    <a:lnTo>
                      <a:pt x="101213" y="125344"/>
                    </a:lnTo>
                    <a:lnTo>
                      <a:pt x="99381" y="119825"/>
                    </a:lnTo>
                    <a:lnTo>
                      <a:pt x="99381" y="119825"/>
                    </a:lnTo>
                    <a:lnTo>
                      <a:pt x="97579" y="114443"/>
                    </a:lnTo>
                    <a:lnTo>
                      <a:pt x="69165" y="114443"/>
                    </a:lnTo>
                    <a:cubicBezTo>
                      <a:pt x="65041" y="114443"/>
                      <a:pt x="61380" y="111848"/>
                      <a:pt x="60041" y="107941"/>
                    </a:cubicBezTo>
                    <a:cubicBezTo>
                      <a:pt x="58675" y="104062"/>
                      <a:pt x="59931" y="99745"/>
                      <a:pt x="63156" y="97177"/>
                    </a:cubicBezTo>
                    <a:lnTo>
                      <a:pt x="91923" y="74310"/>
                    </a:lnTo>
                    <a:cubicBezTo>
                      <a:pt x="98098" y="69311"/>
                      <a:pt x="101786" y="63027"/>
                      <a:pt x="103098" y="55159"/>
                    </a:cubicBezTo>
                    <a:cubicBezTo>
                      <a:pt x="103453" y="52946"/>
                      <a:pt x="103643" y="50624"/>
                      <a:pt x="103643" y="48274"/>
                    </a:cubicBezTo>
                    <a:cubicBezTo>
                      <a:pt x="103643" y="40106"/>
                      <a:pt x="100502" y="33740"/>
                      <a:pt x="93726" y="28194"/>
                    </a:cubicBezTo>
                    <a:cubicBezTo>
                      <a:pt x="86459" y="22266"/>
                      <a:pt x="78208" y="19370"/>
                      <a:pt x="68510" y="19370"/>
                    </a:cubicBezTo>
                    <a:cubicBezTo>
                      <a:pt x="67636" y="19370"/>
                      <a:pt x="66735" y="19370"/>
                      <a:pt x="65888" y="19397"/>
                    </a:cubicBezTo>
                    <a:cubicBezTo>
                      <a:pt x="53456" y="19725"/>
                      <a:pt x="43403" y="22402"/>
                      <a:pt x="35945" y="27375"/>
                    </a:cubicBezTo>
                    <a:cubicBezTo>
                      <a:pt x="32858" y="29424"/>
                      <a:pt x="30071" y="31910"/>
                      <a:pt x="27640" y="34751"/>
                    </a:cubicBezTo>
                    <a:cubicBezTo>
                      <a:pt x="25700" y="37046"/>
                      <a:pt x="23951" y="39587"/>
                      <a:pt x="22421" y="42428"/>
                    </a:cubicBezTo>
                    <a:lnTo>
                      <a:pt x="34360" y="47509"/>
                    </a:lnTo>
                    <a:cubicBezTo>
                      <a:pt x="34496" y="47264"/>
                      <a:pt x="34634" y="47018"/>
                      <a:pt x="34743" y="46772"/>
                    </a:cubicBezTo>
                    <a:cubicBezTo>
                      <a:pt x="36300" y="43931"/>
                      <a:pt x="38158" y="41390"/>
                      <a:pt x="40179" y="39259"/>
                    </a:cubicBezTo>
                    <a:cubicBezTo>
                      <a:pt x="46654" y="32511"/>
                      <a:pt x="53484" y="31117"/>
                      <a:pt x="58074" y="31117"/>
                    </a:cubicBezTo>
                    <a:cubicBezTo>
                      <a:pt x="64057" y="31117"/>
                      <a:pt x="69329" y="32893"/>
                      <a:pt x="73674" y="36418"/>
                    </a:cubicBezTo>
                    <a:cubicBezTo>
                      <a:pt x="77089" y="39177"/>
                      <a:pt x="81159" y="44313"/>
                      <a:pt x="81159" y="53055"/>
                    </a:cubicBezTo>
                    <a:cubicBezTo>
                      <a:pt x="81159" y="59120"/>
                      <a:pt x="79193" y="65240"/>
                      <a:pt x="75312" y="71251"/>
                    </a:cubicBezTo>
                    <a:cubicBezTo>
                      <a:pt x="73783" y="73463"/>
                      <a:pt x="72061" y="75512"/>
                      <a:pt x="69903" y="77780"/>
                    </a:cubicBezTo>
                    <a:cubicBezTo>
                      <a:pt x="66161" y="81714"/>
                      <a:pt x="61216" y="86167"/>
                      <a:pt x="54769" y="91385"/>
                    </a:cubicBezTo>
                    <a:lnTo>
                      <a:pt x="44277" y="99718"/>
                    </a:lnTo>
                    <a:cubicBezTo>
                      <a:pt x="37611" y="105045"/>
                      <a:pt x="32283" y="110018"/>
                      <a:pt x="28404" y="114471"/>
                    </a:cubicBezTo>
                    <a:cubicBezTo>
                      <a:pt x="26983" y="116110"/>
                      <a:pt x="25781" y="117640"/>
                      <a:pt x="24825" y="119033"/>
                    </a:cubicBezTo>
                    <a:cubicBezTo>
                      <a:pt x="23487" y="121055"/>
                      <a:pt x="22394" y="123131"/>
                      <a:pt x="21602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1D907BF6-2F47-4E1D-ACB5-34E36C2DC71D}"/>
                </a:ext>
              </a:extLst>
            </p:cNvPr>
            <p:cNvSpPr/>
            <p:nvPr/>
          </p:nvSpPr>
          <p:spPr>
            <a:xfrm>
              <a:off x="12842416" y="1614439"/>
              <a:ext cx="104963" cy="125344"/>
            </a:xfrm>
            <a:custGeom>
              <a:avLst/>
              <a:gdLst>
                <a:gd name="connsiteX0" fmla="*/ 98871 w 104963"/>
                <a:gd name="connsiteY0" fmla="*/ 107067 h 125344"/>
                <a:gd name="connsiteX1" fmla="*/ 94882 w 104963"/>
                <a:gd name="connsiteY1" fmla="*/ 95074 h 125344"/>
                <a:gd name="connsiteX2" fmla="*/ 86877 w 104963"/>
                <a:gd name="connsiteY2" fmla="*/ 95074 h 125344"/>
                <a:gd name="connsiteX3" fmla="*/ 59502 w 104963"/>
                <a:gd name="connsiteY3" fmla="*/ 95074 h 125344"/>
                <a:gd name="connsiteX4" fmla="*/ 74774 w 104963"/>
                <a:gd name="connsiteY4" fmla="*/ 82943 h 125344"/>
                <a:gd name="connsiteX5" fmla="*/ 88270 w 104963"/>
                <a:gd name="connsiteY5" fmla="*/ 72207 h 125344"/>
                <a:gd name="connsiteX6" fmla="*/ 102969 w 104963"/>
                <a:gd name="connsiteY6" fmla="*/ 47045 h 125344"/>
                <a:gd name="connsiteX7" fmla="*/ 103652 w 104963"/>
                <a:gd name="connsiteY7" fmla="*/ 38576 h 125344"/>
                <a:gd name="connsiteX8" fmla="*/ 90183 w 104963"/>
                <a:gd name="connsiteY8" fmla="*/ 11010 h 125344"/>
                <a:gd name="connsiteX9" fmla="*/ 58846 w 104963"/>
                <a:gd name="connsiteY9" fmla="*/ 0 h 125344"/>
                <a:gd name="connsiteX10" fmla="*/ 55951 w 104963"/>
                <a:gd name="connsiteY10" fmla="*/ 27 h 125344"/>
                <a:gd name="connsiteX11" fmla="*/ 20900 w 104963"/>
                <a:gd name="connsiteY11" fmla="*/ 9617 h 125344"/>
                <a:gd name="connsiteX12" fmla="*/ 10600 w 104963"/>
                <a:gd name="connsiteY12" fmla="*/ 18769 h 125344"/>
                <a:gd name="connsiteX13" fmla="*/ 0 w 104963"/>
                <a:gd name="connsiteY13" fmla="*/ 37811 h 125344"/>
                <a:gd name="connsiteX14" fmla="*/ 30079 w 104963"/>
                <a:gd name="connsiteY14" fmla="*/ 50597 h 125344"/>
                <a:gd name="connsiteX15" fmla="*/ 33548 w 104963"/>
                <a:gd name="connsiteY15" fmla="*/ 41745 h 125344"/>
                <a:gd name="connsiteX16" fmla="*/ 37510 w 104963"/>
                <a:gd name="connsiteY16" fmla="*/ 36254 h 125344"/>
                <a:gd name="connsiteX17" fmla="*/ 48410 w 104963"/>
                <a:gd name="connsiteY17" fmla="*/ 31090 h 125344"/>
                <a:gd name="connsiteX18" fmla="*/ 57918 w 104963"/>
                <a:gd name="connsiteY18" fmla="*/ 34232 h 125344"/>
                <a:gd name="connsiteX19" fmla="*/ 61797 w 104963"/>
                <a:gd name="connsiteY19" fmla="*/ 43330 h 125344"/>
                <a:gd name="connsiteX20" fmla="*/ 57508 w 104963"/>
                <a:gd name="connsiteY20" fmla="*/ 56252 h 125344"/>
                <a:gd name="connsiteX21" fmla="*/ 53191 w 104963"/>
                <a:gd name="connsiteY21" fmla="*/ 61388 h 125344"/>
                <a:gd name="connsiteX22" fmla="*/ 38984 w 104963"/>
                <a:gd name="connsiteY22" fmla="*/ 74146 h 125344"/>
                <a:gd name="connsiteX23" fmla="*/ 28577 w 104963"/>
                <a:gd name="connsiteY23" fmla="*/ 82424 h 125344"/>
                <a:gd name="connsiteX24" fmla="*/ 11419 w 104963"/>
                <a:gd name="connsiteY24" fmla="*/ 98434 h 125344"/>
                <a:gd name="connsiteX25" fmla="*/ 7157 w 104963"/>
                <a:gd name="connsiteY25" fmla="*/ 103898 h 125344"/>
                <a:gd name="connsiteX26" fmla="*/ 628 w 104963"/>
                <a:gd name="connsiteY26" fmla="*/ 125344 h 125344"/>
                <a:gd name="connsiteX27" fmla="*/ 38329 w 104963"/>
                <a:gd name="connsiteY27" fmla="*/ 125344 h 125344"/>
                <a:gd name="connsiteX28" fmla="*/ 104963 w 104963"/>
                <a:gd name="connsiteY28" fmla="*/ 125344 h 125344"/>
                <a:gd name="connsiteX29" fmla="*/ 98871 w 104963"/>
                <a:gd name="connsiteY29" fmla="*/ 107067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4963" h="125344">
                  <a:moveTo>
                    <a:pt x="98871" y="107067"/>
                  </a:moveTo>
                  <a:lnTo>
                    <a:pt x="94882" y="95074"/>
                  </a:lnTo>
                  <a:lnTo>
                    <a:pt x="86877" y="95074"/>
                  </a:lnTo>
                  <a:lnTo>
                    <a:pt x="59502" y="95074"/>
                  </a:lnTo>
                  <a:lnTo>
                    <a:pt x="74774" y="82943"/>
                  </a:lnTo>
                  <a:lnTo>
                    <a:pt x="88270" y="72207"/>
                  </a:lnTo>
                  <a:cubicBezTo>
                    <a:pt x="96384" y="65650"/>
                    <a:pt x="101275" y="57263"/>
                    <a:pt x="102969" y="47045"/>
                  </a:cubicBezTo>
                  <a:cubicBezTo>
                    <a:pt x="103405" y="44340"/>
                    <a:pt x="103652" y="41526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6" y="0"/>
                  </a:cubicBezTo>
                  <a:cubicBezTo>
                    <a:pt x="57863" y="0"/>
                    <a:pt x="56906" y="0"/>
                    <a:pt x="55951" y="27"/>
                  </a:cubicBezTo>
                  <a:cubicBezTo>
                    <a:pt x="41635" y="410"/>
                    <a:pt x="29943" y="3606"/>
                    <a:pt x="20900" y="9617"/>
                  </a:cubicBezTo>
                  <a:cubicBezTo>
                    <a:pt x="17020" y="12185"/>
                    <a:pt x="13605" y="15245"/>
                    <a:pt x="10600" y="18769"/>
                  </a:cubicBezTo>
                  <a:cubicBezTo>
                    <a:pt x="6092" y="24042"/>
                    <a:pt x="2568" y="30380"/>
                    <a:pt x="0" y="37811"/>
                  </a:cubicBezTo>
                  <a:lnTo>
                    <a:pt x="30079" y="50597"/>
                  </a:lnTo>
                  <a:cubicBezTo>
                    <a:pt x="30980" y="47236"/>
                    <a:pt x="32154" y="44286"/>
                    <a:pt x="33548" y="41745"/>
                  </a:cubicBezTo>
                  <a:cubicBezTo>
                    <a:pt x="34696" y="39641"/>
                    <a:pt x="36007" y="37811"/>
                    <a:pt x="37510" y="36254"/>
                  </a:cubicBezTo>
                  <a:cubicBezTo>
                    <a:pt x="40816" y="32811"/>
                    <a:pt x="44448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7" y="39368"/>
                    <a:pt x="61797" y="43330"/>
                  </a:cubicBezTo>
                  <a:cubicBezTo>
                    <a:pt x="61797" y="47537"/>
                    <a:pt x="60376" y="51826"/>
                    <a:pt x="57508" y="56252"/>
                  </a:cubicBezTo>
                  <a:cubicBezTo>
                    <a:pt x="56442" y="57782"/>
                    <a:pt x="54995" y="59503"/>
                    <a:pt x="53191" y="61388"/>
                  </a:cubicBezTo>
                  <a:cubicBezTo>
                    <a:pt x="49776" y="64967"/>
                    <a:pt x="45050" y="69229"/>
                    <a:pt x="38984" y="74146"/>
                  </a:cubicBezTo>
                  <a:lnTo>
                    <a:pt x="28577" y="82424"/>
                  </a:lnTo>
                  <a:cubicBezTo>
                    <a:pt x="21390" y="88189"/>
                    <a:pt x="15681" y="93516"/>
                    <a:pt x="11419" y="98434"/>
                  </a:cubicBezTo>
                  <a:cubicBezTo>
                    <a:pt x="9779" y="100319"/>
                    <a:pt x="8359" y="102122"/>
                    <a:pt x="7157" y="103898"/>
                  </a:cubicBezTo>
                  <a:cubicBezTo>
                    <a:pt x="2813" y="110236"/>
                    <a:pt x="628" y="117394"/>
                    <a:pt x="628" y="125344"/>
                  </a:cubicBezTo>
                  <a:lnTo>
                    <a:pt x="38329" y="125344"/>
                  </a:lnTo>
                  <a:lnTo>
                    <a:pt x="104963" y="125344"/>
                  </a:lnTo>
                  <a:lnTo>
                    <a:pt x="98871" y="107067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8" name="Graphic 2">
              <a:extLst>
                <a:ext uri="{FF2B5EF4-FFF2-40B4-BE49-F238E27FC236}">
                  <a16:creationId xmlns:a16="http://schemas.microsoft.com/office/drawing/2014/main" id="{91184B27-56EC-4E0A-95E1-94CD1B8304A2}"/>
                </a:ext>
              </a:extLst>
            </p:cNvPr>
            <p:cNvGrpSpPr/>
            <p:nvPr/>
          </p:nvGrpSpPr>
          <p:grpSpPr>
            <a:xfrm>
              <a:off x="12928236" y="1604741"/>
              <a:ext cx="124357" cy="144686"/>
              <a:chOff x="12928236" y="1604741"/>
              <a:chExt cx="124357" cy="144686"/>
            </a:xfrm>
            <a:solidFill>
              <a:srgbClr val="FFECBD"/>
            </a:solidFill>
          </p:grpSpPr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CD1743E1-995E-43E1-9C24-FEB72BDDC589}"/>
                  </a:ext>
                </a:extLst>
              </p:cNvPr>
              <p:cNvSpPr/>
              <p:nvPr/>
            </p:nvSpPr>
            <p:spPr>
              <a:xfrm>
                <a:off x="12937899" y="1614439"/>
                <a:ext cx="104991" cy="125344"/>
              </a:xfrm>
              <a:custGeom>
                <a:avLst/>
                <a:gdLst>
                  <a:gd name="connsiteX0" fmla="*/ 94910 w 104991"/>
                  <a:gd name="connsiteY0" fmla="*/ 95074 h 125344"/>
                  <a:gd name="connsiteX1" fmla="*/ 59530 w 104991"/>
                  <a:gd name="connsiteY1" fmla="*/ 95074 h 125344"/>
                  <a:gd name="connsiteX2" fmla="*/ 88298 w 104991"/>
                  <a:gd name="connsiteY2" fmla="*/ 72207 h 125344"/>
                  <a:gd name="connsiteX3" fmla="*/ 93216 w 104991"/>
                  <a:gd name="connsiteY3" fmla="*/ 67562 h 125344"/>
                  <a:gd name="connsiteX4" fmla="*/ 103680 w 104991"/>
                  <a:gd name="connsiteY4" fmla="*/ 38576 h 125344"/>
                  <a:gd name="connsiteX5" fmla="*/ 90211 w 104991"/>
                  <a:gd name="connsiteY5" fmla="*/ 11010 h 125344"/>
                  <a:gd name="connsiteX6" fmla="*/ 58875 w 104991"/>
                  <a:gd name="connsiteY6" fmla="*/ 0 h 125344"/>
                  <a:gd name="connsiteX7" fmla="*/ 30380 w 104991"/>
                  <a:gd name="connsiteY7" fmla="*/ 4754 h 125344"/>
                  <a:gd name="connsiteX8" fmla="*/ 20928 w 104991"/>
                  <a:gd name="connsiteY8" fmla="*/ 9644 h 125344"/>
                  <a:gd name="connsiteX9" fmla="*/ 0 w 104991"/>
                  <a:gd name="connsiteY9" fmla="*/ 37838 h 125344"/>
                  <a:gd name="connsiteX10" fmla="*/ 30080 w 104991"/>
                  <a:gd name="connsiteY10" fmla="*/ 50624 h 125344"/>
                  <a:gd name="connsiteX11" fmla="*/ 37510 w 104991"/>
                  <a:gd name="connsiteY11" fmla="*/ 36281 h 125344"/>
                  <a:gd name="connsiteX12" fmla="*/ 48412 w 104991"/>
                  <a:gd name="connsiteY12" fmla="*/ 31117 h 125344"/>
                  <a:gd name="connsiteX13" fmla="*/ 57919 w 104991"/>
                  <a:gd name="connsiteY13" fmla="*/ 34259 h 125344"/>
                  <a:gd name="connsiteX14" fmla="*/ 61798 w 104991"/>
                  <a:gd name="connsiteY14" fmla="*/ 43357 h 125344"/>
                  <a:gd name="connsiteX15" fmla="*/ 57509 w 104991"/>
                  <a:gd name="connsiteY15" fmla="*/ 56279 h 125344"/>
                  <a:gd name="connsiteX16" fmla="*/ 38986 w 104991"/>
                  <a:gd name="connsiteY16" fmla="*/ 74174 h 125344"/>
                  <a:gd name="connsiteX17" fmla="*/ 28577 w 104991"/>
                  <a:gd name="connsiteY17" fmla="*/ 82452 h 125344"/>
                  <a:gd name="connsiteX18" fmla="*/ 20954 w 104991"/>
                  <a:gd name="connsiteY18" fmla="*/ 88899 h 125344"/>
                  <a:gd name="connsiteX19" fmla="*/ 7185 w 104991"/>
                  <a:gd name="connsiteY19" fmla="*/ 103898 h 125344"/>
                  <a:gd name="connsiteX20" fmla="*/ 656 w 104991"/>
                  <a:gd name="connsiteY20" fmla="*/ 125344 h 125344"/>
                  <a:gd name="connsiteX21" fmla="*/ 57400 w 104991"/>
                  <a:gd name="connsiteY21" fmla="*/ 125344 h 125344"/>
                  <a:gd name="connsiteX22" fmla="*/ 104991 w 104991"/>
                  <a:gd name="connsiteY22" fmla="*/ 125344 h 125344"/>
                  <a:gd name="connsiteX23" fmla="*/ 94910 w 104991"/>
                  <a:gd name="connsiteY23" fmla="*/ 95074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4991" h="125344">
                    <a:moveTo>
                      <a:pt x="94910" y="95074"/>
                    </a:moveTo>
                    <a:lnTo>
                      <a:pt x="59530" y="95074"/>
                    </a:lnTo>
                    <a:lnTo>
                      <a:pt x="88298" y="72207"/>
                    </a:lnTo>
                    <a:cubicBezTo>
                      <a:pt x="90101" y="70759"/>
                      <a:pt x="91713" y="69202"/>
                      <a:pt x="93216" y="67562"/>
                    </a:cubicBezTo>
                    <a:cubicBezTo>
                      <a:pt x="100182" y="59885"/>
                      <a:pt x="103680" y="50214"/>
                      <a:pt x="103680" y="38576"/>
                    </a:cubicBezTo>
                    <a:cubicBezTo>
                      <a:pt x="103680" y="27539"/>
                      <a:pt x="99199" y="18332"/>
                      <a:pt x="90211" y="11010"/>
                    </a:cubicBezTo>
                    <a:cubicBezTo>
                      <a:pt x="81222" y="3661"/>
                      <a:pt x="70787" y="0"/>
                      <a:pt x="58875" y="0"/>
                    </a:cubicBezTo>
                    <a:cubicBezTo>
                      <a:pt x="47893" y="0"/>
                      <a:pt x="38385" y="1585"/>
                      <a:pt x="30380" y="4754"/>
                    </a:cubicBezTo>
                    <a:cubicBezTo>
                      <a:pt x="26965" y="6092"/>
                      <a:pt x="23824" y="7732"/>
                      <a:pt x="20928" y="9644"/>
                    </a:cubicBezTo>
                    <a:cubicBezTo>
                      <a:pt x="11283" y="16064"/>
                      <a:pt x="4317" y="25462"/>
                      <a:pt x="0" y="37838"/>
                    </a:cubicBezTo>
                    <a:lnTo>
                      <a:pt x="30080" y="50624"/>
                    </a:lnTo>
                    <a:cubicBezTo>
                      <a:pt x="31718" y="44504"/>
                      <a:pt x="34205" y="39723"/>
                      <a:pt x="37510" y="36281"/>
                    </a:cubicBezTo>
                    <a:cubicBezTo>
                      <a:pt x="40816" y="32839"/>
                      <a:pt x="44450" y="31117"/>
                      <a:pt x="48412" y="31117"/>
                    </a:cubicBezTo>
                    <a:cubicBezTo>
                      <a:pt x="52153" y="31117"/>
                      <a:pt x="55323" y="32156"/>
                      <a:pt x="57919" y="34259"/>
                    </a:cubicBezTo>
                    <a:cubicBezTo>
                      <a:pt x="60514" y="36363"/>
                      <a:pt x="61798" y="39395"/>
                      <a:pt x="61798" y="43357"/>
                    </a:cubicBezTo>
                    <a:cubicBezTo>
                      <a:pt x="61798" y="47564"/>
                      <a:pt x="60377" y="51853"/>
                      <a:pt x="57509" y="56279"/>
                    </a:cubicBezTo>
                    <a:cubicBezTo>
                      <a:pt x="54421" y="60705"/>
                      <a:pt x="48248" y="66661"/>
                      <a:pt x="38986" y="74174"/>
                    </a:cubicBezTo>
                    <a:lnTo>
                      <a:pt x="28577" y="82452"/>
                    </a:lnTo>
                    <a:cubicBezTo>
                      <a:pt x="25818" y="84665"/>
                      <a:pt x="23277" y="86823"/>
                      <a:pt x="20954" y="88899"/>
                    </a:cubicBezTo>
                    <a:cubicBezTo>
                      <a:pt x="14917" y="94309"/>
                      <a:pt x="10328" y="99308"/>
                      <a:pt x="7185" y="103898"/>
                    </a:cubicBezTo>
                    <a:cubicBezTo>
                      <a:pt x="2841" y="110236"/>
                      <a:pt x="656" y="117394"/>
                      <a:pt x="656" y="125344"/>
                    </a:cubicBezTo>
                    <a:lnTo>
                      <a:pt x="57400" y="125344"/>
                    </a:lnTo>
                    <a:lnTo>
                      <a:pt x="104991" y="125344"/>
                    </a:lnTo>
                    <a:lnTo>
                      <a:pt x="94910" y="95074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19F4B9CE-A5DD-4A20-A156-88C92894E337}"/>
                  </a:ext>
                </a:extLst>
              </p:cNvPr>
              <p:cNvSpPr/>
              <p:nvPr/>
            </p:nvSpPr>
            <p:spPr>
              <a:xfrm>
                <a:off x="12928236" y="1604741"/>
                <a:ext cx="124357" cy="144686"/>
              </a:xfrm>
              <a:custGeom>
                <a:avLst/>
                <a:gdLst>
                  <a:gd name="connsiteX0" fmla="*/ 114654 w 124357"/>
                  <a:gd name="connsiteY0" fmla="*/ 144687 h 144686"/>
                  <a:gd name="connsiteX1" fmla="*/ 10319 w 124357"/>
                  <a:gd name="connsiteY1" fmla="*/ 144687 h 144686"/>
                  <a:gd name="connsiteX2" fmla="*/ 647 w 124357"/>
                  <a:gd name="connsiteY2" fmla="*/ 135015 h 144686"/>
                  <a:gd name="connsiteX3" fmla="*/ 8870 w 124357"/>
                  <a:gd name="connsiteY3" fmla="*/ 108105 h 144686"/>
                  <a:gd name="connsiteX4" fmla="*/ 24169 w 124357"/>
                  <a:gd name="connsiteY4" fmla="*/ 91385 h 144686"/>
                  <a:gd name="connsiteX5" fmla="*/ 32201 w 124357"/>
                  <a:gd name="connsiteY5" fmla="*/ 84583 h 144686"/>
                  <a:gd name="connsiteX6" fmla="*/ 42665 w 124357"/>
                  <a:gd name="connsiteY6" fmla="*/ 76277 h 144686"/>
                  <a:gd name="connsiteX7" fmla="*/ 59276 w 124357"/>
                  <a:gd name="connsiteY7" fmla="*/ 60404 h 144686"/>
                  <a:gd name="connsiteX8" fmla="*/ 61816 w 124357"/>
                  <a:gd name="connsiteY8" fmla="*/ 53028 h 144686"/>
                  <a:gd name="connsiteX9" fmla="*/ 61516 w 124357"/>
                  <a:gd name="connsiteY9" fmla="*/ 51444 h 144686"/>
                  <a:gd name="connsiteX10" fmla="*/ 58101 w 124357"/>
                  <a:gd name="connsiteY10" fmla="*/ 50460 h 144686"/>
                  <a:gd name="connsiteX11" fmla="*/ 54167 w 124357"/>
                  <a:gd name="connsiteY11" fmla="*/ 52646 h 144686"/>
                  <a:gd name="connsiteX12" fmla="*/ 49086 w 124357"/>
                  <a:gd name="connsiteY12" fmla="*/ 62809 h 144686"/>
                  <a:gd name="connsiteX13" fmla="*/ 43976 w 124357"/>
                  <a:gd name="connsiteY13" fmla="*/ 68983 h 144686"/>
                  <a:gd name="connsiteX14" fmla="*/ 35971 w 124357"/>
                  <a:gd name="connsiteY14" fmla="*/ 69174 h 144686"/>
                  <a:gd name="connsiteX15" fmla="*/ 5892 w 124357"/>
                  <a:gd name="connsiteY15" fmla="*/ 56388 h 144686"/>
                  <a:gd name="connsiteX16" fmla="*/ 538 w 124357"/>
                  <a:gd name="connsiteY16" fmla="*/ 44313 h 144686"/>
                  <a:gd name="connsiteX17" fmla="*/ 25235 w 124357"/>
                  <a:gd name="connsiteY17" fmla="*/ 11229 h 144686"/>
                  <a:gd name="connsiteX18" fmla="*/ 36490 w 124357"/>
                  <a:gd name="connsiteY18" fmla="*/ 5409 h 144686"/>
                  <a:gd name="connsiteX19" fmla="*/ 68538 w 124357"/>
                  <a:gd name="connsiteY19" fmla="*/ 0 h 144686"/>
                  <a:gd name="connsiteX20" fmla="*/ 105993 w 124357"/>
                  <a:gd name="connsiteY20" fmla="*/ 13196 h 144686"/>
                  <a:gd name="connsiteX21" fmla="*/ 123014 w 124357"/>
                  <a:gd name="connsiteY21" fmla="*/ 48274 h 144686"/>
                  <a:gd name="connsiteX22" fmla="*/ 110037 w 124357"/>
                  <a:gd name="connsiteY22" fmla="*/ 83763 h 144686"/>
                  <a:gd name="connsiteX23" fmla="*/ 104054 w 124357"/>
                  <a:gd name="connsiteY23" fmla="*/ 89418 h 144686"/>
                  <a:gd name="connsiteX24" fmla="*/ 96950 w 124357"/>
                  <a:gd name="connsiteY24" fmla="*/ 95074 h 144686"/>
                  <a:gd name="connsiteX25" fmla="*/ 104599 w 124357"/>
                  <a:gd name="connsiteY25" fmla="*/ 95074 h 144686"/>
                  <a:gd name="connsiteX26" fmla="*/ 113778 w 124357"/>
                  <a:gd name="connsiteY26" fmla="*/ 101685 h 144686"/>
                  <a:gd name="connsiteX27" fmla="*/ 123861 w 124357"/>
                  <a:gd name="connsiteY27" fmla="*/ 131928 h 144686"/>
                  <a:gd name="connsiteX28" fmla="*/ 122521 w 124357"/>
                  <a:gd name="connsiteY28" fmla="*/ 140643 h 144686"/>
                  <a:gd name="connsiteX29" fmla="*/ 114654 w 124357"/>
                  <a:gd name="connsiteY29" fmla="*/ 144687 h 144686"/>
                  <a:gd name="connsiteX30" fmla="*/ 21601 w 124357"/>
                  <a:gd name="connsiteY30" fmla="*/ 125344 h 144686"/>
                  <a:gd name="connsiteX31" fmla="*/ 101239 w 124357"/>
                  <a:gd name="connsiteY31" fmla="*/ 125344 h 144686"/>
                  <a:gd name="connsiteX32" fmla="*/ 97605 w 124357"/>
                  <a:gd name="connsiteY32" fmla="*/ 114443 h 144686"/>
                  <a:gd name="connsiteX33" fmla="*/ 69193 w 124357"/>
                  <a:gd name="connsiteY33" fmla="*/ 114443 h 144686"/>
                  <a:gd name="connsiteX34" fmla="*/ 60040 w 124357"/>
                  <a:gd name="connsiteY34" fmla="*/ 107941 h 144686"/>
                  <a:gd name="connsiteX35" fmla="*/ 63155 w 124357"/>
                  <a:gd name="connsiteY35" fmla="*/ 97177 h 144686"/>
                  <a:gd name="connsiteX36" fmla="*/ 91922 w 124357"/>
                  <a:gd name="connsiteY36" fmla="*/ 74310 h 144686"/>
                  <a:gd name="connsiteX37" fmla="*/ 95694 w 124357"/>
                  <a:gd name="connsiteY37" fmla="*/ 70759 h 144686"/>
                  <a:gd name="connsiteX38" fmla="*/ 103643 w 124357"/>
                  <a:gd name="connsiteY38" fmla="*/ 48274 h 144686"/>
                  <a:gd name="connsiteX39" fmla="*/ 93726 w 124357"/>
                  <a:gd name="connsiteY39" fmla="*/ 28194 h 144686"/>
                  <a:gd name="connsiteX40" fmla="*/ 68510 w 124357"/>
                  <a:gd name="connsiteY40" fmla="*/ 19370 h 144686"/>
                  <a:gd name="connsiteX41" fmla="*/ 43539 w 124357"/>
                  <a:gd name="connsiteY41" fmla="*/ 23441 h 144686"/>
                  <a:gd name="connsiteX42" fmla="*/ 35916 w 124357"/>
                  <a:gd name="connsiteY42" fmla="*/ 27375 h 144686"/>
                  <a:gd name="connsiteX43" fmla="*/ 22394 w 124357"/>
                  <a:gd name="connsiteY43" fmla="*/ 42401 h 144686"/>
                  <a:gd name="connsiteX44" fmla="*/ 34360 w 124357"/>
                  <a:gd name="connsiteY44" fmla="*/ 47482 h 144686"/>
                  <a:gd name="connsiteX45" fmla="*/ 40207 w 124357"/>
                  <a:gd name="connsiteY45" fmla="*/ 39232 h 144686"/>
                  <a:gd name="connsiteX46" fmla="*/ 58101 w 124357"/>
                  <a:gd name="connsiteY46" fmla="*/ 31090 h 144686"/>
                  <a:gd name="connsiteX47" fmla="*/ 73700 w 124357"/>
                  <a:gd name="connsiteY47" fmla="*/ 36390 h 144686"/>
                  <a:gd name="connsiteX48" fmla="*/ 81159 w 124357"/>
                  <a:gd name="connsiteY48" fmla="*/ 53028 h 144686"/>
                  <a:gd name="connsiteX49" fmla="*/ 75313 w 124357"/>
                  <a:gd name="connsiteY49" fmla="*/ 71223 h 144686"/>
                  <a:gd name="connsiteX50" fmla="*/ 54768 w 124357"/>
                  <a:gd name="connsiteY50" fmla="*/ 91358 h 144686"/>
                  <a:gd name="connsiteX51" fmla="*/ 44277 w 124357"/>
                  <a:gd name="connsiteY51" fmla="*/ 99691 h 144686"/>
                  <a:gd name="connsiteX52" fmla="*/ 37092 w 124357"/>
                  <a:gd name="connsiteY52" fmla="*/ 105783 h 144686"/>
                  <a:gd name="connsiteX53" fmla="*/ 24826 w 124357"/>
                  <a:gd name="connsiteY53" fmla="*/ 119061 h 144686"/>
                  <a:gd name="connsiteX54" fmla="*/ 21601 w 124357"/>
                  <a:gd name="connsiteY54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24357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4" y="144687"/>
                      <a:pt x="647" y="140343"/>
                      <a:pt x="647" y="135015"/>
                    </a:cubicBezTo>
                    <a:cubicBezTo>
                      <a:pt x="647" y="125098"/>
                      <a:pt x="3406" y="116055"/>
                      <a:pt x="8870" y="108105"/>
                    </a:cubicBezTo>
                    <a:cubicBezTo>
                      <a:pt x="12477" y="102860"/>
                      <a:pt x="17475" y="97368"/>
                      <a:pt x="24169" y="91385"/>
                    </a:cubicBezTo>
                    <a:cubicBezTo>
                      <a:pt x="26628" y="89172"/>
                      <a:pt x="29305" y="86932"/>
                      <a:pt x="32201" y="84583"/>
                    </a:cubicBezTo>
                    <a:lnTo>
                      <a:pt x="42665" y="76277"/>
                    </a:lnTo>
                    <a:cubicBezTo>
                      <a:pt x="53184" y="67754"/>
                      <a:pt x="57500" y="62945"/>
                      <a:pt x="59276" y="60404"/>
                    </a:cubicBezTo>
                    <a:cubicBezTo>
                      <a:pt x="60915" y="57891"/>
                      <a:pt x="61816" y="55323"/>
                      <a:pt x="61816" y="53028"/>
                    </a:cubicBezTo>
                    <a:cubicBezTo>
                      <a:pt x="61816" y="52536"/>
                      <a:pt x="61761" y="51635"/>
                      <a:pt x="61516" y="51444"/>
                    </a:cubicBezTo>
                    <a:cubicBezTo>
                      <a:pt x="60942" y="50979"/>
                      <a:pt x="60040" y="50460"/>
                      <a:pt x="58101" y="50460"/>
                    </a:cubicBezTo>
                    <a:cubicBezTo>
                      <a:pt x="57610" y="50460"/>
                      <a:pt x="56270" y="50460"/>
                      <a:pt x="54167" y="52646"/>
                    </a:cubicBezTo>
                    <a:cubicBezTo>
                      <a:pt x="52008" y="54886"/>
                      <a:pt x="50287" y="58301"/>
                      <a:pt x="49086" y="62809"/>
                    </a:cubicBezTo>
                    <a:cubicBezTo>
                      <a:pt x="48348" y="65513"/>
                      <a:pt x="46490" y="67754"/>
                      <a:pt x="43976" y="68983"/>
                    </a:cubicBezTo>
                    <a:cubicBezTo>
                      <a:pt x="41463" y="70212"/>
                      <a:pt x="38539" y="70294"/>
                      <a:pt x="35971" y="69174"/>
                    </a:cubicBezTo>
                    <a:lnTo>
                      <a:pt x="5892" y="56388"/>
                    </a:lnTo>
                    <a:cubicBezTo>
                      <a:pt x="1193" y="54394"/>
                      <a:pt x="-1128" y="49121"/>
                      <a:pt x="538" y="44313"/>
                    </a:cubicBezTo>
                    <a:cubicBezTo>
                      <a:pt x="5538" y="29943"/>
                      <a:pt x="13843" y="18796"/>
                      <a:pt x="25235" y="11229"/>
                    </a:cubicBezTo>
                    <a:cubicBezTo>
                      <a:pt x="28650" y="8961"/>
                      <a:pt x="32447" y="6994"/>
                      <a:pt x="36490" y="5409"/>
                    </a:cubicBezTo>
                    <a:cubicBezTo>
                      <a:pt x="45616" y="1830"/>
                      <a:pt x="56406" y="0"/>
                      <a:pt x="68538" y="0"/>
                    </a:cubicBezTo>
                    <a:cubicBezTo>
                      <a:pt x="82662" y="0"/>
                      <a:pt x="95283" y="4453"/>
                      <a:pt x="105993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62344"/>
                      <a:pt x="118642" y="74283"/>
                      <a:pt x="110037" y="83763"/>
                    </a:cubicBezTo>
                    <a:cubicBezTo>
                      <a:pt x="108205" y="85785"/>
                      <a:pt x="106184" y="87697"/>
                      <a:pt x="104054" y="89418"/>
                    </a:cubicBezTo>
                    <a:lnTo>
                      <a:pt x="96950" y="95074"/>
                    </a:lnTo>
                    <a:lnTo>
                      <a:pt x="104599" y="95074"/>
                    </a:lnTo>
                    <a:cubicBezTo>
                      <a:pt x="108752" y="95074"/>
                      <a:pt x="112467" y="97751"/>
                      <a:pt x="113778" y="101685"/>
                    </a:cubicBezTo>
                    <a:lnTo>
                      <a:pt x="123861" y="131928"/>
                    </a:lnTo>
                    <a:cubicBezTo>
                      <a:pt x="124844" y="134879"/>
                      <a:pt x="124352" y="138130"/>
                      <a:pt x="122521" y="140643"/>
                    </a:cubicBezTo>
                    <a:cubicBezTo>
                      <a:pt x="120691" y="143211"/>
                      <a:pt x="117767" y="144687"/>
                      <a:pt x="114654" y="144687"/>
                    </a:cubicBezTo>
                    <a:close/>
                    <a:moveTo>
                      <a:pt x="21601" y="125344"/>
                    </a:moveTo>
                    <a:lnTo>
                      <a:pt x="101239" y="125344"/>
                    </a:lnTo>
                    <a:lnTo>
                      <a:pt x="97605" y="114443"/>
                    </a:lnTo>
                    <a:lnTo>
                      <a:pt x="69193" y="114443"/>
                    </a:lnTo>
                    <a:cubicBezTo>
                      <a:pt x="65068" y="114443"/>
                      <a:pt x="61406" y="111848"/>
                      <a:pt x="60040" y="107941"/>
                    </a:cubicBezTo>
                    <a:cubicBezTo>
                      <a:pt x="58674" y="104062"/>
                      <a:pt x="59931" y="99745"/>
                      <a:pt x="63155" y="97177"/>
                    </a:cubicBezTo>
                    <a:lnTo>
                      <a:pt x="91922" y="74310"/>
                    </a:lnTo>
                    <a:cubicBezTo>
                      <a:pt x="93234" y="73245"/>
                      <a:pt x="94518" y="72043"/>
                      <a:pt x="95694" y="70759"/>
                    </a:cubicBezTo>
                    <a:cubicBezTo>
                      <a:pt x="101048" y="64858"/>
                      <a:pt x="103643" y="57509"/>
                      <a:pt x="103643" y="48274"/>
                    </a:cubicBezTo>
                    <a:cubicBezTo>
                      <a:pt x="103643" y="40106"/>
                      <a:pt x="100501" y="33740"/>
                      <a:pt x="93726" y="28194"/>
                    </a:cubicBezTo>
                    <a:cubicBezTo>
                      <a:pt x="86458" y="22266"/>
                      <a:pt x="78208" y="19370"/>
                      <a:pt x="68510" y="19370"/>
                    </a:cubicBezTo>
                    <a:cubicBezTo>
                      <a:pt x="58812" y="19370"/>
                      <a:pt x="50424" y="20736"/>
                      <a:pt x="43539" y="23441"/>
                    </a:cubicBezTo>
                    <a:cubicBezTo>
                      <a:pt x="40752" y="24533"/>
                      <a:pt x="38184" y="25872"/>
                      <a:pt x="35916" y="27375"/>
                    </a:cubicBezTo>
                    <a:cubicBezTo>
                      <a:pt x="30290" y="31117"/>
                      <a:pt x="25809" y="36090"/>
                      <a:pt x="22394" y="42401"/>
                    </a:cubicBezTo>
                    <a:lnTo>
                      <a:pt x="34360" y="47482"/>
                    </a:lnTo>
                    <a:cubicBezTo>
                      <a:pt x="35999" y="44340"/>
                      <a:pt x="37965" y="41581"/>
                      <a:pt x="40207" y="39232"/>
                    </a:cubicBezTo>
                    <a:cubicBezTo>
                      <a:pt x="46654" y="32511"/>
                      <a:pt x="53512" y="31090"/>
                      <a:pt x="58101" y="31090"/>
                    </a:cubicBezTo>
                    <a:cubicBezTo>
                      <a:pt x="64112" y="31090"/>
                      <a:pt x="69357" y="32866"/>
                      <a:pt x="73700" y="36390"/>
                    </a:cubicBezTo>
                    <a:cubicBezTo>
                      <a:pt x="77115" y="39150"/>
                      <a:pt x="81159" y="44258"/>
                      <a:pt x="81159" y="53028"/>
                    </a:cubicBezTo>
                    <a:cubicBezTo>
                      <a:pt x="81159" y="59120"/>
                      <a:pt x="79192" y="65213"/>
                      <a:pt x="75313" y="71223"/>
                    </a:cubicBezTo>
                    <a:cubicBezTo>
                      <a:pt x="71487" y="76715"/>
                      <a:pt x="64821" y="83217"/>
                      <a:pt x="54768" y="91358"/>
                    </a:cubicBezTo>
                    <a:lnTo>
                      <a:pt x="44277" y="99691"/>
                    </a:lnTo>
                    <a:cubicBezTo>
                      <a:pt x="41709" y="101767"/>
                      <a:pt x="39305" y="103789"/>
                      <a:pt x="37092" y="105783"/>
                    </a:cubicBezTo>
                    <a:cubicBezTo>
                      <a:pt x="31628" y="110673"/>
                      <a:pt x="27503" y="115126"/>
                      <a:pt x="24826" y="119061"/>
                    </a:cubicBezTo>
                    <a:cubicBezTo>
                      <a:pt x="23460" y="121055"/>
                      <a:pt x="22394" y="123131"/>
                      <a:pt x="21601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EF5361C-5018-4D3B-8BF2-F6B30D898C6B}"/>
                </a:ext>
              </a:extLst>
            </p:cNvPr>
            <p:cNvSpPr/>
            <p:nvPr/>
          </p:nvSpPr>
          <p:spPr>
            <a:xfrm>
              <a:off x="12937899" y="1614439"/>
              <a:ext cx="104991" cy="125344"/>
            </a:xfrm>
            <a:custGeom>
              <a:avLst/>
              <a:gdLst>
                <a:gd name="connsiteX0" fmla="*/ 94910 w 104991"/>
                <a:gd name="connsiteY0" fmla="*/ 95074 h 125344"/>
                <a:gd name="connsiteX1" fmla="*/ 59530 w 104991"/>
                <a:gd name="connsiteY1" fmla="*/ 95074 h 125344"/>
                <a:gd name="connsiteX2" fmla="*/ 88298 w 104991"/>
                <a:gd name="connsiteY2" fmla="*/ 72207 h 125344"/>
                <a:gd name="connsiteX3" fmla="*/ 93216 w 104991"/>
                <a:gd name="connsiteY3" fmla="*/ 67562 h 125344"/>
                <a:gd name="connsiteX4" fmla="*/ 103680 w 104991"/>
                <a:gd name="connsiteY4" fmla="*/ 38576 h 125344"/>
                <a:gd name="connsiteX5" fmla="*/ 90211 w 104991"/>
                <a:gd name="connsiteY5" fmla="*/ 11010 h 125344"/>
                <a:gd name="connsiteX6" fmla="*/ 58875 w 104991"/>
                <a:gd name="connsiteY6" fmla="*/ 0 h 125344"/>
                <a:gd name="connsiteX7" fmla="*/ 30380 w 104991"/>
                <a:gd name="connsiteY7" fmla="*/ 4754 h 125344"/>
                <a:gd name="connsiteX8" fmla="*/ 20928 w 104991"/>
                <a:gd name="connsiteY8" fmla="*/ 9644 h 125344"/>
                <a:gd name="connsiteX9" fmla="*/ 0 w 104991"/>
                <a:gd name="connsiteY9" fmla="*/ 37838 h 125344"/>
                <a:gd name="connsiteX10" fmla="*/ 30080 w 104991"/>
                <a:gd name="connsiteY10" fmla="*/ 50624 h 125344"/>
                <a:gd name="connsiteX11" fmla="*/ 37510 w 104991"/>
                <a:gd name="connsiteY11" fmla="*/ 36281 h 125344"/>
                <a:gd name="connsiteX12" fmla="*/ 48412 w 104991"/>
                <a:gd name="connsiteY12" fmla="*/ 31117 h 125344"/>
                <a:gd name="connsiteX13" fmla="*/ 57919 w 104991"/>
                <a:gd name="connsiteY13" fmla="*/ 34259 h 125344"/>
                <a:gd name="connsiteX14" fmla="*/ 61798 w 104991"/>
                <a:gd name="connsiteY14" fmla="*/ 43357 h 125344"/>
                <a:gd name="connsiteX15" fmla="*/ 57509 w 104991"/>
                <a:gd name="connsiteY15" fmla="*/ 56279 h 125344"/>
                <a:gd name="connsiteX16" fmla="*/ 38986 w 104991"/>
                <a:gd name="connsiteY16" fmla="*/ 74174 h 125344"/>
                <a:gd name="connsiteX17" fmla="*/ 28577 w 104991"/>
                <a:gd name="connsiteY17" fmla="*/ 82452 h 125344"/>
                <a:gd name="connsiteX18" fmla="*/ 20954 w 104991"/>
                <a:gd name="connsiteY18" fmla="*/ 88899 h 125344"/>
                <a:gd name="connsiteX19" fmla="*/ 7185 w 104991"/>
                <a:gd name="connsiteY19" fmla="*/ 103898 h 125344"/>
                <a:gd name="connsiteX20" fmla="*/ 656 w 104991"/>
                <a:gd name="connsiteY20" fmla="*/ 125344 h 125344"/>
                <a:gd name="connsiteX21" fmla="*/ 57400 w 104991"/>
                <a:gd name="connsiteY21" fmla="*/ 125344 h 125344"/>
                <a:gd name="connsiteX22" fmla="*/ 104991 w 104991"/>
                <a:gd name="connsiteY22" fmla="*/ 125344 h 125344"/>
                <a:gd name="connsiteX23" fmla="*/ 94910 w 104991"/>
                <a:gd name="connsiteY23" fmla="*/ 95074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91" h="125344">
                  <a:moveTo>
                    <a:pt x="94910" y="95074"/>
                  </a:moveTo>
                  <a:lnTo>
                    <a:pt x="59530" y="95074"/>
                  </a:lnTo>
                  <a:lnTo>
                    <a:pt x="88298" y="72207"/>
                  </a:lnTo>
                  <a:cubicBezTo>
                    <a:pt x="90101" y="70759"/>
                    <a:pt x="91713" y="69202"/>
                    <a:pt x="93216" y="67562"/>
                  </a:cubicBezTo>
                  <a:cubicBezTo>
                    <a:pt x="100182" y="59885"/>
                    <a:pt x="103680" y="50214"/>
                    <a:pt x="103680" y="38576"/>
                  </a:cubicBezTo>
                  <a:cubicBezTo>
                    <a:pt x="103680" y="27539"/>
                    <a:pt x="99199" y="18332"/>
                    <a:pt x="90211" y="11010"/>
                  </a:cubicBezTo>
                  <a:cubicBezTo>
                    <a:pt x="81222" y="3661"/>
                    <a:pt x="70787" y="0"/>
                    <a:pt x="58875" y="0"/>
                  </a:cubicBezTo>
                  <a:cubicBezTo>
                    <a:pt x="47893" y="0"/>
                    <a:pt x="38385" y="1585"/>
                    <a:pt x="30380" y="4754"/>
                  </a:cubicBezTo>
                  <a:cubicBezTo>
                    <a:pt x="26965" y="6092"/>
                    <a:pt x="23824" y="7732"/>
                    <a:pt x="20928" y="9644"/>
                  </a:cubicBezTo>
                  <a:cubicBezTo>
                    <a:pt x="11283" y="16064"/>
                    <a:pt x="4317" y="25462"/>
                    <a:pt x="0" y="37838"/>
                  </a:cubicBezTo>
                  <a:lnTo>
                    <a:pt x="30080" y="50624"/>
                  </a:lnTo>
                  <a:cubicBezTo>
                    <a:pt x="31718" y="44504"/>
                    <a:pt x="34205" y="39723"/>
                    <a:pt x="37510" y="36281"/>
                  </a:cubicBezTo>
                  <a:cubicBezTo>
                    <a:pt x="40816" y="32839"/>
                    <a:pt x="44450" y="31117"/>
                    <a:pt x="48412" y="31117"/>
                  </a:cubicBezTo>
                  <a:cubicBezTo>
                    <a:pt x="52153" y="31117"/>
                    <a:pt x="55323" y="32156"/>
                    <a:pt x="57919" y="34259"/>
                  </a:cubicBezTo>
                  <a:cubicBezTo>
                    <a:pt x="60514" y="36363"/>
                    <a:pt x="61798" y="39395"/>
                    <a:pt x="61798" y="43357"/>
                  </a:cubicBezTo>
                  <a:cubicBezTo>
                    <a:pt x="61798" y="47564"/>
                    <a:pt x="60377" y="51853"/>
                    <a:pt x="57509" y="56279"/>
                  </a:cubicBezTo>
                  <a:cubicBezTo>
                    <a:pt x="54421" y="60705"/>
                    <a:pt x="48248" y="66661"/>
                    <a:pt x="38986" y="74174"/>
                  </a:cubicBezTo>
                  <a:lnTo>
                    <a:pt x="28577" y="82452"/>
                  </a:lnTo>
                  <a:cubicBezTo>
                    <a:pt x="25818" y="84665"/>
                    <a:pt x="23277" y="86823"/>
                    <a:pt x="20954" y="88899"/>
                  </a:cubicBezTo>
                  <a:cubicBezTo>
                    <a:pt x="14917" y="94309"/>
                    <a:pt x="10328" y="99308"/>
                    <a:pt x="7185" y="103898"/>
                  </a:cubicBezTo>
                  <a:cubicBezTo>
                    <a:pt x="2841" y="110236"/>
                    <a:pt x="656" y="117394"/>
                    <a:pt x="656" y="125344"/>
                  </a:cubicBezTo>
                  <a:lnTo>
                    <a:pt x="57400" y="125344"/>
                  </a:lnTo>
                  <a:lnTo>
                    <a:pt x="104991" y="125344"/>
                  </a:lnTo>
                  <a:lnTo>
                    <a:pt x="94910" y="95074"/>
                  </a:ln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8C0479A-5ED3-4B6B-BC04-B47B02DEF163}"/>
              </a:ext>
            </a:extLst>
          </p:cNvPr>
          <p:cNvGrpSpPr/>
          <p:nvPr/>
        </p:nvGrpSpPr>
        <p:grpSpPr>
          <a:xfrm>
            <a:off x="1350577" y="835166"/>
            <a:ext cx="5068083" cy="873757"/>
            <a:chOff x="1350577" y="835166"/>
            <a:chExt cx="5068083" cy="873757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934C823-EE8E-45C2-B49D-F83CF1FF8160}"/>
                </a:ext>
              </a:extLst>
            </p:cNvPr>
            <p:cNvSpPr/>
            <p:nvPr/>
          </p:nvSpPr>
          <p:spPr>
            <a:xfrm>
              <a:off x="2916948" y="835166"/>
              <a:ext cx="3501712" cy="873757"/>
            </a:xfrm>
            <a:custGeom>
              <a:avLst/>
              <a:gdLst>
                <a:gd name="connsiteX0" fmla="*/ 0 w 726875"/>
                <a:gd name="connsiteY0" fmla="*/ 0 h 125316"/>
                <a:gd name="connsiteX1" fmla="*/ 726876 w 726875"/>
                <a:gd name="connsiteY1" fmla="*/ 0 h 125316"/>
                <a:gd name="connsiteX2" fmla="*/ 726876 w 726875"/>
                <a:gd name="connsiteY2" fmla="*/ 125317 h 125316"/>
                <a:gd name="connsiteX3" fmla="*/ 0 w 726875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875" h="125316">
                  <a:moveTo>
                    <a:pt x="0" y="0"/>
                  </a:moveTo>
                  <a:lnTo>
                    <a:pt x="726876" y="0"/>
                  </a:lnTo>
                  <a:lnTo>
                    <a:pt x="726876" y="125317"/>
                  </a:lnTo>
                  <a:lnTo>
                    <a:pt x="0" y="125317"/>
                  </a:lnTo>
                  <a:close/>
                </a:path>
              </a:pathLst>
            </a:custGeom>
            <a:noFill/>
            <a:ln w="12700" cap="flat">
              <a:solidFill>
                <a:schemeClr val="accent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D0BEF9C-1B66-427F-A360-5A3009E2C983}"/>
                </a:ext>
              </a:extLst>
            </p:cNvPr>
            <p:cNvSpPr/>
            <p:nvPr/>
          </p:nvSpPr>
          <p:spPr>
            <a:xfrm>
              <a:off x="1350577" y="835166"/>
              <a:ext cx="1442742" cy="873757"/>
            </a:xfrm>
            <a:custGeom>
              <a:avLst/>
              <a:gdLst>
                <a:gd name="connsiteX0" fmla="*/ 0 w 173126"/>
                <a:gd name="connsiteY0" fmla="*/ 0 h 125316"/>
                <a:gd name="connsiteX1" fmla="*/ 173127 w 173126"/>
                <a:gd name="connsiteY1" fmla="*/ 0 h 125316"/>
                <a:gd name="connsiteX2" fmla="*/ 173127 w 173126"/>
                <a:gd name="connsiteY2" fmla="*/ 125317 h 125316"/>
                <a:gd name="connsiteX3" fmla="*/ 0 w 173126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126" h="125316">
                  <a:moveTo>
                    <a:pt x="0" y="0"/>
                  </a:moveTo>
                  <a:lnTo>
                    <a:pt x="173127" y="0"/>
                  </a:lnTo>
                  <a:lnTo>
                    <a:pt x="173127" y="125317"/>
                  </a:lnTo>
                  <a:lnTo>
                    <a:pt x="0" y="125317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29129954-2980-4F79-ABB9-46D309714920}"/>
                </a:ext>
              </a:extLst>
            </p:cNvPr>
            <p:cNvSpPr txBox="1"/>
            <p:nvPr/>
          </p:nvSpPr>
          <p:spPr>
            <a:xfrm>
              <a:off x="1587904" y="948879"/>
              <a:ext cx="9680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latin typeface="Montserrat ExtraBold" panose="00000900000000000000" pitchFamily="50" charset="0"/>
                  <a:sym typeface="Montserrat-Bold"/>
                  <a:rtl val="0"/>
                </a:rPr>
                <a:t>09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3C41BBB-63DB-4D0D-9B06-09A6D09D8BB4}"/>
                </a:ext>
              </a:extLst>
            </p:cNvPr>
            <p:cNvSpPr txBox="1"/>
            <p:nvPr/>
          </p:nvSpPr>
          <p:spPr>
            <a:xfrm>
              <a:off x="3101061" y="948879"/>
              <a:ext cx="32686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 spc="0" baseline="0">
                  <a:solidFill>
                    <a:schemeClr val="accent6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SEPTEMBER</a:t>
              </a:r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4564C693-8EC1-4B67-AD8B-D8E0D4403CE8}"/>
              </a:ext>
            </a:extLst>
          </p:cNvPr>
          <p:cNvSpPr/>
          <p:nvPr/>
        </p:nvSpPr>
        <p:spPr>
          <a:xfrm>
            <a:off x="13296899" y="6248400"/>
            <a:ext cx="4988705" cy="40385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C6C937A-CAD4-4749-9CBC-E8D06F39B25B}"/>
              </a:ext>
            </a:extLst>
          </p:cNvPr>
          <p:cNvGrpSpPr/>
          <p:nvPr/>
        </p:nvGrpSpPr>
        <p:grpSpPr>
          <a:xfrm>
            <a:off x="1343912" y="2116380"/>
            <a:ext cx="10888399" cy="7372591"/>
            <a:chOff x="1343912" y="2116380"/>
            <a:chExt cx="10888399" cy="737259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9C9861D-2E12-4424-9514-FA60DE2719ED}"/>
                </a:ext>
              </a:extLst>
            </p:cNvPr>
            <p:cNvSpPr/>
            <p:nvPr/>
          </p:nvSpPr>
          <p:spPr>
            <a:xfrm>
              <a:off x="10782904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BEB20C2-7D94-4734-83D9-D93538E9E4F4}"/>
                </a:ext>
              </a:extLst>
            </p:cNvPr>
            <p:cNvSpPr/>
            <p:nvPr/>
          </p:nvSpPr>
          <p:spPr>
            <a:xfrm>
              <a:off x="1343912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D50A64C-6430-47C3-884A-88F92E64907E}"/>
                </a:ext>
              </a:extLst>
            </p:cNvPr>
            <p:cNvSpPr/>
            <p:nvPr/>
          </p:nvSpPr>
          <p:spPr>
            <a:xfrm>
              <a:off x="1343912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D08A0FF-2B90-4D68-9333-801D00465122}"/>
                </a:ext>
              </a:extLst>
            </p:cNvPr>
            <p:cNvSpPr/>
            <p:nvPr/>
          </p:nvSpPr>
          <p:spPr>
            <a:xfrm>
              <a:off x="1343912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665CDFA-41D1-48E4-B010-E092ECD13C84}"/>
                </a:ext>
              </a:extLst>
            </p:cNvPr>
            <p:cNvSpPr/>
            <p:nvPr/>
          </p:nvSpPr>
          <p:spPr>
            <a:xfrm>
              <a:off x="1343912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945E5AA-DB2F-4421-90D1-4430E4FA59F5}"/>
                </a:ext>
              </a:extLst>
            </p:cNvPr>
            <p:cNvSpPr/>
            <p:nvPr/>
          </p:nvSpPr>
          <p:spPr>
            <a:xfrm>
              <a:off x="1343912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E6D3F30-CC5D-4FDD-898B-CD3C61EB6F1A}"/>
                </a:ext>
              </a:extLst>
            </p:cNvPr>
            <p:cNvSpPr/>
            <p:nvPr/>
          </p:nvSpPr>
          <p:spPr>
            <a:xfrm>
              <a:off x="1343912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53663EE-698F-4C7B-B97A-4322682851DD}"/>
                </a:ext>
              </a:extLst>
            </p:cNvPr>
            <p:cNvSpPr/>
            <p:nvPr/>
          </p:nvSpPr>
          <p:spPr>
            <a:xfrm>
              <a:off x="1343912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94EB82B-E604-466C-96D6-E0AAD517966E}"/>
                </a:ext>
              </a:extLst>
            </p:cNvPr>
            <p:cNvSpPr/>
            <p:nvPr/>
          </p:nvSpPr>
          <p:spPr>
            <a:xfrm>
              <a:off x="291694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B214E9D-F374-43B1-AEBE-9EFD6179842E}"/>
                </a:ext>
              </a:extLst>
            </p:cNvPr>
            <p:cNvSpPr/>
            <p:nvPr/>
          </p:nvSpPr>
          <p:spPr>
            <a:xfrm>
              <a:off x="291694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CEBAF09-9D1E-4858-A355-5BCA928858CB}"/>
                </a:ext>
              </a:extLst>
            </p:cNvPr>
            <p:cNvSpPr/>
            <p:nvPr/>
          </p:nvSpPr>
          <p:spPr>
            <a:xfrm>
              <a:off x="291694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B6A9CA3-F732-40BC-BF8B-3FB51E2B2C0A}"/>
                </a:ext>
              </a:extLst>
            </p:cNvPr>
            <p:cNvSpPr/>
            <p:nvPr/>
          </p:nvSpPr>
          <p:spPr>
            <a:xfrm>
              <a:off x="291694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092BA29-6B4C-47D1-B06A-28D30B57E997}"/>
                </a:ext>
              </a:extLst>
            </p:cNvPr>
            <p:cNvSpPr/>
            <p:nvPr/>
          </p:nvSpPr>
          <p:spPr>
            <a:xfrm>
              <a:off x="291694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1886FF-0C0A-402C-BD16-3328FE9DE352}"/>
                </a:ext>
              </a:extLst>
            </p:cNvPr>
            <p:cNvSpPr/>
            <p:nvPr/>
          </p:nvSpPr>
          <p:spPr>
            <a:xfrm>
              <a:off x="291694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A071EEE-66E8-45ED-A827-70D8A21FF830}"/>
                </a:ext>
              </a:extLst>
            </p:cNvPr>
            <p:cNvSpPr/>
            <p:nvPr/>
          </p:nvSpPr>
          <p:spPr>
            <a:xfrm>
              <a:off x="4490178" y="2802516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8817D3D-F8C7-4E8B-9745-36635CD546E6}"/>
                </a:ext>
              </a:extLst>
            </p:cNvPr>
            <p:cNvSpPr/>
            <p:nvPr/>
          </p:nvSpPr>
          <p:spPr>
            <a:xfrm>
              <a:off x="4490178" y="3936099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1378B5-D67B-4B57-AF95-65D5217C3D61}"/>
                </a:ext>
              </a:extLst>
            </p:cNvPr>
            <p:cNvSpPr/>
            <p:nvPr/>
          </p:nvSpPr>
          <p:spPr>
            <a:xfrm>
              <a:off x="4490178" y="5069878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EC9BFE4-E905-4B33-861A-3D22850B6236}"/>
                </a:ext>
              </a:extLst>
            </p:cNvPr>
            <p:cNvSpPr/>
            <p:nvPr/>
          </p:nvSpPr>
          <p:spPr>
            <a:xfrm>
              <a:off x="4490178" y="620365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FA5BF9F-4CA7-451C-B1D6-C26A89B060FE}"/>
                </a:ext>
              </a:extLst>
            </p:cNvPr>
            <p:cNvSpPr/>
            <p:nvPr/>
          </p:nvSpPr>
          <p:spPr>
            <a:xfrm>
              <a:off x="4490178" y="733724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02F4AEC-0F28-40FB-BA18-432A67D7DA62}"/>
                </a:ext>
              </a:extLst>
            </p:cNvPr>
            <p:cNvSpPr/>
            <p:nvPr/>
          </p:nvSpPr>
          <p:spPr>
            <a:xfrm>
              <a:off x="4490178" y="8471011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985B20A-AE07-4A6A-99C9-97B887E74B19}"/>
                </a:ext>
              </a:extLst>
            </p:cNvPr>
            <p:cNvSpPr/>
            <p:nvPr/>
          </p:nvSpPr>
          <p:spPr>
            <a:xfrm>
              <a:off x="606340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CBEBD09-F75D-4713-8355-F8E0688EE9E9}"/>
                </a:ext>
              </a:extLst>
            </p:cNvPr>
            <p:cNvSpPr/>
            <p:nvPr/>
          </p:nvSpPr>
          <p:spPr>
            <a:xfrm>
              <a:off x="606340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B0AC516-222A-4C2E-A17E-3F646EB63950}"/>
                </a:ext>
              </a:extLst>
            </p:cNvPr>
            <p:cNvSpPr/>
            <p:nvPr/>
          </p:nvSpPr>
          <p:spPr>
            <a:xfrm>
              <a:off x="606340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0DEAABE-C883-4948-B9B6-D9ADF7319559}"/>
                </a:ext>
              </a:extLst>
            </p:cNvPr>
            <p:cNvSpPr/>
            <p:nvPr/>
          </p:nvSpPr>
          <p:spPr>
            <a:xfrm>
              <a:off x="606340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D180B75-8A05-4B1F-907E-E994C8246C8D}"/>
                </a:ext>
              </a:extLst>
            </p:cNvPr>
            <p:cNvSpPr/>
            <p:nvPr/>
          </p:nvSpPr>
          <p:spPr>
            <a:xfrm>
              <a:off x="606340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E1E3E41-B508-4D39-B262-45C6A1174CCA}"/>
                </a:ext>
              </a:extLst>
            </p:cNvPr>
            <p:cNvSpPr/>
            <p:nvPr/>
          </p:nvSpPr>
          <p:spPr>
            <a:xfrm>
              <a:off x="606340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B189A2-DB4B-4F8B-B3F9-25AFD416DDF9}"/>
                </a:ext>
              </a:extLst>
            </p:cNvPr>
            <p:cNvSpPr/>
            <p:nvPr/>
          </p:nvSpPr>
          <p:spPr>
            <a:xfrm>
              <a:off x="7636443" y="2802516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6E63A1A-0776-4E15-BA46-3A4F69CAEC8D}"/>
                </a:ext>
              </a:extLst>
            </p:cNvPr>
            <p:cNvSpPr/>
            <p:nvPr/>
          </p:nvSpPr>
          <p:spPr>
            <a:xfrm>
              <a:off x="7636443" y="3936099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715351B-46BE-40AF-A8C3-E144E499BA89}"/>
                </a:ext>
              </a:extLst>
            </p:cNvPr>
            <p:cNvSpPr/>
            <p:nvPr/>
          </p:nvSpPr>
          <p:spPr>
            <a:xfrm>
              <a:off x="7636443" y="5069878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FD1574-5E16-4FAA-AFC6-B09608C485C4}"/>
                </a:ext>
              </a:extLst>
            </p:cNvPr>
            <p:cNvSpPr/>
            <p:nvPr/>
          </p:nvSpPr>
          <p:spPr>
            <a:xfrm>
              <a:off x="7636443" y="620365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C4C80E0-B47C-49AC-95C6-DEEC5FD6F8EF}"/>
                </a:ext>
              </a:extLst>
            </p:cNvPr>
            <p:cNvSpPr/>
            <p:nvPr/>
          </p:nvSpPr>
          <p:spPr>
            <a:xfrm>
              <a:off x="7636443" y="733724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8222289-76BC-4277-BD3D-F80188B6FB4F}"/>
                </a:ext>
              </a:extLst>
            </p:cNvPr>
            <p:cNvSpPr/>
            <p:nvPr/>
          </p:nvSpPr>
          <p:spPr>
            <a:xfrm>
              <a:off x="7636443" y="8471011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9E88AEE-6652-4EE9-9352-E228295C684F}"/>
                </a:ext>
              </a:extLst>
            </p:cNvPr>
            <p:cNvSpPr/>
            <p:nvPr/>
          </p:nvSpPr>
          <p:spPr>
            <a:xfrm>
              <a:off x="9209673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4F97241-C65A-4640-BCD8-1C1CA6014444}"/>
                </a:ext>
              </a:extLst>
            </p:cNvPr>
            <p:cNvSpPr/>
            <p:nvPr/>
          </p:nvSpPr>
          <p:spPr>
            <a:xfrm>
              <a:off x="9209673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3FDC045-DB87-410B-845B-41FA2D49C109}"/>
                </a:ext>
              </a:extLst>
            </p:cNvPr>
            <p:cNvSpPr/>
            <p:nvPr/>
          </p:nvSpPr>
          <p:spPr>
            <a:xfrm>
              <a:off x="9209673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9E9BD9E-6579-4E81-9ECC-9F9305A6C70D}"/>
                </a:ext>
              </a:extLst>
            </p:cNvPr>
            <p:cNvSpPr/>
            <p:nvPr/>
          </p:nvSpPr>
          <p:spPr>
            <a:xfrm>
              <a:off x="9209673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AB9AA30-DABB-4AB7-A0FB-28086CDCA8F8}"/>
                </a:ext>
              </a:extLst>
            </p:cNvPr>
            <p:cNvSpPr/>
            <p:nvPr/>
          </p:nvSpPr>
          <p:spPr>
            <a:xfrm>
              <a:off x="9209673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C1A863-9441-44DC-B349-246F075CED59}"/>
                </a:ext>
              </a:extLst>
            </p:cNvPr>
            <p:cNvSpPr/>
            <p:nvPr/>
          </p:nvSpPr>
          <p:spPr>
            <a:xfrm>
              <a:off x="9209673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391EDD3-4587-4F1D-9B69-43A549D136DB}"/>
                </a:ext>
              </a:extLst>
            </p:cNvPr>
            <p:cNvSpPr/>
            <p:nvPr/>
          </p:nvSpPr>
          <p:spPr>
            <a:xfrm>
              <a:off x="10782904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0278F3C-0559-474C-B33F-F648A89A56D4}"/>
                </a:ext>
              </a:extLst>
            </p:cNvPr>
            <p:cNvSpPr/>
            <p:nvPr/>
          </p:nvSpPr>
          <p:spPr>
            <a:xfrm>
              <a:off x="291694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272371A-E3D5-4B14-B95D-D173A2FAB7CF}"/>
                </a:ext>
              </a:extLst>
            </p:cNvPr>
            <p:cNvSpPr/>
            <p:nvPr/>
          </p:nvSpPr>
          <p:spPr>
            <a:xfrm>
              <a:off x="4490178" y="2116380"/>
              <a:ext cx="1449407" cy="567646"/>
            </a:xfrm>
            <a:custGeom>
              <a:avLst/>
              <a:gdLst>
                <a:gd name="connsiteX0" fmla="*/ -1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-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-1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-1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5687585-4C79-4EC0-800A-5A1EB4DC7DBD}"/>
                </a:ext>
              </a:extLst>
            </p:cNvPr>
            <p:cNvSpPr/>
            <p:nvPr/>
          </p:nvSpPr>
          <p:spPr>
            <a:xfrm>
              <a:off x="606340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94EB17C-EED4-4696-BF59-6F09B4D23CDE}"/>
                </a:ext>
              </a:extLst>
            </p:cNvPr>
            <p:cNvSpPr/>
            <p:nvPr/>
          </p:nvSpPr>
          <p:spPr>
            <a:xfrm>
              <a:off x="9209673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3E6D895-7ABC-4D66-B10F-9B641B9BF670}"/>
                </a:ext>
              </a:extLst>
            </p:cNvPr>
            <p:cNvSpPr/>
            <p:nvPr/>
          </p:nvSpPr>
          <p:spPr>
            <a:xfrm>
              <a:off x="10782904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0CF7EB4-AEE9-4837-B5AF-76FA51E93B81}"/>
                </a:ext>
              </a:extLst>
            </p:cNvPr>
            <p:cNvSpPr/>
            <p:nvPr/>
          </p:nvSpPr>
          <p:spPr>
            <a:xfrm>
              <a:off x="10782904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6284945-4335-4091-AB51-E9CCDC689345}"/>
                </a:ext>
              </a:extLst>
            </p:cNvPr>
            <p:cNvSpPr/>
            <p:nvPr/>
          </p:nvSpPr>
          <p:spPr>
            <a:xfrm>
              <a:off x="10782904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DF6ACDD-516B-4B49-9FEE-FACC7EA9707E}"/>
                </a:ext>
              </a:extLst>
            </p:cNvPr>
            <p:cNvSpPr/>
            <p:nvPr/>
          </p:nvSpPr>
          <p:spPr>
            <a:xfrm>
              <a:off x="10782904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D404738-F6F3-4BFA-BE94-B2373BFE6DCB}"/>
                </a:ext>
              </a:extLst>
            </p:cNvPr>
            <p:cNvSpPr/>
            <p:nvPr/>
          </p:nvSpPr>
          <p:spPr>
            <a:xfrm>
              <a:off x="10782904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noFill/>
            <a:ln w="2732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C58A4CA-AA85-4487-9059-4B20078FEC1C}"/>
                </a:ext>
              </a:extLst>
            </p:cNvPr>
            <p:cNvSpPr/>
            <p:nvPr/>
          </p:nvSpPr>
          <p:spPr>
            <a:xfrm>
              <a:off x="7636443" y="2116380"/>
              <a:ext cx="1449407" cy="567646"/>
            </a:xfrm>
            <a:custGeom>
              <a:avLst/>
              <a:gdLst>
                <a:gd name="connsiteX0" fmla="*/ 1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1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1" y="81414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FA1E586-165B-4E9D-ACBA-DD9B0B4F2718}"/>
                </a:ext>
              </a:extLst>
            </p:cNvPr>
            <p:cNvSpPr txBox="1"/>
            <p:nvPr/>
          </p:nvSpPr>
          <p:spPr>
            <a:xfrm>
              <a:off x="1166798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9C33CC-CEE2-4BEF-80FD-411448A1013A}"/>
                </a:ext>
              </a:extLst>
            </p:cNvPr>
            <p:cNvSpPr txBox="1"/>
            <p:nvPr/>
          </p:nvSpPr>
          <p:spPr>
            <a:xfrm>
              <a:off x="2249884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59806FC-7F59-48A9-BE32-414A95074C5C}"/>
                </a:ext>
              </a:extLst>
            </p:cNvPr>
            <p:cNvSpPr txBox="1"/>
            <p:nvPr/>
          </p:nvSpPr>
          <p:spPr>
            <a:xfrm>
              <a:off x="3819567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1B00E43-75BA-4B26-BEAE-E8EAEEA1BC0B}"/>
                </a:ext>
              </a:extLst>
            </p:cNvPr>
            <p:cNvSpPr txBox="1"/>
            <p:nvPr/>
          </p:nvSpPr>
          <p:spPr>
            <a:xfrm>
              <a:off x="538925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6F5CBB0-E3DA-4C8D-8D69-D3575DCFA3CC}"/>
                </a:ext>
              </a:extLst>
            </p:cNvPr>
            <p:cNvSpPr txBox="1"/>
            <p:nvPr/>
          </p:nvSpPr>
          <p:spPr>
            <a:xfrm>
              <a:off x="6958933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BE8F1DC-C606-4F79-92C3-59B4271F1D89}"/>
                </a:ext>
              </a:extLst>
            </p:cNvPr>
            <p:cNvSpPr txBox="1"/>
            <p:nvPr/>
          </p:nvSpPr>
          <p:spPr>
            <a:xfrm>
              <a:off x="8528616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209FDE9-CDDE-4503-BA83-320092553D77}"/>
                </a:ext>
              </a:extLst>
            </p:cNvPr>
            <p:cNvSpPr txBox="1"/>
            <p:nvPr/>
          </p:nvSpPr>
          <p:spPr>
            <a:xfrm>
              <a:off x="10098299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9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7D1902-9F72-4D01-861B-E20798722D27}"/>
                </a:ext>
              </a:extLst>
            </p:cNvPr>
            <p:cNvSpPr txBox="1"/>
            <p:nvPr/>
          </p:nvSpPr>
          <p:spPr>
            <a:xfrm>
              <a:off x="1166798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10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79D90B7-885D-4C15-81D1-89D7EF79EF10}"/>
                </a:ext>
              </a:extLst>
            </p:cNvPr>
            <p:cNvSpPr txBox="1"/>
            <p:nvPr/>
          </p:nvSpPr>
          <p:spPr>
            <a:xfrm>
              <a:off x="2249884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11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58154AC-6DEA-4B71-8A35-F508766DD306}"/>
                </a:ext>
              </a:extLst>
            </p:cNvPr>
            <p:cNvSpPr txBox="1"/>
            <p:nvPr/>
          </p:nvSpPr>
          <p:spPr>
            <a:xfrm>
              <a:off x="3819567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12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08D78DF-3965-4721-8177-5407BC706E96}"/>
                </a:ext>
              </a:extLst>
            </p:cNvPr>
            <p:cNvSpPr txBox="1"/>
            <p:nvPr/>
          </p:nvSpPr>
          <p:spPr>
            <a:xfrm>
              <a:off x="538925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13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91B49A-AF5F-408A-8A2D-F9D72EEA2D5A}"/>
                </a:ext>
              </a:extLst>
            </p:cNvPr>
            <p:cNvSpPr txBox="1"/>
            <p:nvPr/>
          </p:nvSpPr>
          <p:spPr>
            <a:xfrm>
              <a:off x="6958933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14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84D5D45-9BBD-4669-B003-0201BDD8C7ED}"/>
                </a:ext>
              </a:extLst>
            </p:cNvPr>
            <p:cNvSpPr txBox="1"/>
            <p:nvPr/>
          </p:nvSpPr>
          <p:spPr>
            <a:xfrm>
              <a:off x="8528616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15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823C089-5C3D-495A-A462-C896D9B6FD0B}"/>
                </a:ext>
              </a:extLst>
            </p:cNvPr>
            <p:cNvSpPr txBox="1"/>
            <p:nvPr/>
          </p:nvSpPr>
          <p:spPr>
            <a:xfrm>
              <a:off x="10098299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16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8E6AEFC-793A-4E39-B661-40843F2B049E}"/>
                </a:ext>
              </a:extLst>
            </p:cNvPr>
            <p:cNvSpPr txBox="1"/>
            <p:nvPr/>
          </p:nvSpPr>
          <p:spPr>
            <a:xfrm>
              <a:off x="1166798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17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4202F63-6915-40A1-8C7B-66D6A0523D93}"/>
                </a:ext>
              </a:extLst>
            </p:cNvPr>
            <p:cNvSpPr txBox="1"/>
            <p:nvPr/>
          </p:nvSpPr>
          <p:spPr>
            <a:xfrm>
              <a:off x="2249884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18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B3F8A5D-24BD-4A0E-88D3-4DC7006E0E2A}"/>
                </a:ext>
              </a:extLst>
            </p:cNvPr>
            <p:cNvSpPr txBox="1"/>
            <p:nvPr/>
          </p:nvSpPr>
          <p:spPr>
            <a:xfrm>
              <a:off x="3819567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19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8F1E96-7220-4CBB-86DE-BF52C22AA4CA}"/>
                </a:ext>
              </a:extLst>
            </p:cNvPr>
            <p:cNvSpPr txBox="1"/>
            <p:nvPr/>
          </p:nvSpPr>
          <p:spPr>
            <a:xfrm>
              <a:off x="538925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20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1FBBE9D-70AB-45BC-B20A-E37BEA5BEECF}"/>
                </a:ext>
              </a:extLst>
            </p:cNvPr>
            <p:cNvSpPr txBox="1"/>
            <p:nvPr/>
          </p:nvSpPr>
          <p:spPr>
            <a:xfrm>
              <a:off x="6958933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21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F8EDC85-B146-4DEF-A745-40B9D51D1B68}"/>
                </a:ext>
              </a:extLst>
            </p:cNvPr>
            <p:cNvSpPr txBox="1"/>
            <p:nvPr/>
          </p:nvSpPr>
          <p:spPr>
            <a:xfrm>
              <a:off x="8528616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22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62668FE-6719-429B-B768-81E08B9EEC88}"/>
                </a:ext>
              </a:extLst>
            </p:cNvPr>
            <p:cNvSpPr txBox="1"/>
            <p:nvPr/>
          </p:nvSpPr>
          <p:spPr>
            <a:xfrm>
              <a:off x="10098299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23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68D9410-A5F7-4BBE-BE3D-8CD69D2E865C}"/>
                </a:ext>
              </a:extLst>
            </p:cNvPr>
            <p:cNvSpPr txBox="1"/>
            <p:nvPr/>
          </p:nvSpPr>
          <p:spPr>
            <a:xfrm>
              <a:off x="1166798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24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2CCE762-86B3-4A01-A885-0B473A43098D}"/>
                </a:ext>
              </a:extLst>
            </p:cNvPr>
            <p:cNvSpPr txBox="1"/>
            <p:nvPr/>
          </p:nvSpPr>
          <p:spPr>
            <a:xfrm>
              <a:off x="2249884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25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B720775-2C07-4B8B-95BE-EDF266646728}"/>
                </a:ext>
              </a:extLst>
            </p:cNvPr>
            <p:cNvSpPr txBox="1"/>
            <p:nvPr/>
          </p:nvSpPr>
          <p:spPr>
            <a:xfrm>
              <a:off x="3819567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26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77F1A41-04CD-4434-83DC-8B1D3E1D6C0F}"/>
                </a:ext>
              </a:extLst>
            </p:cNvPr>
            <p:cNvSpPr txBox="1"/>
            <p:nvPr/>
          </p:nvSpPr>
          <p:spPr>
            <a:xfrm>
              <a:off x="538925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4F9D085-4DB0-4596-80AF-AB221ECF5140}"/>
                </a:ext>
              </a:extLst>
            </p:cNvPr>
            <p:cNvSpPr txBox="1"/>
            <p:nvPr/>
          </p:nvSpPr>
          <p:spPr>
            <a:xfrm>
              <a:off x="2249884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6CDC4B7-3254-4C38-9C06-1A767B2E732E}"/>
                </a:ext>
              </a:extLst>
            </p:cNvPr>
            <p:cNvSpPr txBox="1"/>
            <p:nvPr/>
          </p:nvSpPr>
          <p:spPr>
            <a:xfrm>
              <a:off x="3819567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7930571-7523-4CDF-B6CE-A8FF04321DA4}"/>
                </a:ext>
              </a:extLst>
            </p:cNvPr>
            <p:cNvSpPr txBox="1"/>
            <p:nvPr/>
          </p:nvSpPr>
          <p:spPr>
            <a:xfrm>
              <a:off x="6958933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F3EE1AA-30B8-4116-A032-E1230C1987EB}"/>
                </a:ext>
              </a:extLst>
            </p:cNvPr>
            <p:cNvSpPr txBox="1"/>
            <p:nvPr/>
          </p:nvSpPr>
          <p:spPr>
            <a:xfrm>
              <a:off x="8528616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41213E3-A54D-4BA0-82D6-99777117E6BE}"/>
                </a:ext>
              </a:extLst>
            </p:cNvPr>
            <p:cNvSpPr txBox="1"/>
            <p:nvPr/>
          </p:nvSpPr>
          <p:spPr>
            <a:xfrm>
              <a:off x="10098299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333A357-082A-4649-B776-8A6EAD7BB1B4}"/>
                </a:ext>
              </a:extLst>
            </p:cNvPr>
            <p:cNvSpPr txBox="1"/>
            <p:nvPr/>
          </p:nvSpPr>
          <p:spPr>
            <a:xfrm>
              <a:off x="1166798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1</a:t>
              </a:r>
              <a:endParaRPr lang="en-US" sz="1600" spc="0" baseline="0">
                <a:solidFill>
                  <a:schemeClr val="bg2">
                    <a:lumMod val="75000"/>
                    <a:lumOff val="25000"/>
                  </a:schemeClr>
                </a:solidFill>
                <a:sym typeface="Montserrat-SemiBold"/>
                <a:rtl val="0"/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61F27C3-9914-46A1-B9E0-F053BF764408}"/>
                </a:ext>
              </a:extLst>
            </p:cNvPr>
            <p:cNvSpPr txBox="1"/>
            <p:nvPr/>
          </p:nvSpPr>
          <p:spPr>
            <a:xfrm>
              <a:off x="139928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Sunday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5FCD58E-812D-48D4-9381-2E42E6D51827}"/>
                </a:ext>
              </a:extLst>
            </p:cNvPr>
            <p:cNvSpPr txBox="1"/>
            <p:nvPr/>
          </p:nvSpPr>
          <p:spPr>
            <a:xfrm>
              <a:off x="297245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Monday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5791F48-74FF-4E51-958B-45ADCB163EDC}"/>
                </a:ext>
              </a:extLst>
            </p:cNvPr>
            <p:cNvSpPr txBox="1"/>
            <p:nvPr/>
          </p:nvSpPr>
          <p:spPr>
            <a:xfrm>
              <a:off x="454561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Tuesday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2F98FB7-7A04-47A1-B92F-55FC97EC5AB9}"/>
                </a:ext>
              </a:extLst>
            </p:cNvPr>
            <p:cNvSpPr txBox="1"/>
            <p:nvPr/>
          </p:nvSpPr>
          <p:spPr>
            <a:xfrm>
              <a:off x="611878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Wednesday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BD39C72-CD86-42B0-9193-BA778A7A809F}"/>
                </a:ext>
              </a:extLst>
            </p:cNvPr>
            <p:cNvSpPr txBox="1"/>
            <p:nvPr/>
          </p:nvSpPr>
          <p:spPr>
            <a:xfrm>
              <a:off x="926511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Friday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354AA83-88C0-4CA8-8259-162E56587783}"/>
                </a:ext>
              </a:extLst>
            </p:cNvPr>
            <p:cNvSpPr txBox="1"/>
            <p:nvPr/>
          </p:nvSpPr>
          <p:spPr>
            <a:xfrm>
              <a:off x="10838277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Saturday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5C039E4-602A-49C7-A844-3032821927F7}"/>
                </a:ext>
              </a:extLst>
            </p:cNvPr>
            <p:cNvSpPr txBox="1"/>
            <p:nvPr/>
          </p:nvSpPr>
          <p:spPr>
            <a:xfrm>
              <a:off x="769194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Thursday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5F406CC8-4F4A-4AE7-966A-28E6B1BEF39D}"/>
                </a:ext>
              </a:extLst>
            </p:cNvPr>
            <p:cNvSpPr txBox="1"/>
            <p:nvPr/>
          </p:nvSpPr>
          <p:spPr>
            <a:xfrm>
              <a:off x="2249884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94ACED2-9244-4A91-9E82-188A28F7EE77}"/>
                </a:ext>
              </a:extLst>
            </p:cNvPr>
            <p:cNvSpPr txBox="1"/>
            <p:nvPr/>
          </p:nvSpPr>
          <p:spPr>
            <a:xfrm>
              <a:off x="3819567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C86124B9-67BE-4D33-8C02-F7A86F023D92}"/>
                </a:ext>
              </a:extLst>
            </p:cNvPr>
            <p:cNvSpPr txBox="1"/>
            <p:nvPr/>
          </p:nvSpPr>
          <p:spPr>
            <a:xfrm>
              <a:off x="538925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2F6BCA56-E2D8-4C19-94E3-D0FA1CEE0B23}"/>
                </a:ext>
              </a:extLst>
            </p:cNvPr>
            <p:cNvSpPr txBox="1"/>
            <p:nvPr/>
          </p:nvSpPr>
          <p:spPr>
            <a:xfrm>
              <a:off x="6958933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31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2132C2D4-48D8-4000-896A-6ED4D55565D7}"/>
                </a:ext>
              </a:extLst>
            </p:cNvPr>
            <p:cNvSpPr txBox="1"/>
            <p:nvPr/>
          </p:nvSpPr>
          <p:spPr>
            <a:xfrm>
              <a:off x="8528616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34C0DC1F-69F2-4214-AE81-E9386F5C93C5}"/>
                </a:ext>
              </a:extLst>
            </p:cNvPr>
            <p:cNvSpPr txBox="1"/>
            <p:nvPr/>
          </p:nvSpPr>
          <p:spPr>
            <a:xfrm>
              <a:off x="10098299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9040D31A-8116-43DF-838B-1FE31938D9F3}"/>
                </a:ext>
              </a:extLst>
            </p:cNvPr>
            <p:cNvSpPr txBox="1"/>
            <p:nvPr/>
          </p:nvSpPr>
          <p:spPr>
            <a:xfrm>
              <a:off x="538925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49884440-65BA-4F7F-BC43-F236137E6402}"/>
                </a:ext>
              </a:extLst>
            </p:cNvPr>
            <p:cNvSpPr txBox="1"/>
            <p:nvPr/>
          </p:nvSpPr>
          <p:spPr>
            <a:xfrm>
              <a:off x="6958933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1A8F36FE-170C-4DF9-B21E-B1AED9348F54}"/>
                </a:ext>
              </a:extLst>
            </p:cNvPr>
            <p:cNvSpPr txBox="1"/>
            <p:nvPr/>
          </p:nvSpPr>
          <p:spPr>
            <a:xfrm>
              <a:off x="8528616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261EE846-06C5-4384-B932-5D062589FB52}"/>
                </a:ext>
              </a:extLst>
            </p:cNvPr>
            <p:cNvSpPr txBox="1"/>
            <p:nvPr/>
          </p:nvSpPr>
          <p:spPr>
            <a:xfrm>
              <a:off x="10098299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DC2502E5-70FE-4818-881D-65BC39B5B5B8}"/>
                </a:ext>
              </a:extLst>
            </p:cNvPr>
            <p:cNvSpPr txBox="1"/>
            <p:nvPr/>
          </p:nvSpPr>
          <p:spPr>
            <a:xfrm>
              <a:off x="1166798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2">
                      <a:lumMod val="75000"/>
                      <a:lumOff val="25000"/>
                    </a:schemeClr>
                  </a:solidFill>
                  <a:sym typeface="Montserrat-SemiBold"/>
                  <a:rtl val="0"/>
                </a:rPr>
                <a:t>8</a:t>
              </a:r>
            </a:p>
          </p:txBody>
        </p:sp>
      </p:grpSp>
      <p:sp>
        <p:nvSpPr>
          <p:cNvPr id="206" name="Rectangle 205" descr="e7d195523061f1c0cef09ac28eaae964ec9988a5cce77c8b8C1E4685C6E6B40CD7615480512384A61EE159C6FE0045D14B61E85D0A95589D558B81FFC809322ACC20DC2254D928200A3EA0841B8B181401EC87BC981B1815DADB6418FBC2551CC9D332DE5664B3940F63757AB6A4C024650771445E27B83B02EDEEA8340516921653AAE451D04756">
            <a:extLst>
              <a:ext uri="{FF2B5EF4-FFF2-40B4-BE49-F238E27FC236}">
                <a16:creationId xmlns:a16="http://schemas.microsoft.com/office/drawing/2014/main" id="{B15EF8CC-3895-445D-BE0B-6057FE9BFB1F}"/>
              </a:ext>
            </a:extLst>
          </p:cNvPr>
          <p:cNvSpPr/>
          <p:nvPr/>
        </p:nvSpPr>
        <p:spPr>
          <a:xfrm>
            <a:off x="13915316" y="7466265"/>
            <a:ext cx="3667580" cy="1911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Feugiat delicata liberavisse id cum</a:t>
            </a:r>
            <a:r>
              <a:rPr lang="en-U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tx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His at soluta regione diceret, cum et atqui placerat petentium. Per amet nonumy.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76AB5A2-ED27-491A-BD5E-91E13FF3C8A7}"/>
              </a:ext>
            </a:extLst>
          </p:cNvPr>
          <p:cNvSpPr txBox="1"/>
          <p:nvPr/>
        </p:nvSpPr>
        <p:spPr>
          <a:xfrm>
            <a:off x="13915316" y="6592274"/>
            <a:ext cx="3023436" cy="596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>
                <a:latin typeface="+mj-lt"/>
              </a:rPr>
              <a:t>To do list: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8B74567-C571-4049-8207-BAFEFFE5DDE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399202345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_SHAPE_LOCK" val="TRUE"/>
</p:tagLst>
</file>

<file path=ppt/theme/theme1.xml><?xml version="1.0" encoding="utf-8"?>
<a:theme xmlns:a="http://schemas.openxmlformats.org/drawingml/2006/main" name="Simplicity theme">
  <a:themeElements>
    <a:clrScheme name="Custom 54">
      <a:dk1>
        <a:srgbClr val="FFFFFF"/>
      </a:dk1>
      <a:lt1>
        <a:srgbClr val="262626"/>
      </a:lt1>
      <a:dk2>
        <a:srgbClr val="FFFFFF"/>
      </a:dk2>
      <a:lt2>
        <a:srgbClr val="000000"/>
      </a:lt2>
      <a:accent1>
        <a:srgbClr val="FF0043"/>
      </a:accent1>
      <a:accent2>
        <a:srgbClr val="D936C6"/>
      </a:accent2>
      <a:accent3>
        <a:srgbClr val="C048F0"/>
      </a:accent3>
      <a:accent4>
        <a:srgbClr val="7536D9"/>
      </a:accent4>
      <a:accent5>
        <a:srgbClr val="423CF0"/>
      </a:accent5>
      <a:accent6>
        <a:srgbClr val="1611E5"/>
      </a:accent6>
      <a:hlink>
        <a:srgbClr val="FD0037"/>
      </a:hlink>
      <a:folHlink>
        <a:srgbClr val="A5A5A5"/>
      </a:folHlink>
    </a:clrScheme>
    <a:fontScheme name="Custom 1">
      <a:majorFont>
        <a:latin typeface="Montserrat Medium"/>
        <a:ea typeface="Microsoft YaHei UI"/>
        <a:cs typeface=""/>
      </a:majorFont>
      <a:minorFont>
        <a:latin typeface="Montserrat Light"/>
        <a:ea typeface="Microsoft YaHei UI Light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EE4B6CBB-D528-4F06-B3C3-2E9F9545CBCB}">
  <we:reference id="wa104379997" version="2.0.0.0" store="en-US" storeType="OMEX"/>
  <we:alternateReferences>
    <we:reference id="WA104379997" version="2.0.0.0" store="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7d195523061f1c0 xmlns="http://e7d195523061f1c0/custom/data/def">
  <_7b1dac89e7d195523061f1c0316ecb71 xmlns="">e7d195523061f1c0cef09ac28eaae964ec9988a5cce77c8b8C1E4685C6E6B40CD7615480512384A61EE159C6FE0045D14B61E85D0A95589D558B81FFC809322ACC20DC2254D928200A3EA0841B8B1814961BE795024DFDEF45878460D5EEC04B3DB4C246007153409DEDE37CA726A66AF19B77CE744E11CADCFB09B3408DEC1F688348922E38CCEE</_7b1dac89e7d195523061f1c0316ecb71>
  <_7b1dac89e7d195523061f1c0316ecb71 xmlns="">e7d195523061f1c0cef09ac28eaae964ec9988a5cce77c8b8C1E4685C6E6B40CD7615480512384A61EE159C6FE0045D14B61E85D0A95589D558B81FFC809322ACC20DC2254D928200A3EA0841B8B1814961BE795024DFDEFCC1129033FEC21F5C5BDE68E2B7A1F8E41338FB0DD71548A78ADD1F5722F5FD965480A64BD076FD2328431DAE9622527</_7b1dac89e7d195523061f1c0316ecb71>
  <_7b1dac89e7d195523061f1c0316ecb71 xmlns="">e7d195523061f1c0cef09ac28eaae964ec9988a5cce77c8b8C1E4685C6E6B40CD7615480512384A61EE159C6FE0045D14B61E85D0A95589D558B81FFC809322ACC20DC2254D928200A3EA0841B8B18144DC47CBD04FCA384408AF03A26AFFDF192346722787A389DB6D6BE826066A063ECDC78A932AD2721B5CFDE870F76DE7C3CCE2B9A07730B5F</_7b1dac89e7d195523061f1c0316ecb71>
  <_7b1dac89e7d195523061f1c0316ecb71 xmlns="">e7d195523061f1c0cef09ac28eaae964ec9988a5cce77c8b8C1E4685C6E6B40CD7615480512384A61EE159C6FE0045D14B61E85D0A95589D558B81FFC809322ACC20DC2254D928200A3EA0841B8B18146B5918F8DA8F2BB8EBBD78811AB79BAD25B3D3572375DC872E76B122646A4CFEC757C0C5DC45C58AA1C19C5F82E1244272D3D963277B72E4</_7b1dac89e7d195523061f1c0316ecb71>
  <_7b1dac89e7d195523061f1c0316ecb71 xmlns="">e7d195523061f1c0cef09ac28eaae964ec9988a5cce77c8b8C1E4685C6E6B40CD7615480512384A61EE159C6FE0045D14B61E85D0A95589D558B81FFC809322ACC20DC2254D928200A3EA0841B8B1814D46540F92FDE0CC7D2E4FED8FEEFC6C9A68F4EFD8E967F607C3A4874F08B710D4B9EDAF2198A37174DB562817F68A467C4A8AF4E469EC69C</_7b1dac89e7d195523061f1c0316ecb71>
  <_7b1dac89e7d195523061f1c0316ecb71 xmlns="">e7d195523061f1c0cef09ac28eaae964ec9988a5cce77c8b8C1E4685C6E6B40CD7615480512384A61EE159C6FE0045D14B61E85D0A95589D558B81FFC809322ACC20DC2254D928200A3EA0841B8B1814D46540F92FDE0CC7F1A0A352A74694BDC8D7E096E6A67150D06CE09000740E4468C0E429E53B576B791DC034A987477FBCAC6FCDEEA8FDF8</_7b1dac89e7d195523061f1c0316ecb71>
  <_7b1dac89e7d195523061f1c0316ecb71 xmlns="">e7d195523061f1c0cef09ac28eaae964ec9988a5cce77c8b8C1E4685C6E6B40CD7615480512384A61EE159C6FE0045D14B61E85D0A95589D558B81FFC809322ACC20DC2254D928200A3EA0841B8B18142FBE450CA6476861A085A53B0B0F3C0501F176467351CFE8A50B523E8722B0960368A29699C716E5560DC472CD7028D123F7EF4AA3569329</_7b1dac89e7d195523061f1c0316ecb71>
  <_7b1dac89e7d195523061f1c0316ecb71 xmlns="">e7d195523061f1c0cef09ac28eaae964ec9988a5cce77c8b8C1E4685C6E6B40CD7615480512384A61EE159C6FE0045D14B61E85D0A95589D558B81FFC809322ACC20DC2254D928200A3EA0841B8B181497967B5C7141FB2B73FA35BB466BBE4B7AEDFC2ECE8ED32C637BBE79C8274B940C4D097F2D520BB92E21F9B7E46A13F753F53D832A761DC01D64101EEDBAA6DE</_7b1dac89e7d195523061f1c0316ecb71>
  <_7b1dac89e7d195523061f1c0316ecb71 xmlns="">e7d195523061f1c0cef09ac28eaae964ec9988a5cce77c8b8C1E4685C6E6B40CD7615480512384A61EE159C6FE0045D14B61E85D0A95589D558B81FFC809322ACC20DC2254D928200A3EA0841B8B1814CCEAFA1407BA82CF1A1F8602E4545942575339612F352FC1C793AA89CE956E3FED3286C44BBFE36EF33792E4E3AF4980969F2A19EBE68C21</_7b1dac89e7d195523061f1c0316ecb71>
  <_7b1dac89e7d195523061f1c0316ecb71 xmlns="">e7d195523061f1c0cef09ac28eaae964ec9988a5cce77c8b8C1E4685C6E6B40CD7615480512384A61EE159C6FE0045D14B61E85D0A95589D558B81FFC809322ACC20DC2254D928200A3EA0841B8B18141B9F7DD698B7CCF44C9216763E8A16F8F569E8958EDB0333C8BFA7609389EEC4801C7DDBD37B372814389AA2C39DB34C7B07EB3752B9F665</_7b1dac89e7d195523061f1c0316ecb71>
  <_7b1dac89e7d195523061f1c0316ecb71 xmlns="">e7d195523061f1c0cef09ac28eaae964ec9988a5cce77c8b8C1E4685C6E6B40CD7615480512384A61EE159C6FE0045D14B61E85D0A95589D558B81FFC809322ACC20DC2254D928200A3EA0841B8B1814698A4C960560469CA8A8F3F9287BE9713BB2BEEFF16769B86F03514EDC2D637C22BECE1BFABBC94AC3116D8CD2ACAFD5170249B213C49E4D</_7b1dac89e7d195523061f1c0316ecb71>
  <_7b1dac89e7d195523061f1c0316ecb71 xmlns="">e7d195523061f1c0cef09ac28eaae964ec9988a5cce77c8b8C1E4685C6E6B40CD7615480512384A61EE159C6FE0045D14B61E85D0A95589D558B81FFC809322ACC20DC2254D928200A3EA0841B8B181425E75F621A0737AE1BF7D07EA7969786D68EDEADF71E79D44BC2C687233A866F34D79438FD6F1D02587CB78DE60651920A5F539071126543</_7b1dac89e7d195523061f1c0316ecb71>
  <_7b1dac89e7d195523061f1c0316ecb71 xmlns="">e7d195523061f1c0cef09ac28eaae964ec9988a5cce77c8b8C1E4685C6E6B40CD7615480512384A61EE159C6FE0045D14B61E85D0A95589D558B81FFC809322ACC20DC2254D928200A3EA0841B8B18145D7DC62DE5AA0F7A4D8411BCF39BBBCEC08D09261D6A1BBC7EE625E59B150391F5232318D27653B00040D334DDB89C325FA32DA05BD12AB5</_7b1dac89e7d195523061f1c0316ecb71>
</e7d195523061f1c0>
</file>

<file path=customXml/itemProps1.xml><?xml version="1.0" encoding="utf-8"?>
<ds:datastoreItem xmlns:ds="http://schemas.openxmlformats.org/officeDocument/2006/customXml" ds:itemID="{01BAF993-C85B-4CE1-B9E0-C79EAD7A96BF}">
  <ds:schemaRefs>
    <ds:schemaRef ds:uri="http://e7d195523061f1c0/custom/data/def"/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421566</TotalTime>
  <Words>1249</Words>
  <Application>Microsoft Office PowerPoint</Application>
  <PresentationFormat>Custom</PresentationFormat>
  <Paragraphs>680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Montserrat Black</vt:lpstr>
      <vt:lpstr>Montserrat ExtraBold</vt:lpstr>
      <vt:lpstr>Montserrat Light</vt:lpstr>
      <vt:lpstr>Montserrat Medium</vt:lpstr>
      <vt:lpstr>Wingdings</vt:lpstr>
      <vt:lpstr>Simplicity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©PPTSTORE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©PPTSTORE</dc:creator>
  <dc:description>©PPTSTORE 版权所有</dc:description>
  <cp:lastModifiedBy>yang x</cp:lastModifiedBy>
  <cp:revision>6024</cp:revision>
  <dcterms:created xsi:type="dcterms:W3CDTF">2015-11-23T02:03:38Z</dcterms:created>
  <dcterms:modified xsi:type="dcterms:W3CDTF">2022-01-14T08:03:21Z</dcterms:modified>
</cp:coreProperties>
</file>