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6"/>
  </p:notesMasterIdLst>
  <p:handoutMasterIdLst>
    <p:handoutMasterId r:id="rId37"/>
  </p:handoutMasterIdLst>
  <p:sldIdLst>
    <p:sldId id="6767" r:id="rId3"/>
    <p:sldId id="6779" r:id="rId4"/>
    <p:sldId id="6788" r:id="rId5"/>
    <p:sldId id="6808" r:id="rId6"/>
    <p:sldId id="6790" r:id="rId7"/>
    <p:sldId id="6792" r:id="rId8"/>
    <p:sldId id="6800" r:id="rId9"/>
    <p:sldId id="6791" r:id="rId10"/>
    <p:sldId id="6793" r:id="rId11"/>
    <p:sldId id="6794" r:id="rId12"/>
    <p:sldId id="6795" r:id="rId13"/>
    <p:sldId id="6810" r:id="rId14"/>
    <p:sldId id="6816" r:id="rId15"/>
    <p:sldId id="6815" r:id="rId16"/>
    <p:sldId id="6814" r:id="rId17"/>
    <p:sldId id="6817" r:id="rId18"/>
    <p:sldId id="6812" r:id="rId19"/>
    <p:sldId id="6797" r:id="rId20"/>
    <p:sldId id="6819" r:id="rId21"/>
    <p:sldId id="6802" r:id="rId22"/>
    <p:sldId id="6798" r:id="rId23"/>
    <p:sldId id="6801" r:id="rId24"/>
    <p:sldId id="6807" r:id="rId25"/>
    <p:sldId id="6818" r:id="rId26"/>
    <p:sldId id="6811" r:id="rId27"/>
    <p:sldId id="6822" r:id="rId28"/>
    <p:sldId id="6820" r:id="rId29"/>
    <p:sldId id="6789" r:id="rId30"/>
    <p:sldId id="257" r:id="rId31"/>
    <p:sldId id="258" r:id="rId32"/>
    <p:sldId id="259" r:id="rId33"/>
    <p:sldId id="6768" r:id="rId34"/>
    <p:sldId id="6823" r:id="rId35"/>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Diamond(mslides.com)" id="{C0FC92DD-DC26-443F-A45A-9A03E6898BBA}">
          <p14:sldIdLst>
            <p14:sldId id="6767"/>
            <p14:sldId id="6779"/>
            <p14:sldId id="6788"/>
            <p14:sldId id="6808"/>
            <p14:sldId id="6790"/>
            <p14:sldId id="6792"/>
            <p14:sldId id="6800"/>
            <p14:sldId id="6791"/>
            <p14:sldId id="6793"/>
            <p14:sldId id="6794"/>
            <p14:sldId id="6795"/>
            <p14:sldId id="6810"/>
            <p14:sldId id="6816"/>
            <p14:sldId id="6815"/>
            <p14:sldId id="6814"/>
            <p14:sldId id="6817"/>
            <p14:sldId id="6812"/>
            <p14:sldId id="6797"/>
            <p14:sldId id="6819"/>
            <p14:sldId id="6802"/>
            <p14:sldId id="6798"/>
            <p14:sldId id="6801"/>
            <p14:sldId id="6807"/>
            <p14:sldId id="6818"/>
            <p14:sldId id="6811"/>
            <p14:sldId id="6822"/>
            <p14:sldId id="6820"/>
            <p14:sldId id="6789"/>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9"/>
    <a:srgbClr val="E0DDD8"/>
    <a:srgbClr val="00B0EF"/>
    <a:srgbClr val="F0EFEB"/>
    <a:srgbClr val="EEE6DD"/>
    <a:srgbClr val="EEEDE9"/>
    <a:srgbClr val="EAE6E2"/>
    <a:srgbClr val="000000"/>
    <a:srgbClr val="E7E7E7"/>
    <a:srgbClr val="7D2CF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AFB3F-15A8-449B-9817-D23780B475CD}" v="5543" dt="2021-12-24T03:25:59.52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980" autoAdjust="0"/>
  </p:normalViewPr>
  <p:slideViewPr>
    <p:cSldViewPr snapToGrid="0" showGuides="1">
      <p:cViewPr varScale="1">
        <p:scale>
          <a:sx n="60" d="100"/>
          <a:sy n="60" d="100"/>
        </p:scale>
        <p:origin x="90" y="324"/>
      </p:cViewPr>
      <p:guideLst/>
    </p:cSldViewPr>
  </p:slideViewPr>
  <p:outlineViewPr>
    <p:cViewPr>
      <p:scale>
        <a:sx n="100" d="100"/>
        <a:sy n="100" d="100"/>
      </p:scale>
      <p:origin x="0" y="-5280"/>
    </p:cViewPr>
  </p:outlineViewPr>
  <p:notesTextViewPr>
    <p:cViewPr>
      <p:scale>
        <a:sx n="66" d="100"/>
        <a:sy n="66" d="100"/>
      </p:scale>
      <p:origin x="0" y="0"/>
    </p:cViewPr>
  </p:notesTextViewPr>
  <p:sorterViewPr>
    <p:cViewPr>
      <p:scale>
        <a:sx n="75" d="100"/>
        <a:sy n="75" d="100"/>
      </p:scale>
      <p:origin x="0" y="0"/>
    </p:cViewPr>
  </p:sorterViewPr>
  <p:notesViewPr>
    <p:cSldViewPr snapToGrid="0" showGuides="1">
      <p:cViewPr varScale="1">
        <p:scale>
          <a:sx n="58" d="100"/>
          <a:sy n="58" d="100"/>
        </p:scale>
        <p:origin x="23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x" userId="e542c3f68aa91397" providerId="LiveId" clId="{FE9AFB3F-15A8-449B-9817-D23780B475CD}"/>
    <pc:docChg chg="custSel addSld delSld modSld modSection">
      <pc:chgData name="yang x" userId="e542c3f68aa91397" providerId="LiveId" clId="{FE9AFB3F-15A8-449B-9817-D23780B475CD}" dt="2021-12-27T08:26:06.388" v="29" actId="47"/>
      <pc:docMkLst>
        <pc:docMk/>
      </pc:docMkLst>
      <pc:sldChg chg="addSp delSp modSp mod">
        <pc:chgData name="yang x" userId="e542c3f68aa91397" providerId="LiveId" clId="{FE9AFB3F-15A8-449B-9817-D23780B475CD}" dt="2021-12-24T03:11:00.624" v="12" actId="21"/>
        <pc:sldMkLst>
          <pc:docMk/>
          <pc:sldMk cId="449143954" sldId="6767"/>
        </pc:sldMkLst>
        <pc:graphicFrameChg chg="add del mod">
          <ac:chgData name="yang x" userId="e542c3f68aa91397" providerId="LiveId" clId="{FE9AFB3F-15A8-449B-9817-D23780B475CD}" dt="2021-12-24T03:11:00.624" v="12" actId="21"/>
          <ac:graphicFrameMkLst>
            <pc:docMk/>
            <pc:sldMk cId="449143954" sldId="6767"/>
            <ac:graphicFrameMk id="4" creationId="{633806C7-594E-4ADD-83B0-1AA276D9A3A5}"/>
          </ac:graphicFrameMkLst>
        </pc:graphicFrameChg>
      </pc:sldChg>
      <pc:sldChg chg="addSp delSp modSp new del mod">
        <pc:chgData name="yang x" userId="e542c3f68aa91397" providerId="LiveId" clId="{FE9AFB3F-15A8-449B-9817-D23780B475CD}" dt="2021-12-27T08:26:06.388" v="29" actId="47"/>
        <pc:sldMkLst>
          <pc:docMk/>
          <pc:sldMk cId="696227772" sldId="6824"/>
        </pc:sldMkLst>
        <pc:graphicFrameChg chg="add del mod">
          <ac:chgData name="yang x" userId="e542c3f68aa91397" providerId="LiveId" clId="{FE9AFB3F-15A8-449B-9817-D23780B475CD}" dt="2021-12-24T03:26:01.294" v="24" actId="478"/>
          <ac:graphicFrameMkLst>
            <pc:docMk/>
            <pc:sldMk cId="696227772" sldId="6824"/>
            <ac:graphicFrameMk id="2" creationId="{3EF1C4F2-6ED0-44FE-AC4C-BD9C56CE3DE7}"/>
          </ac:graphicFrameMkLst>
        </pc:graphicFrameChg>
        <pc:graphicFrameChg chg="add del">
          <ac:chgData name="yang x" userId="e542c3f68aa91397" providerId="LiveId" clId="{FE9AFB3F-15A8-449B-9817-D23780B475CD}" dt="2021-12-24T07:59:06.660" v="26" actId="478"/>
          <ac:graphicFrameMkLst>
            <pc:docMk/>
            <pc:sldMk cId="696227772" sldId="6824"/>
            <ac:graphicFrameMk id="3" creationId="{95096E27-BF18-421F-B00F-EBB2EE44E7E4}"/>
          </ac:graphicFrameMkLst>
        </pc:graphicFrameChg>
        <pc:graphicFrameChg chg="add del">
          <ac:chgData name="yang x" userId="e542c3f68aa91397" providerId="LiveId" clId="{FE9AFB3F-15A8-449B-9817-D23780B475CD}" dt="2021-12-24T08:10:10.063" v="28" actId="478"/>
          <ac:graphicFrameMkLst>
            <pc:docMk/>
            <pc:sldMk cId="696227772" sldId="6824"/>
            <ac:graphicFrameMk id="4" creationId="{387A8696-4222-4505-9701-FE8DAB1EA61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2021/12/27</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65B9BD5-D385-466C-9BF5-5636F4BB8541}"/>
              </a:ext>
            </a:extLst>
          </p:cNvPr>
          <p:cNvSpPr>
            <a:spLocks noGrp="1"/>
          </p:cNvSpPr>
          <p:nvPr>
            <p:ph type="pic" sz="quarter" idx="10"/>
          </p:nvPr>
        </p:nvSpPr>
        <p:spPr>
          <a:xfrm>
            <a:off x="4000502" y="0"/>
            <a:ext cx="14287499" cy="10287000"/>
          </a:xfrm>
          <a:custGeom>
            <a:avLst/>
            <a:gdLst>
              <a:gd name="connsiteX0" fmla="*/ 0 w 14287499"/>
              <a:gd name="connsiteY0" fmla="*/ 0 h 10287000"/>
              <a:gd name="connsiteX1" fmla="*/ 10286999 w 14287499"/>
              <a:gd name="connsiteY1" fmla="*/ 0 h 10287000"/>
              <a:gd name="connsiteX2" fmla="*/ 14287499 w 14287499"/>
              <a:gd name="connsiteY2" fmla="*/ 0 h 10287000"/>
              <a:gd name="connsiteX3" fmla="*/ 14287499 w 14287499"/>
              <a:gd name="connsiteY3" fmla="*/ 10287000 h 10287000"/>
              <a:gd name="connsiteX4" fmla="*/ 10286999 w 14287499"/>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499" h="10287000">
                <a:moveTo>
                  <a:pt x="0" y="0"/>
                </a:moveTo>
                <a:lnTo>
                  <a:pt x="10286999" y="0"/>
                </a:lnTo>
                <a:lnTo>
                  <a:pt x="14287499" y="0"/>
                </a:lnTo>
                <a:lnTo>
                  <a:pt x="14287499" y="10287000"/>
                </a:lnTo>
                <a:lnTo>
                  <a:pt x="10286999" y="1028700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8A398D51-F3DE-4AA6-9F4B-B617CDBBC3E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4133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DB112A0-2373-4F18-9CB0-376F1C81A4D9}"/>
              </a:ext>
            </a:extLst>
          </p:cNvPr>
          <p:cNvSpPr>
            <a:spLocks noGrp="1"/>
          </p:cNvSpPr>
          <p:nvPr>
            <p:ph type="pic" sz="quarter" idx="10"/>
          </p:nvPr>
        </p:nvSpPr>
        <p:spPr>
          <a:xfrm>
            <a:off x="0" y="0"/>
            <a:ext cx="14287500" cy="10287000"/>
          </a:xfrm>
          <a:custGeom>
            <a:avLst/>
            <a:gdLst>
              <a:gd name="connsiteX0" fmla="*/ 0 w 14287500"/>
              <a:gd name="connsiteY0" fmla="*/ 0 h 10287000"/>
              <a:gd name="connsiteX1" fmla="*/ 4000500 w 14287500"/>
              <a:gd name="connsiteY1" fmla="*/ 0 h 10287000"/>
              <a:gd name="connsiteX2" fmla="*/ 14287500 w 14287500"/>
              <a:gd name="connsiteY2" fmla="*/ 10287000 h 10287000"/>
              <a:gd name="connsiteX3" fmla="*/ 4000500 w 14287500"/>
              <a:gd name="connsiteY3" fmla="*/ 10287000 h 10287000"/>
              <a:gd name="connsiteX4" fmla="*/ 0 w 14287500"/>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0" h="10287000">
                <a:moveTo>
                  <a:pt x="0" y="0"/>
                </a:moveTo>
                <a:lnTo>
                  <a:pt x="4000500" y="0"/>
                </a:lnTo>
                <a:lnTo>
                  <a:pt x="14287500" y="10287000"/>
                </a:lnTo>
                <a:lnTo>
                  <a:pt x="4000500" y="10287000"/>
                </a:lnTo>
                <a:lnTo>
                  <a:pt x="0" y="1028700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448AAFC3-B1D4-491C-86C5-17CF5F534F04}"/>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5292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EF53A10-795D-49A4-9BCA-5FB3F06E7618}"/>
              </a:ext>
            </a:extLst>
          </p:cNvPr>
          <p:cNvSpPr>
            <a:spLocks noGrp="1"/>
          </p:cNvSpPr>
          <p:nvPr>
            <p:ph type="pic" sz="quarter" idx="10"/>
          </p:nvPr>
        </p:nvSpPr>
        <p:spPr>
          <a:xfrm>
            <a:off x="1" y="0"/>
            <a:ext cx="12504557" cy="10287000"/>
          </a:xfrm>
          <a:custGeom>
            <a:avLst/>
            <a:gdLst>
              <a:gd name="connsiteX0" fmla="*/ 0 w 12504557"/>
              <a:gd name="connsiteY0" fmla="*/ 0 h 10287000"/>
              <a:gd name="connsiteX1" fmla="*/ 7473906 w 12504557"/>
              <a:gd name="connsiteY1" fmla="*/ 0 h 10287000"/>
              <a:gd name="connsiteX2" fmla="*/ 12504557 w 12504557"/>
              <a:gd name="connsiteY2" fmla="*/ 5143500 h 10287000"/>
              <a:gd name="connsiteX3" fmla="*/ 7473906 w 12504557"/>
              <a:gd name="connsiteY3" fmla="*/ 10287000 h 10287000"/>
              <a:gd name="connsiteX4" fmla="*/ 0 w 12504557"/>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4557" h="10287000">
                <a:moveTo>
                  <a:pt x="0" y="0"/>
                </a:moveTo>
                <a:lnTo>
                  <a:pt x="7473906" y="0"/>
                </a:lnTo>
                <a:lnTo>
                  <a:pt x="12504557" y="5143500"/>
                </a:lnTo>
                <a:lnTo>
                  <a:pt x="7473906" y="10287000"/>
                </a:lnTo>
                <a:lnTo>
                  <a:pt x="0" y="1028700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9974145A-97B7-4A0A-B7F6-556A8A3B8E1F}"/>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828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sp>
        <p:nvSpPr>
          <p:cNvPr id="8" name="Picture Placeholder 4">
            <a:extLst>
              <a:ext uri="{FF2B5EF4-FFF2-40B4-BE49-F238E27FC236}">
                <a16:creationId xmlns:a16="http://schemas.microsoft.com/office/drawing/2014/main" id="{46320FDB-EADC-421D-8256-011A1C115BB0}"/>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pic>
        <p:nvPicPr>
          <p:cNvPr id="9" name="Picture 8">
            <a:extLst>
              <a:ext uri="{FF2B5EF4-FFF2-40B4-BE49-F238E27FC236}">
                <a16:creationId xmlns:a16="http://schemas.microsoft.com/office/drawing/2014/main" id="{6DCAF2B8-5F61-4876-B83D-4EA5D76AA720}"/>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04418105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B0BDA9F-F2F4-4D3B-BAE7-290AB2C4F6B1}"/>
              </a:ext>
            </a:extLst>
          </p:cNvPr>
          <p:cNvSpPr>
            <a:spLocks noGrp="1"/>
          </p:cNvSpPr>
          <p:nvPr>
            <p:ph type="pic" sz="quarter" idx="10"/>
          </p:nvPr>
        </p:nvSpPr>
        <p:spPr>
          <a:xfrm>
            <a:off x="4798162" y="-802665"/>
            <a:ext cx="5801137" cy="5801137"/>
          </a:xfrm>
          <a:custGeom>
            <a:avLst/>
            <a:gdLst>
              <a:gd name="connsiteX0" fmla="*/ 2900569 w 5801137"/>
              <a:gd name="connsiteY0" fmla="*/ 0 h 5801137"/>
              <a:gd name="connsiteX1" fmla="*/ 5801137 w 5801137"/>
              <a:gd name="connsiteY1" fmla="*/ 2900569 h 5801137"/>
              <a:gd name="connsiteX2" fmla="*/ 2900569 w 5801137"/>
              <a:gd name="connsiteY2" fmla="*/ 5801137 h 5801137"/>
              <a:gd name="connsiteX3" fmla="*/ 0 w 5801137"/>
              <a:gd name="connsiteY3" fmla="*/ 2900569 h 5801137"/>
            </a:gdLst>
            <a:ahLst/>
            <a:cxnLst>
              <a:cxn ang="0">
                <a:pos x="connsiteX0" y="connsiteY0"/>
              </a:cxn>
              <a:cxn ang="0">
                <a:pos x="connsiteX1" y="connsiteY1"/>
              </a:cxn>
              <a:cxn ang="0">
                <a:pos x="connsiteX2" y="connsiteY2"/>
              </a:cxn>
              <a:cxn ang="0">
                <a:pos x="connsiteX3" y="connsiteY3"/>
              </a:cxn>
            </a:cxnLst>
            <a:rect l="l" t="t" r="r" b="b"/>
            <a:pathLst>
              <a:path w="5801137" h="5801137">
                <a:moveTo>
                  <a:pt x="2900569" y="0"/>
                </a:moveTo>
                <a:lnTo>
                  <a:pt x="5801137" y="2900569"/>
                </a:lnTo>
                <a:lnTo>
                  <a:pt x="2900569" y="5801137"/>
                </a:lnTo>
                <a:lnTo>
                  <a:pt x="0" y="2900569"/>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6DFD6DF6-02BC-4284-9B80-9456FBA8502B}"/>
              </a:ext>
            </a:extLst>
          </p:cNvPr>
          <p:cNvSpPr>
            <a:spLocks noGrp="1"/>
          </p:cNvSpPr>
          <p:nvPr>
            <p:ph type="pic" sz="quarter" idx="11"/>
          </p:nvPr>
        </p:nvSpPr>
        <p:spPr>
          <a:xfrm>
            <a:off x="7843759" y="2242931"/>
            <a:ext cx="5801137" cy="5801137"/>
          </a:xfrm>
          <a:custGeom>
            <a:avLst/>
            <a:gdLst>
              <a:gd name="connsiteX0" fmla="*/ 2900569 w 5801137"/>
              <a:gd name="connsiteY0" fmla="*/ 0 h 5801137"/>
              <a:gd name="connsiteX1" fmla="*/ 5801137 w 5801137"/>
              <a:gd name="connsiteY1" fmla="*/ 2900569 h 5801137"/>
              <a:gd name="connsiteX2" fmla="*/ 2900569 w 5801137"/>
              <a:gd name="connsiteY2" fmla="*/ 5801137 h 5801137"/>
              <a:gd name="connsiteX3" fmla="*/ 0 w 5801137"/>
              <a:gd name="connsiteY3" fmla="*/ 2900569 h 5801137"/>
            </a:gdLst>
            <a:ahLst/>
            <a:cxnLst>
              <a:cxn ang="0">
                <a:pos x="connsiteX0" y="connsiteY0"/>
              </a:cxn>
              <a:cxn ang="0">
                <a:pos x="connsiteX1" y="connsiteY1"/>
              </a:cxn>
              <a:cxn ang="0">
                <a:pos x="connsiteX2" y="connsiteY2"/>
              </a:cxn>
              <a:cxn ang="0">
                <a:pos x="connsiteX3" y="connsiteY3"/>
              </a:cxn>
            </a:cxnLst>
            <a:rect l="l" t="t" r="r" b="b"/>
            <a:pathLst>
              <a:path w="5801137" h="5801137">
                <a:moveTo>
                  <a:pt x="2900569" y="0"/>
                </a:moveTo>
                <a:lnTo>
                  <a:pt x="5801137" y="2900569"/>
                </a:lnTo>
                <a:lnTo>
                  <a:pt x="2900569" y="5801137"/>
                </a:lnTo>
                <a:lnTo>
                  <a:pt x="0" y="2900569"/>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2E3BB9E9-4E01-43C8-89AD-569044C8056E}"/>
              </a:ext>
            </a:extLst>
          </p:cNvPr>
          <p:cNvSpPr>
            <a:spLocks noGrp="1"/>
          </p:cNvSpPr>
          <p:nvPr>
            <p:ph type="pic" sz="quarter" idx="12"/>
          </p:nvPr>
        </p:nvSpPr>
        <p:spPr>
          <a:xfrm>
            <a:off x="4798162" y="5288528"/>
            <a:ext cx="5801137" cy="5801137"/>
          </a:xfrm>
          <a:custGeom>
            <a:avLst/>
            <a:gdLst>
              <a:gd name="connsiteX0" fmla="*/ 2900569 w 5801137"/>
              <a:gd name="connsiteY0" fmla="*/ 0 h 5801137"/>
              <a:gd name="connsiteX1" fmla="*/ 5801137 w 5801137"/>
              <a:gd name="connsiteY1" fmla="*/ 2900569 h 5801137"/>
              <a:gd name="connsiteX2" fmla="*/ 2900569 w 5801137"/>
              <a:gd name="connsiteY2" fmla="*/ 5801137 h 5801137"/>
              <a:gd name="connsiteX3" fmla="*/ 0 w 5801137"/>
              <a:gd name="connsiteY3" fmla="*/ 2900569 h 5801137"/>
            </a:gdLst>
            <a:ahLst/>
            <a:cxnLst>
              <a:cxn ang="0">
                <a:pos x="connsiteX0" y="connsiteY0"/>
              </a:cxn>
              <a:cxn ang="0">
                <a:pos x="connsiteX1" y="connsiteY1"/>
              </a:cxn>
              <a:cxn ang="0">
                <a:pos x="connsiteX2" y="connsiteY2"/>
              </a:cxn>
              <a:cxn ang="0">
                <a:pos x="connsiteX3" y="connsiteY3"/>
              </a:cxn>
            </a:cxnLst>
            <a:rect l="l" t="t" r="r" b="b"/>
            <a:pathLst>
              <a:path w="5801137" h="5801137">
                <a:moveTo>
                  <a:pt x="2900569" y="0"/>
                </a:moveTo>
                <a:lnTo>
                  <a:pt x="5801137" y="2900569"/>
                </a:lnTo>
                <a:lnTo>
                  <a:pt x="2900569" y="5801137"/>
                </a:lnTo>
                <a:lnTo>
                  <a:pt x="0" y="2900569"/>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1" name="Picture 10">
            <a:extLst>
              <a:ext uri="{FF2B5EF4-FFF2-40B4-BE49-F238E27FC236}">
                <a16:creationId xmlns:a16="http://schemas.microsoft.com/office/drawing/2014/main" id="{9625AFA5-B1E5-4010-8285-B93CC3B455D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8777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66BA3E4-E706-4A36-A8BF-D3394ACDF462}"/>
              </a:ext>
            </a:extLst>
          </p:cNvPr>
          <p:cNvSpPr>
            <a:spLocks noGrp="1"/>
          </p:cNvSpPr>
          <p:nvPr>
            <p:ph type="pic" sz="quarter" idx="10"/>
          </p:nvPr>
        </p:nvSpPr>
        <p:spPr>
          <a:xfrm>
            <a:off x="3255471" y="1132449"/>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CAF68CCA-2CEA-4C39-BC8D-281ABC305B0E}"/>
              </a:ext>
            </a:extLst>
          </p:cNvPr>
          <p:cNvSpPr>
            <a:spLocks noGrp="1"/>
          </p:cNvSpPr>
          <p:nvPr>
            <p:ph type="pic" sz="quarter" idx="11"/>
          </p:nvPr>
        </p:nvSpPr>
        <p:spPr>
          <a:xfrm>
            <a:off x="1201029" y="3186890"/>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629CFAE1-CEDB-4228-AC1F-64B9DF6BE585}"/>
              </a:ext>
            </a:extLst>
          </p:cNvPr>
          <p:cNvSpPr>
            <a:spLocks noGrp="1"/>
          </p:cNvSpPr>
          <p:nvPr>
            <p:ph type="pic" sz="quarter" idx="12"/>
          </p:nvPr>
        </p:nvSpPr>
        <p:spPr>
          <a:xfrm>
            <a:off x="5309910" y="3186890"/>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B3AFE634-6613-4EF9-A187-D53BF35DB786}"/>
              </a:ext>
            </a:extLst>
          </p:cNvPr>
          <p:cNvSpPr>
            <a:spLocks noGrp="1"/>
          </p:cNvSpPr>
          <p:nvPr>
            <p:ph type="pic" sz="quarter" idx="13"/>
          </p:nvPr>
        </p:nvSpPr>
        <p:spPr>
          <a:xfrm>
            <a:off x="3255470" y="5241330"/>
            <a:ext cx="3913219" cy="3913220"/>
          </a:xfrm>
          <a:custGeom>
            <a:avLst/>
            <a:gdLst>
              <a:gd name="connsiteX0" fmla="*/ 1956609 w 3913219"/>
              <a:gd name="connsiteY0" fmla="*/ 0 h 3913220"/>
              <a:gd name="connsiteX1" fmla="*/ 3913219 w 3913219"/>
              <a:gd name="connsiteY1" fmla="*/ 1956610 h 3913220"/>
              <a:gd name="connsiteX2" fmla="*/ 1956609 w 3913219"/>
              <a:gd name="connsiteY2" fmla="*/ 3913220 h 3913220"/>
              <a:gd name="connsiteX3" fmla="*/ 0 w 3913219"/>
              <a:gd name="connsiteY3" fmla="*/ 1956610 h 3913220"/>
            </a:gdLst>
            <a:ahLst/>
            <a:cxnLst>
              <a:cxn ang="0">
                <a:pos x="connsiteX0" y="connsiteY0"/>
              </a:cxn>
              <a:cxn ang="0">
                <a:pos x="connsiteX1" y="connsiteY1"/>
              </a:cxn>
              <a:cxn ang="0">
                <a:pos x="connsiteX2" y="connsiteY2"/>
              </a:cxn>
              <a:cxn ang="0">
                <a:pos x="connsiteX3" y="connsiteY3"/>
              </a:cxn>
            </a:cxnLst>
            <a:rect l="l" t="t" r="r" b="b"/>
            <a:pathLst>
              <a:path w="3913219" h="3913220">
                <a:moveTo>
                  <a:pt x="1956609" y="0"/>
                </a:moveTo>
                <a:lnTo>
                  <a:pt x="3913219" y="1956610"/>
                </a:lnTo>
                <a:lnTo>
                  <a:pt x="1956609" y="3913220"/>
                </a:lnTo>
                <a:lnTo>
                  <a:pt x="0" y="195661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2" name="Picture 11">
            <a:extLst>
              <a:ext uri="{FF2B5EF4-FFF2-40B4-BE49-F238E27FC236}">
                <a16:creationId xmlns:a16="http://schemas.microsoft.com/office/drawing/2014/main" id="{7867570E-93B6-4489-B82A-639AE5FB18C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8761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EB3323B-0DA3-433F-A6B7-D672C6F8AF8E}"/>
              </a:ext>
            </a:extLst>
          </p:cNvPr>
          <p:cNvSpPr>
            <a:spLocks noGrp="1"/>
          </p:cNvSpPr>
          <p:nvPr>
            <p:ph type="pic" sz="quarter" idx="11"/>
          </p:nvPr>
        </p:nvSpPr>
        <p:spPr>
          <a:xfrm>
            <a:off x="12045523" y="5346145"/>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75B27FFB-1626-4E93-A64D-0E34B8F54E78}"/>
              </a:ext>
            </a:extLst>
          </p:cNvPr>
          <p:cNvSpPr>
            <a:spLocks noGrp="1"/>
          </p:cNvSpPr>
          <p:nvPr>
            <p:ph type="pic" sz="quarter" idx="12"/>
          </p:nvPr>
        </p:nvSpPr>
        <p:spPr>
          <a:xfrm>
            <a:off x="16301065" y="1090603"/>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DF3A1D02-4E0A-474D-8EE4-01B86768AAD6}"/>
              </a:ext>
            </a:extLst>
          </p:cNvPr>
          <p:cNvSpPr>
            <a:spLocks noGrp="1"/>
          </p:cNvSpPr>
          <p:nvPr>
            <p:ph type="pic" sz="quarter" idx="13"/>
          </p:nvPr>
        </p:nvSpPr>
        <p:spPr>
          <a:xfrm>
            <a:off x="12045523" y="-3164939"/>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5" name="Picture Placeholder 14">
            <a:extLst>
              <a:ext uri="{FF2B5EF4-FFF2-40B4-BE49-F238E27FC236}">
                <a16:creationId xmlns:a16="http://schemas.microsoft.com/office/drawing/2014/main" id="{F74E25C1-B63F-40B0-86F2-A3AEEE6B0F55}"/>
              </a:ext>
            </a:extLst>
          </p:cNvPr>
          <p:cNvSpPr>
            <a:spLocks noGrp="1"/>
          </p:cNvSpPr>
          <p:nvPr>
            <p:ph type="pic" sz="quarter" idx="10"/>
          </p:nvPr>
        </p:nvSpPr>
        <p:spPr>
          <a:xfrm>
            <a:off x="7789983" y="1090604"/>
            <a:ext cx="8105794" cy="8105794"/>
          </a:xfrm>
          <a:custGeom>
            <a:avLst/>
            <a:gdLst>
              <a:gd name="connsiteX0" fmla="*/ 4052896 w 8105794"/>
              <a:gd name="connsiteY0" fmla="*/ 0 h 8105794"/>
              <a:gd name="connsiteX1" fmla="*/ 8105794 w 8105794"/>
              <a:gd name="connsiteY1" fmla="*/ 4052898 h 8105794"/>
              <a:gd name="connsiteX2" fmla="*/ 4052896 w 8105794"/>
              <a:gd name="connsiteY2" fmla="*/ 8105794 h 8105794"/>
              <a:gd name="connsiteX3" fmla="*/ 0 w 8105794"/>
              <a:gd name="connsiteY3" fmla="*/ 4052898 h 8105794"/>
            </a:gdLst>
            <a:ahLst/>
            <a:cxnLst>
              <a:cxn ang="0">
                <a:pos x="connsiteX0" y="connsiteY0"/>
              </a:cxn>
              <a:cxn ang="0">
                <a:pos x="connsiteX1" y="connsiteY1"/>
              </a:cxn>
              <a:cxn ang="0">
                <a:pos x="connsiteX2" y="connsiteY2"/>
              </a:cxn>
              <a:cxn ang="0">
                <a:pos x="connsiteX3" y="connsiteY3"/>
              </a:cxn>
            </a:cxnLst>
            <a:rect l="l" t="t" r="r" b="b"/>
            <a:pathLst>
              <a:path w="8105794" h="8105794">
                <a:moveTo>
                  <a:pt x="4052896" y="0"/>
                </a:moveTo>
                <a:lnTo>
                  <a:pt x="8105794" y="4052898"/>
                </a:lnTo>
                <a:lnTo>
                  <a:pt x="4052896" y="8105794"/>
                </a:lnTo>
                <a:lnTo>
                  <a:pt x="0" y="4052898"/>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2" name="Picture 11">
            <a:extLst>
              <a:ext uri="{FF2B5EF4-FFF2-40B4-BE49-F238E27FC236}">
                <a16:creationId xmlns:a16="http://schemas.microsoft.com/office/drawing/2014/main" id="{39BB2CE6-5B9A-4B4E-B900-8F51584EE48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60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E83701-7759-4387-B1E3-B7A21BFFFC01}"/>
              </a:ext>
            </a:extLst>
          </p:cNvPr>
          <p:cNvSpPr>
            <a:spLocks noGrp="1"/>
          </p:cNvSpPr>
          <p:nvPr>
            <p:ph type="pic" sz="quarter" idx="10"/>
          </p:nvPr>
        </p:nvSpPr>
        <p:spPr>
          <a:xfrm>
            <a:off x="11124960" y="-3988932"/>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E25178CC-28FB-4D80-9FCC-CF36E47D9D39}"/>
              </a:ext>
            </a:extLst>
          </p:cNvPr>
          <p:cNvSpPr>
            <a:spLocks noGrp="1"/>
          </p:cNvSpPr>
          <p:nvPr>
            <p:ph type="pic" sz="quarter" idx="11"/>
          </p:nvPr>
        </p:nvSpPr>
        <p:spPr>
          <a:xfrm>
            <a:off x="8022328" y="-886300"/>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29ACA154-FAAD-43D2-83B2-4153FD25257D}"/>
              </a:ext>
            </a:extLst>
          </p:cNvPr>
          <p:cNvSpPr>
            <a:spLocks noGrp="1"/>
          </p:cNvSpPr>
          <p:nvPr>
            <p:ph type="pic" sz="quarter" idx="12"/>
          </p:nvPr>
        </p:nvSpPr>
        <p:spPr>
          <a:xfrm>
            <a:off x="8022328" y="5318966"/>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9" name="Picture Placeholder 18">
            <a:extLst>
              <a:ext uri="{FF2B5EF4-FFF2-40B4-BE49-F238E27FC236}">
                <a16:creationId xmlns:a16="http://schemas.microsoft.com/office/drawing/2014/main" id="{979909E2-7C9B-4D8E-924D-BCCB51A221A3}"/>
              </a:ext>
            </a:extLst>
          </p:cNvPr>
          <p:cNvSpPr>
            <a:spLocks noGrp="1"/>
          </p:cNvSpPr>
          <p:nvPr>
            <p:ph type="pic" sz="quarter" idx="13"/>
          </p:nvPr>
        </p:nvSpPr>
        <p:spPr>
          <a:xfrm>
            <a:off x="11126932" y="2218304"/>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0" name="Picture Placeholder 19">
            <a:extLst>
              <a:ext uri="{FF2B5EF4-FFF2-40B4-BE49-F238E27FC236}">
                <a16:creationId xmlns:a16="http://schemas.microsoft.com/office/drawing/2014/main" id="{A18009C6-4D75-4628-9C19-BFE1424FF51C}"/>
              </a:ext>
            </a:extLst>
          </p:cNvPr>
          <p:cNvSpPr>
            <a:spLocks noGrp="1"/>
          </p:cNvSpPr>
          <p:nvPr>
            <p:ph type="pic" sz="quarter" idx="14"/>
          </p:nvPr>
        </p:nvSpPr>
        <p:spPr>
          <a:xfrm>
            <a:off x="11124959" y="8421597"/>
            <a:ext cx="5854336" cy="5854335"/>
          </a:xfrm>
          <a:custGeom>
            <a:avLst/>
            <a:gdLst>
              <a:gd name="connsiteX0" fmla="*/ 2927168 w 5854336"/>
              <a:gd name="connsiteY0" fmla="*/ 0 h 5854335"/>
              <a:gd name="connsiteX1" fmla="*/ 5854336 w 5854336"/>
              <a:gd name="connsiteY1" fmla="*/ 2927167 h 5854335"/>
              <a:gd name="connsiteX2" fmla="*/ 2927168 w 5854336"/>
              <a:gd name="connsiteY2" fmla="*/ 5854335 h 5854335"/>
              <a:gd name="connsiteX3" fmla="*/ 0 w 5854336"/>
              <a:gd name="connsiteY3" fmla="*/ 2927167 h 5854335"/>
            </a:gdLst>
            <a:ahLst/>
            <a:cxnLst>
              <a:cxn ang="0">
                <a:pos x="connsiteX0" y="connsiteY0"/>
              </a:cxn>
              <a:cxn ang="0">
                <a:pos x="connsiteX1" y="connsiteY1"/>
              </a:cxn>
              <a:cxn ang="0">
                <a:pos x="connsiteX2" y="connsiteY2"/>
              </a:cxn>
              <a:cxn ang="0">
                <a:pos x="connsiteX3" y="connsiteY3"/>
              </a:cxn>
            </a:cxnLst>
            <a:rect l="l" t="t" r="r" b="b"/>
            <a:pathLst>
              <a:path w="5854336" h="5854335">
                <a:moveTo>
                  <a:pt x="2927168" y="0"/>
                </a:moveTo>
                <a:lnTo>
                  <a:pt x="5854336" y="2927167"/>
                </a:lnTo>
                <a:lnTo>
                  <a:pt x="2927168" y="5854335"/>
                </a:lnTo>
                <a:lnTo>
                  <a:pt x="0" y="2927167"/>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286E3873-3965-41CE-805A-20969FC3AFB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7213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C53EFB11-0E3F-433F-A8F9-CCB36BBFD3D3}"/>
              </a:ext>
            </a:extLst>
          </p:cNvPr>
          <p:cNvSpPr>
            <a:spLocks noGrp="1"/>
          </p:cNvSpPr>
          <p:nvPr>
            <p:ph type="pic" sz="quarter" idx="13"/>
          </p:nvPr>
        </p:nvSpPr>
        <p:spPr>
          <a:xfrm>
            <a:off x="3377957" y="1330470"/>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2" name="Picture Placeholder 21">
            <a:extLst>
              <a:ext uri="{FF2B5EF4-FFF2-40B4-BE49-F238E27FC236}">
                <a16:creationId xmlns:a16="http://schemas.microsoft.com/office/drawing/2014/main" id="{320DE754-814B-452C-8E1F-F5AF94CBFD9D}"/>
              </a:ext>
            </a:extLst>
          </p:cNvPr>
          <p:cNvSpPr>
            <a:spLocks noGrp="1"/>
          </p:cNvSpPr>
          <p:nvPr>
            <p:ph type="pic" sz="quarter" idx="10"/>
          </p:nvPr>
        </p:nvSpPr>
        <p:spPr>
          <a:xfrm>
            <a:off x="7283988" y="-2575558"/>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7" name="Picture Placeholder 26">
            <a:extLst>
              <a:ext uri="{FF2B5EF4-FFF2-40B4-BE49-F238E27FC236}">
                <a16:creationId xmlns:a16="http://schemas.microsoft.com/office/drawing/2014/main" id="{BAB5245E-D6A2-449C-AACB-306113386F7B}"/>
              </a:ext>
            </a:extLst>
          </p:cNvPr>
          <p:cNvSpPr>
            <a:spLocks noGrp="1"/>
          </p:cNvSpPr>
          <p:nvPr>
            <p:ph type="pic" sz="quarter" idx="11"/>
          </p:nvPr>
        </p:nvSpPr>
        <p:spPr>
          <a:xfrm>
            <a:off x="3377957" y="5236500"/>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8" name="Picture Placeholder 27">
            <a:extLst>
              <a:ext uri="{FF2B5EF4-FFF2-40B4-BE49-F238E27FC236}">
                <a16:creationId xmlns:a16="http://schemas.microsoft.com/office/drawing/2014/main" id="{47A3A5E9-3A75-4617-8774-BAF0FA984D57}"/>
              </a:ext>
            </a:extLst>
          </p:cNvPr>
          <p:cNvSpPr>
            <a:spLocks noGrp="1"/>
          </p:cNvSpPr>
          <p:nvPr>
            <p:ph type="pic" sz="quarter" idx="12"/>
          </p:nvPr>
        </p:nvSpPr>
        <p:spPr>
          <a:xfrm>
            <a:off x="1424942" y="3283485"/>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0" name="Picture Placeholder 29">
            <a:extLst>
              <a:ext uri="{FF2B5EF4-FFF2-40B4-BE49-F238E27FC236}">
                <a16:creationId xmlns:a16="http://schemas.microsoft.com/office/drawing/2014/main" id="{D7A725FB-1208-4F55-9F5E-36E4DB719F61}"/>
              </a:ext>
            </a:extLst>
          </p:cNvPr>
          <p:cNvSpPr>
            <a:spLocks noGrp="1"/>
          </p:cNvSpPr>
          <p:nvPr>
            <p:ph type="pic" sz="quarter" idx="14"/>
          </p:nvPr>
        </p:nvSpPr>
        <p:spPr>
          <a:xfrm>
            <a:off x="5330971" y="-622544"/>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1" name="Picture Placeholder 30">
            <a:extLst>
              <a:ext uri="{FF2B5EF4-FFF2-40B4-BE49-F238E27FC236}">
                <a16:creationId xmlns:a16="http://schemas.microsoft.com/office/drawing/2014/main" id="{AD72B471-70CD-49B0-B528-82E7B33246F5}"/>
              </a:ext>
            </a:extLst>
          </p:cNvPr>
          <p:cNvSpPr>
            <a:spLocks noGrp="1"/>
          </p:cNvSpPr>
          <p:nvPr>
            <p:ph type="pic" sz="quarter" idx="15"/>
          </p:nvPr>
        </p:nvSpPr>
        <p:spPr>
          <a:xfrm>
            <a:off x="9237001" y="-622544"/>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2" name="Picture Placeholder 31">
            <a:extLst>
              <a:ext uri="{FF2B5EF4-FFF2-40B4-BE49-F238E27FC236}">
                <a16:creationId xmlns:a16="http://schemas.microsoft.com/office/drawing/2014/main" id="{B9BE7104-7343-41A8-BFB0-41E2CE26A526}"/>
              </a:ext>
            </a:extLst>
          </p:cNvPr>
          <p:cNvSpPr>
            <a:spLocks noGrp="1"/>
          </p:cNvSpPr>
          <p:nvPr>
            <p:ph type="pic" sz="quarter" idx="16"/>
          </p:nvPr>
        </p:nvSpPr>
        <p:spPr>
          <a:xfrm>
            <a:off x="11190016" y="1330471"/>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3" name="Picture Placeholder 32">
            <a:extLst>
              <a:ext uri="{FF2B5EF4-FFF2-40B4-BE49-F238E27FC236}">
                <a16:creationId xmlns:a16="http://schemas.microsoft.com/office/drawing/2014/main" id="{87B908DF-FE24-41B1-B388-5EF62864EF8F}"/>
              </a:ext>
            </a:extLst>
          </p:cNvPr>
          <p:cNvSpPr>
            <a:spLocks noGrp="1"/>
          </p:cNvSpPr>
          <p:nvPr>
            <p:ph type="pic" sz="quarter" idx="17"/>
          </p:nvPr>
        </p:nvSpPr>
        <p:spPr>
          <a:xfrm>
            <a:off x="9237001" y="7189515"/>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4" name="Picture Placeholder 33">
            <a:extLst>
              <a:ext uri="{FF2B5EF4-FFF2-40B4-BE49-F238E27FC236}">
                <a16:creationId xmlns:a16="http://schemas.microsoft.com/office/drawing/2014/main" id="{C0A7EE89-04B9-48A4-B514-D80CFF55FC31}"/>
              </a:ext>
            </a:extLst>
          </p:cNvPr>
          <p:cNvSpPr>
            <a:spLocks noGrp="1"/>
          </p:cNvSpPr>
          <p:nvPr>
            <p:ph type="pic" sz="quarter" idx="18"/>
          </p:nvPr>
        </p:nvSpPr>
        <p:spPr>
          <a:xfrm>
            <a:off x="11190016" y="5236501"/>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5" name="Picture Placeholder 34">
            <a:extLst>
              <a:ext uri="{FF2B5EF4-FFF2-40B4-BE49-F238E27FC236}">
                <a16:creationId xmlns:a16="http://schemas.microsoft.com/office/drawing/2014/main" id="{61D0BB5E-2342-49E5-9015-F07B0056B29A}"/>
              </a:ext>
            </a:extLst>
          </p:cNvPr>
          <p:cNvSpPr>
            <a:spLocks noGrp="1"/>
          </p:cNvSpPr>
          <p:nvPr>
            <p:ph type="pic" sz="quarter" idx="19"/>
          </p:nvPr>
        </p:nvSpPr>
        <p:spPr>
          <a:xfrm>
            <a:off x="13143031" y="3283486"/>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6" name="Picture Placeholder 35">
            <a:extLst>
              <a:ext uri="{FF2B5EF4-FFF2-40B4-BE49-F238E27FC236}">
                <a16:creationId xmlns:a16="http://schemas.microsoft.com/office/drawing/2014/main" id="{C56989F0-130E-4926-B224-E62CCA253677}"/>
              </a:ext>
            </a:extLst>
          </p:cNvPr>
          <p:cNvSpPr>
            <a:spLocks noGrp="1"/>
          </p:cNvSpPr>
          <p:nvPr>
            <p:ph type="pic" sz="quarter" idx="20"/>
          </p:nvPr>
        </p:nvSpPr>
        <p:spPr>
          <a:xfrm>
            <a:off x="7283987" y="9142530"/>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37" name="Picture Placeholder 36">
            <a:extLst>
              <a:ext uri="{FF2B5EF4-FFF2-40B4-BE49-F238E27FC236}">
                <a16:creationId xmlns:a16="http://schemas.microsoft.com/office/drawing/2014/main" id="{14F4ACB0-999A-48D2-828A-013782F52A18}"/>
              </a:ext>
            </a:extLst>
          </p:cNvPr>
          <p:cNvSpPr>
            <a:spLocks noGrp="1"/>
          </p:cNvSpPr>
          <p:nvPr>
            <p:ph type="pic" sz="quarter" idx="21"/>
          </p:nvPr>
        </p:nvSpPr>
        <p:spPr>
          <a:xfrm>
            <a:off x="5330972" y="7189515"/>
            <a:ext cx="3720027" cy="3720028"/>
          </a:xfrm>
          <a:custGeom>
            <a:avLst/>
            <a:gdLst>
              <a:gd name="connsiteX0" fmla="*/ 1860013 w 3720027"/>
              <a:gd name="connsiteY0" fmla="*/ 0 h 3720028"/>
              <a:gd name="connsiteX1" fmla="*/ 3720027 w 3720027"/>
              <a:gd name="connsiteY1" fmla="*/ 1860014 h 3720028"/>
              <a:gd name="connsiteX2" fmla="*/ 1860013 w 3720027"/>
              <a:gd name="connsiteY2" fmla="*/ 3720028 h 3720028"/>
              <a:gd name="connsiteX3" fmla="*/ 0 w 3720027"/>
              <a:gd name="connsiteY3" fmla="*/ 1860014 h 3720028"/>
            </a:gdLst>
            <a:ahLst/>
            <a:cxnLst>
              <a:cxn ang="0">
                <a:pos x="connsiteX0" y="connsiteY0"/>
              </a:cxn>
              <a:cxn ang="0">
                <a:pos x="connsiteX1" y="connsiteY1"/>
              </a:cxn>
              <a:cxn ang="0">
                <a:pos x="connsiteX2" y="connsiteY2"/>
              </a:cxn>
              <a:cxn ang="0">
                <a:pos x="connsiteX3" y="connsiteY3"/>
              </a:cxn>
            </a:cxnLst>
            <a:rect l="l" t="t" r="r" b="b"/>
            <a:pathLst>
              <a:path w="3720027" h="3720028">
                <a:moveTo>
                  <a:pt x="1860013" y="0"/>
                </a:moveTo>
                <a:lnTo>
                  <a:pt x="3720027" y="1860014"/>
                </a:lnTo>
                <a:lnTo>
                  <a:pt x="1860013" y="3720028"/>
                </a:lnTo>
                <a:lnTo>
                  <a:pt x="0" y="186001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20" name="Picture 19">
            <a:extLst>
              <a:ext uri="{FF2B5EF4-FFF2-40B4-BE49-F238E27FC236}">
                <a16:creationId xmlns:a16="http://schemas.microsoft.com/office/drawing/2014/main" id="{EB805081-71B4-442C-862E-0279C53EF20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1293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CEC2718-22EA-49E3-95FF-2F0DF84901D1}"/>
              </a:ext>
            </a:extLst>
          </p:cNvPr>
          <p:cNvSpPr>
            <a:spLocks noGrp="1"/>
          </p:cNvSpPr>
          <p:nvPr>
            <p:ph type="pic" sz="quarter" idx="10"/>
          </p:nvPr>
        </p:nvSpPr>
        <p:spPr>
          <a:xfrm>
            <a:off x="1371600"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350442F2-284F-4B12-8BD8-2F66443248AA}"/>
              </a:ext>
            </a:extLst>
          </p:cNvPr>
          <p:cNvSpPr>
            <a:spLocks noGrp="1"/>
          </p:cNvSpPr>
          <p:nvPr>
            <p:ph type="pic" sz="quarter" idx="11"/>
          </p:nvPr>
        </p:nvSpPr>
        <p:spPr>
          <a:xfrm>
            <a:off x="5330984"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9C93027F-6EA9-46C8-B269-4ADFD2252F2E}"/>
              </a:ext>
            </a:extLst>
          </p:cNvPr>
          <p:cNvSpPr>
            <a:spLocks noGrp="1"/>
          </p:cNvSpPr>
          <p:nvPr>
            <p:ph type="pic" sz="quarter" idx="12"/>
          </p:nvPr>
        </p:nvSpPr>
        <p:spPr>
          <a:xfrm>
            <a:off x="9290368"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E87565D4-862B-471F-A995-AC5240E48D81}"/>
              </a:ext>
            </a:extLst>
          </p:cNvPr>
          <p:cNvSpPr>
            <a:spLocks noGrp="1"/>
          </p:cNvSpPr>
          <p:nvPr>
            <p:ph type="pic" sz="quarter" idx="13"/>
          </p:nvPr>
        </p:nvSpPr>
        <p:spPr>
          <a:xfrm>
            <a:off x="13249752" y="3313474"/>
            <a:ext cx="3666648" cy="3666648"/>
          </a:xfrm>
          <a:custGeom>
            <a:avLst/>
            <a:gdLst>
              <a:gd name="connsiteX0" fmla="*/ 1833324 w 3666648"/>
              <a:gd name="connsiteY0" fmla="*/ 0 h 3666648"/>
              <a:gd name="connsiteX1" fmla="*/ 3666648 w 3666648"/>
              <a:gd name="connsiteY1" fmla="*/ 1833324 h 3666648"/>
              <a:gd name="connsiteX2" fmla="*/ 1833324 w 3666648"/>
              <a:gd name="connsiteY2" fmla="*/ 3666648 h 3666648"/>
              <a:gd name="connsiteX3" fmla="*/ 0 w 3666648"/>
              <a:gd name="connsiteY3" fmla="*/ 1833324 h 3666648"/>
            </a:gdLst>
            <a:ahLst/>
            <a:cxnLst>
              <a:cxn ang="0">
                <a:pos x="connsiteX0" y="connsiteY0"/>
              </a:cxn>
              <a:cxn ang="0">
                <a:pos x="connsiteX1" y="connsiteY1"/>
              </a:cxn>
              <a:cxn ang="0">
                <a:pos x="connsiteX2" y="connsiteY2"/>
              </a:cxn>
              <a:cxn ang="0">
                <a:pos x="connsiteX3" y="connsiteY3"/>
              </a:cxn>
            </a:cxnLst>
            <a:rect l="l" t="t" r="r" b="b"/>
            <a:pathLst>
              <a:path w="3666648" h="3666648">
                <a:moveTo>
                  <a:pt x="1833324" y="0"/>
                </a:moveTo>
                <a:lnTo>
                  <a:pt x="3666648" y="1833324"/>
                </a:lnTo>
                <a:lnTo>
                  <a:pt x="1833324" y="3666648"/>
                </a:lnTo>
                <a:lnTo>
                  <a:pt x="0" y="1833324"/>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2" name="Picture 11">
            <a:extLst>
              <a:ext uri="{FF2B5EF4-FFF2-40B4-BE49-F238E27FC236}">
                <a16:creationId xmlns:a16="http://schemas.microsoft.com/office/drawing/2014/main" id="{FAA30799-A79C-4A7F-93BB-FF68BF301F9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43562354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A1624D-5993-4360-897E-2393BA56CEFB}"/>
              </a:ext>
            </a:extLst>
          </p:cNvPr>
          <p:cNvSpPr>
            <a:spLocks noGrp="1"/>
          </p:cNvSpPr>
          <p:nvPr>
            <p:ph type="pic" sz="quarter" idx="10"/>
          </p:nvPr>
        </p:nvSpPr>
        <p:spPr>
          <a:xfrm>
            <a:off x="-700630" y="2201652"/>
            <a:ext cx="9423166" cy="5884500"/>
          </a:xfrm>
          <a:custGeom>
            <a:avLst/>
            <a:gdLst>
              <a:gd name="connsiteX0" fmla="*/ 0 w 9423166"/>
              <a:gd name="connsiteY0" fmla="*/ 0 h 5884500"/>
              <a:gd name="connsiteX1" fmla="*/ 9423166 w 9423166"/>
              <a:gd name="connsiteY1" fmla="*/ 0 h 5884500"/>
              <a:gd name="connsiteX2" fmla="*/ 9423166 w 9423166"/>
              <a:gd name="connsiteY2" fmla="*/ 5884500 h 5884500"/>
              <a:gd name="connsiteX3" fmla="*/ 0 w 9423166"/>
              <a:gd name="connsiteY3" fmla="*/ 5884500 h 5884500"/>
            </a:gdLst>
            <a:ahLst/>
            <a:cxnLst>
              <a:cxn ang="0">
                <a:pos x="connsiteX0" y="connsiteY0"/>
              </a:cxn>
              <a:cxn ang="0">
                <a:pos x="connsiteX1" y="connsiteY1"/>
              </a:cxn>
              <a:cxn ang="0">
                <a:pos x="connsiteX2" y="connsiteY2"/>
              </a:cxn>
              <a:cxn ang="0">
                <a:pos x="connsiteX3" y="connsiteY3"/>
              </a:cxn>
            </a:cxnLst>
            <a:rect l="l" t="t" r="r" b="b"/>
            <a:pathLst>
              <a:path w="9423166" h="5884500">
                <a:moveTo>
                  <a:pt x="0" y="0"/>
                </a:moveTo>
                <a:lnTo>
                  <a:pt x="9423166" y="0"/>
                </a:lnTo>
                <a:lnTo>
                  <a:pt x="9423166" y="5884500"/>
                </a:lnTo>
                <a:lnTo>
                  <a:pt x="0" y="5884500"/>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11" name="TextBox 10">
            <a:extLst>
              <a:ext uri="{FF2B5EF4-FFF2-40B4-BE49-F238E27FC236}">
                <a16:creationId xmlns:a16="http://schemas.microsoft.com/office/drawing/2014/main" id="{837EC04D-2023-417A-B8FB-045DCACFADE4}"/>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2" name="Picture 11">
            <a:extLst>
              <a:ext uri="{FF2B5EF4-FFF2-40B4-BE49-F238E27FC236}">
                <a16:creationId xmlns:a16="http://schemas.microsoft.com/office/drawing/2014/main" id="{89D355B3-490C-44A4-8E03-F27BD09E4BB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612620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46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EB05B-A380-494E-90C6-3D004B95595E}"/>
              </a:ext>
            </a:extLst>
          </p:cNvPr>
          <p:cNvPicPr>
            <a:picLocks noChangeAspect="1"/>
          </p:cNvPicPr>
          <p:nvPr userDrawn="1"/>
        </p:nvPicPr>
        <p:blipFill>
          <a:blip r:embed="rId2"/>
          <a:stretch>
            <a:fillRect/>
          </a:stretch>
        </p:blipFill>
        <p:spPr>
          <a:xfrm>
            <a:off x="1326241" y="788677"/>
            <a:ext cx="792549" cy="213378"/>
          </a:xfrm>
          <a:prstGeom prst="rect">
            <a:avLst/>
          </a:prstGeom>
        </p:spPr>
      </p:pic>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AD1B287-3F78-4CF5-B21C-F5D91BE1C42B}"/>
              </a:ext>
            </a:extLst>
          </p:cNvPr>
          <p:cNvSpPr>
            <a:spLocks noGrp="1"/>
          </p:cNvSpPr>
          <p:nvPr>
            <p:ph type="pic" sz="quarter" idx="10"/>
          </p:nvPr>
        </p:nvSpPr>
        <p:spPr>
          <a:xfrm>
            <a:off x="0" y="1"/>
            <a:ext cx="9731418" cy="10287001"/>
          </a:xfrm>
          <a:custGeom>
            <a:avLst/>
            <a:gdLst>
              <a:gd name="connsiteX0" fmla="*/ 0 w 9731418"/>
              <a:gd name="connsiteY0" fmla="*/ 0 h 10287001"/>
              <a:gd name="connsiteX1" fmla="*/ 4587918 w 9731418"/>
              <a:gd name="connsiteY1" fmla="*/ 0 h 10287001"/>
              <a:gd name="connsiteX2" fmla="*/ 9731418 w 9731418"/>
              <a:gd name="connsiteY2" fmla="*/ 5143501 h 10287001"/>
              <a:gd name="connsiteX3" fmla="*/ 4587919 w 9731418"/>
              <a:gd name="connsiteY3" fmla="*/ 10287001 h 10287001"/>
              <a:gd name="connsiteX4" fmla="*/ 0 w 9731418"/>
              <a:gd name="connsiteY4" fmla="*/ 1028700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1418" h="10287001">
                <a:moveTo>
                  <a:pt x="0" y="0"/>
                </a:moveTo>
                <a:lnTo>
                  <a:pt x="4587918" y="0"/>
                </a:lnTo>
                <a:lnTo>
                  <a:pt x="9731418" y="5143501"/>
                </a:lnTo>
                <a:lnTo>
                  <a:pt x="4587919" y="10287001"/>
                </a:lnTo>
                <a:lnTo>
                  <a:pt x="0" y="10287001"/>
                </a:lnTo>
                <a:close/>
              </a:path>
            </a:pathLst>
          </a:custGeom>
          <a:pattFill prst="lgCheck">
            <a:fgClr>
              <a:schemeClr val="bg1">
                <a:lumMod val="85000"/>
              </a:schemeClr>
            </a:fgClr>
            <a:bgClr>
              <a:schemeClr val="bg1"/>
            </a:bgClr>
          </a:pattFill>
        </p:spPr>
        <p:txBody>
          <a:bodyPr wrap="square">
            <a:noAutofit/>
          </a:bodyPr>
          <a:lstStyle>
            <a:lvl1pPr>
              <a:defRPr sz="2400"/>
            </a:lvl1pPr>
          </a:lstStyle>
          <a:p>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919AE995-FD7C-4D1B-A993-B5DAEA4A9240}"/>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7437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DDFD072-BD42-4163-891A-9DCE331AE561}"/>
              </a:ext>
            </a:extLst>
          </p:cNvPr>
          <p:cNvSpPr>
            <a:spLocks noGrp="1"/>
          </p:cNvSpPr>
          <p:nvPr>
            <p:ph type="pic" sz="quarter" idx="10"/>
          </p:nvPr>
        </p:nvSpPr>
        <p:spPr>
          <a:xfrm>
            <a:off x="1452315" y="1183564"/>
            <a:ext cx="8137162" cy="7919872"/>
          </a:xfrm>
          <a:custGeom>
            <a:avLst/>
            <a:gdLst>
              <a:gd name="connsiteX0" fmla="*/ 4068582 w 8137162"/>
              <a:gd name="connsiteY0" fmla="*/ 0 h 7919872"/>
              <a:gd name="connsiteX1" fmla="*/ 8137162 w 8137162"/>
              <a:gd name="connsiteY1" fmla="*/ 3959937 h 7919872"/>
              <a:gd name="connsiteX2" fmla="*/ 4068582 w 8137162"/>
              <a:gd name="connsiteY2" fmla="*/ 7919872 h 7919872"/>
              <a:gd name="connsiteX3" fmla="*/ 0 w 8137162"/>
              <a:gd name="connsiteY3" fmla="*/ 3959937 h 7919872"/>
            </a:gdLst>
            <a:ahLst/>
            <a:cxnLst>
              <a:cxn ang="0">
                <a:pos x="connsiteX0" y="connsiteY0"/>
              </a:cxn>
              <a:cxn ang="0">
                <a:pos x="connsiteX1" y="connsiteY1"/>
              </a:cxn>
              <a:cxn ang="0">
                <a:pos x="connsiteX2" y="connsiteY2"/>
              </a:cxn>
              <a:cxn ang="0">
                <a:pos x="connsiteX3" y="connsiteY3"/>
              </a:cxn>
            </a:cxnLst>
            <a:rect l="l" t="t" r="r" b="b"/>
            <a:pathLst>
              <a:path w="8137162" h="7919872">
                <a:moveTo>
                  <a:pt x="4068582" y="0"/>
                </a:moveTo>
                <a:lnTo>
                  <a:pt x="8137162" y="3959937"/>
                </a:lnTo>
                <a:lnTo>
                  <a:pt x="4068582" y="7919872"/>
                </a:lnTo>
                <a:lnTo>
                  <a:pt x="0" y="3959937"/>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3055CEC7-5C37-42EF-9666-7554FF32E155}"/>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612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2F370F9-4B2E-4717-B1C8-1BD568C44CDC}"/>
              </a:ext>
            </a:extLst>
          </p:cNvPr>
          <p:cNvSpPr>
            <a:spLocks noGrp="1"/>
          </p:cNvSpPr>
          <p:nvPr>
            <p:ph type="pic" sz="quarter" idx="10"/>
          </p:nvPr>
        </p:nvSpPr>
        <p:spPr>
          <a:xfrm>
            <a:off x="3" y="2"/>
            <a:ext cx="10404523" cy="9389009"/>
          </a:xfrm>
          <a:custGeom>
            <a:avLst/>
            <a:gdLst>
              <a:gd name="connsiteX0" fmla="*/ 0 w 10404523"/>
              <a:gd name="connsiteY0" fmla="*/ 0 h 9389009"/>
              <a:gd name="connsiteX1" fmla="*/ 8503919 w 10404523"/>
              <a:gd name="connsiteY1" fmla="*/ 0 h 9389009"/>
              <a:gd name="connsiteX2" fmla="*/ 10404523 w 10404523"/>
              <a:gd name="connsiteY2" fmla="*/ 1900604 h 9389009"/>
              <a:gd name="connsiteX3" fmla="*/ 2916118 w 10404523"/>
              <a:gd name="connsiteY3" fmla="*/ 9389009 h 9389009"/>
              <a:gd name="connsiteX4" fmla="*/ 0 w 10404523"/>
              <a:gd name="connsiteY4" fmla="*/ 6472891 h 938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4523" h="9389009">
                <a:moveTo>
                  <a:pt x="0" y="0"/>
                </a:moveTo>
                <a:lnTo>
                  <a:pt x="8503919" y="0"/>
                </a:lnTo>
                <a:lnTo>
                  <a:pt x="10404523" y="1900604"/>
                </a:lnTo>
                <a:lnTo>
                  <a:pt x="2916118" y="9389009"/>
                </a:lnTo>
                <a:lnTo>
                  <a:pt x="0" y="6472891"/>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8E1BDBBF-76F1-4E90-BB8F-1805672EF32B}"/>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13240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A983051-4A01-4701-8C5F-CC11086E3EA2}"/>
              </a:ext>
            </a:extLst>
          </p:cNvPr>
          <p:cNvSpPr>
            <a:spLocks noGrp="1"/>
          </p:cNvSpPr>
          <p:nvPr>
            <p:ph type="pic" sz="quarter" idx="10"/>
          </p:nvPr>
        </p:nvSpPr>
        <p:spPr>
          <a:xfrm>
            <a:off x="7297616" y="1371601"/>
            <a:ext cx="10990384" cy="8915401"/>
          </a:xfrm>
          <a:custGeom>
            <a:avLst/>
            <a:gdLst>
              <a:gd name="connsiteX0" fmla="*/ 7027984 w 10990384"/>
              <a:gd name="connsiteY0" fmla="*/ 0 h 8915401"/>
              <a:gd name="connsiteX1" fmla="*/ 10990384 w 10990384"/>
              <a:gd name="connsiteY1" fmla="*/ 3962402 h 8915401"/>
              <a:gd name="connsiteX2" fmla="*/ 10990384 w 10990384"/>
              <a:gd name="connsiteY2" fmla="*/ 8915401 h 8915401"/>
              <a:gd name="connsiteX3" fmla="*/ 1887414 w 10990384"/>
              <a:gd name="connsiteY3" fmla="*/ 8915401 h 8915401"/>
              <a:gd name="connsiteX4" fmla="*/ 0 w 10990384"/>
              <a:gd name="connsiteY4" fmla="*/ 7027985 h 891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384" h="8915401">
                <a:moveTo>
                  <a:pt x="7027984" y="0"/>
                </a:moveTo>
                <a:lnTo>
                  <a:pt x="10990384" y="3962402"/>
                </a:lnTo>
                <a:lnTo>
                  <a:pt x="10990384" y="8915401"/>
                </a:lnTo>
                <a:lnTo>
                  <a:pt x="1887414" y="8915401"/>
                </a:lnTo>
                <a:lnTo>
                  <a:pt x="0" y="7027985"/>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4E6EFEEC-897D-43B5-AF9B-901C2BCCD9C6}"/>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713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B835109-C3B0-442B-89CE-1FD2144A9D54}"/>
              </a:ext>
            </a:extLst>
          </p:cNvPr>
          <p:cNvSpPr>
            <a:spLocks noGrp="1"/>
          </p:cNvSpPr>
          <p:nvPr>
            <p:ph type="pic" sz="quarter" idx="10"/>
          </p:nvPr>
        </p:nvSpPr>
        <p:spPr>
          <a:xfrm>
            <a:off x="0" y="1362400"/>
            <a:ext cx="11143618" cy="8924600"/>
          </a:xfrm>
          <a:custGeom>
            <a:avLst/>
            <a:gdLst>
              <a:gd name="connsiteX0" fmla="*/ 4163592 w 11143618"/>
              <a:gd name="connsiteY0" fmla="*/ 0 h 8924600"/>
              <a:gd name="connsiteX1" fmla="*/ 11143618 w 11143618"/>
              <a:gd name="connsiteY1" fmla="*/ 6980026 h 8924600"/>
              <a:gd name="connsiteX2" fmla="*/ 9199044 w 11143618"/>
              <a:gd name="connsiteY2" fmla="*/ 8924600 h 8924600"/>
              <a:gd name="connsiteX3" fmla="*/ 0 w 11143618"/>
              <a:gd name="connsiteY3" fmla="*/ 8924600 h 8924600"/>
              <a:gd name="connsiteX4" fmla="*/ 0 w 11143618"/>
              <a:gd name="connsiteY4" fmla="*/ 4163592 h 892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618" h="8924600">
                <a:moveTo>
                  <a:pt x="4163592" y="0"/>
                </a:moveTo>
                <a:lnTo>
                  <a:pt x="11143618" y="6980026"/>
                </a:lnTo>
                <a:lnTo>
                  <a:pt x="9199044" y="8924600"/>
                </a:lnTo>
                <a:lnTo>
                  <a:pt x="0" y="8924600"/>
                </a:lnTo>
                <a:lnTo>
                  <a:pt x="0" y="4163592"/>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8A97587C-C5F2-4E84-9F50-6F24CE5558E8}"/>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0679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72C51E3-62DC-4C48-8D03-BDD806984C21}"/>
              </a:ext>
            </a:extLst>
          </p:cNvPr>
          <p:cNvSpPr>
            <a:spLocks noGrp="1"/>
          </p:cNvSpPr>
          <p:nvPr>
            <p:ph type="pic" sz="quarter" idx="10"/>
          </p:nvPr>
        </p:nvSpPr>
        <p:spPr>
          <a:xfrm>
            <a:off x="3174415" y="0"/>
            <a:ext cx="11939175" cy="7873684"/>
          </a:xfrm>
          <a:custGeom>
            <a:avLst/>
            <a:gdLst>
              <a:gd name="connsiteX0" fmla="*/ 1904095 w 11939175"/>
              <a:gd name="connsiteY0" fmla="*/ 0 h 7873684"/>
              <a:gd name="connsiteX1" fmla="*/ 10035079 w 11939175"/>
              <a:gd name="connsiteY1" fmla="*/ 0 h 7873684"/>
              <a:gd name="connsiteX2" fmla="*/ 11939175 w 11939175"/>
              <a:gd name="connsiteY2" fmla="*/ 1904096 h 7873684"/>
              <a:gd name="connsiteX3" fmla="*/ 5969587 w 11939175"/>
              <a:gd name="connsiteY3" fmla="*/ 7873684 h 7873684"/>
              <a:gd name="connsiteX4" fmla="*/ 0 w 11939175"/>
              <a:gd name="connsiteY4" fmla="*/ 1904096 h 787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9175" h="7873684">
                <a:moveTo>
                  <a:pt x="1904095" y="0"/>
                </a:moveTo>
                <a:lnTo>
                  <a:pt x="10035079" y="0"/>
                </a:lnTo>
                <a:lnTo>
                  <a:pt x="11939175" y="1904096"/>
                </a:lnTo>
                <a:lnTo>
                  <a:pt x="5969587" y="7873684"/>
                </a:lnTo>
                <a:lnTo>
                  <a:pt x="0" y="1904096"/>
                </a:lnTo>
                <a:close/>
              </a:path>
            </a:pathLst>
          </a:custGeom>
          <a:pattFill prst="lgCheck">
            <a:fgClr>
              <a:schemeClr val="bg1">
                <a:lumMod val="85000"/>
              </a:schemeClr>
            </a:fgClr>
            <a:bgClr>
              <a:schemeClr val="bg1"/>
            </a:bgClr>
          </a:pattFill>
        </p:spPr>
        <p:txBody>
          <a:bodyPr wrap="square">
            <a:noAutofit/>
          </a:bodyPr>
          <a:lstStyle>
            <a:lvl1pPr>
              <a:defRPr lang="en-US" sz="2400"/>
            </a:lvl1pPr>
          </a:lstStyle>
          <a:p>
            <a:pPr lvl="0"/>
            <a:endParaRPr lang="en-US"/>
          </a:p>
        </p:txBody>
      </p:sp>
      <p:sp>
        <p:nvSpPr>
          <p:cNvPr id="26" name="TextBox 25">
            <a:extLst>
              <a:ext uri="{FF2B5EF4-FFF2-40B4-BE49-F238E27FC236}">
                <a16:creationId xmlns:a16="http://schemas.microsoft.com/office/drawing/2014/main" id="{409BFBFD-66E8-4DE6-BA9E-96A54AA7865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5D215112-394B-4B96-8C6F-3676AA6D36C1}"/>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906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3"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64" r:id="rId20"/>
    <p:sldLayoutId id="2147483865"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B4A21F4-DA3E-4DD6-8E88-157AC7C67C78}"/>
              </a:ext>
            </a:extLst>
          </p:cNvPr>
          <p:cNvSpPr>
            <a:spLocks noGrp="1"/>
          </p:cNvSpPr>
          <p:nvPr>
            <p:ph type="pic" sz="quarter" idx="10"/>
          </p:nvPr>
        </p:nvSpPr>
        <p:spPr/>
      </p:sp>
      <p:grpSp>
        <p:nvGrpSpPr>
          <p:cNvPr id="3" name="Group 2">
            <a:extLst>
              <a:ext uri="{FF2B5EF4-FFF2-40B4-BE49-F238E27FC236}">
                <a16:creationId xmlns:a16="http://schemas.microsoft.com/office/drawing/2014/main" id="{B8CE993E-E3CC-4343-8661-161BEC03D9D2}"/>
              </a:ext>
            </a:extLst>
          </p:cNvPr>
          <p:cNvGrpSpPr/>
          <p:nvPr/>
        </p:nvGrpSpPr>
        <p:grpSpPr>
          <a:xfrm>
            <a:off x="7187880" y="3187380"/>
            <a:ext cx="3912242" cy="3912240"/>
            <a:chOff x="6070590" y="2084860"/>
            <a:chExt cx="6117283" cy="6117282"/>
          </a:xfrm>
        </p:grpSpPr>
        <p:sp>
          <p:nvSpPr>
            <p:cNvPr id="9" name="Rectangle 4_2">
              <a:extLst>
                <a:ext uri="{FF2B5EF4-FFF2-40B4-BE49-F238E27FC236}">
                  <a16:creationId xmlns:a16="http://schemas.microsoft.com/office/drawing/2014/main" id="{569898D3-48D4-4886-A515-8874FA9ED217}"/>
                </a:ext>
              </a:extLst>
            </p:cNvPr>
            <p:cNvSpPr/>
            <p:nvPr/>
          </p:nvSpPr>
          <p:spPr>
            <a:xfrm rot="2700000">
              <a:off x="6070591" y="2084859"/>
              <a:ext cx="6117282" cy="6117283"/>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0" name="Rectangle 4_1">
              <a:extLst>
                <a:ext uri="{FF2B5EF4-FFF2-40B4-BE49-F238E27FC236}">
                  <a16:creationId xmlns:a16="http://schemas.microsoft.com/office/drawing/2014/main" id="{FD94A9B8-3FAD-4ACB-B7B3-41030C849A15}"/>
                </a:ext>
              </a:extLst>
            </p:cNvPr>
            <p:cNvSpPr/>
            <p:nvPr/>
          </p:nvSpPr>
          <p:spPr>
            <a:xfrm rot="2700000">
              <a:off x="6374516" y="2388785"/>
              <a:ext cx="5509431" cy="5509432"/>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pic>
        <p:nvPicPr>
          <p:cNvPr id="6" name="Picture 5">
            <a:extLst>
              <a:ext uri="{FF2B5EF4-FFF2-40B4-BE49-F238E27FC236}">
                <a16:creationId xmlns:a16="http://schemas.microsoft.com/office/drawing/2014/main" id="{6500D6C8-BBC1-4638-8B73-BF1FA6CD49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7590" y="4061366"/>
            <a:ext cx="2072820" cy="2164268"/>
          </a:xfrm>
          <a:prstGeom prst="rect">
            <a:avLst/>
          </a:prstGeom>
        </p:spPr>
      </p:pic>
    </p:spTree>
    <p:extLst>
      <p:ext uri="{BB962C8B-B14F-4D97-AF65-F5344CB8AC3E}">
        <p14:creationId xmlns:p14="http://schemas.microsoft.com/office/powerpoint/2010/main" val="4491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6"/>
                                        </p:tgtEl>
                                        <p:attrNameLst>
                                          <p:attrName>style.visibility</p:attrName>
                                        </p:attrNameLst>
                                      </p:cBhvr>
                                      <p:to>
                                        <p:strVal val="visible"/>
                                      </p:to>
                                    </p:set>
                                    <p:anim to="" calcmode="lin" valueType="num">
                                      <p:cBhvr>
                                        <p:cTn id="11" dur="1000" fill="hold">
                                          <p:stCondLst>
                                            <p:cond delay="0"/>
                                          </p:stCondLst>
                                        </p:cTn>
                                        <p:tgtEl>
                                          <p:spTgt spid="6"/>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6"/>
                                        </p:tgtEl>
                                        <p:attrNameLst>
                                          <p:attrName>ppt_w</p:attrName>
                                        </p:attrNameLst>
                                      </p:cBhvr>
                                      <p:tavLst>
                                        <p:tav tm="0" fmla="#ppt_w-#ppt_w*((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F9C062-55E2-474A-8205-3CF10A9B09EC}"/>
              </a:ext>
            </a:extLst>
          </p:cNvPr>
          <p:cNvSpPr>
            <a:spLocks noGrp="1"/>
          </p:cNvSpPr>
          <p:nvPr>
            <p:ph type="pic" sz="quarter" idx="10"/>
          </p:nvPr>
        </p:nvSpPr>
        <p:spPr/>
      </p:sp>
      <p:grpSp>
        <p:nvGrpSpPr>
          <p:cNvPr id="13" name="Group 12">
            <a:extLst>
              <a:ext uri="{FF2B5EF4-FFF2-40B4-BE49-F238E27FC236}">
                <a16:creationId xmlns:a16="http://schemas.microsoft.com/office/drawing/2014/main" id="{C36A7675-8CD4-4741-8873-D4EF5211C710}"/>
              </a:ext>
            </a:extLst>
          </p:cNvPr>
          <p:cNvGrpSpPr/>
          <p:nvPr/>
        </p:nvGrpSpPr>
        <p:grpSpPr>
          <a:xfrm rot="2700000">
            <a:off x="6712328" y="2711827"/>
            <a:ext cx="4863343" cy="4863345"/>
            <a:chOff x="4256762" y="2883300"/>
            <a:chExt cx="4520399" cy="4520401"/>
          </a:xfrm>
        </p:grpSpPr>
        <p:sp>
          <p:nvSpPr>
            <p:cNvPr id="14" name="Rectangle 4_2">
              <a:extLst>
                <a:ext uri="{FF2B5EF4-FFF2-40B4-BE49-F238E27FC236}">
                  <a16:creationId xmlns:a16="http://schemas.microsoft.com/office/drawing/2014/main" id="{964AA9B1-362B-401A-A24D-745EB75FB5C2}"/>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5" name="Rectangle 4_1">
              <a:extLst>
                <a:ext uri="{FF2B5EF4-FFF2-40B4-BE49-F238E27FC236}">
                  <a16:creationId xmlns:a16="http://schemas.microsoft.com/office/drawing/2014/main" id="{9E86F56D-B026-43F0-BFC7-7B8D65F46951}"/>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6" name="TextBox 15">
            <a:extLst>
              <a:ext uri="{FF2B5EF4-FFF2-40B4-BE49-F238E27FC236}">
                <a16:creationId xmlns:a16="http://schemas.microsoft.com/office/drawing/2014/main" id="{C630319C-EC21-41D9-B703-447EDB7F73ED}"/>
              </a:ext>
            </a:extLst>
          </p:cNvPr>
          <p:cNvSpPr txBox="1"/>
          <p:nvPr/>
        </p:nvSpPr>
        <p:spPr>
          <a:xfrm>
            <a:off x="6801183" y="4097063"/>
            <a:ext cx="4685641" cy="2092881"/>
          </a:xfrm>
          <a:prstGeom prst="rect">
            <a:avLst/>
          </a:prstGeom>
          <a:noFill/>
        </p:spPr>
        <p:txBody>
          <a:bodyPr wrap="square" rtlCol="0">
            <a:spAutoFit/>
          </a:bodyPr>
          <a:lstStyle/>
          <a:p>
            <a:pPr algn="ctr"/>
            <a:r>
              <a:rPr lang="en-US" altLang="zh-CN" sz="2400">
                <a:solidFill>
                  <a:schemeClr val="bg1"/>
                </a:solidFill>
                <a:latin typeface="+mj-lt"/>
              </a:rPr>
              <a:t>Subtitle here</a:t>
            </a:r>
          </a:p>
          <a:p>
            <a:pPr algn="ctr">
              <a:spcBef>
                <a:spcPts val="1200"/>
              </a:spcBef>
            </a:pPr>
            <a:r>
              <a:rPr lang="en-US" altLang="zh-CN" sz="4800">
                <a:solidFill>
                  <a:schemeClr val="bg1"/>
                </a:solidFill>
                <a:latin typeface="Montserrat Black" panose="00000A00000000000000" pitchFamily="50" charset="0"/>
              </a:rPr>
              <a:t>Our Services Layout</a:t>
            </a:r>
            <a:endParaRPr lang="en-US" sz="4800">
              <a:solidFill>
                <a:schemeClr val="bg1"/>
              </a:solidFill>
              <a:latin typeface="Montserrat Black" panose="00000A00000000000000" pitchFamily="50" charset="0"/>
            </a:endParaRPr>
          </a:p>
        </p:txBody>
      </p:sp>
      <p:sp>
        <p:nvSpPr>
          <p:cNvPr id="22" name="Rectangle 2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A8C75EF-C62C-4F01-90B1-F7DD78FF2325}"/>
              </a:ext>
            </a:extLst>
          </p:cNvPr>
          <p:cNvSpPr/>
          <p:nvPr/>
        </p:nvSpPr>
        <p:spPr>
          <a:xfrm>
            <a:off x="13204678" y="2571963"/>
            <a:ext cx="3784599" cy="5143075"/>
          </a:xfrm>
          <a:prstGeom prst="rect">
            <a:avLst/>
          </a:prstGeom>
        </p:spPr>
        <p:txBody>
          <a:bodyPr wrap="square">
            <a:spAutoFit/>
          </a:bodyPr>
          <a:lstStyle/>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a:t>
            </a:r>
            <a:r>
              <a:rPr lang="es-ES" altLang="zh-CN" sz="1000">
                <a:solidFill>
                  <a:schemeClr val="bg1">
                    <a:lumMod val="65000"/>
                  </a:schemeClr>
                </a:solidFill>
                <a:ea typeface="Lato Light" panose="020F0502020204030203" pitchFamily="34" charset="0"/>
                <a:cs typeface="Lato Light" panose="020F0502020204030203" pitchFamily="34" charset="0"/>
              </a:rPr>
              <a:t>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His at soluta regione diceret. , cum et atqui placerat petentium. Per amet nonumy periculis ei. </a:t>
            </a: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pic>
        <p:nvPicPr>
          <p:cNvPr id="17" name="Picture 16">
            <a:extLst>
              <a:ext uri="{FF2B5EF4-FFF2-40B4-BE49-F238E27FC236}">
                <a16:creationId xmlns:a16="http://schemas.microsoft.com/office/drawing/2014/main" id="{DE744DE7-56EE-4E15-98F9-686CC2A3D5B6}"/>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43486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6"/>
                                        </p:tgtEl>
                                        <p:attrNameLst>
                                          <p:attrName>style.visibility</p:attrName>
                                        </p:attrNameLst>
                                      </p:cBhvr>
                                      <p:to>
                                        <p:strVal val="visible"/>
                                      </p:to>
                                    </p:set>
                                    <p:anim to="" calcmode="lin" valueType="num">
                                      <p:cBhvr>
                                        <p:cTn id="12" dur="750" fill="hold">
                                          <p:stCondLst>
                                            <p:cond delay="0"/>
                                          </p:stCondLst>
                                        </p:cTn>
                                        <p:tgtEl>
                                          <p:spTgt spid="16"/>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6"/>
                                        </p:tgtEl>
                                      </p:cBhvr>
                                    </p:animEffect>
                                  </p:childTnLst>
                                </p:cTn>
                              </p:par>
                            </p:childTnLst>
                          </p:cTn>
                        </p:par>
                        <p:par>
                          <p:cTn id="14" fill="hold">
                            <p:stCondLst>
                              <p:cond delay="238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23F6A94-48AC-423D-B471-DAC6774C36B1}"/>
              </a:ext>
            </a:extLst>
          </p:cNvPr>
          <p:cNvSpPr>
            <a:spLocks noGrp="1"/>
          </p:cNvSpPr>
          <p:nvPr>
            <p:ph type="pic" sz="quarter" idx="10"/>
          </p:nvPr>
        </p:nvSpPr>
        <p:spPr/>
      </p:sp>
      <p:sp>
        <p:nvSpPr>
          <p:cNvPr id="3" name="Arrow: Pentagon 2">
            <a:extLst>
              <a:ext uri="{FF2B5EF4-FFF2-40B4-BE49-F238E27FC236}">
                <a16:creationId xmlns:a16="http://schemas.microsoft.com/office/drawing/2014/main" id="{5AA1651D-681B-4152-AAB4-3BE1D20F8507}"/>
              </a:ext>
            </a:extLst>
          </p:cNvPr>
          <p:cNvSpPr/>
          <p:nvPr/>
        </p:nvSpPr>
        <p:spPr>
          <a:xfrm>
            <a:off x="-1" y="0"/>
            <a:ext cx="8336372" cy="10287000"/>
          </a:xfrm>
          <a:prstGeom prst="homePlate">
            <a:avLst>
              <a:gd name="adj" fmla="val 59899"/>
            </a:avLst>
          </a:prstGeom>
          <a:gradFill>
            <a:gsLst>
              <a:gs pos="0">
                <a:schemeClr val="accent1">
                  <a:alpha val="85000"/>
                </a:schemeClr>
              </a:gs>
              <a:gs pos="100000">
                <a:schemeClr val="accent6">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50"/>
          </a:p>
        </p:txBody>
      </p:sp>
      <p:sp>
        <p:nvSpPr>
          <p:cNvPr id="4" name="TextBox 3">
            <a:extLst>
              <a:ext uri="{FF2B5EF4-FFF2-40B4-BE49-F238E27FC236}">
                <a16:creationId xmlns:a16="http://schemas.microsoft.com/office/drawing/2014/main" id="{61B05508-70CB-4761-9593-BEF09C361DE4}"/>
              </a:ext>
            </a:extLst>
          </p:cNvPr>
          <p:cNvSpPr txBox="1"/>
          <p:nvPr/>
        </p:nvSpPr>
        <p:spPr>
          <a:xfrm>
            <a:off x="1227084" y="4097060"/>
            <a:ext cx="5305216" cy="2092881"/>
          </a:xfrm>
          <a:prstGeom prst="rect">
            <a:avLst/>
          </a:prstGeom>
          <a:noFill/>
        </p:spPr>
        <p:txBody>
          <a:bodyPr wrap="square" rtlCol="0">
            <a:spAutoFit/>
          </a:bodyPr>
          <a:lstStyle/>
          <a:p>
            <a:r>
              <a:rPr lang="en-US" altLang="zh-CN" sz="2400">
                <a:solidFill>
                  <a:schemeClr val="bg1"/>
                </a:solidFill>
                <a:latin typeface="+mj-lt"/>
              </a:rPr>
              <a:t>Subtitle Here</a:t>
            </a:r>
          </a:p>
          <a:p>
            <a:pPr>
              <a:spcBef>
                <a:spcPts val="1200"/>
              </a:spcBef>
            </a:pPr>
            <a:r>
              <a:rPr lang="en-US" altLang="zh-CN" sz="4800">
                <a:solidFill>
                  <a:schemeClr val="bg1"/>
                </a:solidFill>
                <a:latin typeface="Montserrat Black" panose="00000A00000000000000" pitchFamily="50" charset="0"/>
              </a:rPr>
              <a:t>Creative and Simple</a:t>
            </a:r>
            <a:endParaRPr lang="en-US" sz="4800">
              <a:solidFill>
                <a:schemeClr val="bg1"/>
              </a:solidFill>
              <a:latin typeface="Montserrat Black" panose="00000A00000000000000" pitchFamily="50" charset="0"/>
            </a:endParaRPr>
          </a:p>
        </p:txBody>
      </p:sp>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733ED36-5B4E-4F01-88C3-7659B86595FB}"/>
              </a:ext>
            </a:extLst>
          </p:cNvPr>
          <p:cNvSpPr/>
          <p:nvPr/>
        </p:nvSpPr>
        <p:spPr>
          <a:xfrm>
            <a:off x="12161285" y="6653071"/>
            <a:ext cx="4644499" cy="1834477"/>
          </a:xfrm>
          <a:prstGeom prst="rect">
            <a:avLst/>
          </a:prstGeom>
          <a:noFill/>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6" name="TextBox 5">
            <a:extLst>
              <a:ext uri="{FF2B5EF4-FFF2-40B4-BE49-F238E27FC236}">
                <a16:creationId xmlns:a16="http://schemas.microsoft.com/office/drawing/2014/main" id="{B0969AE4-FE9C-41E2-8B35-8D703FD835CE}"/>
              </a:ext>
            </a:extLst>
          </p:cNvPr>
          <p:cNvSpPr txBox="1"/>
          <p:nvPr/>
        </p:nvSpPr>
        <p:spPr>
          <a:xfrm>
            <a:off x="12153665" y="1815157"/>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Simple design</a:t>
            </a:r>
            <a:endParaRPr lang="zh-CN" altLang="en-US" sz="6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98D879E2-B9ED-47BA-884D-E356AC08CF46}"/>
              </a:ext>
            </a:extLst>
          </p:cNvPr>
          <p:cNvSpPr txBox="1"/>
          <p:nvPr/>
        </p:nvSpPr>
        <p:spPr>
          <a:xfrm>
            <a:off x="12153665" y="2311473"/>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Many kinds of slides</a:t>
            </a:r>
            <a:endParaRPr lang="zh-CN" altLang="en-US" sz="600" dirty="0">
              <a:solidFill>
                <a:schemeClr val="tx1">
                  <a:lumMod val="85000"/>
                  <a:lumOff val="15000"/>
                </a:schemeClr>
              </a:solidFill>
              <a:latin typeface="+mj-lt"/>
            </a:endParaRPr>
          </a:p>
        </p:txBody>
      </p:sp>
      <p:sp>
        <p:nvSpPr>
          <p:cNvPr id="8" name="TextBox 7">
            <a:extLst>
              <a:ext uri="{FF2B5EF4-FFF2-40B4-BE49-F238E27FC236}">
                <a16:creationId xmlns:a16="http://schemas.microsoft.com/office/drawing/2014/main" id="{FC5DBA4E-E7C4-43CB-855C-1EF262CE536C}"/>
              </a:ext>
            </a:extLst>
          </p:cNvPr>
          <p:cNvSpPr txBox="1"/>
          <p:nvPr/>
        </p:nvSpPr>
        <p:spPr>
          <a:xfrm>
            <a:off x="12153665" y="2807789"/>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Online support 7x24</a:t>
            </a:r>
            <a:endParaRPr lang="zh-CN" altLang="en-US" sz="6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56B76088-1A49-4088-86A4-CA3D8C661A06}"/>
              </a:ext>
            </a:extLst>
          </p:cNvPr>
          <p:cNvSpPr txBox="1"/>
          <p:nvPr/>
        </p:nvSpPr>
        <p:spPr>
          <a:xfrm>
            <a:off x="12153665" y="3304105"/>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Well-designed grid system</a:t>
            </a:r>
          </a:p>
        </p:txBody>
      </p:sp>
      <p:pic>
        <p:nvPicPr>
          <p:cNvPr id="16" name="Picture 15">
            <a:extLst>
              <a:ext uri="{FF2B5EF4-FFF2-40B4-BE49-F238E27FC236}">
                <a16:creationId xmlns:a16="http://schemas.microsoft.com/office/drawing/2014/main" id="{0B4905BE-E790-44B0-A29B-AE9C3325F7AE}"/>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7761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380"/>
                            </p:stCondLst>
                            <p:childTnLst>
                              <p:par>
                                <p:cTn id="15" presetID="2" presetClass="entr" presetSubtype="2"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68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CDEE85-7639-43E9-AF31-BEAC76F2594A}"/>
              </a:ext>
            </a:extLst>
          </p:cNvPr>
          <p:cNvSpPr>
            <a:spLocks noGrp="1"/>
          </p:cNvSpPr>
          <p:nvPr>
            <p:ph type="pic" sz="quarter" idx="10"/>
          </p:nvPr>
        </p:nvSpPr>
        <p:spPr/>
      </p:sp>
      <p:sp>
        <p:nvSpPr>
          <p:cNvPr id="8" name="Rectangle 7">
            <a:extLst>
              <a:ext uri="{FF2B5EF4-FFF2-40B4-BE49-F238E27FC236}">
                <a16:creationId xmlns:a16="http://schemas.microsoft.com/office/drawing/2014/main" id="{EE00308C-B80A-4497-8575-FAF4E8CAC567}"/>
              </a:ext>
            </a:extLst>
          </p:cNvPr>
          <p:cNvSpPr/>
          <p:nvPr/>
        </p:nvSpPr>
        <p:spPr>
          <a:xfrm>
            <a:off x="0" y="0"/>
            <a:ext cx="18288000" cy="10286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277926E-F259-464E-BEDF-F781A1072194}"/>
              </a:ext>
            </a:extLst>
          </p:cNvPr>
          <p:cNvSpPr/>
          <p:nvPr/>
        </p:nvSpPr>
        <p:spPr>
          <a:xfrm>
            <a:off x="2455333" y="8250160"/>
            <a:ext cx="13377334" cy="757259"/>
          </a:xfrm>
          <a:prstGeom prst="rect">
            <a:avLst/>
          </a:prstGeom>
        </p:spPr>
        <p:txBody>
          <a:bodyPr wrap="square">
            <a:spAutoFit/>
          </a:bodyPr>
          <a:lstStyle/>
          <a:p>
            <a:pPr algn="ctr">
              <a:lnSpc>
                <a:spcPct val="150000"/>
              </a:lnSpc>
              <a:spcBef>
                <a:spcPts val="1200"/>
              </a:spcBef>
            </a:pPr>
            <a:r>
              <a:rPr lang="es-ES" altLang="zh-CN" sz="1000">
                <a:solidFill>
                  <a:schemeClr val="bg1">
                    <a:alpha val="6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60000"/>
                  </a:schemeClr>
                </a:solidFill>
                <a:ea typeface="Lato Light" panose="020F0502020204030203" pitchFamily="34" charset="0"/>
                <a:cs typeface="Lato Light" panose="020F0502020204030203" pitchFamily="34" charset="0"/>
              </a:rPr>
              <a:t>. </a:t>
            </a:r>
            <a:r>
              <a:rPr lang="es-ES" altLang="zh-CN" sz="1000">
                <a:solidFill>
                  <a:schemeClr val="bg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bg1">
                    <a:alpha val="60000"/>
                  </a:schemeClr>
                </a:solidFill>
                <a:ea typeface="Lato Light" panose="020F0502020204030203" pitchFamily="34" charset="0"/>
                <a:cs typeface="Lato Light" panose="020F0502020204030203" pitchFamily="34" charset="0"/>
              </a:rPr>
              <a:t>. </a:t>
            </a:r>
            <a:r>
              <a:rPr lang="es-ES" altLang="zh-CN" sz="1000">
                <a:solidFill>
                  <a:schemeClr val="bg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a:t>
            </a:r>
            <a:r>
              <a:rPr lang="en-US" altLang="zh-CN" sz="1000">
                <a:solidFill>
                  <a:schemeClr val="bg1">
                    <a:alpha val="60000"/>
                  </a:schemeClr>
                </a:solidFill>
                <a:ea typeface="Lato Light" panose="020F0502020204030203" pitchFamily="34" charset="0"/>
                <a:cs typeface="Lato Light" panose="020F0502020204030203" pitchFamily="34" charset="0"/>
              </a:rPr>
              <a:t>. </a:t>
            </a:r>
            <a:endParaRPr lang="es-ES" altLang="zh-CN" sz="1000">
              <a:solidFill>
                <a:schemeClr val="bg1">
                  <a:alpha val="60000"/>
                </a:schemeClr>
              </a:solidFill>
              <a:ea typeface="Lato Light" panose="020F0502020204030203" pitchFamily="34" charset="0"/>
              <a:cs typeface="Lato Light" panose="020F0502020204030203" pitchFamily="34" charset="0"/>
            </a:endParaRPr>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12718AD-9D95-497E-9398-002F1EDA921F}"/>
              </a:ext>
            </a:extLst>
          </p:cNvPr>
          <p:cNvSpPr txBox="1"/>
          <p:nvPr/>
        </p:nvSpPr>
        <p:spPr>
          <a:xfrm>
            <a:off x="1922585" y="3546746"/>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gradFill flip="none" rotWithShape="1">
                  <a:gsLst>
                    <a:gs pos="0">
                      <a:schemeClr val="accent1"/>
                    </a:gs>
                    <a:gs pos="100000">
                      <a:schemeClr val="accent6"/>
                    </a:gs>
                  </a:gsLst>
                  <a:lin ang="5400000" scaled="1"/>
                  <a:tileRect/>
                </a:gradFill>
                <a:latin typeface="Montserrat Black" panose="00000A00000000000000" pitchFamily="50" charset="0"/>
              </a:rPr>
              <a:t>18,825,000</a:t>
            </a:r>
          </a:p>
        </p:txBody>
      </p:sp>
      <p:sp>
        <p:nvSpPr>
          <p:cNvPr id="23" name="TextBox 22">
            <a:extLst>
              <a:ext uri="{FF2B5EF4-FFF2-40B4-BE49-F238E27FC236}">
                <a16:creationId xmlns:a16="http://schemas.microsoft.com/office/drawing/2014/main" id="{B64DA4F6-1521-4474-A9F8-FE8BFC4DE6F0}"/>
              </a:ext>
            </a:extLst>
          </p:cNvPr>
          <p:cNvSpPr txBox="1"/>
          <p:nvPr/>
        </p:nvSpPr>
        <p:spPr>
          <a:xfrm>
            <a:off x="4618202" y="6278590"/>
            <a:ext cx="9051596" cy="461665"/>
          </a:xfrm>
          <a:prstGeom prst="rect">
            <a:avLst/>
          </a:prstGeom>
          <a:noFill/>
        </p:spPr>
        <p:txBody>
          <a:bodyPr wrap="square" rtlCol="0">
            <a:spAutoFit/>
          </a:bodyPr>
          <a:lstStyle/>
          <a:p>
            <a:pPr algn="ctr"/>
            <a:r>
              <a:rPr lang="en-US" sz="2400" spc="600">
                <a:solidFill>
                  <a:schemeClr val="bg1"/>
                </a:solidFill>
                <a:latin typeface="+mj-lt"/>
              </a:rPr>
              <a:t>OUR TOTAL DESIGNED PAGES</a:t>
            </a:r>
          </a:p>
        </p:txBody>
      </p:sp>
      <p:sp>
        <p:nvSpPr>
          <p:cNvPr id="15" name="TextBox 14">
            <a:extLst>
              <a:ext uri="{FF2B5EF4-FFF2-40B4-BE49-F238E27FC236}">
                <a16:creationId xmlns:a16="http://schemas.microsoft.com/office/drawing/2014/main" id="{484D7412-7E8B-4976-9DE2-E48D3F303CC7}"/>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6" name="Picture 15">
            <a:extLst>
              <a:ext uri="{FF2B5EF4-FFF2-40B4-BE49-F238E27FC236}">
                <a16:creationId xmlns:a16="http://schemas.microsoft.com/office/drawing/2014/main" id="{B2F7B073-6B77-4A32-928E-1C4E7605A157}"/>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90665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0" presetClass="entr" presetSubtype="0" fill="hold" grpId="0" nodeType="afterEffect">
                                  <p:stCondLst>
                                    <p:cond delay="0"/>
                                  </p:stCondLst>
                                  <p:iterate type="lt">
                                    <p:tmPct val="3000"/>
                                  </p:iterate>
                                  <p:childTnLst>
                                    <p:set>
                                      <p:cBhvr>
                                        <p:cTn id="10" dur="750" fill="hold">
                                          <p:stCondLst>
                                            <p:cond delay="0"/>
                                          </p:stCondLst>
                                        </p:cTn>
                                        <p:tgtEl>
                                          <p:spTgt spid="9"/>
                                        </p:tgtEl>
                                        <p:attrNameLst>
                                          <p:attrName>style.visibility</p:attrName>
                                        </p:attrNameLst>
                                      </p:cBhvr>
                                      <p:to>
                                        <p:strVal val="visible"/>
                                      </p:to>
                                    </p:set>
                                    <p:anim to="" calcmode="lin" valueType="num">
                                      <p:cBhvr>
                                        <p:cTn id="11"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9"/>
                                        </p:tgtEl>
                                      </p:cBhvr>
                                    </p:animEffect>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23"/>
                                        </p:tgtEl>
                                        <p:attrNameLst>
                                          <p:attrName>style.visibility</p:attrName>
                                        </p:attrNameLst>
                                      </p:cBhvr>
                                      <p:to>
                                        <p:strVal val="visible"/>
                                      </p:to>
                                    </p:set>
                                    <p:anim to="" calcmode="lin" valueType="num">
                                      <p:cBhvr>
                                        <p:cTn id="15" dur="750" fill="hold">
                                          <p:stCondLst>
                                            <p:cond delay="0"/>
                                          </p:stCondLst>
                                        </p:cTn>
                                        <p:tgtEl>
                                          <p:spTgt spid="23"/>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23"/>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31FAC1-329D-410A-8D18-BEF439759C0F}"/>
              </a:ext>
            </a:extLst>
          </p:cNvPr>
          <p:cNvSpPr txBox="1"/>
          <p:nvPr/>
        </p:nvSpPr>
        <p:spPr>
          <a:xfrm>
            <a:off x="1214964" y="4097060"/>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Our Services Layout</a:t>
            </a:r>
            <a:endParaRPr lang="en-US" sz="4800">
              <a:solidFill>
                <a:schemeClr val="tx1">
                  <a:lumMod val="85000"/>
                  <a:lumOff val="15000"/>
                </a:schemeClr>
              </a:solidFill>
              <a:latin typeface="Montserrat Black" panose="00000A00000000000000" pitchFamily="50" charset="0"/>
            </a:endParaRPr>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1C37C8C-F5D5-4090-8A67-88801381D8EB}"/>
              </a:ext>
            </a:extLst>
          </p:cNvPr>
          <p:cNvSpPr/>
          <p:nvPr/>
        </p:nvSpPr>
        <p:spPr>
          <a:xfrm>
            <a:off x="12726758" y="6660018"/>
            <a:ext cx="4125981" cy="2067233"/>
          </a:xfrm>
          <a:prstGeom prst="rect">
            <a:avLst/>
          </a:prstGeom>
          <a:noFill/>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8653AA09-229E-4A8D-83F8-9A123F2732D9}"/>
              </a:ext>
            </a:extLst>
          </p:cNvPr>
          <p:cNvSpPr txBox="1"/>
          <p:nvPr/>
        </p:nvSpPr>
        <p:spPr>
          <a:xfrm>
            <a:off x="12726758" y="1807373"/>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Simple design</a:t>
            </a:r>
            <a:endParaRPr lang="zh-CN" altLang="en-US" sz="6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54DC6F35-5946-4F36-BDC6-759A314D2D7A}"/>
              </a:ext>
            </a:extLst>
          </p:cNvPr>
          <p:cNvSpPr txBox="1"/>
          <p:nvPr/>
        </p:nvSpPr>
        <p:spPr>
          <a:xfrm>
            <a:off x="12726758" y="2303689"/>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Many kinds of slides</a:t>
            </a:r>
            <a:endParaRPr lang="zh-CN" altLang="en-US" sz="600"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4D755D8A-DC52-45E2-BBE7-117718B2C466}"/>
              </a:ext>
            </a:extLst>
          </p:cNvPr>
          <p:cNvSpPr txBox="1"/>
          <p:nvPr/>
        </p:nvSpPr>
        <p:spPr>
          <a:xfrm>
            <a:off x="12726758" y="2800005"/>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Online support 7x24</a:t>
            </a:r>
            <a:endParaRPr lang="zh-CN" altLang="en-US" sz="6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25ABA5D8-A626-4658-852D-AA03A4B0C48E}"/>
              </a:ext>
            </a:extLst>
          </p:cNvPr>
          <p:cNvSpPr txBox="1"/>
          <p:nvPr/>
        </p:nvSpPr>
        <p:spPr>
          <a:xfrm>
            <a:off x="12726758" y="3296321"/>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Well-designed grid system</a:t>
            </a:r>
          </a:p>
        </p:txBody>
      </p:sp>
      <p:sp>
        <p:nvSpPr>
          <p:cNvPr id="12" name="Picture Placeholder 11">
            <a:extLst>
              <a:ext uri="{FF2B5EF4-FFF2-40B4-BE49-F238E27FC236}">
                <a16:creationId xmlns:a16="http://schemas.microsoft.com/office/drawing/2014/main" id="{5E32DC98-1480-43A7-B8BD-6C71299E5A68}"/>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61828E41-9EA6-49F8-B3B5-8F4B7844ACD3}"/>
              </a:ext>
            </a:extLst>
          </p:cNvPr>
          <p:cNvSpPr>
            <a:spLocks noGrp="1"/>
          </p:cNvSpPr>
          <p:nvPr>
            <p:ph type="pic" sz="quarter" idx="11"/>
          </p:nvPr>
        </p:nvSpPr>
        <p:spPr/>
      </p:sp>
      <p:sp>
        <p:nvSpPr>
          <p:cNvPr id="14" name="Picture Placeholder 13">
            <a:extLst>
              <a:ext uri="{FF2B5EF4-FFF2-40B4-BE49-F238E27FC236}">
                <a16:creationId xmlns:a16="http://schemas.microsoft.com/office/drawing/2014/main" id="{258BB428-B648-402B-B512-515CB01D66A9}"/>
              </a:ext>
            </a:extLst>
          </p:cNvPr>
          <p:cNvSpPr>
            <a:spLocks noGrp="1"/>
          </p:cNvSpPr>
          <p:nvPr>
            <p:ph type="pic" sz="quarter" idx="12"/>
          </p:nvPr>
        </p:nvSpPr>
        <p:spPr/>
      </p:sp>
    </p:spTree>
    <p:extLst>
      <p:ext uri="{BB962C8B-B14F-4D97-AF65-F5344CB8AC3E}">
        <p14:creationId xmlns:p14="http://schemas.microsoft.com/office/powerpoint/2010/main" val="12702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380"/>
                            </p:stCondLst>
                            <p:childTnLst>
                              <p:par>
                                <p:cTn id="10" presetID="2" presetClass="entr" presetSubtype="2"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3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1+#ppt_w/2"/>
                                          </p:val>
                                        </p:tav>
                                        <p:tav tm="100000">
                                          <p:val>
                                            <p:strVal val="#ppt_x"/>
                                          </p:val>
                                        </p:tav>
                                      </p:tavLst>
                                    </p:anim>
                                    <p:anim calcmode="lin" valueType="num">
                                      <p:cBhvr additive="base">
                                        <p:cTn id="25" dur="10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68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591A756-2580-413A-8EB0-35F9491E28C7}"/>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10" name="TextBox 9">
            <a:extLst>
              <a:ext uri="{FF2B5EF4-FFF2-40B4-BE49-F238E27FC236}">
                <a16:creationId xmlns:a16="http://schemas.microsoft.com/office/drawing/2014/main" id="{215AC620-685C-41F5-947D-34AAE7FD00AC}"/>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11" name="TextBox 10">
            <a:extLst>
              <a:ext uri="{FF2B5EF4-FFF2-40B4-BE49-F238E27FC236}">
                <a16:creationId xmlns:a16="http://schemas.microsoft.com/office/drawing/2014/main" id="{D3C8162C-1500-4181-9D55-FB39BC7EBB63}"/>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12" name="TextBox 11">
            <a:extLst>
              <a:ext uri="{FF2B5EF4-FFF2-40B4-BE49-F238E27FC236}">
                <a16:creationId xmlns:a16="http://schemas.microsoft.com/office/drawing/2014/main" id="{4C0D00FB-91EA-4786-BD6F-6F9B5FE45F46}"/>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7" name="Picture Placeholder 6">
            <a:extLst>
              <a:ext uri="{FF2B5EF4-FFF2-40B4-BE49-F238E27FC236}">
                <a16:creationId xmlns:a16="http://schemas.microsoft.com/office/drawing/2014/main" id="{7D27B995-CA4D-4978-B971-CE33CE452CAE}"/>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4CEE88EC-6D52-4500-B0B4-0601C9E71E39}"/>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E1F9BDF1-E55C-4BD6-8841-D3056DA27D7B}"/>
              </a:ext>
            </a:extLst>
          </p:cNvPr>
          <p:cNvSpPr>
            <a:spLocks noGrp="1"/>
          </p:cNvSpPr>
          <p:nvPr>
            <p:ph type="pic" sz="quarter" idx="12"/>
          </p:nvPr>
        </p:nvSpPr>
        <p:spPr/>
      </p:sp>
      <p:sp>
        <p:nvSpPr>
          <p:cNvPr id="14" name="Picture Placeholder 13">
            <a:extLst>
              <a:ext uri="{FF2B5EF4-FFF2-40B4-BE49-F238E27FC236}">
                <a16:creationId xmlns:a16="http://schemas.microsoft.com/office/drawing/2014/main" id="{946BA0CA-F1F4-4615-819E-CF1F5A603CA1}"/>
              </a:ext>
            </a:extLst>
          </p:cNvPr>
          <p:cNvSpPr>
            <a:spLocks noGrp="1"/>
          </p:cNvSpPr>
          <p:nvPr>
            <p:ph type="pic" sz="quarter" idx="13"/>
          </p:nvPr>
        </p:nvSpPr>
        <p:spPr/>
      </p:sp>
    </p:spTree>
    <p:extLst>
      <p:ext uri="{BB962C8B-B14F-4D97-AF65-F5344CB8AC3E}">
        <p14:creationId xmlns:p14="http://schemas.microsoft.com/office/powerpoint/2010/main" val="384319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2"/>
                                        </p:tgtEl>
                                        <p:attrNameLst>
                                          <p:attrName>style.visibility</p:attrName>
                                        </p:attrNameLst>
                                      </p:cBhvr>
                                      <p:to>
                                        <p:strVal val="visible"/>
                                      </p:to>
                                    </p:set>
                                    <p:anim to="" calcmode="lin" valueType="num">
                                      <p:cBhvr>
                                        <p:cTn id="7"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2"/>
                                        </p:tgtEl>
                                      </p:cBhvr>
                                    </p:animEffect>
                                  </p:childTnLst>
                                </p:cTn>
                              </p:par>
                            </p:childTnLst>
                          </p:cTn>
                        </p:par>
                        <p:par>
                          <p:cTn id="9" fill="hold">
                            <p:stCondLst>
                              <p:cond delay="138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880"/>
                            </p:stCondLst>
                            <p:childTnLst>
                              <p:par>
                                <p:cTn id="14" presetID="0" presetClass="entr" presetSubtype="0" fill="hold" grpId="0" nodeType="afterEffect">
                                  <p:stCondLst>
                                    <p:cond delay="0"/>
                                  </p:stCondLst>
                                  <p:childTnLst>
                                    <p:set>
                                      <p:cBhvr>
                                        <p:cTn id="15" dur="1000" fill="hold">
                                          <p:stCondLst>
                                            <p:cond delay="0"/>
                                          </p:stCondLst>
                                        </p:cTn>
                                        <p:tgtEl>
                                          <p:spTgt spid="10"/>
                                        </p:tgtEl>
                                        <p:attrNameLst>
                                          <p:attrName>style.visibility</p:attrName>
                                        </p:attrNameLst>
                                      </p:cBhvr>
                                      <p:to>
                                        <p:strVal val="visible"/>
                                      </p:to>
                                    </p:set>
                                    <p:anim to="" calcmode="lin" valueType="num">
                                      <p:cBhvr>
                                        <p:cTn id="16" dur="1000" fill="hold">
                                          <p:stCondLst>
                                            <p:cond delay="0"/>
                                          </p:stCondLst>
                                        </p:cTn>
                                        <p:tgtEl>
                                          <p:spTgt spid="10"/>
                                        </p:tgtEl>
                                        <p:attrNameLst>
                                          <p:attrName>ppt_x</p:attrName>
                                        </p:attrNameLst>
                                      </p:cBhvr>
                                      <p:tavLst>
                                        <p:tav tm="0" fmla="#ppt_x-#ppt_w*1.2*((1.5-1.5*$)^3-(1.5-1.5*$)^2)">
                                          <p:val>
                                            <p:strVal val="0"/>
                                          </p:val>
                                        </p:tav>
                                        <p:tav tm="100000">
                                          <p:val>
                                            <p:strVal val="1"/>
                                          </p:val>
                                        </p:tav>
                                      </p:tavLst>
                                    </p:anim>
                                    <p:anim to="" calcmode="lin" valueType="num">
                                      <p:cBhvr>
                                        <p:cTn id="17" dur="1000" fill="hold">
                                          <p:stCondLst>
                                            <p:cond delay="0"/>
                                          </p:stCondLst>
                                        </p:cTn>
                                        <p:tgtEl>
                                          <p:spTgt spid="10"/>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8" dur="1000" fill="hold">
                                          <p:stCondLst>
                                            <p:cond delay="0"/>
                                          </p:stCondLst>
                                        </p:cTn>
                                        <p:tgtEl>
                                          <p:spTgt spid="10"/>
                                        </p:tgtEl>
                                        <p:attrNameLst>
                                          <p:attrName>ppt_w</p:attrName>
                                        </p:attrNameLst>
                                      </p:cBhvr>
                                      <p:tavLst>
                                        <p:tav tm="0" fmla="#ppt_w/2*($)^6">
                                          <p:val>
                                            <p:strVal val="0"/>
                                          </p:val>
                                        </p:tav>
                                        <p:tav tm="50000" fmla="#ppt_w-#ppt_w/2*(2-$)^6">
                                          <p:val>
                                            <p:strVal val="1"/>
                                          </p:val>
                                        </p:tav>
                                        <p:tav tm="100000">
                                          <p:val>
                                            <p:strVal val="2"/>
                                          </p:val>
                                        </p:tav>
                                      </p:tavLst>
                                    </p:anim>
                                  </p:childTnLst>
                                </p:cTn>
                              </p:par>
                              <p:par>
                                <p:cTn id="19" presetID="0" presetClass="entr" presetSubtype="0" fill="hold" grpId="0" nodeType="withEffect">
                                  <p:stCondLst>
                                    <p:cond delay="100"/>
                                  </p:stCondLst>
                                  <p:childTnLst>
                                    <p:set>
                                      <p:cBhvr>
                                        <p:cTn id="20" dur="1000" fill="hold">
                                          <p:stCondLst>
                                            <p:cond delay="0"/>
                                          </p:stCondLst>
                                        </p:cTn>
                                        <p:tgtEl>
                                          <p:spTgt spid="11"/>
                                        </p:tgtEl>
                                        <p:attrNameLst>
                                          <p:attrName>style.visibility</p:attrName>
                                        </p:attrNameLst>
                                      </p:cBhvr>
                                      <p:to>
                                        <p:strVal val="visible"/>
                                      </p:to>
                                    </p:set>
                                    <p:anim to="" calcmode="lin" valueType="num">
                                      <p:cBhvr>
                                        <p:cTn id="21" dur="1000" fill="hold">
                                          <p:stCondLst>
                                            <p:cond delay="0"/>
                                          </p:stCondLst>
                                        </p:cTn>
                                        <p:tgtEl>
                                          <p:spTgt spid="11"/>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11"/>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11"/>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9AC45F-ED04-4550-8016-C8334D121B9E}"/>
              </a:ext>
            </a:extLst>
          </p:cNvPr>
          <p:cNvSpPr txBox="1"/>
          <p:nvPr/>
        </p:nvSpPr>
        <p:spPr>
          <a:xfrm>
            <a:off x="1191138" y="2216140"/>
            <a:ext cx="4840238" cy="2982868"/>
          </a:xfrm>
          <a:prstGeom prst="rect">
            <a:avLst/>
          </a:prstGeom>
          <a:noFill/>
        </p:spPr>
        <p:txBody>
          <a:bodyPr wrap="square" rtlCol="0">
            <a:spAutoFit/>
          </a:bodyPr>
          <a:lstStyle/>
          <a:p>
            <a:pPr>
              <a:lnSpc>
                <a:spcPct val="120000"/>
              </a:lnSpc>
            </a:pPr>
            <a:r>
              <a:rPr lang="en-US" sz="4000">
                <a:solidFill>
                  <a:schemeClr val="tx1">
                    <a:lumMod val="85000"/>
                    <a:lumOff val="15000"/>
                  </a:schemeClr>
                </a:solidFill>
                <a:latin typeface="+mj-lt"/>
                <a:cs typeface="Rubik Light" panose="00000400000000000000" pitchFamily="2" charset="-79"/>
              </a:rPr>
              <a:t>Let’s working together, to create something unique.</a:t>
            </a:r>
            <a:endParaRPr lang="en-ID" sz="4000" dirty="0">
              <a:solidFill>
                <a:schemeClr val="tx1">
                  <a:lumMod val="85000"/>
                  <a:lumOff val="15000"/>
                </a:schemeClr>
              </a:solidFill>
              <a:latin typeface="+mj-lt"/>
              <a:cs typeface="Rubik Light" panose="00000400000000000000" pitchFamily="2" charset="-79"/>
            </a:endParaRPr>
          </a:p>
        </p:txBody>
      </p:sp>
      <p:sp>
        <p:nvSpPr>
          <p:cNvPr id="10" name="Rectangle 8">
            <a:extLst>
              <a:ext uri="{FF2B5EF4-FFF2-40B4-BE49-F238E27FC236}">
                <a16:creationId xmlns:a16="http://schemas.microsoft.com/office/drawing/2014/main" id="{BBDD1BFB-A9A7-4E05-A289-A3AED89D35EE}"/>
              </a:ext>
            </a:extLst>
          </p:cNvPr>
          <p:cNvSpPr/>
          <p:nvPr/>
        </p:nvSpPr>
        <p:spPr>
          <a:xfrm>
            <a:off x="4965430"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1" name="Rectangle 8">
            <a:extLst>
              <a:ext uri="{FF2B5EF4-FFF2-40B4-BE49-F238E27FC236}">
                <a16:creationId xmlns:a16="http://schemas.microsoft.com/office/drawing/2014/main" id="{DA4974BD-F3AE-4696-8FA1-3F401C31757A}"/>
              </a:ext>
            </a:extLst>
          </p:cNvPr>
          <p:cNvSpPr/>
          <p:nvPr/>
        </p:nvSpPr>
        <p:spPr>
          <a:xfrm>
            <a:off x="1230362"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grpSp>
        <p:nvGrpSpPr>
          <p:cNvPr id="12" name="Graphic 2">
            <a:extLst>
              <a:ext uri="{FF2B5EF4-FFF2-40B4-BE49-F238E27FC236}">
                <a16:creationId xmlns:a16="http://schemas.microsoft.com/office/drawing/2014/main" id="{CDE8DAB6-B519-4856-9C25-729D9EE1B377}"/>
              </a:ext>
            </a:extLst>
          </p:cNvPr>
          <p:cNvGrpSpPr/>
          <p:nvPr/>
        </p:nvGrpSpPr>
        <p:grpSpPr>
          <a:xfrm>
            <a:off x="1347908" y="6237387"/>
            <a:ext cx="596716" cy="596716"/>
            <a:chOff x="6240468" y="3424552"/>
            <a:chExt cx="1234527" cy="1234527"/>
          </a:xfrm>
          <a:gradFill>
            <a:gsLst>
              <a:gs pos="0">
                <a:schemeClr val="accent1">
                  <a:alpha val="85000"/>
                </a:schemeClr>
              </a:gs>
              <a:gs pos="100000">
                <a:schemeClr val="accent6">
                  <a:alpha val="85000"/>
                </a:schemeClr>
              </a:gs>
            </a:gsLst>
            <a:lin ang="8100000" scaled="1"/>
          </a:gradFill>
        </p:grpSpPr>
        <p:sp>
          <p:nvSpPr>
            <p:cNvPr id="13" name="Freeform: Shape 12">
              <a:extLst>
                <a:ext uri="{FF2B5EF4-FFF2-40B4-BE49-F238E27FC236}">
                  <a16:creationId xmlns:a16="http://schemas.microsoft.com/office/drawing/2014/main" id="{95A834A9-3573-4C9E-A848-21FC1593B21B}"/>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AC7A1DF2-3866-42F3-9577-A005BA8214C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A1C7C92C-0583-4E2F-A40D-632DA0A14CCF}"/>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5EDA7359-7638-4B77-A603-814CAA463189}"/>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9C552ACB-C4F9-43C9-966A-A566B059D891}"/>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B6888C2C-ECB9-401E-8B03-105190218135}"/>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9" name="Graphic 4">
            <a:extLst>
              <a:ext uri="{FF2B5EF4-FFF2-40B4-BE49-F238E27FC236}">
                <a16:creationId xmlns:a16="http://schemas.microsoft.com/office/drawing/2014/main" id="{871BBBDD-F9EE-44C0-8BDF-A16624C0696D}"/>
              </a:ext>
            </a:extLst>
          </p:cNvPr>
          <p:cNvGrpSpPr/>
          <p:nvPr/>
        </p:nvGrpSpPr>
        <p:grpSpPr>
          <a:xfrm>
            <a:off x="5066715" y="6231480"/>
            <a:ext cx="608500" cy="608530"/>
            <a:chOff x="10884230" y="3442838"/>
            <a:chExt cx="1234377" cy="1234439"/>
          </a:xfrm>
          <a:gradFill>
            <a:gsLst>
              <a:gs pos="0">
                <a:schemeClr val="accent1">
                  <a:alpha val="85000"/>
                </a:schemeClr>
              </a:gs>
              <a:gs pos="100000">
                <a:schemeClr val="accent6">
                  <a:alpha val="85000"/>
                </a:schemeClr>
              </a:gs>
            </a:gsLst>
            <a:lin ang="8100000" scaled="1"/>
          </a:gradFill>
        </p:grpSpPr>
        <p:sp>
          <p:nvSpPr>
            <p:cNvPr id="20" name="Freeform: Shape 19">
              <a:extLst>
                <a:ext uri="{FF2B5EF4-FFF2-40B4-BE49-F238E27FC236}">
                  <a16:creationId xmlns:a16="http://schemas.microsoft.com/office/drawing/2014/main" id="{D529BAA5-D05A-4DFD-83F3-F22DF00F090D}"/>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7C6A0990-79D0-4816-BBA7-646650DAFE72}"/>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69D6FF08-6020-4CC5-BE38-E4EB0B6662E3}"/>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5622010E-EBEA-4CF4-80F1-17E62A5622B3}"/>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29BE0624-259C-4AF3-AFFB-10A6EBC01748}"/>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096EBB65-EE9E-48D4-8CBA-2810472CA0C6}"/>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8" name="Picture Placeholder 7">
            <a:extLst>
              <a:ext uri="{FF2B5EF4-FFF2-40B4-BE49-F238E27FC236}">
                <a16:creationId xmlns:a16="http://schemas.microsoft.com/office/drawing/2014/main" id="{10DF89E7-F335-4807-9E93-036B13832D80}"/>
              </a:ext>
            </a:extLst>
          </p:cNvPr>
          <p:cNvSpPr>
            <a:spLocks noGrp="1"/>
          </p:cNvSpPr>
          <p:nvPr>
            <p:ph type="pic" sz="quarter" idx="11"/>
          </p:nvPr>
        </p:nvSpPr>
        <p:spPr/>
      </p:sp>
      <p:sp>
        <p:nvSpPr>
          <p:cNvPr id="27" name="Picture Placeholder 26">
            <a:extLst>
              <a:ext uri="{FF2B5EF4-FFF2-40B4-BE49-F238E27FC236}">
                <a16:creationId xmlns:a16="http://schemas.microsoft.com/office/drawing/2014/main" id="{1E7FA211-F142-4B24-B6C5-11B74024C533}"/>
              </a:ext>
            </a:extLst>
          </p:cNvPr>
          <p:cNvSpPr>
            <a:spLocks noGrp="1"/>
          </p:cNvSpPr>
          <p:nvPr>
            <p:ph type="pic" sz="quarter" idx="12"/>
          </p:nvPr>
        </p:nvSpPr>
        <p:spPr/>
      </p:sp>
      <p:sp>
        <p:nvSpPr>
          <p:cNvPr id="28" name="Picture Placeholder 27">
            <a:extLst>
              <a:ext uri="{FF2B5EF4-FFF2-40B4-BE49-F238E27FC236}">
                <a16:creationId xmlns:a16="http://schemas.microsoft.com/office/drawing/2014/main" id="{3097CA21-3039-4DC0-8FBD-1D8E80644E96}"/>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E721DFE5-23C8-4842-84F9-DC1C45296422}"/>
              </a:ext>
            </a:extLst>
          </p:cNvPr>
          <p:cNvSpPr>
            <a:spLocks noGrp="1"/>
          </p:cNvSpPr>
          <p:nvPr>
            <p:ph type="pic" sz="quarter" idx="10"/>
          </p:nvPr>
        </p:nvSpPr>
        <p:spPr/>
      </p:sp>
      <p:sp>
        <p:nvSpPr>
          <p:cNvPr id="26" name="TextBox 25">
            <a:extLst>
              <a:ext uri="{FF2B5EF4-FFF2-40B4-BE49-F238E27FC236}">
                <a16:creationId xmlns:a16="http://schemas.microsoft.com/office/drawing/2014/main" id="{AE0E24E1-A168-48AB-A614-0F80495EC251}"/>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3887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9"/>
                                        </p:tgtEl>
                                      </p:cBhvr>
                                    </p:animEffect>
                                  </p:childTnLst>
                                </p:cTn>
                              </p:par>
                            </p:childTnLst>
                          </p:cTn>
                        </p:par>
                        <p:par>
                          <p:cTn id="9" fill="hold">
                            <p:stCondLst>
                              <p:cond delay="1245"/>
                            </p:stCondLst>
                            <p:childTnLst>
                              <p:par>
                                <p:cTn id="10" presetID="0" presetClass="entr" presetSubtype="0" fill="hold" nodeType="afterEffect">
                                  <p:stCondLst>
                                    <p:cond delay="0"/>
                                  </p:stCondLst>
                                  <p:childTnLst>
                                    <p:set>
                                      <p:cBhvr>
                                        <p:cTn id="11" dur="1000" fill="hold">
                                          <p:stCondLst>
                                            <p:cond delay="0"/>
                                          </p:stCondLst>
                                        </p:cTn>
                                        <p:tgtEl>
                                          <p:spTgt spid="12"/>
                                        </p:tgtEl>
                                        <p:attrNameLst>
                                          <p:attrName>style.visibility</p:attrName>
                                        </p:attrNameLst>
                                      </p:cBhvr>
                                      <p:to>
                                        <p:strVal val="visible"/>
                                      </p:to>
                                    </p:set>
                                    <p:anim to="" calcmode="lin" valueType="num">
                                      <p:cBhvr>
                                        <p:cTn id="12" dur="1000" fill="hold">
                                          <p:stCondLst>
                                            <p:cond delay="0"/>
                                          </p:stCondLst>
                                        </p:cTn>
                                        <p:tgtEl>
                                          <p:spTgt spid="12"/>
                                        </p:tgtEl>
                                        <p:attrNameLst>
                                          <p:attrName>ppt_x</p:attrName>
                                        </p:attrNameLst>
                                      </p:cBhvr>
                                      <p:tavLst>
                                        <p:tav tm="0" fmla="#ppt_x-#ppt_w*1.2*((1.5-1.5*$)^3-(1.5-1.5*$)^2)">
                                          <p:val>
                                            <p:strVal val="0"/>
                                          </p:val>
                                        </p:tav>
                                        <p:tav tm="100000">
                                          <p:val>
                                            <p:strVal val="1"/>
                                          </p:val>
                                        </p:tav>
                                      </p:tavLst>
                                    </p:anim>
                                    <p:anim to="" calcmode="lin" valueType="num">
                                      <p:cBhvr>
                                        <p:cTn id="13" dur="1000" fill="hold">
                                          <p:stCondLst>
                                            <p:cond delay="0"/>
                                          </p:stCondLst>
                                        </p:cTn>
                                        <p:tgtEl>
                                          <p:spTgt spid="12"/>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4" dur="1000" fill="hold">
                                          <p:stCondLst>
                                            <p:cond delay="0"/>
                                          </p:stCondLst>
                                        </p:cTn>
                                        <p:tgtEl>
                                          <p:spTgt spid="12"/>
                                        </p:tgtEl>
                                        <p:attrNameLst>
                                          <p:attrName>ppt_w</p:attrName>
                                        </p:attrNameLst>
                                      </p:cBhvr>
                                      <p:tavLst>
                                        <p:tav tm="0" fmla="#ppt_w/2*($)^6">
                                          <p:val>
                                            <p:strVal val="0"/>
                                          </p:val>
                                        </p:tav>
                                        <p:tav tm="50000" fmla="#ppt_w-#ppt_w/2*(2-$)^6">
                                          <p:val>
                                            <p:strVal val="1"/>
                                          </p:val>
                                        </p:tav>
                                        <p:tav tm="100000">
                                          <p:val>
                                            <p:strVal val="2"/>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245"/>
                            </p:stCondLst>
                            <p:childTnLst>
                              <p:par>
                                <p:cTn id="20" presetID="0" presetClass="entr" presetSubtype="0" fill="hold" nodeType="afterEffect">
                                  <p:stCondLst>
                                    <p:cond delay="0"/>
                                  </p:stCondLst>
                                  <p:childTnLst>
                                    <p:set>
                                      <p:cBhvr>
                                        <p:cTn id="21" dur="1000" fill="hold">
                                          <p:stCondLst>
                                            <p:cond delay="0"/>
                                          </p:stCondLst>
                                        </p:cTn>
                                        <p:tgtEl>
                                          <p:spTgt spid="19"/>
                                        </p:tgtEl>
                                        <p:attrNameLst>
                                          <p:attrName>style.visibility</p:attrName>
                                        </p:attrNameLst>
                                      </p:cBhvr>
                                      <p:to>
                                        <p:strVal val="visible"/>
                                      </p:to>
                                    </p:set>
                                    <p:anim to="" calcmode="lin" valueType="num">
                                      <p:cBhvr>
                                        <p:cTn id="22" dur="1000" fill="hold">
                                          <p:stCondLst>
                                            <p:cond delay="0"/>
                                          </p:stCondLst>
                                        </p:cTn>
                                        <p:tgtEl>
                                          <p:spTgt spid="19"/>
                                        </p:tgtEl>
                                        <p:attrNameLst>
                                          <p:attrName>ppt_x</p:attrName>
                                        </p:attrNameLst>
                                      </p:cBhvr>
                                      <p:tavLst>
                                        <p:tav tm="0" fmla="#ppt_x-#ppt_w*1.2*((1.5-1.5*$)^3-(1.5-1.5*$)^2)">
                                          <p:val>
                                            <p:strVal val="0"/>
                                          </p:val>
                                        </p:tav>
                                        <p:tav tm="100000">
                                          <p:val>
                                            <p:strVal val="1"/>
                                          </p:val>
                                        </p:tav>
                                      </p:tavLst>
                                    </p:anim>
                                    <p:anim to="" calcmode="lin" valueType="num">
                                      <p:cBhvr>
                                        <p:cTn id="23" dur="1000" fill="hold">
                                          <p:stCondLst>
                                            <p:cond delay="0"/>
                                          </p:stCondLst>
                                        </p:cTn>
                                        <p:tgtEl>
                                          <p:spTgt spid="1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4" dur="1000" fill="hold">
                                          <p:stCondLst>
                                            <p:cond delay="0"/>
                                          </p:stCondLst>
                                        </p:cTn>
                                        <p:tgtEl>
                                          <p:spTgt spid="19"/>
                                        </p:tgtEl>
                                        <p:attrNameLst>
                                          <p:attrName>ppt_w</p:attrName>
                                        </p:attrNameLst>
                                      </p:cBhvr>
                                      <p:tavLst>
                                        <p:tav tm="0" fmla="#ppt_w/2*($)^6">
                                          <p:val>
                                            <p:strVal val="0"/>
                                          </p:val>
                                        </p:tav>
                                        <p:tav tm="50000" fmla="#ppt_w-#ppt_w/2*(2-$)^6">
                                          <p:val>
                                            <p:strVal val="1"/>
                                          </p:val>
                                        </p:tav>
                                        <p:tav tm="100000">
                                          <p:val>
                                            <p:strVal val="2"/>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CC510-AF31-4B93-94BC-451BB83821E8}"/>
              </a:ext>
            </a:extLst>
          </p:cNvPr>
          <p:cNvSpPr txBox="1"/>
          <p:nvPr/>
        </p:nvSpPr>
        <p:spPr>
          <a:xfrm>
            <a:off x="1230196" y="7403699"/>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a:t>
            </a:r>
          </a:p>
        </p:txBody>
      </p:sp>
      <p:sp>
        <p:nvSpPr>
          <p:cNvPr id="10" name="TextBox 9">
            <a:extLst>
              <a:ext uri="{FF2B5EF4-FFF2-40B4-BE49-F238E27FC236}">
                <a16:creationId xmlns:a16="http://schemas.microsoft.com/office/drawing/2014/main" id="{EE7826C7-B96F-4B73-BA25-11BD274BC44D}"/>
              </a:ext>
            </a:extLst>
          </p:cNvPr>
          <p:cNvSpPr txBox="1"/>
          <p:nvPr/>
        </p:nvSpPr>
        <p:spPr>
          <a:xfrm>
            <a:off x="1191138" y="3652066"/>
            <a:ext cx="4840238" cy="2982868"/>
          </a:xfrm>
          <a:prstGeom prst="rect">
            <a:avLst/>
          </a:prstGeom>
          <a:noFill/>
        </p:spPr>
        <p:txBody>
          <a:bodyPr wrap="square" rtlCol="0">
            <a:spAutoFit/>
          </a:bodyPr>
          <a:lstStyle/>
          <a:p>
            <a:pPr>
              <a:lnSpc>
                <a:spcPct val="120000"/>
              </a:lnSpc>
            </a:pPr>
            <a:r>
              <a:rPr lang="en-US" sz="4000">
                <a:solidFill>
                  <a:schemeClr val="tx1">
                    <a:lumMod val="85000"/>
                    <a:lumOff val="15000"/>
                  </a:schemeClr>
                </a:solidFill>
                <a:latin typeface="+mj-lt"/>
                <a:cs typeface="Rubik Light" panose="00000400000000000000" pitchFamily="2" charset="-79"/>
              </a:rPr>
              <a:t>Let’s working together, to create something unique.</a:t>
            </a:r>
            <a:endParaRPr lang="en-ID" sz="4000" dirty="0">
              <a:solidFill>
                <a:schemeClr val="tx1">
                  <a:lumMod val="85000"/>
                  <a:lumOff val="15000"/>
                </a:schemeClr>
              </a:solidFill>
              <a:latin typeface="+mj-lt"/>
              <a:cs typeface="Rubik Light" panose="00000400000000000000" pitchFamily="2" charset="-79"/>
            </a:endParaRPr>
          </a:p>
        </p:txBody>
      </p:sp>
      <p:sp>
        <p:nvSpPr>
          <p:cNvPr id="8" name="Picture Placeholder 7">
            <a:extLst>
              <a:ext uri="{FF2B5EF4-FFF2-40B4-BE49-F238E27FC236}">
                <a16:creationId xmlns:a16="http://schemas.microsoft.com/office/drawing/2014/main" id="{6ABF531F-7E2F-40E0-8243-412010FB28F7}"/>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DF112554-B4BE-42F6-A523-7B4D88CDE8A1}"/>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C53E082D-8A86-467D-AFA0-68AC50591115}"/>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1EE41D05-6AC9-47BA-B46C-8D6EDB01D65C}"/>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A07EFF94-CBEA-41E2-9C99-CA73A2EB38EC}"/>
              </a:ext>
            </a:extLst>
          </p:cNvPr>
          <p:cNvSpPr>
            <a:spLocks noGrp="1"/>
          </p:cNvSpPr>
          <p:nvPr>
            <p:ph type="pic" sz="quarter" idx="14"/>
          </p:nvPr>
        </p:nvSpPr>
        <p:spPr/>
      </p:sp>
    </p:spTree>
    <p:extLst>
      <p:ext uri="{BB962C8B-B14F-4D97-AF65-F5344CB8AC3E}">
        <p14:creationId xmlns:p14="http://schemas.microsoft.com/office/powerpoint/2010/main" val="9018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10"/>
                                        </p:tgtEl>
                                        <p:attrNameLst>
                                          <p:attrName>style.visibility</p:attrName>
                                        </p:attrNameLst>
                                      </p:cBhvr>
                                      <p:to>
                                        <p:strVal val="visible"/>
                                      </p:to>
                                    </p:set>
                                    <p:anim to="" calcmode="lin" valueType="num">
                                      <p:cBhvr>
                                        <p:cTn id="7"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0"/>
                                        </p:tgtEl>
                                      </p:cBhvr>
                                    </p:animEffect>
                                  </p:childTnLst>
                                </p:cTn>
                              </p:par>
                            </p:childTnLst>
                          </p:cTn>
                        </p:par>
                        <p:par>
                          <p:cTn id="9" fill="hold">
                            <p:stCondLst>
                              <p:cond delay="1245"/>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3D349BD-B7B0-4CDE-86EC-E710A144BFF9}"/>
              </a:ext>
            </a:extLst>
          </p:cNvPr>
          <p:cNvGrpSpPr/>
          <p:nvPr/>
        </p:nvGrpSpPr>
        <p:grpSpPr>
          <a:xfrm rot="2700000">
            <a:off x="6712328" y="2711827"/>
            <a:ext cx="4863343" cy="4863345"/>
            <a:chOff x="4256762" y="2883300"/>
            <a:chExt cx="4520399" cy="4520401"/>
          </a:xfrm>
        </p:grpSpPr>
        <p:sp>
          <p:nvSpPr>
            <p:cNvPr id="21" name="Rectangle 4_2">
              <a:extLst>
                <a:ext uri="{FF2B5EF4-FFF2-40B4-BE49-F238E27FC236}">
                  <a16:creationId xmlns:a16="http://schemas.microsoft.com/office/drawing/2014/main" id="{93805E5A-D637-4EA8-B794-C7A470CD9ACD}"/>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22" name="Rectangle 4_1">
              <a:extLst>
                <a:ext uri="{FF2B5EF4-FFF2-40B4-BE49-F238E27FC236}">
                  <a16:creationId xmlns:a16="http://schemas.microsoft.com/office/drawing/2014/main" id="{E897630A-F692-427F-BBEA-5E917CD44186}"/>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9" name="TextBox 18">
            <a:extLst>
              <a:ext uri="{FF2B5EF4-FFF2-40B4-BE49-F238E27FC236}">
                <a16:creationId xmlns:a16="http://schemas.microsoft.com/office/drawing/2014/main" id="{68B3AD3C-01C3-4AD9-AC34-3A0BEAE3F04B}"/>
              </a:ext>
            </a:extLst>
          </p:cNvPr>
          <p:cNvSpPr txBox="1"/>
          <p:nvPr/>
        </p:nvSpPr>
        <p:spPr>
          <a:xfrm>
            <a:off x="6801183" y="4097063"/>
            <a:ext cx="4685641" cy="2092881"/>
          </a:xfrm>
          <a:prstGeom prst="rect">
            <a:avLst/>
          </a:prstGeom>
          <a:noFill/>
        </p:spPr>
        <p:txBody>
          <a:bodyPr wrap="square" rtlCol="0">
            <a:spAutoFit/>
          </a:bodyPr>
          <a:lstStyle/>
          <a:p>
            <a:pPr algn="ctr"/>
            <a:r>
              <a:rPr lang="en-US" altLang="zh-CN" sz="2400">
                <a:solidFill>
                  <a:schemeClr val="bg1"/>
                </a:solidFill>
                <a:latin typeface="+mj-lt"/>
              </a:rPr>
              <a:t>Subtitle Here</a:t>
            </a:r>
          </a:p>
          <a:p>
            <a:pPr algn="ctr">
              <a:spcBef>
                <a:spcPts val="1200"/>
              </a:spcBef>
            </a:pPr>
            <a:r>
              <a:rPr lang="en-US" altLang="zh-CN" sz="4800">
                <a:solidFill>
                  <a:schemeClr val="bg1"/>
                </a:solidFill>
                <a:latin typeface="Montserrat Black" panose="00000A00000000000000" pitchFamily="50" charset="0"/>
              </a:rPr>
              <a:t>Oue Creative Members</a:t>
            </a:r>
            <a:endParaRPr lang="en-US" sz="4800">
              <a:solidFill>
                <a:schemeClr val="bg1"/>
              </a:solidFill>
              <a:latin typeface="Montserrat Black" panose="00000A00000000000000" pitchFamily="50" charset="0"/>
            </a:endParaRPr>
          </a:p>
        </p:txBody>
      </p:sp>
      <p:sp>
        <p:nvSpPr>
          <p:cNvPr id="12" name="Picture Placeholder 11">
            <a:extLst>
              <a:ext uri="{FF2B5EF4-FFF2-40B4-BE49-F238E27FC236}">
                <a16:creationId xmlns:a16="http://schemas.microsoft.com/office/drawing/2014/main" id="{A08472F7-5948-4783-A8A0-E4348BA1FA02}"/>
              </a:ext>
            </a:extLst>
          </p:cNvPr>
          <p:cNvSpPr>
            <a:spLocks noGrp="1"/>
          </p:cNvSpPr>
          <p:nvPr>
            <p:ph type="pic" sz="quarter" idx="13"/>
          </p:nvPr>
        </p:nvSpPr>
        <p:spPr/>
      </p:sp>
      <p:sp>
        <p:nvSpPr>
          <p:cNvPr id="2" name="Picture Placeholder 1">
            <a:extLst>
              <a:ext uri="{FF2B5EF4-FFF2-40B4-BE49-F238E27FC236}">
                <a16:creationId xmlns:a16="http://schemas.microsoft.com/office/drawing/2014/main" id="{02B2E596-1AB7-4374-8143-30EDCB418862}"/>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1C042358-404C-421D-A263-0CE608B92846}"/>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76E4A005-9E56-474F-B723-AEA1B6534EEE}"/>
              </a:ext>
            </a:extLst>
          </p:cNvPr>
          <p:cNvSpPr>
            <a:spLocks noGrp="1"/>
          </p:cNvSpPr>
          <p:nvPr>
            <p:ph type="pic" sz="quarter" idx="12"/>
          </p:nvPr>
        </p:nvSpPr>
        <p:spPr/>
      </p:sp>
      <p:sp>
        <p:nvSpPr>
          <p:cNvPr id="13" name="Picture Placeholder 12">
            <a:extLst>
              <a:ext uri="{FF2B5EF4-FFF2-40B4-BE49-F238E27FC236}">
                <a16:creationId xmlns:a16="http://schemas.microsoft.com/office/drawing/2014/main" id="{7AD2E304-44F3-458E-90B0-51E8907E91E3}"/>
              </a:ext>
            </a:extLst>
          </p:cNvPr>
          <p:cNvSpPr>
            <a:spLocks noGrp="1"/>
          </p:cNvSpPr>
          <p:nvPr>
            <p:ph type="pic" sz="quarter" idx="14"/>
          </p:nvPr>
        </p:nvSpPr>
        <p:spPr/>
      </p:sp>
      <p:sp>
        <p:nvSpPr>
          <p:cNvPr id="23" name="Picture Placeholder 22">
            <a:extLst>
              <a:ext uri="{FF2B5EF4-FFF2-40B4-BE49-F238E27FC236}">
                <a16:creationId xmlns:a16="http://schemas.microsoft.com/office/drawing/2014/main" id="{4A8BC7B4-6FFD-431D-838B-A0A5064DF829}"/>
              </a:ext>
            </a:extLst>
          </p:cNvPr>
          <p:cNvSpPr>
            <a:spLocks noGrp="1"/>
          </p:cNvSpPr>
          <p:nvPr>
            <p:ph type="pic" sz="quarter" idx="15"/>
          </p:nvPr>
        </p:nvSpPr>
        <p:spPr/>
      </p:sp>
      <p:sp>
        <p:nvSpPr>
          <p:cNvPr id="24" name="Picture Placeholder 23">
            <a:extLst>
              <a:ext uri="{FF2B5EF4-FFF2-40B4-BE49-F238E27FC236}">
                <a16:creationId xmlns:a16="http://schemas.microsoft.com/office/drawing/2014/main" id="{506B8403-EB89-4B61-9919-C3230A2F42D4}"/>
              </a:ext>
            </a:extLst>
          </p:cNvPr>
          <p:cNvSpPr>
            <a:spLocks noGrp="1"/>
          </p:cNvSpPr>
          <p:nvPr>
            <p:ph type="pic" sz="quarter" idx="16"/>
          </p:nvPr>
        </p:nvSpPr>
        <p:spPr/>
      </p:sp>
      <p:sp>
        <p:nvSpPr>
          <p:cNvPr id="25" name="Picture Placeholder 24">
            <a:extLst>
              <a:ext uri="{FF2B5EF4-FFF2-40B4-BE49-F238E27FC236}">
                <a16:creationId xmlns:a16="http://schemas.microsoft.com/office/drawing/2014/main" id="{49F725BE-6E64-45A1-91B3-E6E7E3A30B0F}"/>
              </a:ext>
            </a:extLst>
          </p:cNvPr>
          <p:cNvSpPr>
            <a:spLocks noGrp="1"/>
          </p:cNvSpPr>
          <p:nvPr>
            <p:ph type="pic" sz="quarter" idx="17"/>
          </p:nvPr>
        </p:nvSpPr>
        <p:spPr/>
      </p:sp>
      <p:sp>
        <p:nvSpPr>
          <p:cNvPr id="26" name="Picture Placeholder 25">
            <a:extLst>
              <a:ext uri="{FF2B5EF4-FFF2-40B4-BE49-F238E27FC236}">
                <a16:creationId xmlns:a16="http://schemas.microsoft.com/office/drawing/2014/main" id="{B3A3B1A1-F3DF-4FA5-B071-8307E26959A7}"/>
              </a:ext>
            </a:extLst>
          </p:cNvPr>
          <p:cNvSpPr>
            <a:spLocks noGrp="1"/>
          </p:cNvSpPr>
          <p:nvPr>
            <p:ph type="pic" sz="quarter" idx="18"/>
          </p:nvPr>
        </p:nvSpPr>
        <p:spPr/>
      </p:sp>
      <p:sp>
        <p:nvSpPr>
          <p:cNvPr id="27" name="Picture Placeholder 26">
            <a:extLst>
              <a:ext uri="{FF2B5EF4-FFF2-40B4-BE49-F238E27FC236}">
                <a16:creationId xmlns:a16="http://schemas.microsoft.com/office/drawing/2014/main" id="{446FF48D-CF62-4684-883C-860A5373529E}"/>
              </a:ext>
            </a:extLst>
          </p:cNvPr>
          <p:cNvSpPr>
            <a:spLocks noGrp="1"/>
          </p:cNvSpPr>
          <p:nvPr>
            <p:ph type="pic" sz="quarter" idx="19"/>
          </p:nvPr>
        </p:nvSpPr>
        <p:spPr/>
      </p:sp>
      <p:sp>
        <p:nvSpPr>
          <p:cNvPr id="28" name="Picture Placeholder 27">
            <a:extLst>
              <a:ext uri="{FF2B5EF4-FFF2-40B4-BE49-F238E27FC236}">
                <a16:creationId xmlns:a16="http://schemas.microsoft.com/office/drawing/2014/main" id="{646123A4-B0A2-4D6F-AFDF-88B6A5AC2EDA}"/>
              </a:ext>
            </a:extLst>
          </p:cNvPr>
          <p:cNvSpPr>
            <a:spLocks noGrp="1"/>
          </p:cNvSpPr>
          <p:nvPr>
            <p:ph type="pic" sz="quarter" idx="20"/>
          </p:nvPr>
        </p:nvSpPr>
        <p:spPr/>
      </p:sp>
      <p:sp>
        <p:nvSpPr>
          <p:cNvPr id="29" name="Picture Placeholder 28">
            <a:extLst>
              <a:ext uri="{FF2B5EF4-FFF2-40B4-BE49-F238E27FC236}">
                <a16:creationId xmlns:a16="http://schemas.microsoft.com/office/drawing/2014/main" id="{7446165B-28D2-426E-9AA6-E800A8D3BEA2}"/>
              </a:ext>
            </a:extLst>
          </p:cNvPr>
          <p:cNvSpPr>
            <a:spLocks noGrp="1"/>
          </p:cNvSpPr>
          <p:nvPr>
            <p:ph type="pic" sz="quarter" idx="21"/>
          </p:nvPr>
        </p:nvSpPr>
        <p:spPr/>
      </p:sp>
    </p:spTree>
    <p:extLst>
      <p:ext uri="{BB962C8B-B14F-4D97-AF65-F5344CB8AC3E}">
        <p14:creationId xmlns:p14="http://schemas.microsoft.com/office/powerpoint/2010/main" val="22488544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0" presetClass="entr" presetSubtype="0" fill="hold" grpId="0" nodeType="afterEffect">
                                  <p:stCondLst>
                                    <p:cond delay="0"/>
                                  </p:stCondLst>
                                  <p:iterate type="lt">
                                    <p:tmPct val="3000"/>
                                  </p:iterate>
                                  <p:childTnLst>
                                    <p:set>
                                      <p:cBhvr>
                                        <p:cTn id="12" dur="750" fill="hold">
                                          <p:stCondLst>
                                            <p:cond delay="0"/>
                                          </p:stCondLst>
                                        </p:cTn>
                                        <p:tgtEl>
                                          <p:spTgt spid="19"/>
                                        </p:tgtEl>
                                        <p:attrNameLst>
                                          <p:attrName>style.visibility</p:attrName>
                                        </p:attrNameLst>
                                      </p:cBhvr>
                                      <p:to>
                                        <p:strVal val="visible"/>
                                      </p:to>
                                    </p:set>
                                    <p:anim to="" calcmode="lin" valueType="num">
                                      <p:cBhvr>
                                        <p:cTn id="13" dur="750" fill="hold">
                                          <p:stCondLst>
                                            <p:cond delay="0"/>
                                          </p:stCondLst>
                                        </p:cTn>
                                        <p:tgtEl>
                                          <p:spTgt spid="19"/>
                                        </p:tgtEl>
                                        <p:attrNameLst>
                                          <p:attrName>ppt_x</p:attrName>
                                        </p:attrNameLst>
                                      </p:cBhvr>
                                      <p:tavLst>
                                        <p:tav tm="0" fmla="#ppt_x+#ppt_w*((1.5-1.5*$)^3-(1.5-1.5*$)^2)">
                                          <p:val>
                                            <p:strVal val="0"/>
                                          </p:val>
                                        </p:tav>
                                        <p:tav tm="100000">
                                          <p:val>
                                            <p:strVal val="1"/>
                                          </p:val>
                                        </p:tav>
                                      </p:tavLst>
                                    </p:anim>
                                    <p:animEffect filter="fade">
                                      <p:cBhvr>
                                        <p:cTn id="14" dur="75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E8D503A-2926-4C10-BFA3-B41CA5DA062F}"/>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8F017283-1D94-4F71-96D2-E40A5B2352AD}"/>
              </a:ext>
            </a:extLst>
          </p:cNvPr>
          <p:cNvSpPr txBox="1"/>
          <p:nvPr/>
        </p:nvSpPr>
        <p:spPr>
          <a:xfrm>
            <a:off x="1811246"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Alice Chen</a:t>
            </a:r>
          </a:p>
          <a:p>
            <a:pPr algn="ctr">
              <a:spcBef>
                <a:spcPts val="600"/>
              </a:spcBef>
              <a:buSzPct val="50000"/>
            </a:pPr>
            <a:r>
              <a:rPr lang="en-US" altLang="zh-CN" sz="1000">
                <a:solidFill>
                  <a:schemeClr val="bg1">
                    <a:lumMod val="65000"/>
                  </a:schemeClr>
                </a:solidFill>
                <a:ea typeface="Lato Light" panose="020F0502020204030203" pitchFamily="34" charset="0"/>
                <a:cs typeface="Lato Light" panose="020F0502020204030203" pitchFamily="34" charset="0"/>
              </a:rPr>
              <a:t>Graphic Designer</a:t>
            </a:r>
            <a:endParaRPr lang="en-US" sz="1000">
              <a:solidFill>
                <a:schemeClr val="bg1">
                  <a:lumMod val="65000"/>
                </a:schemeClr>
              </a:solidFill>
            </a:endParaRPr>
          </a:p>
        </p:txBody>
      </p:sp>
      <p:sp>
        <p:nvSpPr>
          <p:cNvPr id="11" name="TextBox 10">
            <a:extLst>
              <a:ext uri="{FF2B5EF4-FFF2-40B4-BE49-F238E27FC236}">
                <a16:creationId xmlns:a16="http://schemas.microsoft.com/office/drawing/2014/main" id="{61CC3F45-9D4E-40BB-ACDC-B859FDEFC40D}"/>
              </a:ext>
            </a:extLst>
          </p:cNvPr>
          <p:cNvSpPr txBox="1"/>
          <p:nvPr/>
        </p:nvSpPr>
        <p:spPr>
          <a:xfrm>
            <a:off x="5771682"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Robosen Smith</a:t>
            </a:r>
          </a:p>
          <a:p>
            <a:pPr algn="ctr">
              <a:spcBef>
                <a:spcPts val="600"/>
              </a:spcBef>
              <a:buSzPct val="50000"/>
            </a:pPr>
            <a:r>
              <a:rPr lang="en-US" altLang="zh-CN" sz="1000">
                <a:solidFill>
                  <a:schemeClr val="bg1">
                    <a:lumMod val="65000"/>
                  </a:schemeClr>
                </a:solidFill>
                <a:ea typeface="Lato Light" panose="020F0502020204030203" pitchFamily="34" charset="0"/>
                <a:cs typeface="Lato Light" panose="020F0502020204030203" pitchFamily="34" charset="0"/>
              </a:rPr>
              <a:t>Graphic Designer</a:t>
            </a:r>
            <a:endParaRPr lang="en-US" sz="1000">
              <a:solidFill>
                <a:schemeClr val="bg1">
                  <a:lumMod val="65000"/>
                </a:schemeClr>
              </a:solidFill>
            </a:endParaRPr>
          </a:p>
        </p:txBody>
      </p:sp>
      <p:sp>
        <p:nvSpPr>
          <p:cNvPr id="12" name="TextBox 11">
            <a:extLst>
              <a:ext uri="{FF2B5EF4-FFF2-40B4-BE49-F238E27FC236}">
                <a16:creationId xmlns:a16="http://schemas.microsoft.com/office/drawing/2014/main" id="{27E93913-FEED-4B38-87FF-6793C9A33D89}"/>
              </a:ext>
            </a:extLst>
          </p:cNvPr>
          <p:cNvSpPr txBox="1"/>
          <p:nvPr/>
        </p:nvSpPr>
        <p:spPr>
          <a:xfrm>
            <a:off x="9732118"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Angle Yung</a:t>
            </a:r>
          </a:p>
          <a:p>
            <a:pPr algn="ctr">
              <a:spcBef>
                <a:spcPts val="600"/>
              </a:spcBef>
              <a:buSzPct val="50000"/>
            </a:pPr>
            <a:r>
              <a:rPr lang="en-US" altLang="zh-CN" sz="1000">
                <a:solidFill>
                  <a:schemeClr val="bg1">
                    <a:lumMod val="65000"/>
                  </a:schemeClr>
                </a:solidFill>
                <a:ea typeface="Lato Light" panose="020F0502020204030203" pitchFamily="34" charset="0"/>
                <a:cs typeface="Lato Light" panose="020F0502020204030203" pitchFamily="34" charset="0"/>
              </a:rPr>
              <a:t>Graphic Designer</a:t>
            </a:r>
            <a:endParaRPr lang="en-US" sz="1000">
              <a:solidFill>
                <a:schemeClr val="bg1">
                  <a:lumMod val="65000"/>
                </a:schemeClr>
              </a:solidFill>
            </a:endParaRPr>
          </a:p>
        </p:txBody>
      </p:sp>
      <p:sp>
        <p:nvSpPr>
          <p:cNvPr id="13" name="TextBox 12">
            <a:extLst>
              <a:ext uri="{FF2B5EF4-FFF2-40B4-BE49-F238E27FC236}">
                <a16:creationId xmlns:a16="http://schemas.microsoft.com/office/drawing/2014/main" id="{E5F962CC-23B1-467F-9E9E-BBB9EFBD92B2}"/>
              </a:ext>
            </a:extLst>
          </p:cNvPr>
          <p:cNvSpPr txBox="1"/>
          <p:nvPr/>
        </p:nvSpPr>
        <p:spPr>
          <a:xfrm>
            <a:off x="13692554" y="7213341"/>
            <a:ext cx="2787356" cy="707886"/>
          </a:xfrm>
          <a:prstGeom prst="rect">
            <a:avLst/>
          </a:prstGeom>
          <a:noFill/>
        </p:spPr>
        <p:txBody>
          <a:bodyPr wrap="square">
            <a:spAutoFit/>
          </a:bodyPr>
          <a:lstStyle/>
          <a:p>
            <a:pPr algn="ct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John Lee</a:t>
            </a:r>
          </a:p>
          <a:p>
            <a:pPr algn="ctr">
              <a:spcBef>
                <a:spcPts val="600"/>
              </a:spcBef>
              <a:buSzPct val="50000"/>
            </a:pPr>
            <a:r>
              <a:rPr lang="en-US" altLang="zh-CN" sz="1000">
                <a:solidFill>
                  <a:schemeClr val="bg1">
                    <a:lumMod val="65000"/>
                  </a:schemeClr>
                </a:solidFill>
                <a:ea typeface="Lato Light" panose="020F0502020204030203" pitchFamily="34" charset="0"/>
                <a:cs typeface="Lato Light" panose="020F0502020204030203" pitchFamily="34" charset="0"/>
              </a:rPr>
              <a:t>Graphic Designer</a:t>
            </a:r>
            <a:endParaRPr lang="en-US" sz="1000">
              <a:solidFill>
                <a:schemeClr val="bg1">
                  <a:lumMod val="65000"/>
                </a:schemeClr>
              </a:solidFill>
            </a:endParaRPr>
          </a:p>
        </p:txBody>
      </p:sp>
      <p:sp>
        <p:nvSpPr>
          <p:cNvPr id="14" name="Rectangle 8">
            <a:extLst>
              <a:ext uri="{FF2B5EF4-FFF2-40B4-BE49-F238E27FC236}">
                <a16:creationId xmlns:a16="http://schemas.microsoft.com/office/drawing/2014/main" id="{CC602BD6-3D1A-4E3C-91A9-C88F090F874D}"/>
              </a:ext>
            </a:extLst>
          </p:cNvPr>
          <p:cNvSpPr/>
          <p:nvPr/>
        </p:nvSpPr>
        <p:spPr>
          <a:xfrm>
            <a:off x="2895600" y="8247861"/>
            <a:ext cx="12458700" cy="757259"/>
          </a:xfrm>
          <a:prstGeom prst="rect">
            <a:avLst/>
          </a:prstGeom>
        </p:spPr>
        <p:txBody>
          <a:bodyPr wrap="square">
            <a:spAutoFit/>
          </a:bodyPr>
          <a:lstStyle/>
          <a:p>
            <a:pPr algn="ct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15" name="Diamond 14">
            <a:extLst>
              <a:ext uri="{FF2B5EF4-FFF2-40B4-BE49-F238E27FC236}">
                <a16:creationId xmlns:a16="http://schemas.microsoft.com/office/drawing/2014/main" id="{8A2A4B35-FCE5-4DA4-B9E4-6106D5B47926}"/>
              </a:ext>
            </a:extLst>
          </p:cNvPr>
          <p:cNvSpPr/>
          <p:nvPr/>
        </p:nvSpPr>
        <p:spPr>
          <a:xfrm>
            <a:off x="4690840" y="3999681"/>
            <a:ext cx="987552" cy="987552"/>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16" name="Diamond 15">
            <a:extLst>
              <a:ext uri="{FF2B5EF4-FFF2-40B4-BE49-F238E27FC236}">
                <a16:creationId xmlns:a16="http://schemas.microsoft.com/office/drawing/2014/main" id="{F47AE352-CD22-4CB8-8DFC-602FCACBEE75}"/>
              </a:ext>
            </a:extLst>
          </p:cNvPr>
          <p:cNvSpPr/>
          <p:nvPr/>
        </p:nvSpPr>
        <p:spPr>
          <a:xfrm>
            <a:off x="8650224" y="5306363"/>
            <a:ext cx="987552" cy="987552"/>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17" name="Diamond 16">
            <a:extLst>
              <a:ext uri="{FF2B5EF4-FFF2-40B4-BE49-F238E27FC236}">
                <a16:creationId xmlns:a16="http://schemas.microsoft.com/office/drawing/2014/main" id="{96F99A90-5546-445E-A92A-AED3A316317E}"/>
              </a:ext>
            </a:extLst>
          </p:cNvPr>
          <p:cNvSpPr/>
          <p:nvPr/>
        </p:nvSpPr>
        <p:spPr>
          <a:xfrm>
            <a:off x="12609608" y="3999681"/>
            <a:ext cx="987552" cy="987552"/>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21" name="TextBox 20">
            <a:extLst>
              <a:ext uri="{FF2B5EF4-FFF2-40B4-BE49-F238E27FC236}">
                <a16:creationId xmlns:a16="http://schemas.microsoft.com/office/drawing/2014/main" id="{E9BD5EB9-0888-4826-A8D9-0AF1B914E1BC}"/>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Team Members</a:t>
            </a:r>
          </a:p>
        </p:txBody>
      </p:sp>
      <p:sp>
        <p:nvSpPr>
          <p:cNvPr id="2" name="Picture Placeholder 1">
            <a:extLst>
              <a:ext uri="{FF2B5EF4-FFF2-40B4-BE49-F238E27FC236}">
                <a16:creationId xmlns:a16="http://schemas.microsoft.com/office/drawing/2014/main" id="{C19722B7-1891-4BCC-8792-AABF4E696DB2}"/>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48F5C862-998E-43A7-BC19-3D1783F2DA79}"/>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701E0B84-2C2D-49CF-B7CD-45AC4CB3FA2C}"/>
              </a:ext>
            </a:extLst>
          </p:cNvPr>
          <p:cNvSpPr>
            <a:spLocks noGrp="1"/>
          </p:cNvSpPr>
          <p:nvPr>
            <p:ph type="pic" sz="quarter" idx="12"/>
          </p:nvPr>
        </p:nvSpPr>
        <p:spPr/>
      </p:sp>
      <p:sp>
        <p:nvSpPr>
          <p:cNvPr id="19" name="Picture Placeholder 18">
            <a:extLst>
              <a:ext uri="{FF2B5EF4-FFF2-40B4-BE49-F238E27FC236}">
                <a16:creationId xmlns:a16="http://schemas.microsoft.com/office/drawing/2014/main" id="{CDE2A73D-64C7-4122-A1DD-AE7BF473F31A}"/>
              </a:ext>
            </a:extLst>
          </p:cNvPr>
          <p:cNvSpPr>
            <a:spLocks noGrp="1"/>
          </p:cNvSpPr>
          <p:nvPr>
            <p:ph type="pic" sz="quarter" idx="13"/>
          </p:nvPr>
        </p:nvSpPr>
        <p:spPr/>
      </p:sp>
    </p:spTree>
    <p:extLst>
      <p:ext uri="{BB962C8B-B14F-4D97-AF65-F5344CB8AC3E}">
        <p14:creationId xmlns:p14="http://schemas.microsoft.com/office/powerpoint/2010/main" val="8228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21"/>
                                        </p:tgtEl>
                                        <p:attrNameLst>
                                          <p:attrName>style.visibility</p:attrName>
                                        </p:attrNameLst>
                                      </p:cBhvr>
                                      <p:to>
                                        <p:strVal val="visible"/>
                                      </p:to>
                                    </p:set>
                                    <p:anim to="" calcmode="lin" valueType="num">
                                      <p:cBhvr>
                                        <p:cTn id="11" dur="750" fill="hold">
                                          <p:stCondLst>
                                            <p:cond delay="0"/>
                                          </p:stCondLst>
                                        </p:cTn>
                                        <p:tgtEl>
                                          <p:spTgt spid="21"/>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21"/>
                                        </p:tgtEl>
                                      </p:cBhvr>
                                    </p:animEffect>
                                  </p:childTnLst>
                                </p:cTn>
                              </p:par>
                            </p:childTnLst>
                          </p:cTn>
                        </p:par>
                        <p:par>
                          <p:cTn id="13" fill="hold">
                            <p:stCondLst>
                              <p:cond delay="1245"/>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1745"/>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2245"/>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animBg="1"/>
      <p:bldP spid="16" grpId="0" animBg="1"/>
      <p:bldP spid="17"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A399E8-AA21-4270-BFB3-CC4877142CCF}"/>
              </a:ext>
            </a:extLst>
          </p:cNvPr>
          <p:cNvSpPr>
            <a:spLocks noGrp="1"/>
          </p:cNvSpPr>
          <p:nvPr>
            <p:ph type="pic" sz="quarter" idx="10"/>
          </p:nvPr>
        </p:nvSpPr>
        <p:spPr/>
      </p:sp>
      <p:grpSp>
        <p:nvGrpSpPr>
          <p:cNvPr id="8" name="Group 7">
            <a:extLst>
              <a:ext uri="{FF2B5EF4-FFF2-40B4-BE49-F238E27FC236}">
                <a16:creationId xmlns:a16="http://schemas.microsoft.com/office/drawing/2014/main" id="{E85CA768-AE2F-4C74-B858-CA02F415DF76}"/>
              </a:ext>
            </a:extLst>
          </p:cNvPr>
          <p:cNvGrpSpPr/>
          <p:nvPr/>
        </p:nvGrpSpPr>
        <p:grpSpPr>
          <a:xfrm rot="2700000">
            <a:off x="3610369" y="-390133"/>
            <a:ext cx="11067262" cy="11067266"/>
            <a:chOff x="4256762" y="2883300"/>
            <a:chExt cx="4520399" cy="4520401"/>
          </a:xfrm>
        </p:grpSpPr>
        <p:sp>
          <p:nvSpPr>
            <p:cNvPr id="9" name="Rectangle 4_2">
              <a:extLst>
                <a:ext uri="{FF2B5EF4-FFF2-40B4-BE49-F238E27FC236}">
                  <a16:creationId xmlns:a16="http://schemas.microsoft.com/office/drawing/2014/main" id="{C7257423-8DA8-45B7-B7B2-C04AC9EFE73F}"/>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0" name="Rectangle 4_1">
              <a:extLst>
                <a:ext uri="{FF2B5EF4-FFF2-40B4-BE49-F238E27FC236}">
                  <a16:creationId xmlns:a16="http://schemas.microsoft.com/office/drawing/2014/main" id="{D05C4E3E-BB72-4E1F-B03F-06AF34F2E246}"/>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2" name="Rounded Rectangle 8">
            <a:extLst>
              <a:ext uri="{FF2B5EF4-FFF2-40B4-BE49-F238E27FC236}">
                <a16:creationId xmlns:a16="http://schemas.microsoft.com/office/drawing/2014/main" id="{3907147B-D1E0-414F-9FDE-10ADC5657A32}"/>
              </a:ext>
            </a:extLst>
          </p:cNvPr>
          <p:cNvSpPr/>
          <p:nvPr/>
        </p:nvSpPr>
        <p:spPr>
          <a:xfrm>
            <a:off x="3343275" y="4420225"/>
            <a:ext cx="11601450" cy="1446550"/>
          </a:xfrm>
          <a:prstGeom prst="rect">
            <a:avLst/>
          </a:prstGeom>
          <a:noFill/>
        </p:spPr>
        <p:txBody>
          <a:bodyPr wrap="square" rtlCol="0">
            <a:spAutoFit/>
          </a:bodyPr>
          <a:lstStyle/>
          <a:p>
            <a:pPr algn="ctr"/>
            <a:r>
              <a:rPr lang="en-US" altLang="zh-CN" sz="8800">
                <a:solidFill>
                  <a:schemeClr val="bg1"/>
                </a:solidFill>
                <a:latin typeface="Montserrat Black" panose="00000A00000000000000" pitchFamily="50" charset="0"/>
                <a:ea typeface="Lato" panose="020F0502020204030203" pitchFamily="34" charset="0"/>
                <a:cs typeface="Lato" panose="020F0502020204030203" pitchFamily="34" charset="0"/>
              </a:rPr>
              <a:t> Break Section</a:t>
            </a:r>
            <a:endParaRPr lang="en-US" altLang="zh-CN" sz="8800" dirty="0">
              <a:solidFill>
                <a:schemeClr val="bg1"/>
              </a:solidFill>
              <a:latin typeface="Montserrat Black" panose="00000A00000000000000" pitchFamily="50"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746102A4-3412-4FE9-AF80-219413416C5F}"/>
              </a:ext>
            </a:extLst>
          </p:cNvPr>
          <p:cNvSpPr txBox="1"/>
          <p:nvPr/>
        </p:nvSpPr>
        <p:spPr>
          <a:xfrm>
            <a:off x="7613904" y="1283831"/>
            <a:ext cx="3060192" cy="400110"/>
          </a:xfrm>
          <a:prstGeom prst="rect">
            <a:avLst/>
          </a:prstGeom>
          <a:noFill/>
        </p:spPr>
        <p:txBody>
          <a:bodyPr wrap="square" rtlCol="0">
            <a:spAutoFit/>
          </a:bodyPr>
          <a:lstStyle/>
          <a:p>
            <a:pPr algn="ctr"/>
            <a:r>
              <a:rPr lang="en-US" altLang="zh-CN" sz="2000">
                <a:solidFill>
                  <a:schemeClr val="bg1"/>
                </a:solidFill>
                <a:latin typeface="+mj-lt"/>
              </a:rPr>
              <a:t>12:00-14:00</a:t>
            </a:r>
            <a:endParaRPr lang="zh-CN" altLang="en-US" sz="2000">
              <a:solidFill>
                <a:schemeClr val="bg1"/>
              </a:solidFill>
              <a:latin typeface="+mj-lt"/>
            </a:endParaRPr>
          </a:p>
        </p:txBody>
      </p:sp>
      <p:sp>
        <p:nvSpPr>
          <p:cNvPr id="14" name="Rectangle 1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25D6D5E-7AE3-4528-A3B9-CF85D7E1FE79}"/>
              </a:ext>
            </a:extLst>
          </p:cNvPr>
          <p:cNvSpPr/>
          <p:nvPr/>
        </p:nvSpPr>
        <p:spPr>
          <a:xfrm>
            <a:off x="6236208" y="8224287"/>
            <a:ext cx="5803392" cy="757259"/>
          </a:xfrm>
          <a:prstGeom prst="rect">
            <a:avLst/>
          </a:prstGeom>
        </p:spPr>
        <p:txBody>
          <a:bodyPr wrap="square">
            <a:spAutoFit/>
          </a:bodyPr>
          <a:lstStyle/>
          <a:p>
            <a:pPr algn="ct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a:t>
            </a:r>
          </a:p>
        </p:txBody>
      </p:sp>
      <p:sp>
        <p:nvSpPr>
          <p:cNvPr id="19" name="TextBox 18">
            <a:extLst>
              <a:ext uri="{FF2B5EF4-FFF2-40B4-BE49-F238E27FC236}">
                <a16:creationId xmlns:a16="http://schemas.microsoft.com/office/drawing/2014/main" id="{B59FE024-9EEB-4B45-9C83-A791DD9154A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20" name="Picture 19">
            <a:extLst>
              <a:ext uri="{FF2B5EF4-FFF2-40B4-BE49-F238E27FC236}">
                <a16:creationId xmlns:a16="http://schemas.microsoft.com/office/drawing/2014/main" id="{3B3CFE73-B628-4811-87D7-0A2BC7C0C45B}"/>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724568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2"/>
                                        </p:tgtEl>
                                        <p:attrNameLst>
                                          <p:attrName>style.visibility</p:attrName>
                                        </p:attrNameLst>
                                      </p:cBhvr>
                                      <p:to>
                                        <p:strVal val="visible"/>
                                      </p:to>
                                    </p:set>
                                    <p:anim to="" calcmode="lin" valueType="num">
                                      <p:cBhvr>
                                        <p:cTn id="12"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2"/>
                                        </p:tgtEl>
                                      </p:cBhvr>
                                    </p:animEffect>
                                  </p:childTnLst>
                                </p:cTn>
                              </p:par>
                            </p:childTnLst>
                          </p:cTn>
                        </p:par>
                        <p:par>
                          <p:cTn id="14" fill="hold">
                            <p:stCondLst>
                              <p:cond delay="1998"/>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6765019-D7DF-4807-809B-D2A61A6833DE}"/>
              </a:ext>
            </a:extLst>
          </p:cNvPr>
          <p:cNvSpPr>
            <a:spLocks noGrp="1"/>
          </p:cNvSpPr>
          <p:nvPr>
            <p:ph type="pic" sz="quarter" idx="10"/>
          </p:nvPr>
        </p:nvSpPr>
        <p:spPr/>
      </p:sp>
      <p:grpSp>
        <p:nvGrpSpPr>
          <p:cNvPr id="4" name="Group 3">
            <a:extLst>
              <a:ext uri="{FF2B5EF4-FFF2-40B4-BE49-F238E27FC236}">
                <a16:creationId xmlns:a16="http://schemas.microsoft.com/office/drawing/2014/main" id="{007B34E5-3C8F-4862-A84E-E4FECC3C527B}"/>
              </a:ext>
            </a:extLst>
          </p:cNvPr>
          <p:cNvGrpSpPr/>
          <p:nvPr/>
        </p:nvGrpSpPr>
        <p:grpSpPr>
          <a:xfrm>
            <a:off x="4879329" y="893599"/>
            <a:ext cx="8499803" cy="8499802"/>
            <a:chOff x="4879329" y="893599"/>
            <a:chExt cx="8499803" cy="8499802"/>
          </a:xfrm>
        </p:grpSpPr>
        <p:sp>
          <p:nvSpPr>
            <p:cNvPr id="24" name="Rectangle 4_1">
              <a:extLst>
                <a:ext uri="{FF2B5EF4-FFF2-40B4-BE49-F238E27FC236}">
                  <a16:creationId xmlns:a16="http://schemas.microsoft.com/office/drawing/2014/main" id="{4EC4A888-BE4D-40FE-9A5D-B49E1C4B53B7}"/>
                </a:ext>
              </a:extLst>
            </p:cNvPr>
            <p:cNvSpPr/>
            <p:nvPr/>
          </p:nvSpPr>
          <p:spPr>
            <a:xfrm rot="2700000">
              <a:off x="4879330" y="893598"/>
              <a:ext cx="8499802" cy="849980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25" name="Rectangle 4_1_1">
              <a:extLst>
                <a:ext uri="{FF2B5EF4-FFF2-40B4-BE49-F238E27FC236}">
                  <a16:creationId xmlns:a16="http://schemas.microsoft.com/office/drawing/2014/main" id="{E021EB1A-ABF1-4CF8-8DA4-2BF7CCE6814A}"/>
                </a:ext>
              </a:extLst>
            </p:cNvPr>
            <p:cNvSpPr/>
            <p:nvPr/>
          </p:nvSpPr>
          <p:spPr>
            <a:xfrm rot="2700000">
              <a:off x="5201293" y="1215561"/>
              <a:ext cx="7855878" cy="7855879"/>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32" name="Rectangle 4">
              <a:extLst>
                <a:ext uri="{FF2B5EF4-FFF2-40B4-BE49-F238E27FC236}">
                  <a16:creationId xmlns:a16="http://schemas.microsoft.com/office/drawing/2014/main" id="{7E226041-53FD-4D80-8C33-7494002C3F86}"/>
                </a:ext>
              </a:extLst>
            </p:cNvPr>
            <p:cNvSpPr/>
            <p:nvPr/>
          </p:nvSpPr>
          <p:spPr>
            <a:xfrm rot="2700000">
              <a:off x="5523255" y="1537523"/>
              <a:ext cx="7211953" cy="7211954"/>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grpSp>
        <p:nvGrpSpPr>
          <p:cNvPr id="3" name="Group 2">
            <a:extLst>
              <a:ext uri="{FF2B5EF4-FFF2-40B4-BE49-F238E27FC236}">
                <a16:creationId xmlns:a16="http://schemas.microsoft.com/office/drawing/2014/main" id="{7FBCEAF0-54F2-45D6-9A09-F8CCACCE1A91}"/>
              </a:ext>
            </a:extLst>
          </p:cNvPr>
          <p:cNvGrpSpPr/>
          <p:nvPr/>
        </p:nvGrpSpPr>
        <p:grpSpPr>
          <a:xfrm>
            <a:off x="5845217" y="1859485"/>
            <a:ext cx="6568030" cy="6568029"/>
            <a:chOff x="5845217" y="1859485"/>
            <a:chExt cx="6568030" cy="6568029"/>
          </a:xfrm>
        </p:grpSpPr>
        <p:sp>
          <p:nvSpPr>
            <p:cNvPr id="33" name="Rectangle 4_1">
              <a:extLst>
                <a:ext uri="{FF2B5EF4-FFF2-40B4-BE49-F238E27FC236}">
                  <a16:creationId xmlns:a16="http://schemas.microsoft.com/office/drawing/2014/main" id="{DC15939B-8839-4FAD-9F72-1FC9C547CDAB}"/>
                </a:ext>
              </a:extLst>
            </p:cNvPr>
            <p:cNvSpPr/>
            <p:nvPr/>
          </p:nvSpPr>
          <p:spPr>
            <a:xfrm rot="2700000">
              <a:off x="5845217" y="1859485"/>
              <a:ext cx="6568029" cy="65680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34" name="Rectangle 4_2">
              <a:extLst>
                <a:ext uri="{FF2B5EF4-FFF2-40B4-BE49-F238E27FC236}">
                  <a16:creationId xmlns:a16="http://schemas.microsoft.com/office/drawing/2014/main" id="{2D0C59E7-F2D5-49AB-ADE9-67C5E187543B}"/>
                </a:ext>
              </a:extLst>
            </p:cNvPr>
            <p:cNvSpPr/>
            <p:nvPr/>
          </p:nvSpPr>
          <p:spPr>
            <a:xfrm rot="2700000">
              <a:off x="6070591" y="2084859"/>
              <a:ext cx="6117282" cy="6117283"/>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35" name="Rectangle 4_1">
              <a:extLst>
                <a:ext uri="{FF2B5EF4-FFF2-40B4-BE49-F238E27FC236}">
                  <a16:creationId xmlns:a16="http://schemas.microsoft.com/office/drawing/2014/main" id="{24D40B1C-2231-4FC1-84FD-1B4BB21C3B1D}"/>
                </a:ext>
              </a:extLst>
            </p:cNvPr>
            <p:cNvSpPr/>
            <p:nvPr/>
          </p:nvSpPr>
          <p:spPr>
            <a:xfrm rot="2700000">
              <a:off x="6374516" y="2388785"/>
              <a:ext cx="5509431" cy="5509432"/>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36" name="Freeform 35">
            <a:extLst>
              <a:ext uri="{FF2B5EF4-FFF2-40B4-BE49-F238E27FC236}">
                <a16:creationId xmlns:a16="http://schemas.microsoft.com/office/drawing/2014/main" id="{EDCB2721-ABF8-41D1-BE1C-3F3B079C8C08}"/>
              </a:ext>
            </a:extLst>
          </p:cNvPr>
          <p:cNvSpPr/>
          <p:nvPr/>
        </p:nvSpPr>
        <p:spPr>
          <a:xfrm rot="2700000">
            <a:off x="1332881" y="3886403"/>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37" name="Freeform 39">
            <a:extLst>
              <a:ext uri="{FF2B5EF4-FFF2-40B4-BE49-F238E27FC236}">
                <a16:creationId xmlns:a16="http://schemas.microsoft.com/office/drawing/2014/main" id="{24A82A93-2A04-4E3D-8B46-A716267A7C52}"/>
              </a:ext>
            </a:extLst>
          </p:cNvPr>
          <p:cNvSpPr/>
          <p:nvPr/>
        </p:nvSpPr>
        <p:spPr>
          <a:xfrm rot="18900000" flipH="1">
            <a:off x="14409892" y="3872657"/>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38" name="Freeform 36">
            <a:extLst>
              <a:ext uri="{FF2B5EF4-FFF2-40B4-BE49-F238E27FC236}">
                <a16:creationId xmlns:a16="http://schemas.microsoft.com/office/drawing/2014/main" id="{208542CC-B1D8-4615-94FD-25A27FD67750}"/>
              </a:ext>
            </a:extLst>
          </p:cNvPr>
          <p:cNvSpPr/>
          <p:nvPr/>
        </p:nvSpPr>
        <p:spPr>
          <a:xfrm rot="2700000">
            <a:off x="2717781" y="3886403"/>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39" name="Freeform 40">
            <a:extLst>
              <a:ext uri="{FF2B5EF4-FFF2-40B4-BE49-F238E27FC236}">
                <a16:creationId xmlns:a16="http://schemas.microsoft.com/office/drawing/2014/main" id="{08F28029-68E2-4AEE-A62A-E904F73FF3A1}"/>
              </a:ext>
            </a:extLst>
          </p:cNvPr>
          <p:cNvSpPr/>
          <p:nvPr/>
        </p:nvSpPr>
        <p:spPr>
          <a:xfrm rot="18900000" flipH="1">
            <a:off x="13024990" y="3872657"/>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41" name="TextBox 40"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A71B6B27-E422-478D-9379-508C54F1718D}"/>
              </a:ext>
            </a:extLst>
          </p:cNvPr>
          <p:cNvSpPr txBox="1"/>
          <p:nvPr/>
        </p:nvSpPr>
        <p:spPr>
          <a:xfrm flipH="1">
            <a:off x="5962796" y="3820061"/>
            <a:ext cx="6362408" cy="2646878"/>
          </a:xfrm>
          <a:prstGeom prst="rect">
            <a:avLst/>
          </a:prstGeom>
          <a:noFill/>
        </p:spPr>
        <p:txBody>
          <a:bodyPr wrap="square" rtlCol="0">
            <a:spAutoFit/>
          </a:bodyPr>
          <a:lstStyle/>
          <a:p>
            <a:pPr algn="ctr">
              <a:spcBef>
                <a:spcPts val="1200"/>
              </a:spcBef>
            </a:pPr>
            <a:r>
              <a:rPr lang="en-US" altLang="zh-CN" sz="2400">
                <a:solidFill>
                  <a:schemeClr val="bg1"/>
                </a:solidFill>
                <a:latin typeface="+mj-lt"/>
                <a:ea typeface="Permanent Marker" panose="02000000000000000000" pitchFamily="2" charset="0"/>
                <a:cs typeface="Poppins SemiBold" panose="00000700000000000000" pitchFamily="50" charset="0"/>
              </a:rPr>
              <a:t>Business</a:t>
            </a:r>
          </a:p>
          <a:p>
            <a:pPr algn="ctr">
              <a:spcBef>
                <a:spcPts val="1200"/>
              </a:spcBef>
            </a:pPr>
            <a:r>
              <a:rPr lang="en-US" altLang="zh-CN" sz="6600">
                <a:solidFill>
                  <a:schemeClr val="bg1"/>
                </a:solidFill>
                <a:latin typeface="Montserrat Black" panose="00000A00000000000000" pitchFamily="50" charset="0"/>
                <a:ea typeface="Permanent Marker" panose="02000000000000000000" pitchFamily="2" charset="0"/>
                <a:cs typeface="Poppins SemiBold" panose="00000700000000000000" pitchFamily="50" charset="0"/>
              </a:rPr>
              <a:t>Marketing Plan</a:t>
            </a:r>
            <a:endParaRPr lang="en-US" altLang="zh-CN" sz="23900" dirty="0">
              <a:solidFill>
                <a:schemeClr val="bg1"/>
              </a:solidFill>
              <a:latin typeface="Montserrat Black" panose="00000A00000000000000" pitchFamily="50" charset="0"/>
              <a:ea typeface="Permanent Marker" panose="02000000000000000000" pitchFamily="2" charset="0"/>
              <a:cs typeface="Poppins SemiBold" panose="00000700000000000000" pitchFamily="50" charset="0"/>
            </a:endParaRPr>
          </a:p>
        </p:txBody>
      </p:sp>
      <p:sp>
        <p:nvSpPr>
          <p:cNvPr id="45"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7E2271F6-F088-4351-B6DB-FF5EDC3E43A2}"/>
              </a:ext>
            </a:extLst>
          </p:cNvPr>
          <p:cNvSpPr/>
          <p:nvPr/>
        </p:nvSpPr>
        <p:spPr>
          <a:xfrm flipH="1">
            <a:off x="7882128" y="7168816"/>
            <a:ext cx="2523744" cy="613245"/>
          </a:xfrm>
          <a:prstGeom prst="rect">
            <a:avLst/>
          </a:prstGeom>
        </p:spPr>
        <p:txBody>
          <a:bodyPr wrap="square">
            <a:spAutoFit/>
          </a:bodyPr>
          <a:lstStyle/>
          <a:p>
            <a:pPr algn="ctr">
              <a:lnSpc>
                <a:spcPct val="150000"/>
              </a:lnSpc>
              <a:spcBef>
                <a:spcPts val="1200"/>
              </a:spcBef>
            </a:pPr>
            <a:r>
              <a:rPr lang="en-US" altLang="zh-CN" sz="1200">
                <a:solidFill>
                  <a:schemeClr val="bg1">
                    <a:alpha val="70000"/>
                  </a:schemeClr>
                </a:solidFill>
              </a:rPr>
              <a:t>This template is designed by Mslides team</a:t>
            </a:r>
            <a:endParaRPr lang="es-ES" altLang="zh-CN" sz="1200">
              <a:solidFill>
                <a:schemeClr val="bg1">
                  <a:alpha val="70000"/>
                </a:schemeClr>
              </a:solidFill>
            </a:endParaRPr>
          </a:p>
        </p:txBody>
      </p:sp>
      <p:pic>
        <p:nvPicPr>
          <p:cNvPr id="46" name="Picture 45">
            <a:extLst>
              <a:ext uri="{FF2B5EF4-FFF2-40B4-BE49-F238E27FC236}">
                <a16:creationId xmlns:a16="http://schemas.microsoft.com/office/drawing/2014/main" id="{F6077316-0C23-4E50-A92F-1338BC4809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3053" y="2230121"/>
            <a:ext cx="581894" cy="607564"/>
          </a:xfrm>
          <a:prstGeom prst="rect">
            <a:avLst/>
          </a:prstGeom>
        </p:spPr>
      </p:pic>
    </p:spTree>
    <p:extLst>
      <p:ext uri="{BB962C8B-B14F-4D97-AF65-F5344CB8AC3E}">
        <p14:creationId xmlns:p14="http://schemas.microsoft.com/office/powerpoint/2010/main" val="3895224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4"/>
                                        </p:tgtEl>
                                        <p:attrNameLst>
                                          <p:attrName>style.visibility</p:attrName>
                                        </p:attrNameLst>
                                      </p:cBhvr>
                                      <p:to>
                                        <p:strVal val="visible"/>
                                      </p:to>
                                    </p:set>
                                    <p:anim to="" calcmode="lin" valueType="num">
                                      <p:cBhvr>
                                        <p:cTn id="11" dur="10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0" presetClass="entr" presetSubtype="0" fill="hold" grpId="0" nodeType="withEffect">
                                  <p:stCondLst>
                                    <p:cond delay="0"/>
                                  </p:stCondLst>
                                  <p:iterate type="lt">
                                    <p:tmPct val="3000"/>
                                  </p:iterate>
                                  <p:childTnLst>
                                    <p:set>
                                      <p:cBhvr>
                                        <p:cTn id="27" dur="750" fill="hold">
                                          <p:stCondLst>
                                            <p:cond delay="0"/>
                                          </p:stCondLst>
                                        </p:cTn>
                                        <p:tgtEl>
                                          <p:spTgt spid="41"/>
                                        </p:tgtEl>
                                        <p:attrNameLst>
                                          <p:attrName>style.visibility</p:attrName>
                                        </p:attrNameLst>
                                      </p:cBhvr>
                                      <p:to>
                                        <p:strVal val="visible"/>
                                      </p:to>
                                    </p:set>
                                    <p:anim to="" calcmode="lin" valueType="num">
                                      <p:cBhvr>
                                        <p:cTn id="28" dur="750" fill="hold">
                                          <p:stCondLst>
                                            <p:cond delay="0"/>
                                          </p:stCondLst>
                                        </p:cTn>
                                        <p:tgtEl>
                                          <p:spTgt spid="41"/>
                                        </p:tgtEl>
                                        <p:attrNameLst>
                                          <p:attrName>ppt_x</p:attrName>
                                        </p:attrNameLst>
                                      </p:cBhvr>
                                      <p:tavLst>
                                        <p:tav tm="0" fmla="#ppt_x+#ppt_w*((1.5-1.5*$)^3-(1.5-1.5*$)^2)">
                                          <p:val>
                                            <p:strVal val="0"/>
                                          </p:val>
                                        </p:tav>
                                        <p:tav tm="100000">
                                          <p:val>
                                            <p:strVal val="1"/>
                                          </p:val>
                                        </p:tav>
                                      </p:tavLst>
                                    </p:anim>
                                    <p:animEffect filter="fade">
                                      <p:cBhvr>
                                        <p:cTn id="29" dur="750">
                                          <p:stCondLst>
                                            <p:cond delay="0"/>
                                          </p:stCondLst>
                                        </p:cTn>
                                        <p:tgtEl>
                                          <p:spTgt spid="41"/>
                                        </p:tgtEl>
                                      </p:cBhvr>
                                    </p:animEffect>
                                  </p:childTnLst>
                                </p:cTn>
                              </p:par>
                            </p:childTnLst>
                          </p:cTn>
                        </p:par>
                        <p:par>
                          <p:cTn id="30" fill="hold">
                            <p:stCondLst>
                              <p:cond delay="22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1"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477A3-7A58-4258-BDBA-7EBF2549B47B}"/>
              </a:ext>
            </a:extLst>
          </p:cNvPr>
          <p:cNvGrpSpPr/>
          <p:nvPr/>
        </p:nvGrpSpPr>
        <p:grpSpPr>
          <a:xfrm rot="2700000">
            <a:off x="7723178" y="-1795519"/>
            <a:ext cx="13878029" cy="13878035"/>
            <a:chOff x="4256762" y="2883300"/>
            <a:chExt cx="4520399" cy="4520401"/>
          </a:xfrm>
        </p:grpSpPr>
        <p:sp>
          <p:nvSpPr>
            <p:cNvPr id="10" name="Rectangle 4_2">
              <a:extLst>
                <a:ext uri="{FF2B5EF4-FFF2-40B4-BE49-F238E27FC236}">
                  <a16:creationId xmlns:a16="http://schemas.microsoft.com/office/drawing/2014/main" id="{D9FF727A-1E2D-4DD0-B9FD-494754736715}"/>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1" name="Rectangle 4_1">
              <a:extLst>
                <a:ext uri="{FF2B5EF4-FFF2-40B4-BE49-F238E27FC236}">
                  <a16:creationId xmlns:a16="http://schemas.microsoft.com/office/drawing/2014/main" id="{0075B067-91F0-4518-8A92-4BB225B04B17}"/>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pic>
        <p:nvPicPr>
          <p:cNvPr id="3" name="Picture 2">
            <a:extLst>
              <a:ext uri="{FF2B5EF4-FFF2-40B4-BE49-F238E27FC236}">
                <a16:creationId xmlns:a16="http://schemas.microsoft.com/office/drawing/2014/main" id="{DC72AED1-21D4-4CC4-8B21-147A9A8783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3900" y="1314098"/>
            <a:ext cx="14208958" cy="8297057"/>
          </a:xfrm>
          <a:prstGeom prst="rect">
            <a:avLst/>
          </a:prstGeom>
        </p:spPr>
      </p:pic>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AA0E5DC-5FD1-4B7B-BD9B-BE492172CE5D}"/>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a:t>
            </a:r>
          </a:p>
        </p:txBody>
      </p:sp>
      <p:sp>
        <p:nvSpPr>
          <p:cNvPr id="13" name="TextBox 12">
            <a:extLst>
              <a:ext uri="{FF2B5EF4-FFF2-40B4-BE49-F238E27FC236}">
                <a16:creationId xmlns:a16="http://schemas.microsoft.com/office/drawing/2014/main" id="{4C2A2A7B-21AF-4422-A3A1-33FD0DA9CB3A}"/>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bg1"/>
                </a:solidFill>
                <a:latin typeface="+mj-lt"/>
                <a:ea typeface="方正大标宋简体" panose="02010601030101010101" pitchFamily="2" charset="-122"/>
              </a:rPr>
              <a:t>3.24K</a:t>
            </a:r>
            <a:endParaRPr lang="en-US" altLang="zh-CN" sz="2800" dirty="0">
              <a:solidFill>
                <a:schemeClr val="bg1"/>
              </a:solidFill>
              <a:latin typeface="+mj-lt"/>
              <a:ea typeface="方正大标宋简体" panose="02010601030101010101" pitchFamily="2" charset="-122"/>
            </a:endParaRPr>
          </a:p>
          <a:p>
            <a:pPr>
              <a:spcBef>
                <a:spcPts val="600"/>
              </a:spcBef>
            </a:pPr>
            <a:r>
              <a:rPr lang="es-ES" altLang="zh-CN" sz="1000">
                <a:solidFill>
                  <a:schemeClr val="bg1">
                    <a:alpha val="70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alpha val="70000"/>
                </a:schemeClr>
              </a:solidFill>
            </a:endParaRPr>
          </a:p>
        </p:txBody>
      </p:sp>
      <p:sp>
        <p:nvSpPr>
          <p:cNvPr id="14" name="TextBox 13">
            <a:extLst>
              <a:ext uri="{FF2B5EF4-FFF2-40B4-BE49-F238E27FC236}">
                <a16:creationId xmlns:a16="http://schemas.microsoft.com/office/drawing/2014/main" id="{8F5CF8AF-10C3-45E9-AEDB-85ADD46E3ED0}"/>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bg1"/>
                </a:solidFill>
                <a:latin typeface="+mj-lt"/>
                <a:ea typeface="方正大标宋简体" panose="02010601030101010101" pitchFamily="2" charset="-122"/>
              </a:rPr>
              <a:t>98%</a:t>
            </a:r>
            <a:endParaRPr lang="en-US" altLang="zh-CN" sz="2800" dirty="0">
              <a:solidFill>
                <a:schemeClr val="bg1"/>
              </a:solidFill>
              <a:latin typeface="+mj-lt"/>
              <a:ea typeface="方正大标宋简体" panose="02010601030101010101" pitchFamily="2" charset="-122"/>
            </a:endParaRPr>
          </a:p>
          <a:p>
            <a:pPr>
              <a:spcBef>
                <a:spcPts val="600"/>
              </a:spcBef>
            </a:pPr>
            <a:r>
              <a:rPr lang="es-ES" altLang="zh-CN" sz="1000">
                <a:solidFill>
                  <a:schemeClr val="bg1">
                    <a:alpha val="70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alpha val="70000"/>
                </a:schemeClr>
              </a:solidFill>
            </a:endParaRPr>
          </a:p>
        </p:txBody>
      </p:sp>
      <p:sp>
        <p:nvSpPr>
          <p:cNvPr id="15" name="TextBox 14">
            <a:extLst>
              <a:ext uri="{FF2B5EF4-FFF2-40B4-BE49-F238E27FC236}">
                <a16:creationId xmlns:a16="http://schemas.microsoft.com/office/drawing/2014/main" id="{E2D80A70-D0F4-4468-9A93-46AE85E8265E}"/>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bg1"/>
                </a:solidFill>
                <a:latin typeface="+mj-lt"/>
              </a:rPr>
              <a:t>Subtitle Here</a:t>
            </a:r>
          </a:p>
          <a:p>
            <a:pPr>
              <a:spcBef>
                <a:spcPts val="1200"/>
              </a:spcBef>
            </a:pPr>
            <a:r>
              <a:rPr lang="en-US" sz="4800">
                <a:solidFill>
                  <a:schemeClr val="bg1"/>
                </a:solidFill>
                <a:latin typeface="Montserrat Black" panose="00000A00000000000000" pitchFamily="50" charset="0"/>
              </a:rPr>
              <a:t>Notebook Mockup</a:t>
            </a:r>
          </a:p>
        </p:txBody>
      </p:sp>
      <p:sp>
        <p:nvSpPr>
          <p:cNvPr id="16" name="TextBox 15">
            <a:extLst>
              <a:ext uri="{FF2B5EF4-FFF2-40B4-BE49-F238E27FC236}">
                <a16:creationId xmlns:a16="http://schemas.microsoft.com/office/drawing/2014/main" id="{817A7D76-4561-4F8C-BEC6-694A182CF791}"/>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
        <p:nvSpPr>
          <p:cNvPr id="5" name="Picture Placeholder 4">
            <a:extLst>
              <a:ext uri="{FF2B5EF4-FFF2-40B4-BE49-F238E27FC236}">
                <a16:creationId xmlns:a16="http://schemas.microsoft.com/office/drawing/2014/main" id="{E6D6EE15-25B3-4BB7-8B8D-4483CB3F9D43}"/>
              </a:ext>
            </a:extLst>
          </p:cNvPr>
          <p:cNvSpPr>
            <a:spLocks noGrp="1"/>
          </p:cNvSpPr>
          <p:nvPr>
            <p:ph type="pic" sz="quarter" idx="10"/>
          </p:nvPr>
        </p:nvSpPr>
        <p:spPr/>
      </p:sp>
    </p:spTree>
    <p:extLst>
      <p:ext uri="{BB962C8B-B14F-4D97-AF65-F5344CB8AC3E}">
        <p14:creationId xmlns:p14="http://schemas.microsoft.com/office/powerpoint/2010/main" val="42555543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73333">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3333">
                                          <p:cBhvr additive="base">
                                            <p:cTn id="7" dur="1500" fill="hold"/>
                                            <p:tgtEl>
                                              <p:spTgt spid="3"/>
                                            </p:tgtEl>
                                            <p:attrNameLst>
                                              <p:attrName>ppt_x</p:attrName>
                                            </p:attrNameLst>
                                          </p:cBhvr>
                                          <p:tavLst>
                                            <p:tav tm="0">
                                              <p:val>
                                                <p:strVal val="0-#ppt_w/2"/>
                                              </p:val>
                                            </p:tav>
                                            <p:tav tm="100000">
                                              <p:val>
                                                <p:strVal val="#ppt_x"/>
                                              </p:val>
                                            </p:tav>
                                          </p:tavLst>
                                        </p:anim>
                                        <p:anim calcmode="lin" valueType="num" p14:bounceEnd="73333">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5"/>
                                            </p:tgtEl>
                                            <p:attrNameLst>
                                              <p:attrName>style.visibility</p:attrName>
                                            </p:attrNameLst>
                                          </p:cBhvr>
                                          <p:to>
                                            <p:strVal val="visible"/>
                                          </p:to>
                                        </p:set>
                                        <p:anim to="" calcmode="lin" valueType="num">
                                          <p:cBhvr>
                                            <p:cTn id="20"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5"/>
                                            </p:tgtEl>
                                          </p:cBhvr>
                                        </p:animEffect>
                                      </p:childTnLst>
                                    </p:cTn>
                                  </p:par>
                                </p:childTnLst>
                              </p:cTn>
                            </p:par>
                            <p:par>
                              <p:cTn id="22" fill="hold">
                                <p:stCondLst>
                                  <p:cond delay="3313"/>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813"/>
                                </p:stCondLst>
                                <p:childTnLst>
                                  <p:par>
                                    <p:cTn id="27" presetID="0" presetClass="entr" presetSubtype="0" fill="hold" grpId="0" nodeType="afterEffect">
                                      <p:stCondLst>
                                        <p:cond delay="0"/>
                                      </p:stCondLst>
                                      <p:childTnLst>
                                        <p:set>
                                          <p:cBhvr>
                                            <p:cTn id="28" dur="1000" fill="hold">
                                              <p:stCondLst>
                                                <p:cond delay="0"/>
                                              </p:stCondLst>
                                            </p:cTn>
                                            <p:tgtEl>
                                              <p:spTgt spid="13"/>
                                            </p:tgtEl>
                                            <p:attrNameLst>
                                              <p:attrName>style.visibility</p:attrName>
                                            </p:attrNameLst>
                                          </p:cBhvr>
                                          <p:to>
                                            <p:strVal val="visible"/>
                                          </p:to>
                                        </p:set>
                                        <p:anim to="" calcmode="lin" valueType="num">
                                          <p:cBhvr>
                                            <p:cTn id="29" dur="1000" fill="hold">
                                              <p:stCondLst>
                                                <p:cond delay="0"/>
                                              </p:stCondLst>
                                            </p:cTn>
                                            <p:tgtEl>
                                              <p:spTgt spid="13"/>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13"/>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13"/>
                                            </p:tgtEl>
                                            <p:attrNameLst>
                                              <p:attrName>ppt_w</p:attrName>
                                            </p:attrNameLst>
                                          </p:cBhvr>
                                          <p:tavLst>
                                            <p:tav tm="0" fmla="#ppt_w/2*($)^6">
                                              <p:val>
                                                <p:strVal val="0"/>
                                              </p:val>
                                            </p:tav>
                                            <p:tav tm="50000" fmla="#ppt_w-#ppt_w/2*(2-$)^6">
                                              <p:val>
                                                <p:strVal val="1"/>
                                              </p:val>
                                            </p:tav>
                                            <p:tav tm="100000">
                                              <p:val>
                                                <p:strVal val="2"/>
                                              </p:val>
                                            </p:tav>
                                          </p:tavLst>
                                        </p:anim>
                                      </p:childTnLst>
                                    </p:cTn>
                                  </p:par>
                                  <p:par>
                                    <p:cTn id="32" presetID="0" presetClass="entr" presetSubtype="0" fill="hold" grpId="0" nodeType="withEffect">
                                      <p:stCondLst>
                                        <p:cond delay="100"/>
                                      </p:stCondLst>
                                      <p:childTnLst>
                                        <p:set>
                                          <p:cBhvr>
                                            <p:cTn id="33" dur="1000" fill="hold">
                                              <p:stCondLst>
                                                <p:cond delay="0"/>
                                              </p:stCondLst>
                                            </p:cTn>
                                            <p:tgtEl>
                                              <p:spTgt spid="14"/>
                                            </p:tgtEl>
                                            <p:attrNameLst>
                                              <p:attrName>style.visibility</p:attrName>
                                            </p:attrNameLst>
                                          </p:cBhvr>
                                          <p:to>
                                            <p:strVal val="visible"/>
                                          </p:to>
                                        </p:set>
                                        <p:anim to="" calcmode="lin" valueType="num">
                                          <p:cBhvr>
                                            <p:cTn id="34" dur="1000" fill="hold">
                                              <p:stCondLst>
                                                <p:cond delay="0"/>
                                              </p:stCondLst>
                                            </p:cTn>
                                            <p:tgtEl>
                                              <p:spTgt spid="14"/>
                                            </p:tgtEl>
                                            <p:attrNameLst>
                                              <p:attrName>ppt_x</p:attrName>
                                            </p:attrNameLst>
                                          </p:cBhvr>
                                          <p:tavLst>
                                            <p:tav tm="0" fmla="#ppt_x-#ppt_w*1.2*((1.5-1.5*$)^3-(1.5-1.5*$)^2)">
                                              <p:val>
                                                <p:strVal val="0"/>
                                              </p:val>
                                            </p:tav>
                                            <p:tav tm="100000">
                                              <p:val>
                                                <p:strVal val="1"/>
                                              </p:val>
                                            </p:tav>
                                          </p:tavLst>
                                        </p:anim>
                                        <p:anim to="" calcmode="lin" valueType="num">
                                          <p:cBhvr>
                                            <p:cTn id="35" dur="1000" fill="hold">
                                              <p:stCondLst>
                                                <p:cond delay="0"/>
                                              </p:stCondLst>
                                            </p:cTn>
                                            <p:tgtEl>
                                              <p:spTgt spid="1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6" dur="1000" fill="hold">
                                              <p:stCondLst>
                                                <p:cond delay="0"/>
                                              </p:stCondLst>
                                            </p:cTn>
                                            <p:tgtEl>
                                              <p:spTgt spid="14"/>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5"/>
                                            </p:tgtEl>
                                            <p:attrNameLst>
                                              <p:attrName>style.visibility</p:attrName>
                                            </p:attrNameLst>
                                          </p:cBhvr>
                                          <p:to>
                                            <p:strVal val="visible"/>
                                          </p:to>
                                        </p:set>
                                        <p:anim to="" calcmode="lin" valueType="num">
                                          <p:cBhvr>
                                            <p:cTn id="20"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5"/>
                                            </p:tgtEl>
                                          </p:cBhvr>
                                        </p:animEffect>
                                      </p:childTnLst>
                                    </p:cTn>
                                  </p:par>
                                </p:childTnLst>
                              </p:cTn>
                            </p:par>
                            <p:par>
                              <p:cTn id="22" fill="hold">
                                <p:stCondLst>
                                  <p:cond delay="3313"/>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813"/>
                                </p:stCondLst>
                                <p:childTnLst>
                                  <p:par>
                                    <p:cTn id="27" presetID="0" presetClass="entr" presetSubtype="0" fill="hold" grpId="0" nodeType="afterEffect">
                                      <p:stCondLst>
                                        <p:cond delay="0"/>
                                      </p:stCondLst>
                                      <p:childTnLst>
                                        <p:set>
                                          <p:cBhvr>
                                            <p:cTn id="28" dur="1000" fill="hold">
                                              <p:stCondLst>
                                                <p:cond delay="0"/>
                                              </p:stCondLst>
                                            </p:cTn>
                                            <p:tgtEl>
                                              <p:spTgt spid="13"/>
                                            </p:tgtEl>
                                            <p:attrNameLst>
                                              <p:attrName>style.visibility</p:attrName>
                                            </p:attrNameLst>
                                          </p:cBhvr>
                                          <p:to>
                                            <p:strVal val="visible"/>
                                          </p:to>
                                        </p:set>
                                        <p:anim to="" calcmode="lin" valueType="num">
                                          <p:cBhvr>
                                            <p:cTn id="29" dur="1000" fill="hold">
                                              <p:stCondLst>
                                                <p:cond delay="0"/>
                                              </p:stCondLst>
                                            </p:cTn>
                                            <p:tgtEl>
                                              <p:spTgt spid="13"/>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13"/>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13"/>
                                            </p:tgtEl>
                                            <p:attrNameLst>
                                              <p:attrName>ppt_w</p:attrName>
                                            </p:attrNameLst>
                                          </p:cBhvr>
                                          <p:tavLst>
                                            <p:tav tm="0" fmla="#ppt_w/2*($)^6">
                                              <p:val>
                                                <p:strVal val="0"/>
                                              </p:val>
                                            </p:tav>
                                            <p:tav tm="50000" fmla="#ppt_w-#ppt_w/2*(2-$)^6">
                                              <p:val>
                                                <p:strVal val="1"/>
                                              </p:val>
                                            </p:tav>
                                            <p:tav tm="100000">
                                              <p:val>
                                                <p:strVal val="2"/>
                                              </p:val>
                                            </p:tav>
                                          </p:tavLst>
                                        </p:anim>
                                      </p:childTnLst>
                                    </p:cTn>
                                  </p:par>
                                  <p:par>
                                    <p:cTn id="32" presetID="0" presetClass="entr" presetSubtype="0" fill="hold" grpId="0" nodeType="withEffect">
                                      <p:stCondLst>
                                        <p:cond delay="100"/>
                                      </p:stCondLst>
                                      <p:childTnLst>
                                        <p:set>
                                          <p:cBhvr>
                                            <p:cTn id="33" dur="1000" fill="hold">
                                              <p:stCondLst>
                                                <p:cond delay="0"/>
                                              </p:stCondLst>
                                            </p:cTn>
                                            <p:tgtEl>
                                              <p:spTgt spid="14"/>
                                            </p:tgtEl>
                                            <p:attrNameLst>
                                              <p:attrName>style.visibility</p:attrName>
                                            </p:attrNameLst>
                                          </p:cBhvr>
                                          <p:to>
                                            <p:strVal val="visible"/>
                                          </p:to>
                                        </p:set>
                                        <p:anim to="" calcmode="lin" valueType="num">
                                          <p:cBhvr>
                                            <p:cTn id="34" dur="1000" fill="hold">
                                              <p:stCondLst>
                                                <p:cond delay="0"/>
                                              </p:stCondLst>
                                            </p:cTn>
                                            <p:tgtEl>
                                              <p:spTgt spid="14"/>
                                            </p:tgtEl>
                                            <p:attrNameLst>
                                              <p:attrName>ppt_x</p:attrName>
                                            </p:attrNameLst>
                                          </p:cBhvr>
                                          <p:tavLst>
                                            <p:tav tm="0" fmla="#ppt_x-#ppt_w*1.2*((1.5-1.5*$)^3-(1.5-1.5*$)^2)">
                                              <p:val>
                                                <p:strVal val="0"/>
                                              </p:val>
                                            </p:tav>
                                            <p:tav tm="100000">
                                              <p:val>
                                                <p:strVal val="1"/>
                                              </p:val>
                                            </p:tav>
                                          </p:tavLst>
                                        </p:anim>
                                        <p:anim to="" calcmode="lin" valueType="num">
                                          <p:cBhvr>
                                            <p:cTn id="35" dur="1000" fill="hold">
                                              <p:stCondLst>
                                                <p:cond delay="0"/>
                                              </p:stCondLst>
                                            </p:cTn>
                                            <p:tgtEl>
                                              <p:spTgt spid="1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6" dur="1000" fill="hold">
                                              <p:stCondLst>
                                                <p:cond delay="0"/>
                                              </p:stCondLst>
                                            </p:cTn>
                                            <p:tgtEl>
                                              <p:spTgt spid="14"/>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8BCE6728-268C-4AC8-8874-D1CDCB076844}"/>
              </a:ext>
            </a:extLst>
          </p:cNvPr>
          <p:cNvSpPr/>
          <p:nvPr/>
        </p:nvSpPr>
        <p:spPr>
          <a:xfrm>
            <a:off x="2668555" y="3119787"/>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4" name="Diamond 3">
            <a:extLst>
              <a:ext uri="{FF2B5EF4-FFF2-40B4-BE49-F238E27FC236}">
                <a16:creationId xmlns:a16="http://schemas.microsoft.com/office/drawing/2014/main" id="{7556DE68-FDAE-45B6-8499-25E09BE0400F}"/>
              </a:ext>
            </a:extLst>
          </p:cNvPr>
          <p:cNvSpPr/>
          <p:nvPr/>
        </p:nvSpPr>
        <p:spPr>
          <a:xfrm>
            <a:off x="6014526" y="3119787"/>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 name="Diamond 4">
            <a:extLst>
              <a:ext uri="{FF2B5EF4-FFF2-40B4-BE49-F238E27FC236}">
                <a16:creationId xmlns:a16="http://schemas.microsoft.com/office/drawing/2014/main" id="{60433D49-C92F-4BA7-A115-3B71DE1C1DA4}"/>
              </a:ext>
            </a:extLst>
          </p:cNvPr>
          <p:cNvSpPr/>
          <p:nvPr/>
        </p:nvSpPr>
        <p:spPr>
          <a:xfrm>
            <a:off x="9360494" y="3119785"/>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6" name="Diamond 5">
            <a:extLst>
              <a:ext uri="{FF2B5EF4-FFF2-40B4-BE49-F238E27FC236}">
                <a16:creationId xmlns:a16="http://schemas.microsoft.com/office/drawing/2014/main" id="{B6DAE0F9-DD6C-4002-AA6E-FB490DB3196C}"/>
              </a:ext>
            </a:extLst>
          </p:cNvPr>
          <p:cNvSpPr/>
          <p:nvPr/>
        </p:nvSpPr>
        <p:spPr>
          <a:xfrm>
            <a:off x="12679750" y="3119785"/>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 name="Diamond 6">
            <a:extLst>
              <a:ext uri="{FF2B5EF4-FFF2-40B4-BE49-F238E27FC236}">
                <a16:creationId xmlns:a16="http://schemas.microsoft.com/office/drawing/2014/main" id="{5F3AFC00-E0A7-4350-8939-6EF09C7F9ED9}"/>
              </a:ext>
            </a:extLst>
          </p:cNvPr>
          <p:cNvSpPr/>
          <p:nvPr/>
        </p:nvSpPr>
        <p:spPr>
          <a:xfrm>
            <a:off x="4368255" y="4766371"/>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Diamond 7">
            <a:extLst>
              <a:ext uri="{FF2B5EF4-FFF2-40B4-BE49-F238E27FC236}">
                <a16:creationId xmlns:a16="http://schemas.microsoft.com/office/drawing/2014/main" id="{0E5D1AA2-4FFE-4FE9-B1D9-ECD8A04BC13B}"/>
              </a:ext>
            </a:extLst>
          </p:cNvPr>
          <p:cNvSpPr/>
          <p:nvPr/>
        </p:nvSpPr>
        <p:spPr>
          <a:xfrm>
            <a:off x="7687511" y="4771114"/>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Diamond 8">
            <a:extLst>
              <a:ext uri="{FF2B5EF4-FFF2-40B4-BE49-F238E27FC236}">
                <a16:creationId xmlns:a16="http://schemas.microsoft.com/office/drawing/2014/main" id="{F0194E91-70A8-4C61-87AC-DC064C967040}"/>
              </a:ext>
            </a:extLst>
          </p:cNvPr>
          <p:cNvSpPr/>
          <p:nvPr/>
        </p:nvSpPr>
        <p:spPr>
          <a:xfrm>
            <a:off x="11006767" y="4766371"/>
            <a:ext cx="2939695" cy="2939695"/>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4" name="TextBox 53">
            <a:extLst>
              <a:ext uri="{FF2B5EF4-FFF2-40B4-BE49-F238E27FC236}">
                <a16:creationId xmlns:a16="http://schemas.microsoft.com/office/drawing/2014/main" id="{B23B105A-A85B-4D60-B11B-AB27D94905A9}"/>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Great Partners</a:t>
            </a:r>
          </a:p>
        </p:txBody>
      </p:sp>
      <p:sp>
        <p:nvSpPr>
          <p:cNvPr id="55" name="Rectangle 5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125FFDD0-D1EC-46ED-9576-1A4BE4A1D3CC}"/>
              </a:ext>
            </a:extLst>
          </p:cNvPr>
          <p:cNvSpPr/>
          <p:nvPr/>
        </p:nvSpPr>
        <p:spPr>
          <a:xfrm>
            <a:off x="2914650" y="8281143"/>
            <a:ext cx="12458700" cy="765594"/>
          </a:xfrm>
          <a:prstGeom prst="rect">
            <a:avLst/>
          </a:prstGeom>
        </p:spPr>
        <p:txBody>
          <a:bodyPr>
            <a:spAutoFit/>
          </a:bodyPr>
          <a:lstStyle/>
          <a:p>
            <a:pPr algn="ctr" eaLnBrk="1" fontAlgn="auto" hangingPunct="1">
              <a:lnSpc>
                <a:spcPct val="150000"/>
              </a:lnSpc>
              <a:spcBef>
                <a:spcPts val="1200"/>
              </a:spcBef>
              <a:spcAft>
                <a:spcPts val="0"/>
              </a:spcAft>
              <a:defRPr/>
            </a:pPr>
            <a:r>
              <a:rPr lang="es-ES" altLang="zh-CN" sz="1000">
                <a:solidFill>
                  <a:schemeClr val="bg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Lorem ipsum dolor sit amet, feugiat delicata liberavisse id cum</a:t>
            </a:r>
            <a:r>
              <a:rPr lang="en-US" altLang="zh-CN" sz="1000">
                <a:solidFill>
                  <a:schemeClr val="bg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 </a:t>
            </a:r>
            <a:r>
              <a:rPr lang="es-ES" altLang="zh-CN" sz="1000">
                <a:solidFill>
                  <a:schemeClr val="bg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 </a:t>
            </a:r>
            <a:r>
              <a:rPr lang="es-ES" altLang="zh-CN" sz="1000">
                <a:solidFill>
                  <a:schemeClr val="bg1">
                    <a:lumMod val="65000"/>
                  </a:schemeClr>
                </a:solidFill>
                <a:latin typeface="Montserrat Light" panose="00000400000000000000" pitchFamily="50" charset="0"/>
                <a:ea typeface="Lato Light" panose="020F0502020204030203" pitchFamily="34" charset="0"/>
                <a:cs typeface="Poppins ExtraLight" panose="00000300000000000000" pitchFamily="50" charset="0"/>
              </a:rPr>
              <a:t>No quo maiorum intelleget. Mea cu case ludus integre, vide viderer eleifend ex mea. His at soluta regione diceret. </a:t>
            </a:r>
          </a:p>
        </p:txBody>
      </p:sp>
      <p:sp>
        <p:nvSpPr>
          <p:cNvPr id="11" name="Freeform: Shape 10">
            <a:extLst>
              <a:ext uri="{FF2B5EF4-FFF2-40B4-BE49-F238E27FC236}">
                <a16:creationId xmlns:a16="http://schemas.microsoft.com/office/drawing/2014/main" id="{0AC82FD0-A867-4FF9-9A69-57BF369342C8}"/>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AFFC97ED-58F0-4FBE-9B35-F1116CB1A6FD}"/>
              </a:ext>
            </a:extLst>
          </p:cNvPr>
          <p:cNvGrpSpPr/>
          <p:nvPr/>
        </p:nvGrpSpPr>
        <p:grpSpPr>
          <a:xfrm>
            <a:off x="3508064" y="4384463"/>
            <a:ext cx="1260677" cy="410342"/>
            <a:chOff x="10513474" y="2531106"/>
            <a:chExt cx="1965044" cy="639612"/>
          </a:xfrm>
          <a:solidFill>
            <a:schemeClr val="bg1"/>
          </a:solidFill>
        </p:grpSpPr>
        <p:sp>
          <p:nvSpPr>
            <p:cNvPr id="15" name="Freeform 5">
              <a:extLst>
                <a:ext uri="{FF2B5EF4-FFF2-40B4-BE49-F238E27FC236}">
                  <a16:creationId xmlns:a16="http://schemas.microsoft.com/office/drawing/2014/main" id="{53EE6BF6-19A6-4178-8D3E-1565525CCB42}"/>
                </a:ext>
              </a:extLst>
            </p:cNvPr>
            <p:cNvSpPr>
              <a:spLocks/>
            </p:cNvSpPr>
            <p:nvPr/>
          </p:nvSpPr>
          <p:spPr bwMode="auto">
            <a:xfrm>
              <a:off x="11250546" y="2739016"/>
              <a:ext cx="282268" cy="226680"/>
            </a:xfrm>
            <a:custGeom>
              <a:avLst/>
              <a:gdLst>
                <a:gd name="T0" fmla="*/ 165 w 165"/>
                <a:gd name="T1" fmla="*/ 127 h 132"/>
                <a:gd name="T2" fmla="*/ 162 w 165"/>
                <a:gd name="T3" fmla="*/ 130 h 132"/>
                <a:gd name="T4" fmla="*/ 115 w 165"/>
                <a:gd name="T5" fmla="*/ 130 h 132"/>
                <a:gd name="T6" fmla="*/ 112 w 165"/>
                <a:gd name="T7" fmla="*/ 127 h 132"/>
                <a:gd name="T8" fmla="*/ 115 w 165"/>
                <a:gd name="T9" fmla="*/ 125 h 132"/>
                <a:gd name="T10" fmla="*/ 123 w 165"/>
                <a:gd name="T11" fmla="*/ 125 h 132"/>
                <a:gd name="T12" fmla="*/ 123 w 165"/>
                <a:gd name="T13" fmla="*/ 15 h 132"/>
                <a:gd name="T14" fmla="*/ 123 w 165"/>
                <a:gd name="T15" fmla="*/ 16 h 132"/>
                <a:gd name="T16" fmla="*/ 79 w 165"/>
                <a:gd name="T17" fmla="*/ 131 h 132"/>
                <a:gd name="T18" fmla="*/ 77 w 165"/>
                <a:gd name="T19" fmla="*/ 132 h 132"/>
                <a:gd name="T20" fmla="*/ 75 w 165"/>
                <a:gd name="T21" fmla="*/ 131 h 132"/>
                <a:gd name="T22" fmla="*/ 21 w 165"/>
                <a:gd name="T23" fmla="*/ 16 h 132"/>
                <a:gd name="T24" fmla="*/ 21 w 165"/>
                <a:gd name="T25" fmla="*/ 125 h 132"/>
                <a:gd name="T26" fmla="*/ 36 w 165"/>
                <a:gd name="T27" fmla="*/ 125 h 132"/>
                <a:gd name="T28" fmla="*/ 39 w 165"/>
                <a:gd name="T29" fmla="*/ 127 h 132"/>
                <a:gd name="T30" fmla="*/ 36 w 165"/>
                <a:gd name="T31" fmla="*/ 130 h 132"/>
                <a:gd name="T32" fmla="*/ 2 w 165"/>
                <a:gd name="T33" fmla="*/ 130 h 132"/>
                <a:gd name="T34" fmla="*/ 0 w 165"/>
                <a:gd name="T35" fmla="*/ 127 h 132"/>
                <a:gd name="T36" fmla="*/ 2 w 165"/>
                <a:gd name="T37" fmla="*/ 125 h 132"/>
                <a:gd name="T38" fmla="*/ 15 w 165"/>
                <a:gd name="T39" fmla="*/ 125 h 132"/>
                <a:gd name="T40" fmla="*/ 15 w 165"/>
                <a:gd name="T41" fmla="*/ 6 h 132"/>
                <a:gd name="T42" fmla="*/ 5 w 165"/>
                <a:gd name="T43" fmla="*/ 6 h 132"/>
                <a:gd name="T44" fmla="*/ 2 w 165"/>
                <a:gd name="T45" fmla="*/ 3 h 132"/>
                <a:gd name="T46" fmla="*/ 5 w 165"/>
                <a:gd name="T47" fmla="*/ 0 h 132"/>
                <a:gd name="T48" fmla="*/ 43 w 165"/>
                <a:gd name="T49" fmla="*/ 0 h 132"/>
                <a:gd name="T50" fmla="*/ 46 w 165"/>
                <a:gd name="T51" fmla="*/ 3 h 132"/>
                <a:gd name="T52" fmla="*/ 88 w 165"/>
                <a:gd name="T53" fmla="*/ 92 h 132"/>
                <a:gd name="T54" fmla="*/ 122 w 165"/>
                <a:gd name="T55" fmla="*/ 3 h 132"/>
                <a:gd name="T56" fmla="*/ 125 w 165"/>
                <a:gd name="T57" fmla="*/ 0 h 132"/>
                <a:gd name="T58" fmla="*/ 160 w 165"/>
                <a:gd name="T59" fmla="*/ 0 h 132"/>
                <a:gd name="T60" fmla="*/ 163 w 165"/>
                <a:gd name="T61" fmla="*/ 3 h 132"/>
                <a:gd name="T62" fmla="*/ 160 w 165"/>
                <a:gd name="T63" fmla="*/ 6 h 132"/>
                <a:gd name="T64" fmla="*/ 152 w 165"/>
                <a:gd name="T65" fmla="*/ 6 h 132"/>
                <a:gd name="T66" fmla="*/ 152 w 165"/>
                <a:gd name="T67" fmla="*/ 125 h 132"/>
                <a:gd name="T68" fmla="*/ 162 w 165"/>
                <a:gd name="T69" fmla="*/ 125 h 132"/>
                <a:gd name="T70" fmla="*/ 165 w 165"/>
                <a:gd name="T71" fmla="*/ 1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2">
                  <a:moveTo>
                    <a:pt x="165" y="127"/>
                  </a:moveTo>
                  <a:cubicBezTo>
                    <a:pt x="165" y="129"/>
                    <a:pt x="164" y="130"/>
                    <a:pt x="162" y="130"/>
                  </a:cubicBezTo>
                  <a:cubicBezTo>
                    <a:pt x="115" y="130"/>
                    <a:pt x="115" y="130"/>
                    <a:pt x="115" y="130"/>
                  </a:cubicBezTo>
                  <a:cubicBezTo>
                    <a:pt x="113" y="130"/>
                    <a:pt x="112" y="128"/>
                    <a:pt x="112" y="127"/>
                  </a:cubicBezTo>
                  <a:cubicBezTo>
                    <a:pt x="112" y="126"/>
                    <a:pt x="113" y="125"/>
                    <a:pt x="115" y="125"/>
                  </a:cubicBezTo>
                  <a:cubicBezTo>
                    <a:pt x="123" y="125"/>
                    <a:pt x="123" y="125"/>
                    <a:pt x="123" y="125"/>
                  </a:cubicBezTo>
                  <a:cubicBezTo>
                    <a:pt x="123" y="15"/>
                    <a:pt x="123" y="15"/>
                    <a:pt x="123" y="15"/>
                  </a:cubicBezTo>
                  <a:cubicBezTo>
                    <a:pt x="123" y="16"/>
                    <a:pt x="123" y="16"/>
                    <a:pt x="123" y="16"/>
                  </a:cubicBezTo>
                  <a:cubicBezTo>
                    <a:pt x="79" y="131"/>
                    <a:pt x="79" y="131"/>
                    <a:pt x="79" y="131"/>
                  </a:cubicBezTo>
                  <a:cubicBezTo>
                    <a:pt x="79" y="132"/>
                    <a:pt x="78" y="132"/>
                    <a:pt x="77" y="132"/>
                  </a:cubicBezTo>
                  <a:cubicBezTo>
                    <a:pt x="76" y="132"/>
                    <a:pt x="75" y="132"/>
                    <a:pt x="75" y="131"/>
                  </a:cubicBezTo>
                  <a:cubicBezTo>
                    <a:pt x="21" y="16"/>
                    <a:pt x="21" y="16"/>
                    <a:pt x="21" y="16"/>
                  </a:cubicBezTo>
                  <a:cubicBezTo>
                    <a:pt x="21" y="125"/>
                    <a:pt x="21" y="125"/>
                    <a:pt x="21" y="125"/>
                  </a:cubicBezTo>
                  <a:cubicBezTo>
                    <a:pt x="36" y="125"/>
                    <a:pt x="36" y="125"/>
                    <a:pt x="36" y="125"/>
                  </a:cubicBezTo>
                  <a:cubicBezTo>
                    <a:pt x="38" y="125"/>
                    <a:pt x="39" y="126"/>
                    <a:pt x="39" y="127"/>
                  </a:cubicBezTo>
                  <a:cubicBezTo>
                    <a:pt x="39" y="129"/>
                    <a:pt x="38" y="130"/>
                    <a:pt x="36" y="130"/>
                  </a:cubicBezTo>
                  <a:cubicBezTo>
                    <a:pt x="2" y="130"/>
                    <a:pt x="2" y="130"/>
                    <a:pt x="2" y="130"/>
                  </a:cubicBezTo>
                  <a:cubicBezTo>
                    <a:pt x="0" y="130"/>
                    <a:pt x="0" y="129"/>
                    <a:pt x="0" y="127"/>
                  </a:cubicBezTo>
                  <a:cubicBezTo>
                    <a:pt x="0" y="126"/>
                    <a:pt x="0" y="125"/>
                    <a:pt x="2" y="125"/>
                  </a:cubicBezTo>
                  <a:cubicBezTo>
                    <a:pt x="15" y="125"/>
                    <a:pt x="15" y="125"/>
                    <a:pt x="15" y="125"/>
                  </a:cubicBezTo>
                  <a:cubicBezTo>
                    <a:pt x="15" y="6"/>
                    <a:pt x="15" y="6"/>
                    <a:pt x="15" y="6"/>
                  </a:cubicBezTo>
                  <a:cubicBezTo>
                    <a:pt x="5" y="6"/>
                    <a:pt x="5" y="6"/>
                    <a:pt x="5" y="6"/>
                  </a:cubicBezTo>
                  <a:cubicBezTo>
                    <a:pt x="3" y="6"/>
                    <a:pt x="2" y="5"/>
                    <a:pt x="2" y="3"/>
                  </a:cubicBezTo>
                  <a:cubicBezTo>
                    <a:pt x="2" y="2"/>
                    <a:pt x="3" y="0"/>
                    <a:pt x="5" y="0"/>
                  </a:cubicBezTo>
                  <a:cubicBezTo>
                    <a:pt x="43" y="0"/>
                    <a:pt x="43" y="0"/>
                    <a:pt x="43" y="0"/>
                  </a:cubicBezTo>
                  <a:cubicBezTo>
                    <a:pt x="45" y="0"/>
                    <a:pt x="46" y="1"/>
                    <a:pt x="46" y="3"/>
                  </a:cubicBezTo>
                  <a:cubicBezTo>
                    <a:pt x="88" y="92"/>
                    <a:pt x="88" y="92"/>
                    <a:pt x="88" y="92"/>
                  </a:cubicBezTo>
                  <a:cubicBezTo>
                    <a:pt x="122" y="3"/>
                    <a:pt x="122" y="3"/>
                    <a:pt x="122" y="3"/>
                  </a:cubicBezTo>
                  <a:cubicBezTo>
                    <a:pt x="123" y="1"/>
                    <a:pt x="124" y="0"/>
                    <a:pt x="125" y="0"/>
                  </a:cubicBezTo>
                  <a:cubicBezTo>
                    <a:pt x="160" y="0"/>
                    <a:pt x="160" y="0"/>
                    <a:pt x="160" y="0"/>
                  </a:cubicBezTo>
                  <a:cubicBezTo>
                    <a:pt x="162" y="0"/>
                    <a:pt x="163" y="2"/>
                    <a:pt x="163" y="3"/>
                  </a:cubicBezTo>
                  <a:cubicBezTo>
                    <a:pt x="163" y="5"/>
                    <a:pt x="162" y="6"/>
                    <a:pt x="160" y="6"/>
                  </a:cubicBezTo>
                  <a:cubicBezTo>
                    <a:pt x="152" y="6"/>
                    <a:pt x="152" y="6"/>
                    <a:pt x="152" y="6"/>
                  </a:cubicBezTo>
                  <a:cubicBezTo>
                    <a:pt x="152" y="125"/>
                    <a:pt x="152" y="125"/>
                    <a:pt x="152" y="125"/>
                  </a:cubicBezTo>
                  <a:cubicBezTo>
                    <a:pt x="162" y="125"/>
                    <a:pt x="162" y="125"/>
                    <a:pt x="162" y="125"/>
                  </a:cubicBezTo>
                  <a:cubicBezTo>
                    <a:pt x="164" y="125"/>
                    <a:pt x="165" y="126"/>
                    <a:pt x="16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1672B699-7F36-4281-9BB8-D49F5486DAFE}"/>
                </a:ext>
              </a:extLst>
            </p:cNvPr>
            <p:cNvSpPr>
              <a:spLocks/>
            </p:cNvSpPr>
            <p:nvPr/>
          </p:nvSpPr>
          <p:spPr bwMode="auto">
            <a:xfrm>
              <a:off x="11556637" y="2739016"/>
              <a:ext cx="217295" cy="226680"/>
            </a:xfrm>
            <a:custGeom>
              <a:avLst/>
              <a:gdLst>
                <a:gd name="T0" fmla="*/ 127 w 127"/>
                <a:gd name="T1" fmla="*/ 3 h 132"/>
                <a:gd name="T2" fmla="*/ 124 w 127"/>
                <a:gd name="T3" fmla="*/ 6 h 132"/>
                <a:gd name="T4" fmla="*/ 119 w 127"/>
                <a:gd name="T5" fmla="*/ 6 h 132"/>
                <a:gd name="T6" fmla="*/ 119 w 127"/>
                <a:gd name="T7" fmla="*/ 79 h 132"/>
                <a:gd name="T8" fmla="*/ 65 w 127"/>
                <a:gd name="T9" fmla="*/ 132 h 132"/>
                <a:gd name="T10" fmla="*/ 12 w 127"/>
                <a:gd name="T11" fmla="*/ 79 h 132"/>
                <a:gd name="T12" fmla="*/ 12 w 127"/>
                <a:gd name="T13" fmla="*/ 6 h 132"/>
                <a:gd name="T14" fmla="*/ 3 w 127"/>
                <a:gd name="T15" fmla="*/ 6 h 132"/>
                <a:gd name="T16" fmla="*/ 0 w 127"/>
                <a:gd name="T17" fmla="*/ 3 h 132"/>
                <a:gd name="T18" fmla="*/ 3 w 127"/>
                <a:gd name="T19" fmla="*/ 0 h 132"/>
                <a:gd name="T20" fmla="*/ 51 w 127"/>
                <a:gd name="T21" fmla="*/ 0 h 132"/>
                <a:gd name="T22" fmla="*/ 53 w 127"/>
                <a:gd name="T23" fmla="*/ 3 h 132"/>
                <a:gd name="T24" fmla="*/ 51 w 127"/>
                <a:gd name="T25" fmla="*/ 6 h 132"/>
                <a:gd name="T26" fmla="*/ 42 w 127"/>
                <a:gd name="T27" fmla="*/ 6 h 132"/>
                <a:gd name="T28" fmla="*/ 42 w 127"/>
                <a:gd name="T29" fmla="*/ 121 h 132"/>
                <a:gd name="T30" fmla="*/ 65 w 127"/>
                <a:gd name="T31" fmla="*/ 127 h 132"/>
                <a:gd name="T32" fmla="*/ 88 w 127"/>
                <a:gd name="T33" fmla="*/ 121 h 132"/>
                <a:gd name="T34" fmla="*/ 88 w 127"/>
                <a:gd name="T35" fmla="*/ 6 h 132"/>
                <a:gd name="T36" fmla="*/ 78 w 127"/>
                <a:gd name="T37" fmla="*/ 6 h 132"/>
                <a:gd name="T38" fmla="*/ 75 w 127"/>
                <a:gd name="T39" fmla="*/ 3 h 132"/>
                <a:gd name="T40" fmla="*/ 78 w 127"/>
                <a:gd name="T41" fmla="*/ 0 h 132"/>
                <a:gd name="T42" fmla="*/ 124 w 127"/>
                <a:gd name="T43" fmla="*/ 0 h 132"/>
                <a:gd name="T44" fmla="*/ 127 w 127"/>
                <a:gd name="T4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32">
                  <a:moveTo>
                    <a:pt x="127" y="3"/>
                  </a:moveTo>
                  <a:cubicBezTo>
                    <a:pt x="127" y="4"/>
                    <a:pt x="126" y="6"/>
                    <a:pt x="124" y="6"/>
                  </a:cubicBezTo>
                  <a:cubicBezTo>
                    <a:pt x="119" y="6"/>
                    <a:pt x="119" y="6"/>
                    <a:pt x="119" y="6"/>
                  </a:cubicBezTo>
                  <a:cubicBezTo>
                    <a:pt x="119" y="79"/>
                    <a:pt x="119" y="79"/>
                    <a:pt x="119" y="79"/>
                  </a:cubicBezTo>
                  <a:cubicBezTo>
                    <a:pt x="119" y="108"/>
                    <a:pt x="95" y="132"/>
                    <a:pt x="65" y="132"/>
                  </a:cubicBezTo>
                  <a:cubicBezTo>
                    <a:pt x="36" y="132"/>
                    <a:pt x="12" y="108"/>
                    <a:pt x="12" y="79"/>
                  </a:cubicBezTo>
                  <a:cubicBezTo>
                    <a:pt x="12" y="6"/>
                    <a:pt x="12" y="6"/>
                    <a:pt x="12" y="6"/>
                  </a:cubicBezTo>
                  <a:cubicBezTo>
                    <a:pt x="3" y="6"/>
                    <a:pt x="3" y="6"/>
                    <a:pt x="3" y="6"/>
                  </a:cubicBezTo>
                  <a:cubicBezTo>
                    <a:pt x="1" y="6"/>
                    <a:pt x="0" y="5"/>
                    <a:pt x="0" y="3"/>
                  </a:cubicBezTo>
                  <a:cubicBezTo>
                    <a:pt x="0" y="2"/>
                    <a:pt x="1" y="0"/>
                    <a:pt x="3" y="0"/>
                  </a:cubicBezTo>
                  <a:cubicBezTo>
                    <a:pt x="51" y="0"/>
                    <a:pt x="51" y="0"/>
                    <a:pt x="51" y="0"/>
                  </a:cubicBezTo>
                  <a:cubicBezTo>
                    <a:pt x="52" y="0"/>
                    <a:pt x="53" y="2"/>
                    <a:pt x="53" y="3"/>
                  </a:cubicBezTo>
                  <a:cubicBezTo>
                    <a:pt x="53" y="5"/>
                    <a:pt x="52" y="6"/>
                    <a:pt x="51" y="6"/>
                  </a:cubicBezTo>
                  <a:cubicBezTo>
                    <a:pt x="42" y="6"/>
                    <a:pt x="42" y="6"/>
                    <a:pt x="42" y="6"/>
                  </a:cubicBezTo>
                  <a:cubicBezTo>
                    <a:pt x="42" y="121"/>
                    <a:pt x="42" y="121"/>
                    <a:pt x="42" y="121"/>
                  </a:cubicBezTo>
                  <a:cubicBezTo>
                    <a:pt x="49" y="125"/>
                    <a:pt x="57" y="127"/>
                    <a:pt x="65" y="127"/>
                  </a:cubicBezTo>
                  <a:cubicBezTo>
                    <a:pt x="73" y="127"/>
                    <a:pt x="81" y="125"/>
                    <a:pt x="88" y="121"/>
                  </a:cubicBezTo>
                  <a:cubicBezTo>
                    <a:pt x="88" y="6"/>
                    <a:pt x="88" y="6"/>
                    <a:pt x="88" y="6"/>
                  </a:cubicBezTo>
                  <a:cubicBezTo>
                    <a:pt x="78" y="6"/>
                    <a:pt x="78" y="6"/>
                    <a:pt x="78" y="6"/>
                  </a:cubicBezTo>
                  <a:cubicBezTo>
                    <a:pt x="76" y="6"/>
                    <a:pt x="75" y="4"/>
                    <a:pt x="75" y="3"/>
                  </a:cubicBezTo>
                  <a:cubicBezTo>
                    <a:pt x="75" y="1"/>
                    <a:pt x="76" y="0"/>
                    <a:pt x="78" y="0"/>
                  </a:cubicBezTo>
                  <a:cubicBezTo>
                    <a:pt x="124" y="0"/>
                    <a:pt x="124" y="0"/>
                    <a:pt x="124" y="0"/>
                  </a:cubicBezTo>
                  <a:cubicBezTo>
                    <a:pt x="126" y="0"/>
                    <a:pt x="127" y="1"/>
                    <a:pt x="1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E6F3230E-C151-4894-8777-00E748BBBF2C}"/>
                </a:ext>
              </a:extLst>
            </p:cNvPr>
            <p:cNvSpPr>
              <a:spLocks/>
            </p:cNvSpPr>
            <p:nvPr/>
          </p:nvSpPr>
          <p:spPr bwMode="auto">
            <a:xfrm>
              <a:off x="11789092" y="2739016"/>
              <a:ext cx="208633" cy="226680"/>
            </a:xfrm>
            <a:custGeom>
              <a:avLst/>
              <a:gdLst>
                <a:gd name="T0" fmla="*/ 122 w 122"/>
                <a:gd name="T1" fmla="*/ 3 h 132"/>
                <a:gd name="T2" fmla="*/ 119 w 122"/>
                <a:gd name="T3" fmla="*/ 6 h 132"/>
                <a:gd name="T4" fmla="*/ 107 w 122"/>
                <a:gd name="T5" fmla="*/ 6 h 132"/>
                <a:gd name="T6" fmla="*/ 107 w 122"/>
                <a:gd name="T7" fmla="*/ 127 h 132"/>
                <a:gd name="T8" fmla="*/ 104 w 122"/>
                <a:gd name="T9" fmla="*/ 132 h 132"/>
                <a:gd name="T10" fmla="*/ 99 w 122"/>
                <a:gd name="T11" fmla="*/ 129 h 132"/>
                <a:gd name="T12" fmla="*/ 20 w 122"/>
                <a:gd name="T13" fmla="*/ 15 h 132"/>
                <a:gd name="T14" fmla="*/ 20 w 122"/>
                <a:gd name="T15" fmla="*/ 125 h 132"/>
                <a:gd name="T16" fmla="*/ 37 w 122"/>
                <a:gd name="T17" fmla="*/ 125 h 132"/>
                <a:gd name="T18" fmla="*/ 40 w 122"/>
                <a:gd name="T19" fmla="*/ 127 h 132"/>
                <a:gd name="T20" fmla="*/ 37 w 122"/>
                <a:gd name="T21" fmla="*/ 130 h 132"/>
                <a:gd name="T22" fmla="*/ 3 w 122"/>
                <a:gd name="T23" fmla="*/ 130 h 132"/>
                <a:gd name="T24" fmla="*/ 0 w 122"/>
                <a:gd name="T25" fmla="*/ 127 h 132"/>
                <a:gd name="T26" fmla="*/ 3 w 122"/>
                <a:gd name="T27" fmla="*/ 125 h 132"/>
                <a:gd name="T28" fmla="*/ 15 w 122"/>
                <a:gd name="T29" fmla="*/ 125 h 132"/>
                <a:gd name="T30" fmla="*/ 15 w 122"/>
                <a:gd name="T31" fmla="*/ 6 h 132"/>
                <a:gd name="T32" fmla="*/ 4 w 122"/>
                <a:gd name="T33" fmla="*/ 6 h 132"/>
                <a:gd name="T34" fmla="*/ 2 w 122"/>
                <a:gd name="T35" fmla="*/ 3 h 132"/>
                <a:gd name="T36" fmla="*/ 4 w 122"/>
                <a:gd name="T37" fmla="*/ 0 h 132"/>
                <a:gd name="T38" fmla="*/ 44 w 122"/>
                <a:gd name="T39" fmla="*/ 0 h 132"/>
                <a:gd name="T40" fmla="*/ 46 w 122"/>
                <a:gd name="T41" fmla="*/ 1 h 132"/>
                <a:gd name="T42" fmla="*/ 101 w 122"/>
                <a:gd name="T43" fmla="*/ 82 h 132"/>
                <a:gd name="T44" fmla="*/ 101 w 122"/>
                <a:gd name="T45" fmla="*/ 6 h 132"/>
                <a:gd name="T46" fmla="*/ 89 w 122"/>
                <a:gd name="T47" fmla="*/ 6 h 132"/>
                <a:gd name="T48" fmla="*/ 86 w 122"/>
                <a:gd name="T49" fmla="*/ 3 h 132"/>
                <a:gd name="T50" fmla="*/ 89 w 122"/>
                <a:gd name="T51" fmla="*/ 0 h 132"/>
                <a:gd name="T52" fmla="*/ 119 w 122"/>
                <a:gd name="T53" fmla="*/ 0 h 132"/>
                <a:gd name="T54" fmla="*/ 122 w 122"/>
                <a:gd name="T5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32">
                  <a:moveTo>
                    <a:pt x="122" y="3"/>
                  </a:moveTo>
                  <a:cubicBezTo>
                    <a:pt x="122" y="5"/>
                    <a:pt x="121" y="6"/>
                    <a:pt x="119" y="6"/>
                  </a:cubicBezTo>
                  <a:cubicBezTo>
                    <a:pt x="107" y="6"/>
                    <a:pt x="107" y="6"/>
                    <a:pt x="107" y="6"/>
                  </a:cubicBezTo>
                  <a:cubicBezTo>
                    <a:pt x="107" y="127"/>
                    <a:pt x="107" y="127"/>
                    <a:pt x="107" y="127"/>
                  </a:cubicBezTo>
                  <a:cubicBezTo>
                    <a:pt x="107" y="130"/>
                    <a:pt x="106" y="132"/>
                    <a:pt x="104" y="132"/>
                  </a:cubicBezTo>
                  <a:cubicBezTo>
                    <a:pt x="103" y="132"/>
                    <a:pt x="101" y="131"/>
                    <a:pt x="99" y="129"/>
                  </a:cubicBezTo>
                  <a:cubicBezTo>
                    <a:pt x="20" y="15"/>
                    <a:pt x="20" y="15"/>
                    <a:pt x="20" y="15"/>
                  </a:cubicBezTo>
                  <a:cubicBezTo>
                    <a:pt x="20" y="125"/>
                    <a:pt x="20" y="125"/>
                    <a:pt x="20" y="125"/>
                  </a:cubicBezTo>
                  <a:cubicBezTo>
                    <a:pt x="37" y="125"/>
                    <a:pt x="37" y="125"/>
                    <a:pt x="37" y="125"/>
                  </a:cubicBezTo>
                  <a:cubicBezTo>
                    <a:pt x="38" y="125"/>
                    <a:pt x="40" y="126"/>
                    <a:pt x="40" y="127"/>
                  </a:cubicBezTo>
                  <a:cubicBezTo>
                    <a:pt x="40" y="129"/>
                    <a:pt x="38" y="130"/>
                    <a:pt x="37" y="130"/>
                  </a:cubicBezTo>
                  <a:cubicBezTo>
                    <a:pt x="3" y="130"/>
                    <a:pt x="3" y="130"/>
                    <a:pt x="3" y="130"/>
                  </a:cubicBezTo>
                  <a:cubicBezTo>
                    <a:pt x="2" y="130"/>
                    <a:pt x="0" y="129"/>
                    <a:pt x="0" y="127"/>
                  </a:cubicBezTo>
                  <a:cubicBezTo>
                    <a:pt x="0" y="126"/>
                    <a:pt x="2" y="125"/>
                    <a:pt x="3" y="125"/>
                  </a:cubicBezTo>
                  <a:cubicBezTo>
                    <a:pt x="15" y="125"/>
                    <a:pt x="15" y="125"/>
                    <a:pt x="15" y="125"/>
                  </a:cubicBezTo>
                  <a:cubicBezTo>
                    <a:pt x="15" y="6"/>
                    <a:pt x="15" y="6"/>
                    <a:pt x="15" y="6"/>
                  </a:cubicBezTo>
                  <a:cubicBezTo>
                    <a:pt x="4" y="6"/>
                    <a:pt x="4" y="6"/>
                    <a:pt x="4" y="6"/>
                  </a:cubicBezTo>
                  <a:cubicBezTo>
                    <a:pt x="3" y="6"/>
                    <a:pt x="2" y="5"/>
                    <a:pt x="2" y="3"/>
                  </a:cubicBezTo>
                  <a:cubicBezTo>
                    <a:pt x="2" y="1"/>
                    <a:pt x="3" y="0"/>
                    <a:pt x="4" y="0"/>
                  </a:cubicBezTo>
                  <a:cubicBezTo>
                    <a:pt x="44" y="0"/>
                    <a:pt x="44" y="0"/>
                    <a:pt x="44" y="0"/>
                  </a:cubicBezTo>
                  <a:cubicBezTo>
                    <a:pt x="45" y="0"/>
                    <a:pt x="45" y="1"/>
                    <a:pt x="46" y="1"/>
                  </a:cubicBezTo>
                  <a:cubicBezTo>
                    <a:pt x="101" y="82"/>
                    <a:pt x="101" y="82"/>
                    <a:pt x="101" y="82"/>
                  </a:cubicBezTo>
                  <a:cubicBezTo>
                    <a:pt x="101" y="6"/>
                    <a:pt x="101" y="6"/>
                    <a:pt x="101" y="6"/>
                  </a:cubicBezTo>
                  <a:cubicBezTo>
                    <a:pt x="89" y="6"/>
                    <a:pt x="89" y="6"/>
                    <a:pt x="89" y="6"/>
                  </a:cubicBezTo>
                  <a:cubicBezTo>
                    <a:pt x="88" y="6"/>
                    <a:pt x="86" y="5"/>
                    <a:pt x="86" y="3"/>
                  </a:cubicBezTo>
                  <a:cubicBezTo>
                    <a:pt x="86" y="2"/>
                    <a:pt x="88" y="0"/>
                    <a:pt x="89" y="0"/>
                  </a:cubicBezTo>
                  <a:cubicBezTo>
                    <a:pt x="119" y="0"/>
                    <a:pt x="119" y="0"/>
                    <a:pt x="119" y="0"/>
                  </a:cubicBezTo>
                  <a:cubicBezTo>
                    <a:pt x="121" y="0"/>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CBAF8BC8-B66F-4E6F-A664-9297656F89B0}"/>
                </a:ext>
              </a:extLst>
            </p:cNvPr>
            <p:cNvSpPr>
              <a:spLocks noEditPoints="1"/>
            </p:cNvSpPr>
            <p:nvPr/>
          </p:nvSpPr>
          <p:spPr bwMode="auto">
            <a:xfrm>
              <a:off x="12023714" y="2739016"/>
              <a:ext cx="206467" cy="223070"/>
            </a:xfrm>
            <a:custGeom>
              <a:avLst/>
              <a:gdLst>
                <a:gd name="T0" fmla="*/ 121 w 121"/>
                <a:gd name="T1" fmla="*/ 65 h 130"/>
                <a:gd name="T2" fmla="*/ 56 w 121"/>
                <a:gd name="T3" fmla="*/ 130 h 130"/>
                <a:gd name="T4" fmla="*/ 3 w 121"/>
                <a:gd name="T5" fmla="*/ 130 h 130"/>
                <a:gd name="T6" fmla="*/ 0 w 121"/>
                <a:gd name="T7" fmla="*/ 127 h 130"/>
                <a:gd name="T8" fmla="*/ 3 w 121"/>
                <a:gd name="T9" fmla="*/ 125 h 130"/>
                <a:gd name="T10" fmla="*/ 13 w 121"/>
                <a:gd name="T11" fmla="*/ 125 h 130"/>
                <a:gd name="T12" fmla="*/ 13 w 121"/>
                <a:gd name="T13" fmla="*/ 6 h 130"/>
                <a:gd name="T14" fmla="*/ 4 w 121"/>
                <a:gd name="T15" fmla="*/ 6 h 130"/>
                <a:gd name="T16" fmla="*/ 1 w 121"/>
                <a:gd name="T17" fmla="*/ 3 h 130"/>
                <a:gd name="T18" fmla="*/ 4 w 121"/>
                <a:gd name="T19" fmla="*/ 0 h 130"/>
                <a:gd name="T20" fmla="*/ 56 w 121"/>
                <a:gd name="T21" fmla="*/ 0 h 130"/>
                <a:gd name="T22" fmla="*/ 121 w 121"/>
                <a:gd name="T23" fmla="*/ 65 h 130"/>
                <a:gd name="T24" fmla="*/ 56 w 121"/>
                <a:gd name="T25" fmla="*/ 125 h 130"/>
                <a:gd name="T26" fmla="*/ 89 w 121"/>
                <a:gd name="T27" fmla="*/ 116 h 130"/>
                <a:gd name="T28" fmla="*/ 89 w 121"/>
                <a:gd name="T29" fmla="*/ 14 h 130"/>
                <a:gd name="T30" fmla="*/ 56 w 121"/>
                <a:gd name="T31" fmla="*/ 6 h 130"/>
                <a:gd name="T32" fmla="*/ 42 w 121"/>
                <a:gd name="T33" fmla="*/ 6 h 130"/>
                <a:gd name="T34" fmla="*/ 42 w 121"/>
                <a:gd name="T35" fmla="*/ 125 h 130"/>
                <a:gd name="T36" fmla="*/ 56 w 121"/>
                <a:gd name="T37"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0">
                  <a:moveTo>
                    <a:pt x="121" y="65"/>
                  </a:moveTo>
                  <a:cubicBezTo>
                    <a:pt x="121" y="104"/>
                    <a:pt x="95" y="130"/>
                    <a:pt x="56" y="130"/>
                  </a:cubicBezTo>
                  <a:cubicBezTo>
                    <a:pt x="3" y="130"/>
                    <a:pt x="3" y="130"/>
                    <a:pt x="3" y="130"/>
                  </a:cubicBezTo>
                  <a:cubicBezTo>
                    <a:pt x="1" y="130"/>
                    <a:pt x="0" y="129"/>
                    <a:pt x="0" y="127"/>
                  </a:cubicBezTo>
                  <a:cubicBezTo>
                    <a:pt x="0" y="126"/>
                    <a:pt x="1" y="125"/>
                    <a:pt x="3" y="125"/>
                  </a:cubicBezTo>
                  <a:cubicBezTo>
                    <a:pt x="13" y="125"/>
                    <a:pt x="13" y="125"/>
                    <a:pt x="13" y="125"/>
                  </a:cubicBezTo>
                  <a:cubicBezTo>
                    <a:pt x="13" y="6"/>
                    <a:pt x="13" y="6"/>
                    <a:pt x="13" y="6"/>
                  </a:cubicBezTo>
                  <a:cubicBezTo>
                    <a:pt x="4" y="6"/>
                    <a:pt x="4" y="6"/>
                    <a:pt x="4" y="6"/>
                  </a:cubicBezTo>
                  <a:cubicBezTo>
                    <a:pt x="3" y="6"/>
                    <a:pt x="1" y="5"/>
                    <a:pt x="1" y="3"/>
                  </a:cubicBezTo>
                  <a:cubicBezTo>
                    <a:pt x="1" y="2"/>
                    <a:pt x="3" y="0"/>
                    <a:pt x="4" y="0"/>
                  </a:cubicBezTo>
                  <a:cubicBezTo>
                    <a:pt x="56" y="0"/>
                    <a:pt x="56" y="0"/>
                    <a:pt x="56" y="0"/>
                  </a:cubicBezTo>
                  <a:cubicBezTo>
                    <a:pt x="95" y="0"/>
                    <a:pt x="121" y="26"/>
                    <a:pt x="121" y="65"/>
                  </a:cubicBezTo>
                  <a:close/>
                  <a:moveTo>
                    <a:pt x="56" y="125"/>
                  </a:moveTo>
                  <a:cubicBezTo>
                    <a:pt x="69" y="125"/>
                    <a:pt x="80" y="122"/>
                    <a:pt x="89" y="116"/>
                  </a:cubicBezTo>
                  <a:cubicBezTo>
                    <a:pt x="89" y="14"/>
                    <a:pt x="89" y="14"/>
                    <a:pt x="89" y="14"/>
                  </a:cubicBezTo>
                  <a:cubicBezTo>
                    <a:pt x="80" y="9"/>
                    <a:pt x="69" y="6"/>
                    <a:pt x="56" y="6"/>
                  </a:cubicBezTo>
                  <a:cubicBezTo>
                    <a:pt x="42" y="6"/>
                    <a:pt x="42" y="6"/>
                    <a:pt x="42" y="6"/>
                  </a:cubicBezTo>
                  <a:cubicBezTo>
                    <a:pt x="42" y="125"/>
                    <a:pt x="42" y="125"/>
                    <a:pt x="42" y="125"/>
                  </a:cubicBezTo>
                  <a:lnTo>
                    <a:pt x="5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19EAD584-0D50-413E-A7DD-2F465440B04D}"/>
                </a:ext>
              </a:extLst>
            </p:cNvPr>
            <p:cNvSpPr>
              <a:spLocks noEditPoints="1"/>
            </p:cNvSpPr>
            <p:nvPr/>
          </p:nvSpPr>
          <p:spPr bwMode="auto">
            <a:xfrm>
              <a:off x="12249672" y="2735406"/>
              <a:ext cx="228846" cy="230289"/>
            </a:xfrm>
            <a:custGeom>
              <a:avLst/>
              <a:gdLst>
                <a:gd name="T0" fmla="*/ 134 w 134"/>
                <a:gd name="T1" fmla="*/ 67 h 134"/>
                <a:gd name="T2" fmla="*/ 67 w 134"/>
                <a:gd name="T3" fmla="*/ 134 h 134"/>
                <a:gd name="T4" fmla="*/ 0 w 134"/>
                <a:gd name="T5" fmla="*/ 67 h 134"/>
                <a:gd name="T6" fmla="*/ 67 w 134"/>
                <a:gd name="T7" fmla="*/ 0 h 134"/>
                <a:gd name="T8" fmla="*/ 134 w 134"/>
                <a:gd name="T9" fmla="*/ 67 h 134"/>
                <a:gd name="T10" fmla="*/ 67 w 134"/>
                <a:gd name="T11" fmla="*/ 129 h 134"/>
                <a:gd name="T12" fmla="*/ 100 w 134"/>
                <a:gd name="T13" fmla="*/ 121 h 134"/>
                <a:gd name="T14" fmla="*/ 100 w 134"/>
                <a:gd name="T15" fmla="*/ 13 h 134"/>
                <a:gd name="T16" fmla="*/ 67 w 134"/>
                <a:gd name="T17" fmla="*/ 5 h 134"/>
                <a:gd name="T18" fmla="*/ 34 w 134"/>
                <a:gd name="T19" fmla="*/ 13 h 134"/>
                <a:gd name="T20" fmla="*/ 34 w 134"/>
                <a:gd name="T21" fmla="*/ 121 h 134"/>
                <a:gd name="T22" fmla="*/ 67 w 134"/>
                <a:gd name="T23" fmla="*/ 1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4">
                  <a:moveTo>
                    <a:pt x="134" y="67"/>
                  </a:moveTo>
                  <a:cubicBezTo>
                    <a:pt x="134" y="107"/>
                    <a:pt x="107" y="134"/>
                    <a:pt x="67" y="134"/>
                  </a:cubicBezTo>
                  <a:cubicBezTo>
                    <a:pt x="27" y="134"/>
                    <a:pt x="0" y="107"/>
                    <a:pt x="0" y="67"/>
                  </a:cubicBezTo>
                  <a:cubicBezTo>
                    <a:pt x="0" y="27"/>
                    <a:pt x="27" y="0"/>
                    <a:pt x="67" y="0"/>
                  </a:cubicBezTo>
                  <a:cubicBezTo>
                    <a:pt x="107" y="0"/>
                    <a:pt x="134" y="27"/>
                    <a:pt x="134" y="67"/>
                  </a:cubicBezTo>
                  <a:close/>
                  <a:moveTo>
                    <a:pt x="67" y="129"/>
                  </a:moveTo>
                  <a:cubicBezTo>
                    <a:pt x="80" y="129"/>
                    <a:pt x="91" y="126"/>
                    <a:pt x="100" y="121"/>
                  </a:cubicBezTo>
                  <a:cubicBezTo>
                    <a:pt x="100" y="13"/>
                    <a:pt x="100" y="13"/>
                    <a:pt x="100" y="13"/>
                  </a:cubicBezTo>
                  <a:cubicBezTo>
                    <a:pt x="91" y="8"/>
                    <a:pt x="80" y="5"/>
                    <a:pt x="67" y="5"/>
                  </a:cubicBezTo>
                  <a:cubicBezTo>
                    <a:pt x="54" y="5"/>
                    <a:pt x="43" y="8"/>
                    <a:pt x="34" y="13"/>
                  </a:cubicBezTo>
                  <a:cubicBezTo>
                    <a:pt x="34" y="121"/>
                    <a:pt x="34" y="121"/>
                    <a:pt x="34" y="121"/>
                  </a:cubicBezTo>
                  <a:cubicBezTo>
                    <a:pt x="43" y="126"/>
                    <a:pt x="54" y="129"/>
                    <a:pt x="6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0BB5FC82-EF6D-4C10-A707-EE4841852B8F}"/>
                </a:ext>
              </a:extLst>
            </p:cNvPr>
            <p:cNvSpPr>
              <a:spLocks noEditPoints="1"/>
            </p:cNvSpPr>
            <p:nvPr/>
          </p:nvSpPr>
          <p:spPr bwMode="auto">
            <a:xfrm>
              <a:off x="10592162" y="2531106"/>
              <a:ext cx="477184" cy="108286"/>
            </a:xfrm>
            <a:custGeom>
              <a:avLst/>
              <a:gdLst>
                <a:gd name="T0" fmla="*/ 279 w 279"/>
                <a:gd name="T1" fmla="*/ 63 h 63"/>
                <a:gd name="T2" fmla="*/ 141 w 279"/>
                <a:gd name="T3" fmla="*/ 39 h 63"/>
                <a:gd name="T4" fmla="*/ 0 w 279"/>
                <a:gd name="T5" fmla="*/ 63 h 63"/>
                <a:gd name="T6" fmla="*/ 4 w 279"/>
                <a:gd name="T7" fmla="*/ 58 h 63"/>
                <a:gd name="T8" fmla="*/ 140 w 279"/>
                <a:gd name="T9" fmla="*/ 0 h 63"/>
                <a:gd name="T10" fmla="*/ 275 w 279"/>
                <a:gd name="T11" fmla="*/ 58 h 63"/>
                <a:gd name="T12" fmla="*/ 279 w 279"/>
                <a:gd name="T13" fmla="*/ 63 h 63"/>
                <a:gd name="T14" fmla="*/ 140 w 279"/>
                <a:gd name="T15" fmla="*/ 4 h 63"/>
                <a:gd name="T16" fmla="*/ 12 w 279"/>
                <a:gd name="T17" fmla="*/ 57 h 63"/>
                <a:gd name="T18" fmla="*/ 141 w 279"/>
                <a:gd name="T19" fmla="*/ 35 h 63"/>
                <a:gd name="T20" fmla="*/ 141 w 279"/>
                <a:gd name="T21" fmla="*/ 35 h 63"/>
                <a:gd name="T22" fmla="*/ 267 w 279"/>
                <a:gd name="T23" fmla="*/ 57 h 63"/>
                <a:gd name="T24" fmla="*/ 140 w 279"/>
                <a:gd name="T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279" y="63"/>
                  </a:moveTo>
                  <a:cubicBezTo>
                    <a:pt x="141" y="39"/>
                    <a:pt x="141" y="39"/>
                    <a:pt x="141" y="39"/>
                  </a:cubicBezTo>
                  <a:cubicBezTo>
                    <a:pt x="0" y="63"/>
                    <a:pt x="0" y="63"/>
                    <a:pt x="0" y="63"/>
                  </a:cubicBezTo>
                  <a:cubicBezTo>
                    <a:pt x="4" y="58"/>
                    <a:pt x="4" y="58"/>
                    <a:pt x="4" y="58"/>
                  </a:cubicBezTo>
                  <a:cubicBezTo>
                    <a:pt x="40" y="21"/>
                    <a:pt x="88" y="0"/>
                    <a:pt x="140" y="0"/>
                  </a:cubicBezTo>
                  <a:cubicBezTo>
                    <a:pt x="191" y="0"/>
                    <a:pt x="239" y="21"/>
                    <a:pt x="275" y="58"/>
                  </a:cubicBezTo>
                  <a:lnTo>
                    <a:pt x="279" y="63"/>
                  </a:lnTo>
                  <a:close/>
                  <a:moveTo>
                    <a:pt x="140" y="4"/>
                  </a:moveTo>
                  <a:cubicBezTo>
                    <a:pt x="91" y="4"/>
                    <a:pt x="46" y="23"/>
                    <a:pt x="12" y="57"/>
                  </a:cubicBezTo>
                  <a:cubicBezTo>
                    <a:pt x="141" y="35"/>
                    <a:pt x="141" y="35"/>
                    <a:pt x="141" y="35"/>
                  </a:cubicBezTo>
                  <a:cubicBezTo>
                    <a:pt x="141" y="35"/>
                    <a:pt x="141" y="35"/>
                    <a:pt x="141" y="35"/>
                  </a:cubicBezTo>
                  <a:cubicBezTo>
                    <a:pt x="267" y="57"/>
                    <a:pt x="267" y="57"/>
                    <a:pt x="267" y="57"/>
                  </a:cubicBezTo>
                  <a:cubicBezTo>
                    <a:pt x="233" y="23"/>
                    <a:pt x="188" y="4"/>
                    <a:pt x="1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1">
              <a:extLst>
                <a:ext uri="{FF2B5EF4-FFF2-40B4-BE49-F238E27FC236}">
                  <a16:creationId xmlns:a16="http://schemas.microsoft.com/office/drawing/2014/main" id="{207E6AA8-5F37-48DC-BC42-7F31CBA465DC}"/>
                </a:ext>
              </a:extLst>
            </p:cNvPr>
            <p:cNvSpPr>
              <a:spLocks noChangeArrowheads="1"/>
            </p:cNvSpPr>
            <p:nvPr/>
          </p:nvSpPr>
          <p:spPr bwMode="auto">
            <a:xfrm>
              <a:off x="10829671" y="2536159"/>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0ABE4C75-5B49-4AC6-9755-639DE2A6BC14}"/>
                </a:ext>
              </a:extLst>
            </p:cNvPr>
            <p:cNvSpPr>
              <a:spLocks/>
            </p:cNvSpPr>
            <p:nvPr/>
          </p:nvSpPr>
          <p:spPr bwMode="auto">
            <a:xfrm>
              <a:off x="10698283" y="2559982"/>
              <a:ext cx="134998" cy="38261"/>
            </a:xfrm>
            <a:custGeom>
              <a:avLst/>
              <a:gdLst>
                <a:gd name="T0" fmla="*/ 187 w 187"/>
                <a:gd name="T1" fmla="*/ 53 h 53"/>
                <a:gd name="T2" fmla="*/ 0 w 187"/>
                <a:gd name="T3" fmla="*/ 10 h 53"/>
                <a:gd name="T4" fmla="*/ 2 w 187"/>
                <a:gd name="T5" fmla="*/ 0 h 53"/>
                <a:gd name="T6" fmla="*/ 187 w 187"/>
                <a:gd name="T7" fmla="*/ 43 h 53"/>
                <a:gd name="T8" fmla="*/ 187 w 187"/>
                <a:gd name="T9" fmla="*/ 53 h 53"/>
              </a:gdLst>
              <a:ahLst/>
              <a:cxnLst>
                <a:cxn ang="0">
                  <a:pos x="T0" y="T1"/>
                </a:cxn>
                <a:cxn ang="0">
                  <a:pos x="T2" y="T3"/>
                </a:cxn>
                <a:cxn ang="0">
                  <a:pos x="T4" y="T5"/>
                </a:cxn>
                <a:cxn ang="0">
                  <a:pos x="T6" y="T7"/>
                </a:cxn>
                <a:cxn ang="0">
                  <a:pos x="T8" y="T9"/>
                </a:cxn>
              </a:cxnLst>
              <a:rect l="0" t="0" r="r" b="b"/>
              <a:pathLst>
                <a:path w="187" h="53">
                  <a:moveTo>
                    <a:pt x="187" y="53"/>
                  </a:moveTo>
                  <a:lnTo>
                    <a:pt x="0" y="10"/>
                  </a:lnTo>
                  <a:lnTo>
                    <a:pt x="2" y="0"/>
                  </a:lnTo>
                  <a:lnTo>
                    <a:pt x="187" y="43"/>
                  </a:lnTo>
                  <a:lnTo>
                    <a:pt x="18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1EC683C1-7ADD-4830-A76E-AF1DEA1DD97E}"/>
                </a:ext>
              </a:extLst>
            </p:cNvPr>
            <p:cNvSpPr>
              <a:spLocks/>
            </p:cNvSpPr>
            <p:nvPr/>
          </p:nvSpPr>
          <p:spPr bwMode="auto">
            <a:xfrm>
              <a:off x="10833281" y="2563592"/>
              <a:ext cx="138607" cy="34652"/>
            </a:xfrm>
            <a:custGeom>
              <a:avLst/>
              <a:gdLst>
                <a:gd name="T0" fmla="*/ 0 w 192"/>
                <a:gd name="T1" fmla="*/ 48 h 48"/>
                <a:gd name="T2" fmla="*/ 0 w 192"/>
                <a:gd name="T3" fmla="*/ 38 h 48"/>
                <a:gd name="T4" fmla="*/ 190 w 192"/>
                <a:gd name="T5" fmla="*/ 0 h 48"/>
                <a:gd name="T6" fmla="*/ 192 w 192"/>
                <a:gd name="T7" fmla="*/ 12 h 48"/>
                <a:gd name="T8" fmla="*/ 0 w 192"/>
                <a:gd name="T9" fmla="*/ 48 h 48"/>
              </a:gdLst>
              <a:ahLst/>
              <a:cxnLst>
                <a:cxn ang="0">
                  <a:pos x="T0" y="T1"/>
                </a:cxn>
                <a:cxn ang="0">
                  <a:pos x="T2" y="T3"/>
                </a:cxn>
                <a:cxn ang="0">
                  <a:pos x="T4" y="T5"/>
                </a:cxn>
                <a:cxn ang="0">
                  <a:pos x="T6" y="T7"/>
                </a:cxn>
                <a:cxn ang="0">
                  <a:pos x="T8" y="T9"/>
                </a:cxn>
              </a:cxnLst>
              <a:rect l="0" t="0" r="r" b="b"/>
              <a:pathLst>
                <a:path w="192" h="48">
                  <a:moveTo>
                    <a:pt x="0" y="48"/>
                  </a:moveTo>
                  <a:lnTo>
                    <a:pt x="0" y="38"/>
                  </a:lnTo>
                  <a:lnTo>
                    <a:pt x="190" y="0"/>
                  </a:lnTo>
                  <a:lnTo>
                    <a:pt x="192"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835D3345-E276-4547-9F6E-6AC0F6698AD6}"/>
                </a:ext>
              </a:extLst>
            </p:cNvPr>
            <p:cNvSpPr>
              <a:spLocks noEditPoints="1"/>
            </p:cNvSpPr>
            <p:nvPr/>
          </p:nvSpPr>
          <p:spPr bwMode="auto">
            <a:xfrm>
              <a:off x="10592162" y="3062432"/>
              <a:ext cx="477184" cy="108286"/>
            </a:xfrm>
            <a:custGeom>
              <a:avLst/>
              <a:gdLst>
                <a:gd name="T0" fmla="*/ 140 w 279"/>
                <a:gd name="T1" fmla="*/ 63 h 63"/>
                <a:gd name="T2" fmla="*/ 4 w 279"/>
                <a:gd name="T3" fmla="*/ 5 h 63"/>
                <a:gd name="T4" fmla="*/ 0 w 279"/>
                <a:gd name="T5" fmla="*/ 0 h 63"/>
                <a:gd name="T6" fmla="*/ 138 w 279"/>
                <a:gd name="T7" fmla="*/ 24 h 63"/>
                <a:gd name="T8" fmla="*/ 279 w 279"/>
                <a:gd name="T9" fmla="*/ 0 h 63"/>
                <a:gd name="T10" fmla="*/ 275 w 279"/>
                <a:gd name="T11" fmla="*/ 5 h 63"/>
                <a:gd name="T12" fmla="*/ 140 w 279"/>
                <a:gd name="T13" fmla="*/ 63 h 63"/>
                <a:gd name="T14" fmla="*/ 12 w 279"/>
                <a:gd name="T15" fmla="*/ 7 h 63"/>
                <a:gd name="T16" fmla="*/ 140 w 279"/>
                <a:gd name="T17" fmla="*/ 59 h 63"/>
                <a:gd name="T18" fmla="*/ 267 w 279"/>
                <a:gd name="T19" fmla="*/ 7 h 63"/>
                <a:gd name="T20" fmla="*/ 138 w 279"/>
                <a:gd name="T21" fmla="*/ 28 h 63"/>
                <a:gd name="T22" fmla="*/ 138 w 279"/>
                <a:gd name="T23" fmla="*/ 28 h 63"/>
                <a:gd name="T24" fmla="*/ 12 w 279"/>
                <a:gd name="T2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140" y="63"/>
                  </a:moveTo>
                  <a:cubicBezTo>
                    <a:pt x="88" y="63"/>
                    <a:pt x="40" y="42"/>
                    <a:pt x="4" y="5"/>
                  </a:cubicBezTo>
                  <a:cubicBezTo>
                    <a:pt x="0" y="0"/>
                    <a:pt x="0" y="0"/>
                    <a:pt x="0" y="0"/>
                  </a:cubicBezTo>
                  <a:cubicBezTo>
                    <a:pt x="138" y="24"/>
                    <a:pt x="138" y="24"/>
                    <a:pt x="138" y="24"/>
                  </a:cubicBezTo>
                  <a:cubicBezTo>
                    <a:pt x="279" y="0"/>
                    <a:pt x="279" y="0"/>
                    <a:pt x="279" y="0"/>
                  </a:cubicBezTo>
                  <a:cubicBezTo>
                    <a:pt x="275" y="5"/>
                    <a:pt x="275" y="5"/>
                    <a:pt x="275" y="5"/>
                  </a:cubicBezTo>
                  <a:cubicBezTo>
                    <a:pt x="239" y="42"/>
                    <a:pt x="191" y="63"/>
                    <a:pt x="140" y="63"/>
                  </a:cubicBezTo>
                  <a:close/>
                  <a:moveTo>
                    <a:pt x="12" y="7"/>
                  </a:moveTo>
                  <a:cubicBezTo>
                    <a:pt x="46" y="40"/>
                    <a:pt x="91" y="59"/>
                    <a:pt x="140" y="59"/>
                  </a:cubicBezTo>
                  <a:cubicBezTo>
                    <a:pt x="188" y="59"/>
                    <a:pt x="233" y="40"/>
                    <a:pt x="267" y="7"/>
                  </a:cubicBezTo>
                  <a:cubicBezTo>
                    <a:pt x="138" y="28"/>
                    <a:pt x="138" y="28"/>
                    <a:pt x="138" y="28"/>
                  </a:cubicBezTo>
                  <a:cubicBezTo>
                    <a:pt x="138" y="28"/>
                    <a:pt x="138" y="28"/>
                    <a:pt x="138" y="2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15">
              <a:extLst>
                <a:ext uri="{FF2B5EF4-FFF2-40B4-BE49-F238E27FC236}">
                  <a16:creationId xmlns:a16="http://schemas.microsoft.com/office/drawing/2014/main" id="{C94020B4-3E19-4EB7-91FF-ABF4BF22A780}"/>
                </a:ext>
              </a:extLst>
            </p:cNvPr>
            <p:cNvSpPr>
              <a:spLocks noChangeArrowheads="1"/>
            </p:cNvSpPr>
            <p:nvPr/>
          </p:nvSpPr>
          <p:spPr bwMode="auto">
            <a:xfrm>
              <a:off x="10824618" y="3107190"/>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9672750C-894F-4669-9C1E-9548D75176C4}"/>
                </a:ext>
              </a:extLst>
            </p:cNvPr>
            <p:cNvSpPr>
              <a:spLocks/>
            </p:cNvSpPr>
            <p:nvPr/>
          </p:nvSpPr>
          <p:spPr bwMode="auto">
            <a:xfrm>
              <a:off x="10828228" y="3103580"/>
              <a:ext cx="134998" cy="37539"/>
            </a:xfrm>
            <a:custGeom>
              <a:avLst/>
              <a:gdLst>
                <a:gd name="T0" fmla="*/ 185 w 187"/>
                <a:gd name="T1" fmla="*/ 52 h 52"/>
                <a:gd name="T2" fmla="*/ 0 w 187"/>
                <a:gd name="T3" fmla="*/ 9 h 52"/>
                <a:gd name="T4" fmla="*/ 2 w 187"/>
                <a:gd name="T5" fmla="*/ 0 h 52"/>
                <a:gd name="T6" fmla="*/ 187 w 187"/>
                <a:gd name="T7" fmla="*/ 43 h 52"/>
                <a:gd name="T8" fmla="*/ 185 w 187"/>
                <a:gd name="T9" fmla="*/ 52 h 52"/>
              </a:gdLst>
              <a:ahLst/>
              <a:cxnLst>
                <a:cxn ang="0">
                  <a:pos x="T0" y="T1"/>
                </a:cxn>
                <a:cxn ang="0">
                  <a:pos x="T2" y="T3"/>
                </a:cxn>
                <a:cxn ang="0">
                  <a:pos x="T4" y="T5"/>
                </a:cxn>
                <a:cxn ang="0">
                  <a:pos x="T6" y="T7"/>
                </a:cxn>
                <a:cxn ang="0">
                  <a:pos x="T8" y="T9"/>
                </a:cxn>
              </a:cxnLst>
              <a:rect l="0" t="0" r="r" b="b"/>
              <a:pathLst>
                <a:path w="187" h="52">
                  <a:moveTo>
                    <a:pt x="185" y="52"/>
                  </a:moveTo>
                  <a:lnTo>
                    <a:pt x="0" y="9"/>
                  </a:lnTo>
                  <a:lnTo>
                    <a:pt x="2" y="0"/>
                  </a:lnTo>
                  <a:lnTo>
                    <a:pt x="187" y="43"/>
                  </a:lnTo>
                  <a:lnTo>
                    <a:pt x="18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7">
              <a:extLst>
                <a:ext uri="{FF2B5EF4-FFF2-40B4-BE49-F238E27FC236}">
                  <a16:creationId xmlns:a16="http://schemas.microsoft.com/office/drawing/2014/main" id="{4CC23E7E-C56F-4457-A53F-45094166CFD6}"/>
                </a:ext>
              </a:extLst>
            </p:cNvPr>
            <p:cNvSpPr>
              <a:spLocks/>
            </p:cNvSpPr>
            <p:nvPr/>
          </p:nvSpPr>
          <p:spPr bwMode="auto">
            <a:xfrm>
              <a:off x="10689620" y="3103580"/>
              <a:ext cx="140051" cy="33930"/>
            </a:xfrm>
            <a:custGeom>
              <a:avLst/>
              <a:gdLst>
                <a:gd name="T0" fmla="*/ 2 w 194"/>
                <a:gd name="T1" fmla="*/ 47 h 47"/>
                <a:gd name="T2" fmla="*/ 0 w 194"/>
                <a:gd name="T3" fmla="*/ 38 h 47"/>
                <a:gd name="T4" fmla="*/ 192 w 194"/>
                <a:gd name="T5" fmla="*/ 0 h 47"/>
                <a:gd name="T6" fmla="*/ 194 w 194"/>
                <a:gd name="T7" fmla="*/ 9 h 47"/>
                <a:gd name="T8" fmla="*/ 2 w 194"/>
                <a:gd name="T9" fmla="*/ 47 h 47"/>
              </a:gdLst>
              <a:ahLst/>
              <a:cxnLst>
                <a:cxn ang="0">
                  <a:pos x="T0" y="T1"/>
                </a:cxn>
                <a:cxn ang="0">
                  <a:pos x="T2" y="T3"/>
                </a:cxn>
                <a:cxn ang="0">
                  <a:pos x="T4" y="T5"/>
                </a:cxn>
                <a:cxn ang="0">
                  <a:pos x="T6" y="T7"/>
                </a:cxn>
                <a:cxn ang="0">
                  <a:pos x="T8" y="T9"/>
                </a:cxn>
              </a:cxnLst>
              <a:rect l="0" t="0" r="r" b="b"/>
              <a:pathLst>
                <a:path w="194" h="47">
                  <a:moveTo>
                    <a:pt x="2" y="47"/>
                  </a:moveTo>
                  <a:lnTo>
                    <a:pt x="0" y="38"/>
                  </a:lnTo>
                  <a:lnTo>
                    <a:pt x="192" y="0"/>
                  </a:lnTo>
                  <a:lnTo>
                    <a:pt x="194" y="9"/>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8">
              <a:extLst>
                <a:ext uri="{FF2B5EF4-FFF2-40B4-BE49-F238E27FC236}">
                  <a16:creationId xmlns:a16="http://schemas.microsoft.com/office/drawing/2014/main" id="{00F7A327-E8FF-41E1-AF80-9FE2DD07EFA7}"/>
                </a:ext>
              </a:extLst>
            </p:cNvPr>
            <p:cNvSpPr>
              <a:spLocks noEditPoints="1"/>
            </p:cNvSpPr>
            <p:nvPr/>
          </p:nvSpPr>
          <p:spPr bwMode="auto">
            <a:xfrm>
              <a:off x="11041913" y="2611960"/>
              <a:ext cx="107565" cy="479348"/>
            </a:xfrm>
            <a:custGeom>
              <a:avLst/>
              <a:gdLst>
                <a:gd name="T0" fmla="*/ 0 w 63"/>
                <a:gd name="T1" fmla="*/ 279 h 279"/>
                <a:gd name="T2" fmla="*/ 23 w 63"/>
                <a:gd name="T3" fmla="*/ 140 h 279"/>
                <a:gd name="T4" fmla="*/ 0 w 63"/>
                <a:gd name="T5" fmla="*/ 0 h 279"/>
                <a:gd name="T6" fmla="*/ 4 w 63"/>
                <a:gd name="T7" fmla="*/ 4 h 279"/>
                <a:gd name="T8" fmla="*/ 63 w 63"/>
                <a:gd name="T9" fmla="*/ 139 h 279"/>
                <a:gd name="T10" fmla="*/ 4 w 63"/>
                <a:gd name="T11" fmla="*/ 274 h 279"/>
                <a:gd name="T12" fmla="*/ 0 w 63"/>
                <a:gd name="T13" fmla="*/ 279 h 279"/>
                <a:gd name="T14" fmla="*/ 6 w 63"/>
                <a:gd name="T15" fmla="*/ 11 h 279"/>
                <a:gd name="T16" fmla="*/ 28 w 63"/>
                <a:gd name="T17" fmla="*/ 140 h 279"/>
                <a:gd name="T18" fmla="*/ 28 w 63"/>
                <a:gd name="T19" fmla="*/ 141 h 279"/>
                <a:gd name="T20" fmla="*/ 6 w 63"/>
                <a:gd name="T21" fmla="*/ 267 h 279"/>
                <a:gd name="T22" fmla="*/ 59 w 63"/>
                <a:gd name="T23" fmla="*/ 139 h 279"/>
                <a:gd name="T24" fmla="*/ 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0" y="279"/>
                  </a:moveTo>
                  <a:cubicBezTo>
                    <a:pt x="23" y="140"/>
                    <a:pt x="23" y="140"/>
                    <a:pt x="23" y="140"/>
                  </a:cubicBezTo>
                  <a:cubicBezTo>
                    <a:pt x="0" y="0"/>
                    <a:pt x="0" y="0"/>
                    <a:pt x="0" y="0"/>
                  </a:cubicBezTo>
                  <a:cubicBezTo>
                    <a:pt x="4" y="4"/>
                    <a:pt x="4" y="4"/>
                    <a:pt x="4" y="4"/>
                  </a:cubicBezTo>
                  <a:cubicBezTo>
                    <a:pt x="42" y="39"/>
                    <a:pt x="63" y="87"/>
                    <a:pt x="63" y="139"/>
                  </a:cubicBezTo>
                  <a:cubicBezTo>
                    <a:pt x="63" y="191"/>
                    <a:pt x="42" y="239"/>
                    <a:pt x="4" y="274"/>
                  </a:cubicBezTo>
                  <a:lnTo>
                    <a:pt x="0" y="279"/>
                  </a:lnTo>
                  <a:close/>
                  <a:moveTo>
                    <a:pt x="6" y="11"/>
                  </a:moveTo>
                  <a:cubicBezTo>
                    <a:pt x="28" y="140"/>
                    <a:pt x="28" y="140"/>
                    <a:pt x="28" y="140"/>
                  </a:cubicBezTo>
                  <a:cubicBezTo>
                    <a:pt x="28" y="141"/>
                    <a:pt x="28" y="141"/>
                    <a:pt x="28" y="141"/>
                  </a:cubicBezTo>
                  <a:cubicBezTo>
                    <a:pt x="6" y="267"/>
                    <a:pt x="6" y="267"/>
                    <a:pt x="6" y="267"/>
                  </a:cubicBezTo>
                  <a:cubicBezTo>
                    <a:pt x="40" y="233"/>
                    <a:pt x="59" y="187"/>
                    <a:pt x="59" y="139"/>
                  </a:cubicBezTo>
                  <a:cubicBezTo>
                    <a:pt x="59" y="91"/>
                    <a:pt x="40" y="46"/>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19">
              <a:extLst>
                <a:ext uri="{FF2B5EF4-FFF2-40B4-BE49-F238E27FC236}">
                  <a16:creationId xmlns:a16="http://schemas.microsoft.com/office/drawing/2014/main" id="{F6DDBE90-AA18-4FBD-942B-B4AEED4B1173}"/>
                </a:ext>
              </a:extLst>
            </p:cNvPr>
            <p:cNvSpPr>
              <a:spLocks noChangeArrowheads="1"/>
            </p:cNvSpPr>
            <p:nvPr/>
          </p:nvSpPr>
          <p:spPr bwMode="auto">
            <a:xfrm>
              <a:off x="11086672" y="2848746"/>
              <a:ext cx="57753" cy="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a:extLst>
                <a:ext uri="{FF2B5EF4-FFF2-40B4-BE49-F238E27FC236}">
                  <a16:creationId xmlns:a16="http://schemas.microsoft.com/office/drawing/2014/main" id="{1C408810-6459-4600-9A47-4004F57F92E9}"/>
                </a:ext>
              </a:extLst>
            </p:cNvPr>
            <p:cNvSpPr>
              <a:spLocks/>
            </p:cNvSpPr>
            <p:nvPr/>
          </p:nvSpPr>
          <p:spPr bwMode="auto">
            <a:xfrm>
              <a:off x="11083062" y="2718081"/>
              <a:ext cx="37539" cy="135719"/>
            </a:xfrm>
            <a:custGeom>
              <a:avLst/>
              <a:gdLst>
                <a:gd name="T0" fmla="*/ 9 w 52"/>
                <a:gd name="T1" fmla="*/ 188 h 188"/>
                <a:gd name="T2" fmla="*/ 0 w 52"/>
                <a:gd name="T3" fmla="*/ 186 h 188"/>
                <a:gd name="T4" fmla="*/ 43 w 52"/>
                <a:gd name="T5" fmla="*/ 0 h 188"/>
                <a:gd name="T6" fmla="*/ 52 w 52"/>
                <a:gd name="T7" fmla="*/ 3 h 188"/>
                <a:gd name="T8" fmla="*/ 9 w 52"/>
                <a:gd name="T9" fmla="*/ 188 h 188"/>
              </a:gdLst>
              <a:ahLst/>
              <a:cxnLst>
                <a:cxn ang="0">
                  <a:pos x="T0" y="T1"/>
                </a:cxn>
                <a:cxn ang="0">
                  <a:pos x="T2" y="T3"/>
                </a:cxn>
                <a:cxn ang="0">
                  <a:pos x="T4" y="T5"/>
                </a:cxn>
                <a:cxn ang="0">
                  <a:pos x="T6" y="T7"/>
                </a:cxn>
                <a:cxn ang="0">
                  <a:pos x="T8" y="T9"/>
                </a:cxn>
              </a:cxnLst>
              <a:rect l="0" t="0" r="r" b="b"/>
              <a:pathLst>
                <a:path w="52" h="188">
                  <a:moveTo>
                    <a:pt x="9" y="188"/>
                  </a:moveTo>
                  <a:lnTo>
                    <a:pt x="0" y="186"/>
                  </a:lnTo>
                  <a:lnTo>
                    <a:pt x="43" y="0"/>
                  </a:lnTo>
                  <a:lnTo>
                    <a:pt x="52" y="3"/>
                  </a:lnTo>
                  <a:lnTo>
                    <a:pt x="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a:extLst>
                <a:ext uri="{FF2B5EF4-FFF2-40B4-BE49-F238E27FC236}">
                  <a16:creationId xmlns:a16="http://schemas.microsoft.com/office/drawing/2014/main" id="{8B2E99D5-379A-4549-A337-887328ADDC1D}"/>
                </a:ext>
              </a:extLst>
            </p:cNvPr>
            <p:cNvSpPr>
              <a:spLocks/>
            </p:cNvSpPr>
            <p:nvPr/>
          </p:nvSpPr>
          <p:spPr bwMode="auto">
            <a:xfrm>
              <a:off x="11081619" y="2852356"/>
              <a:ext cx="33930" cy="140772"/>
            </a:xfrm>
            <a:custGeom>
              <a:avLst/>
              <a:gdLst>
                <a:gd name="T0" fmla="*/ 37 w 47"/>
                <a:gd name="T1" fmla="*/ 195 h 195"/>
                <a:gd name="T2" fmla="*/ 0 w 47"/>
                <a:gd name="T3" fmla="*/ 2 h 195"/>
                <a:gd name="T4" fmla="*/ 11 w 47"/>
                <a:gd name="T5" fmla="*/ 0 h 195"/>
                <a:gd name="T6" fmla="*/ 47 w 47"/>
                <a:gd name="T7" fmla="*/ 193 h 195"/>
                <a:gd name="T8" fmla="*/ 37 w 47"/>
                <a:gd name="T9" fmla="*/ 195 h 195"/>
              </a:gdLst>
              <a:ahLst/>
              <a:cxnLst>
                <a:cxn ang="0">
                  <a:pos x="T0" y="T1"/>
                </a:cxn>
                <a:cxn ang="0">
                  <a:pos x="T2" y="T3"/>
                </a:cxn>
                <a:cxn ang="0">
                  <a:pos x="T4" y="T5"/>
                </a:cxn>
                <a:cxn ang="0">
                  <a:pos x="T6" y="T7"/>
                </a:cxn>
                <a:cxn ang="0">
                  <a:pos x="T8" y="T9"/>
                </a:cxn>
              </a:cxnLst>
              <a:rect l="0" t="0" r="r" b="b"/>
              <a:pathLst>
                <a:path w="47" h="195">
                  <a:moveTo>
                    <a:pt x="37" y="195"/>
                  </a:moveTo>
                  <a:lnTo>
                    <a:pt x="0" y="2"/>
                  </a:lnTo>
                  <a:lnTo>
                    <a:pt x="11" y="0"/>
                  </a:lnTo>
                  <a:lnTo>
                    <a:pt x="47" y="193"/>
                  </a:lnTo>
                  <a:lnTo>
                    <a:pt x="37"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a:extLst>
                <a:ext uri="{FF2B5EF4-FFF2-40B4-BE49-F238E27FC236}">
                  <a16:creationId xmlns:a16="http://schemas.microsoft.com/office/drawing/2014/main" id="{DD7B449F-5847-4A0E-9ACB-7872AA9D39DF}"/>
                </a:ext>
              </a:extLst>
            </p:cNvPr>
            <p:cNvSpPr>
              <a:spLocks noEditPoints="1"/>
            </p:cNvSpPr>
            <p:nvPr/>
          </p:nvSpPr>
          <p:spPr bwMode="auto">
            <a:xfrm>
              <a:off x="10513474" y="2611960"/>
              <a:ext cx="107565" cy="479348"/>
            </a:xfrm>
            <a:custGeom>
              <a:avLst/>
              <a:gdLst>
                <a:gd name="T0" fmla="*/ 63 w 63"/>
                <a:gd name="T1" fmla="*/ 279 h 279"/>
                <a:gd name="T2" fmla="*/ 58 w 63"/>
                <a:gd name="T3" fmla="*/ 274 h 279"/>
                <a:gd name="T4" fmla="*/ 0 w 63"/>
                <a:gd name="T5" fmla="*/ 139 h 279"/>
                <a:gd name="T6" fmla="*/ 58 w 63"/>
                <a:gd name="T7" fmla="*/ 4 h 279"/>
                <a:gd name="T8" fmla="*/ 63 w 63"/>
                <a:gd name="T9" fmla="*/ 0 h 279"/>
                <a:gd name="T10" fmla="*/ 39 w 63"/>
                <a:gd name="T11" fmla="*/ 138 h 279"/>
                <a:gd name="T12" fmla="*/ 63 w 63"/>
                <a:gd name="T13" fmla="*/ 279 h 279"/>
                <a:gd name="T14" fmla="*/ 56 w 63"/>
                <a:gd name="T15" fmla="*/ 11 h 279"/>
                <a:gd name="T16" fmla="*/ 4 w 63"/>
                <a:gd name="T17" fmla="*/ 139 h 279"/>
                <a:gd name="T18" fmla="*/ 56 w 63"/>
                <a:gd name="T19" fmla="*/ 267 h 279"/>
                <a:gd name="T20" fmla="*/ 35 w 63"/>
                <a:gd name="T21" fmla="*/ 138 h 279"/>
                <a:gd name="T22" fmla="*/ 35 w 63"/>
                <a:gd name="T23" fmla="*/ 137 h 279"/>
                <a:gd name="T24" fmla="*/ 5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63" y="279"/>
                  </a:moveTo>
                  <a:cubicBezTo>
                    <a:pt x="58" y="274"/>
                    <a:pt x="58" y="274"/>
                    <a:pt x="58" y="274"/>
                  </a:cubicBezTo>
                  <a:cubicBezTo>
                    <a:pt x="20" y="239"/>
                    <a:pt x="0" y="191"/>
                    <a:pt x="0" y="139"/>
                  </a:cubicBezTo>
                  <a:cubicBezTo>
                    <a:pt x="0" y="87"/>
                    <a:pt x="20" y="39"/>
                    <a:pt x="58" y="4"/>
                  </a:cubicBezTo>
                  <a:cubicBezTo>
                    <a:pt x="63" y="0"/>
                    <a:pt x="63" y="0"/>
                    <a:pt x="63" y="0"/>
                  </a:cubicBezTo>
                  <a:cubicBezTo>
                    <a:pt x="39" y="138"/>
                    <a:pt x="39" y="138"/>
                    <a:pt x="39" y="138"/>
                  </a:cubicBezTo>
                  <a:lnTo>
                    <a:pt x="63" y="279"/>
                  </a:lnTo>
                  <a:close/>
                  <a:moveTo>
                    <a:pt x="56" y="11"/>
                  </a:moveTo>
                  <a:cubicBezTo>
                    <a:pt x="22" y="46"/>
                    <a:pt x="4" y="91"/>
                    <a:pt x="4" y="139"/>
                  </a:cubicBezTo>
                  <a:cubicBezTo>
                    <a:pt x="4" y="187"/>
                    <a:pt x="22" y="233"/>
                    <a:pt x="56" y="267"/>
                  </a:cubicBezTo>
                  <a:cubicBezTo>
                    <a:pt x="35" y="138"/>
                    <a:pt x="35" y="138"/>
                    <a:pt x="35" y="138"/>
                  </a:cubicBezTo>
                  <a:cubicBezTo>
                    <a:pt x="35" y="137"/>
                    <a:pt x="35" y="137"/>
                    <a:pt x="35" y="137"/>
                  </a:cubicBezTo>
                  <a:lnTo>
                    <a:pt x="5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23">
              <a:extLst>
                <a:ext uri="{FF2B5EF4-FFF2-40B4-BE49-F238E27FC236}">
                  <a16:creationId xmlns:a16="http://schemas.microsoft.com/office/drawing/2014/main" id="{07E26649-C582-4475-87B3-441B68EEDD76}"/>
                </a:ext>
              </a:extLst>
            </p:cNvPr>
            <p:cNvSpPr>
              <a:spLocks noChangeArrowheads="1"/>
            </p:cNvSpPr>
            <p:nvPr/>
          </p:nvSpPr>
          <p:spPr bwMode="auto">
            <a:xfrm>
              <a:off x="10518527" y="2845859"/>
              <a:ext cx="58475" cy="6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a:extLst>
                <a:ext uri="{FF2B5EF4-FFF2-40B4-BE49-F238E27FC236}">
                  <a16:creationId xmlns:a16="http://schemas.microsoft.com/office/drawing/2014/main" id="{EAD7F6AE-52F2-4DD7-BD5A-514CD5BED11C}"/>
                </a:ext>
              </a:extLst>
            </p:cNvPr>
            <p:cNvSpPr>
              <a:spLocks/>
            </p:cNvSpPr>
            <p:nvPr/>
          </p:nvSpPr>
          <p:spPr bwMode="auto">
            <a:xfrm>
              <a:off x="10542350" y="2847302"/>
              <a:ext cx="37539" cy="137163"/>
            </a:xfrm>
            <a:custGeom>
              <a:avLst/>
              <a:gdLst>
                <a:gd name="T0" fmla="*/ 10 w 52"/>
                <a:gd name="T1" fmla="*/ 190 h 190"/>
                <a:gd name="T2" fmla="*/ 0 w 52"/>
                <a:gd name="T3" fmla="*/ 188 h 190"/>
                <a:gd name="T4" fmla="*/ 43 w 52"/>
                <a:gd name="T5" fmla="*/ 0 h 190"/>
                <a:gd name="T6" fmla="*/ 52 w 52"/>
                <a:gd name="T7" fmla="*/ 2 h 190"/>
                <a:gd name="T8" fmla="*/ 10 w 52"/>
                <a:gd name="T9" fmla="*/ 190 h 190"/>
              </a:gdLst>
              <a:ahLst/>
              <a:cxnLst>
                <a:cxn ang="0">
                  <a:pos x="T0" y="T1"/>
                </a:cxn>
                <a:cxn ang="0">
                  <a:pos x="T2" y="T3"/>
                </a:cxn>
                <a:cxn ang="0">
                  <a:pos x="T4" y="T5"/>
                </a:cxn>
                <a:cxn ang="0">
                  <a:pos x="T6" y="T7"/>
                </a:cxn>
                <a:cxn ang="0">
                  <a:pos x="T8" y="T9"/>
                </a:cxn>
              </a:cxnLst>
              <a:rect l="0" t="0" r="r" b="b"/>
              <a:pathLst>
                <a:path w="52" h="190">
                  <a:moveTo>
                    <a:pt x="10" y="190"/>
                  </a:moveTo>
                  <a:lnTo>
                    <a:pt x="0" y="188"/>
                  </a:lnTo>
                  <a:lnTo>
                    <a:pt x="43" y="0"/>
                  </a:lnTo>
                  <a:lnTo>
                    <a:pt x="52" y="2"/>
                  </a:lnTo>
                  <a:lnTo>
                    <a:pt x="1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a:extLst>
                <a:ext uri="{FF2B5EF4-FFF2-40B4-BE49-F238E27FC236}">
                  <a16:creationId xmlns:a16="http://schemas.microsoft.com/office/drawing/2014/main" id="{9778E768-29BF-4C9E-918C-F054F7A54F38}"/>
                </a:ext>
              </a:extLst>
            </p:cNvPr>
            <p:cNvSpPr>
              <a:spLocks/>
            </p:cNvSpPr>
            <p:nvPr/>
          </p:nvSpPr>
          <p:spPr bwMode="auto">
            <a:xfrm>
              <a:off x="10545960" y="2709418"/>
              <a:ext cx="33930" cy="139329"/>
            </a:xfrm>
            <a:custGeom>
              <a:avLst/>
              <a:gdLst>
                <a:gd name="T0" fmla="*/ 38 w 47"/>
                <a:gd name="T1" fmla="*/ 193 h 193"/>
                <a:gd name="T2" fmla="*/ 0 w 47"/>
                <a:gd name="T3" fmla="*/ 0 h 193"/>
                <a:gd name="T4" fmla="*/ 10 w 47"/>
                <a:gd name="T5" fmla="*/ 0 h 193"/>
                <a:gd name="T6" fmla="*/ 47 w 47"/>
                <a:gd name="T7" fmla="*/ 191 h 193"/>
                <a:gd name="T8" fmla="*/ 38 w 47"/>
                <a:gd name="T9" fmla="*/ 193 h 193"/>
              </a:gdLst>
              <a:ahLst/>
              <a:cxnLst>
                <a:cxn ang="0">
                  <a:pos x="T0" y="T1"/>
                </a:cxn>
                <a:cxn ang="0">
                  <a:pos x="T2" y="T3"/>
                </a:cxn>
                <a:cxn ang="0">
                  <a:pos x="T4" y="T5"/>
                </a:cxn>
                <a:cxn ang="0">
                  <a:pos x="T6" y="T7"/>
                </a:cxn>
                <a:cxn ang="0">
                  <a:pos x="T8" y="T9"/>
                </a:cxn>
              </a:cxnLst>
              <a:rect l="0" t="0" r="r" b="b"/>
              <a:pathLst>
                <a:path w="47" h="193">
                  <a:moveTo>
                    <a:pt x="38" y="193"/>
                  </a:moveTo>
                  <a:lnTo>
                    <a:pt x="0" y="0"/>
                  </a:lnTo>
                  <a:lnTo>
                    <a:pt x="10" y="0"/>
                  </a:lnTo>
                  <a:lnTo>
                    <a:pt x="47" y="191"/>
                  </a:lnTo>
                  <a:lnTo>
                    <a:pt x="38"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a:extLst>
                <a:ext uri="{FF2B5EF4-FFF2-40B4-BE49-F238E27FC236}">
                  <a16:creationId xmlns:a16="http://schemas.microsoft.com/office/drawing/2014/main" id="{D67BC1B6-CFE3-4783-9EEC-02CA45BFA466}"/>
                </a:ext>
              </a:extLst>
            </p:cNvPr>
            <p:cNvSpPr>
              <a:spLocks/>
            </p:cNvSpPr>
            <p:nvPr/>
          </p:nvSpPr>
          <p:spPr bwMode="auto">
            <a:xfrm>
              <a:off x="11255599" y="2532550"/>
              <a:ext cx="39705" cy="80854"/>
            </a:xfrm>
            <a:custGeom>
              <a:avLst/>
              <a:gdLst>
                <a:gd name="T0" fmla="*/ 0 w 23"/>
                <a:gd name="T1" fmla="*/ 0 h 47"/>
                <a:gd name="T2" fmla="*/ 23 w 23"/>
                <a:gd name="T3" fmla="*/ 0 h 47"/>
                <a:gd name="T4" fmla="*/ 23 w 23"/>
                <a:gd name="T5" fmla="*/ 1 h 47"/>
                <a:gd name="T6" fmla="*/ 23 w 23"/>
                <a:gd name="T7" fmla="*/ 2 h 47"/>
                <a:gd name="T8" fmla="*/ 23 w 23"/>
                <a:gd name="T9" fmla="*/ 3 h 47"/>
                <a:gd name="T10" fmla="*/ 23 w 23"/>
                <a:gd name="T11" fmla="*/ 4 h 47"/>
                <a:gd name="T12" fmla="*/ 5 w 23"/>
                <a:gd name="T13" fmla="*/ 4 h 47"/>
                <a:gd name="T14" fmla="*/ 5 w 23"/>
                <a:gd name="T15" fmla="*/ 20 h 47"/>
                <a:gd name="T16" fmla="*/ 21 w 23"/>
                <a:gd name="T17" fmla="*/ 20 h 47"/>
                <a:gd name="T18" fmla="*/ 21 w 23"/>
                <a:gd name="T19" fmla="*/ 21 h 47"/>
                <a:gd name="T20" fmla="*/ 21 w 23"/>
                <a:gd name="T21" fmla="*/ 22 h 47"/>
                <a:gd name="T22" fmla="*/ 21 w 23"/>
                <a:gd name="T23" fmla="*/ 23 h 47"/>
                <a:gd name="T24" fmla="*/ 21 w 23"/>
                <a:gd name="T25" fmla="*/ 24 h 47"/>
                <a:gd name="T26" fmla="*/ 5 w 23"/>
                <a:gd name="T27" fmla="*/ 24 h 47"/>
                <a:gd name="T28" fmla="*/ 5 w 23"/>
                <a:gd name="T29" fmla="*/ 47 h 47"/>
                <a:gd name="T30" fmla="*/ 4 w 23"/>
                <a:gd name="T31" fmla="*/ 47 h 47"/>
                <a:gd name="T32" fmla="*/ 2 w 23"/>
                <a:gd name="T33" fmla="*/ 47 h 47"/>
                <a:gd name="T34" fmla="*/ 1 w 23"/>
                <a:gd name="T35" fmla="*/ 47 h 47"/>
                <a:gd name="T36" fmla="*/ 0 w 23"/>
                <a:gd name="T37" fmla="*/ 47 h 47"/>
                <a:gd name="T38" fmla="*/ 0 w 2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7">
                  <a:moveTo>
                    <a:pt x="0" y="0"/>
                  </a:moveTo>
                  <a:cubicBezTo>
                    <a:pt x="23" y="0"/>
                    <a:pt x="23" y="0"/>
                    <a:pt x="23" y="0"/>
                  </a:cubicBezTo>
                  <a:cubicBezTo>
                    <a:pt x="23" y="0"/>
                    <a:pt x="23" y="1"/>
                    <a:pt x="23" y="1"/>
                  </a:cubicBezTo>
                  <a:cubicBezTo>
                    <a:pt x="23" y="1"/>
                    <a:pt x="23" y="2"/>
                    <a:pt x="23" y="2"/>
                  </a:cubicBezTo>
                  <a:cubicBezTo>
                    <a:pt x="23" y="2"/>
                    <a:pt x="23" y="3"/>
                    <a:pt x="23" y="3"/>
                  </a:cubicBezTo>
                  <a:cubicBezTo>
                    <a:pt x="23" y="4"/>
                    <a:pt x="23" y="4"/>
                    <a:pt x="23" y="4"/>
                  </a:cubicBezTo>
                  <a:cubicBezTo>
                    <a:pt x="5" y="4"/>
                    <a:pt x="5" y="4"/>
                    <a:pt x="5" y="4"/>
                  </a:cubicBezTo>
                  <a:cubicBezTo>
                    <a:pt x="5" y="20"/>
                    <a:pt x="5" y="20"/>
                    <a:pt x="5"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5" y="24"/>
                    <a:pt x="5" y="24"/>
                    <a:pt x="5" y="24"/>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a:extLst>
                <a:ext uri="{FF2B5EF4-FFF2-40B4-BE49-F238E27FC236}">
                  <a16:creationId xmlns:a16="http://schemas.microsoft.com/office/drawing/2014/main" id="{288ECBEF-BE87-4A95-BFCF-7FF0E3B5CE84}"/>
                </a:ext>
              </a:extLst>
            </p:cNvPr>
            <p:cNvSpPr>
              <a:spLocks noEditPoints="1"/>
            </p:cNvSpPr>
            <p:nvPr/>
          </p:nvSpPr>
          <p:spPr bwMode="auto">
            <a:xfrm>
              <a:off x="11315518" y="2532550"/>
              <a:ext cx="61363" cy="80854"/>
            </a:xfrm>
            <a:custGeom>
              <a:avLst/>
              <a:gdLst>
                <a:gd name="T0" fmla="*/ 15 w 36"/>
                <a:gd name="T1" fmla="*/ 0 h 47"/>
                <a:gd name="T2" fmla="*/ 16 w 36"/>
                <a:gd name="T3" fmla="*/ 0 h 47"/>
                <a:gd name="T4" fmla="*/ 18 w 36"/>
                <a:gd name="T5" fmla="*/ 0 h 47"/>
                <a:gd name="T6" fmla="*/ 19 w 36"/>
                <a:gd name="T7" fmla="*/ 0 h 47"/>
                <a:gd name="T8" fmla="*/ 20 w 36"/>
                <a:gd name="T9" fmla="*/ 0 h 47"/>
                <a:gd name="T10" fmla="*/ 36 w 36"/>
                <a:gd name="T11" fmla="*/ 47 h 47"/>
                <a:gd name="T12" fmla="*/ 35 w 36"/>
                <a:gd name="T13" fmla="*/ 47 h 47"/>
                <a:gd name="T14" fmla="*/ 33 w 36"/>
                <a:gd name="T15" fmla="*/ 47 h 47"/>
                <a:gd name="T16" fmla="*/ 32 w 36"/>
                <a:gd name="T17" fmla="*/ 47 h 47"/>
                <a:gd name="T18" fmla="*/ 31 w 36"/>
                <a:gd name="T19" fmla="*/ 47 h 47"/>
                <a:gd name="T20" fmla="*/ 27 w 36"/>
                <a:gd name="T21" fmla="*/ 35 h 47"/>
                <a:gd name="T22" fmla="*/ 8 w 36"/>
                <a:gd name="T23" fmla="*/ 35 h 47"/>
                <a:gd name="T24" fmla="*/ 4 w 36"/>
                <a:gd name="T25" fmla="*/ 47 h 47"/>
                <a:gd name="T26" fmla="*/ 3 w 36"/>
                <a:gd name="T27" fmla="*/ 47 h 47"/>
                <a:gd name="T28" fmla="*/ 2 w 36"/>
                <a:gd name="T29" fmla="*/ 47 h 47"/>
                <a:gd name="T30" fmla="*/ 1 w 36"/>
                <a:gd name="T31" fmla="*/ 47 h 47"/>
                <a:gd name="T32" fmla="*/ 0 w 36"/>
                <a:gd name="T33" fmla="*/ 47 h 47"/>
                <a:gd name="T34" fmla="*/ 15 w 36"/>
                <a:gd name="T35" fmla="*/ 0 h 47"/>
                <a:gd name="T36" fmla="*/ 26 w 36"/>
                <a:gd name="T37" fmla="*/ 31 h 47"/>
                <a:gd name="T38" fmla="*/ 18 w 36"/>
                <a:gd name="T39" fmla="*/ 5 h 47"/>
                <a:gd name="T40" fmla="*/ 9 w 36"/>
                <a:gd name="T41" fmla="*/ 31 h 47"/>
                <a:gd name="T42" fmla="*/ 26 w 36"/>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5" y="0"/>
                  </a:moveTo>
                  <a:cubicBezTo>
                    <a:pt x="15" y="0"/>
                    <a:pt x="16" y="0"/>
                    <a:pt x="16" y="0"/>
                  </a:cubicBezTo>
                  <a:cubicBezTo>
                    <a:pt x="17" y="0"/>
                    <a:pt x="17" y="0"/>
                    <a:pt x="18" y="0"/>
                  </a:cubicBezTo>
                  <a:cubicBezTo>
                    <a:pt x="18" y="0"/>
                    <a:pt x="19" y="0"/>
                    <a:pt x="19" y="0"/>
                  </a:cubicBezTo>
                  <a:cubicBezTo>
                    <a:pt x="20" y="0"/>
                    <a:pt x="20" y="0"/>
                    <a:pt x="20" y="0"/>
                  </a:cubicBezTo>
                  <a:cubicBezTo>
                    <a:pt x="36" y="47"/>
                    <a:pt x="36" y="47"/>
                    <a:pt x="36" y="47"/>
                  </a:cubicBezTo>
                  <a:cubicBezTo>
                    <a:pt x="36" y="47"/>
                    <a:pt x="35" y="47"/>
                    <a:pt x="35" y="47"/>
                  </a:cubicBezTo>
                  <a:cubicBezTo>
                    <a:pt x="34" y="47"/>
                    <a:pt x="34" y="47"/>
                    <a:pt x="33" y="47"/>
                  </a:cubicBezTo>
                  <a:cubicBezTo>
                    <a:pt x="33" y="47"/>
                    <a:pt x="33" y="47"/>
                    <a:pt x="32" y="47"/>
                  </a:cubicBezTo>
                  <a:cubicBezTo>
                    <a:pt x="32" y="47"/>
                    <a:pt x="31" y="47"/>
                    <a:pt x="31" y="47"/>
                  </a:cubicBezTo>
                  <a:cubicBezTo>
                    <a:pt x="27" y="35"/>
                    <a:pt x="27" y="35"/>
                    <a:pt x="27" y="35"/>
                  </a:cubicBezTo>
                  <a:cubicBezTo>
                    <a:pt x="8" y="35"/>
                    <a:pt x="8" y="35"/>
                    <a:pt x="8" y="35"/>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15" y="0"/>
                  </a:lnTo>
                  <a:close/>
                  <a:moveTo>
                    <a:pt x="26" y="31"/>
                  </a:moveTo>
                  <a:cubicBezTo>
                    <a:pt x="18" y="5"/>
                    <a:pt x="18" y="5"/>
                    <a:pt x="18" y="5"/>
                  </a:cubicBezTo>
                  <a:cubicBezTo>
                    <a:pt x="9" y="31"/>
                    <a:pt x="9" y="31"/>
                    <a:pt x="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a:extLst>
                <a:ext uri="{FF2B5EF4-FFF2-40B4-BE49-F238E27FC236}">
                  <a16:creationId xmlns:a16="http://schemas.microsoft.com/office/drawing/2014/main" id="{B239CF5D-3244-4F79-82F1-38F925B1D6C1}"/>
                </a:ext>
              </a:extLst>
            </p:cNvPr>
            <p:cNvSpPr>
              <a:spLocks/>
            </p:cNvSpPr>
            <p:nvPr/>
          </p:nvSpPr>
          <p:spPr bwMode="auto">
            <a:xfrm>
              <a:off x="11402869" y="2531106"/>
              <a:ext cx="47646" cy="82298"/>
            </a:xfrm>
            <a:custGeom>
              <a:avLst/>
              <a:gdLst>
                <a:gd name="T0" fmla="*/ 1 w 28"/>
                <a:gd name="T1" fmla="*/ 42 h 48"/>
                <a:gd name="T2" fmla="*/ 3 w 28"/>
                <a:gd name="T3" fmla="*/ 43 h 48"/>
                <a:gd name="T4" fmla="*/ 5 w 28"/>
                <a:gd name="T5" fmla="*/ 44 h 48"/>
                <a:gd name="T6" fmla="*/ 8 w 28"/>
                <a:gd name="T7" fmla="*/ 44 h 48"/>
                <a:gd name="T8" fmla="*/ 12 w 28"/>
                <a:gd name="T9" fmla="*/ 44 h 48"/>
                <a:gd name="T10" fmla="*/ 17 w 28"/>
                <a:gd name="T11" fmla="*/ 43 h 48"/>
                <a:gd name="T12" fmla="*/ 21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3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6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6 w 28"/>
                <a:gd name="T65" fmla="*/ 21 h 48"/>
                <a:gd name="T66" fmla="*/ 21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1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3" y="43"/>
                    <a:pt x="3" y="43"/>
                  </a:cubicBezTo>
                  <a:cubicBezTo>
                    <a:pt x="4" y="43"/>
                    <a:pt x="5" y="43"/>
                    <a:pt x="5" y="44"/>
                  </a:cubicBezTo>
                  <a:cubicBezTo>
                    <a:pt x="6" y="44"/>
                    <a:pt x="7" y="44"/>
                    <a:pt x="8" y="44"/>
                  </a:cubicBezTo>
                  <a:cubicBezTo>
                    <a:pt x="9" y="44"/>
                    <a:pt x="10" y="44"/>
                    <a:pt x="12" y="44"/>
                  </a:cubicBezTo>
                  <a:cubicBezTo>
                    <a:pt x="14" y="44"/>
                    <a:pt x="15" y="44"/>
                    <a:pt x="17" y="43"/>
                  </a:cubicBezTo>
                  <a:cubicBezTo>
                    <a:pt x="18" y="43"/>
                    <a:pt x="20" y="42"/>
                    <a:pt x="21" y="41"/>
                  </a:cubicBezTo>
                  <a:cubicBezTo>
                    <a:pt x="22" y="41"/>
                    <a:pt x="22" y="40"/>
                    <a:pt x="23" y="39"/>
                  </a:cubicBezTo>
                  <a:cubicBezTo>
                    <a:pt x="23" y="37"/>
                    <a:pt x="23" y="36"/>
                    <a:pt x="23" y="35"/>
                  </a:cubicBezTo>
                  <a:cubicBezTo>
                    <a:pt x="23" y="33"/>
                    <a:pt x="23" y="32"/>
                    <a:pt x="23" y="31"/>
                  </a:cubicBezTo>
                  <a:cubicBezTo>
                    <a:pt x="23" y="31"/>
                    <a:pt x="22" y="30"/>
                    <a:pt x="21" y="29"/>
                  </a:cubicBezTo>
                  <a:cubicBezTo>
                    <a:pt x="20" y="28"/>
                    <a:pt x="19" y="27"/>
                    <a:pt x="18" y="27"/>
                  </a:cubicBezTo>
                  <a:cubicBezTo>
                    <a:pt x="17" y="26"/>
                    <a:pt x="15" y="25"/>
                    <a:pt x="13" y="24"/>
                  </a:cubicBezTo>
                  <a:cubicBezTo>
                    <a:pt x="11" y="24"/>
                    <a:pt x="10" y="23"/>
                    <a:pt x="8" y="23"/>
                  </a:cubicBezTo>
                  <a:cubicBezTo>
                    <a:pt x="7" y="22"/>
                    <a:pt x="6" y="21"/>
                    <a:pt x="5" y="20"/>
                  </a:cubicBezTo>
                  <a:cubicBezTo>
                    <a:pt x="4" y="19"/>
                    <a:pt x="3" y="18"/>
                    <a:pt x="2" y="17"/>
                  </a:cubicBezTo>
                  <a:cubicBezTo>
                    <a:pt x="2" y="16"/>
                    <a:pt x="1" y="14"/>
                    <a:pt x="1" y="12"/>
                  </a:cubicBezTo>
                  <a:cubicBezTo>
                    <a:pt x="1" y="9"/>
                    <a:pt x="3" y="6"/>
                    <a:pt x="5" y="4"/>
                  </a:cubicBezTo>
                  <a:cubicBezTo>
                    <a:pt x="8" y="1"/>
                    <a:pt x="11" y="0"/>
                    <a:pt x="16" y="0"/>
                  </a:cubicBezTo>
                  <a:cubicBezTo>
                    <a:pt x="17" y="0"/>
                    <a:pt x="18" y="0"/>
                    <a:pt x="19" y="0"/>
                  </a:cubicBezTo>
                  <a:cubicBezTo>
                    <a:pt x="20" y="1"/>
                    <a:pt x="21" y="1"/>
                    <a:pt x="22" y="1"/>
                  </a:cubicBezTo>
                  <a:cubicBezTo>
                    <a:pt x="23" y="1"/>
                    <a:pt x="23" y="1"/>
                    <a:pt x="24" y="1"/>
                  </a:cubicBezTo>
                  <a:cubicBezTo>
                    <a:pt x="25" y="1"/>
                    <a:pt x="25" y="2"/>
                    <a:pt x="26" y="2"/>
                  </a:cubicBezTo>
                  <a:cubicBezTo>
                    <a:pt x="26" y="2"/>
                    <a:pt x="26" y="3"/>
                    <a:pt x="26" y="4"/>
                  </a:cubicBezTo>
                  <a:cubicBezTo>
                    <a:pt x="25" y="4"/>
                    <a:pt x="25" y="5"/>
                    <a:pt x="25" y="6"/>
                  </a:cubicBezTo>
                  <a:cubicBezTo>
                    <a:pt x="24" y="5"/>
                    <a:pt x="23" y="5"/>
                    <a:pt x="21" y="5"/>
                  </a:cubicBezTo>
                  <a:cubicBezTo>
                    <a:pt x="19" y="4"/>
                    <a:pt x="18" y="4"/>
                    <a:pt x="16" y="4"/>
                  </a:cubicBezTo>
                  <a:cubicBezTo>
                    <a:pt x="13" y="4"/>
                    <a:pt x="10" y="5"/>
                    <a:pt x="8" y="6"/>
                  </a:cubicBezTo>
                  <a:cubicBezTo>
                    <a:pt x="7" y="8"/>
                    <a:pt x="6" y="10"/>
                    <a:pt x="6" y="12"/>
                  </a:cubicBezTo>
                  <a:cubicBezTo>
                    <a:pt x="6" y="13"/>
                    <a:pt x="6" y="14"/>
                    <a:pt x="7" y="15"/>
                  </a:cubicBezTo>
                  <a:cubicBezTo>
                    <a:pt x="7" y="16"/>
                    <a:pt x="8" y="17"/>
                    <a:pt x="9" y="17"/>
                  </a:cubicBezTo>
                  <a:cubicBezTo>
                    <a:pt x="10" y="18"/>
                    <a:pt x="11" y="18"/>
                    <a:pt x="12" y="19"/>
                  </a:cubicBezTo>
                  <a:cubicBezTo>
                    <a:pt x="13" y="20"/>
                    <a:pt x="14" y="20"/>
                    <a:pt x="16" y="21"/>
                  </a:cubicBezTo>
                  <a:cubicBezTo>
                    <a:pt x="17" y="21"/>
                    <a:pt x="19" y="22"/>
                    <a:pt x="21" y="23"/>
                  </a:cubicBezTo>
                  <a:cubicBezTo>
                    <a:pt x="22" y="24"/>
                    <a:pt x="24"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7" y="48"/>
                    <a:pt x="5" y="48"/>
                  </a:cubicBezTo>
                  <a:cubicBezTo>
                    <a:pt x="3" y="47"/>
                    <a:pt x="2" y="47"/>
                    <a:pt x="0" y="47"/>
                  </a:cubicBezTo>
                  <a:cubicBezTo>
                    <a:pt x="0" y="46"/>
                    <a:pt x="0" y="45"/>
                    <a:pt x="1"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a:extLst>
                <a:ext uri="{FF2B5EF4-FFF2-40B4-BE49-F238E27FC236}">
                  <a16:creationId xmlns:a16="http://schemas.microsoft.com/office/drawing/2014/main" id="{3B0EE318-A87F-42CB-B269-7AF54B65DC11}"/>
                </a:ext>
              </a:extLst>
            </p:cNvPr>
            <p:cNvSpPr>
              <a:spLocks/>
            </p:cNvSpPr>
            <p:nvPr/>
          </p:nvSpPr>
          <p:spPr bwMode="auto">
            <a:xfrm>
              <a:off x="11485167" y="2532550"/>
              <a:ext cx="54143" cy="80854"/>
            </a:xfrm>
            <a:custGeom>
              <a:avLst/>
              <a:gdLst>
                <a:gd name="T0" fmla="*/ 0 w 32"/>
                <a:gd name="T1" fmla="*/ 0 h 47"/>
                <a:gd name="T2" fmla="*/ 2 w 32"/>
                <a:gd name="T3" fmla="*/ 0 h 47"/>
                <a:gd name="T4" fmla="*/ 3 w 32"/>
                <a:gd name="T5" fmla="*/ 0 h 47"/>
                <a:gd name="T6" fmla="*/ 4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4 w 32"/>
                <a:gd name="T41" fmla="*/ 47 h 47"/>
                <a:gd name="T42" fmla="*/ 3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1" y="0"/>
                    <a:pt x="1" y="0"/>
                    <a:pt x="2" y="0"/>
                  </a:cubicBezTo>
                  <a:cubicBezTo>
                    <a:pt x="2" y="0"/>
                    <a:pt x="2" y="0"/>
                    <a:pt x="3" y="0"/>
                  </a:cubicBezTo>
                  <a:cubicBezTo>
                    <a:pt x="3" y="0"/>
                    <a:pt x="4" y="0"/>
                    <a:pt x="4" y="0"/>
                  </a:cubicBezTo>
                  <a:cubicBezTo>
                    <a:pt x="4" y="0"/>
                    <a:pt x="5" y="0"/>
                    <a:pt x="5" y="0"/>
                  </a:cubicBezTo>
                  <a:cubicBezTo>
                    <a:pt x="5" y="20"/>
                    <a:pt x="5" y="20"/>
                    <a:pt x="5" y="20"/>
                  </a:cubicBezTo>
                  <a:cubicBezTo>
                    <a:pt x="28" y="20"/>
                    <a:pt x="28" y="20"/>
                    <a:pt x="28" y="20"/>
                  </a:cubicBezTo>
                  <a:cubicBezTo>
                    <a:pt x="28" y="0"/>
                    <a:pt x="28" y="0"/>
                    <a:pt x="28" y="0"/>
                  </a:cubicBezTo>
                  <a:cubicBezTo>
                    <a:pt x="28" y="0"/>
                    <a:pt x="28"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0" y="47"/>
                    <a:pt x="30" y="47"/>
                  </a:cubicBezTo>
                  <a:cubicBezTo>
                    <a:pt x="30" y="47"/>
                    <a:pt x="29" y="47"/>
                    <a:pt x="29" y="47"/>
                  </a:cubicBezTo>
                  <a:cubicBezTo>
                    <a:pt x="28" y="47"/>
                    <a:pt x="28" y="47"/>
                    <a:pt x="28" y="47"/>
                  </a:cubicBezTo>
                  <a:cubicBezTo>
                    <a:pt x="28" y="24"/>
                    <a:pt x="28" y="24"/>
                    <a:pt x="28" y="24"/>
                  </a:cubicBezTo>
                  <a:cubicBezTo>
                    <a:pt x="5" y="24"/>
                    <a:pt x="5" y="24"/>
                    <a:pt x="5" y="24"/>
                  </a:cubicBezTo>
                  <a:cubicBezTo>
                    <a:pt x="5" y="47"/>
                    <a:pt x="5" y="47"/>
                    <a:pt x="5" y="47"/>
                  </a:cubicBezTo>
                  <a:cubicBezTo>
                    <a:pt x="5" y="47"/>
                    <a:pt x="4" y="47"/>
                    <a:pt x="4" y="47"/>
                  </a:cubicBezTo>
                  <a:cubicBezTo>
                    <a:pt x="4"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a:extLst>
                <a:ext uri="{FF2B5EF4-FFF2-40B4-BE49-F238E27FC236}">
                  <a16:creationId xmlns:a16="http://schemas.microsoft.com/office/drawing/2014/main" id="{C1814D3A-08A3-45A8-81DE-15D42FC3E7D2}"/>
                </a:ext>
              </a:extLst>
            </p:cNvPr>
            <p:cNvSpPr>
              <a:spLocks/>
            </p:cNvSpPr>
            <p:nvPr/>
          </p:nvSpPr>
          <p:spPr bwMode="auto">
            <a:xfrm>
              <a:off x="11580460" y="2532550"/>
              <a:ext cx="7219"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0" y="0"/>
                    <a:pt x="1" y="0"/>
                  </a:cubicBezTo>
                  <a:cubicBezTo>
                    <a:pt x="1" y="0"/>
                    <a:pt x="2" y="0"/>
                    <a:pt x="2" y="0"/>
                  </a:cubicBezTo>
                  <a:cubicBezTo>
                    <a:pt x="2" y="0"/>
                    <a:pt x="3" y="0"/>
                    <a:pt x="3" y="0"/>
                  </a:cubicBezTo>
                  <a:cubicBezTo>
                    <a:pt x="4" y="0"/>
                    <a:pt x="4" y="0"/>
                    <a:pt x="4" y="0"/>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a:extLst>
                <a:ext uri="{FF2B5EF4-FFF2-40B4-BE49-F238E27FC236}">
                  <a16:creationId xmlns:a16="http://schemas.microsoft.com/office/drawing/2014/main" id="{AAA422DE-6C05-4EC3-BE3C-FCD69CC3CF8B}"/>
                </a:ext>
              </a:extLst>
            </p:cNvPr>
            <p:cNvSpPr>
              <a:spLocks noEditPoints="1"/>
            </p:cNvSpPr>
            <p:nvPr/>
          </p:nvSpPr>
          <p:spPr bwMode="auto">
            <a:xfrm>
              <a:off x="11623052" y="2531106"/>
              <a:ext cx="67138" cy="82298"/>
            </a:xfrm>
            <a:custGeom>
              <a:avLst/>
              <a:gdLst>
                <a:gd name="T0" fmla="*/ 19 w 39"/>
                <a:gd name="T1" fmla="*/ 48 h 48"/>
                <a:gd name="T2" fmla="*/ 11 w 39"/>
                <a:gd name="T3" fmla="*/ 47 h 48"/>
                <a:gd name="T4" fmla="*/ 5 w 39"/>
                <a:gd name="T5" fmla="*/ 42 h 48"/>
                <a:gd name="T6" fmla="*/ 1 w 39"/>
                <a:gd name="T7" fmla="*/ 34 h 48"/>
                <a:gd name="T8" fmla="*/ 0 w 39"/>
                <a:gd name="T9" fmla="*/ 24 h 48"/>
                <a:gd name="T10" fmla="*/ 1 w 39"/>
                <a:gd name="T11" fmla="*/ 15 h 48"/>
                <a:gd name="T12" fmla="*/ 5 w 39"/>
                <a:gd name="T13" fmla="*/ 7 h 48"/>
                <a:gd name="T14" fmla="*/ 11 w 39"/>
                <a:gd name="T15" fmla="*/ 2 h 48"/>
                <a:gd name="T16" fmla="*/ 19 w 39"/>
                <a:gd name="T17" fmla="*/ 0 h 48"/>
                <a:gd name="T18" fmla="*/ 28 w 39"/>
                <a:gd name="T19" fmla="*/ 2 h 48"/>
                <a:gd name="T20" fmla="*/ 34 w 39"/>
                <a:gd name="T21" fmla="*/ 7 h 48"/>
                <a:gd name="T22" fmla="*/ 37 w 39"/>
                <a:gd name="T23" fmla="*/ 15 h 48"/>
                <a:gd name="T24" fmla="*/ 39 w 39"/>
                <a:gd name="T25" fmla="*/ 24 h 48"/>
                <a:gd name="T26" fmla="*/ 37 w 39"/>
                <a:gd name="T27" fmla="*/ 34 h 48"/>
                <a:gd name="T28" fmla="*/ 34 w 39"/>
                <a:gd name="T29" fmla="*/ 42 h 48"/>
                <a:gd name="T30" fmla="*/ 28 w 39"/>
                <a:gd name="T31" fmla="*/ 47 h 48"/>
                <a:gd name="T32" fmla="*/ 19 w 39"/>
                <a:gd name="T33" fmla="*/ 48 h 48"/>
                <a:gd name="T34" fmla="*/ 19 w 39"/>
                <a:gd name="T35" fmla="*/ 44 h 48"/>
                <a:gd name="T36" fmla="*/ 26 w 39"/>
                <a:gd name="T37" fmla="*/ 43 h 48"/>
                <a:gd name="T38" fmla="*/ 30 w 39"/>
                <a:gd name="T39" fmla="*/ 39 h 48"/>
                <a:gd name="T40" fmla="*/ 33 w 39"/>
                <a:gd name="T41" fmla="*/ 32 h 48"/>
                <a:gd name="T42" fmla="*/ 34 w 39"/>
                <a:gd name="T43" fmla="*/ 24 h 48"/>
                <a:gd name="T44" fmla="*/ 33 w 39"/>
                <a:gd name="T45" fmla="*/ 16 h 48"/>
                <a:gd name="T46" fmla="*/ 30 w 39"/>
                <a:gd name="T47" fmla="*/ 10 h 48"/>
                <a:gd name="T48" fmla="*/ 26 w 39"/>
                <a:gd name="T49" fmla="*/ 6 h 48"/>
                <a:gd name="T50" fmla="*/ 19 w 39"/>
                <a:gd name="T51" fmla="*/ 4 h 48"/>
                <a:gd name="T52" fmla="*/ 13 w 39"/>
                <a:gd name="T53" fmla="*/ 6 h 48"/>
                <a:gd name="T54" fmla="*/ 8 w 39"/>
                <a:gd name="T55" fmla="*/ 10 h 48"/>
                <a:gd name="T56" fmla="*/ 6 w 39"/>
                <a:gd name="T57" fmla="*/ 16 h 48"/>
                <a:gd name="T58" fmla="*/ 5 w 39"/>
                <a:gd name="T59" fmla="*/ 24 h 48"/>
                <a:gd name="T60" fmla="*/ 6 w 39"/>
                <a:gd name="T61" fmla="*/ 32 h 48"/>
                <a:gd name="T62" fmla="*/ 8 w 39"/>
                <a:gd name="T63" fmla="*/ 39 h 48"/>
                <a:gd name="T64" fmla="*/ 13 w 39"/>
                <a:gd name="T65" fmla="*/ 43 h 48"/>
                <a:gd name="T66" fmla="*/ 19 w 39"/>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19" y="48"/>
                  </a:moveTo>
                  <a:cubicBezTo>
                    <a:pt x="16" y="48"/>
                    <a:pt x="13" y="48"/>
                    <a:pt x="11" y="47"/>
                  </a:cubicBezTo>
                  <a:cubicBezTo>
                    <a:pt x="9" y="45"/>
                    <a:pt x="7" y="44"/>
                    <a:pt x="5" y="42"/>
                  </a:cubicBezTo>
                  <a:cubicBezTo>
                    <a:pt x="3" y="39"/>
                    <a:pt x="2" y="37"/>
                    <a:pt x="1" y="34"/>
                  </a:cubicBezTo>
                  <a:cubicBezTo>
                    <a:pt x="1" y="31"/>
                    <a:pt x="0" y="28"/>
                    <a:pt x="0" y="24"/>
                  </a:cubicBezTo>
                  <a:cubicBezTo>
                    <a:pt x="0" y="21"/>
                    <a:pt x="1" y="18"/>
                    <a:pt x="1" y="15"/>
                  </a:cubicBezTo>
                  <a:cubicBezTo>
                    <a:pt x="2" y="12"/>
                    <a:pt x="3" y="9"/>
                    <a:pt x="5" y="7"/>
                  </a:cubicBezTo>
                  <a:cubicBezTo>
                    <a:pt x="7" y="5"/>
                    <a:pt x="9" y="3"/>
                    <a:pt x="11" y="2"/>
                  </a:cubicBezTo>
                  <a:cubicBezTo>
                    <a:pt x="13" y="1"/>
                    <a:pt x="16" y="0"/>
                    <a:pt x="19" y="0"/>
                  </a:cubicBezTo>
                  <a:cubicBezTo>
                    <a:pt x="23" y="0"/>
                    <a:pt x="25" y="1"/>
                    <a:pt x="28" y="2"/>
                  </a:cubicBezTo>
                  <a:cubicBezTo>
                    <a:pt x="30" y="3"/>
                    <a:pt x="32" y="5"/>
                    <a:pt x="34" y="7"/>
                  </a:cubicBezTo>
                  <a:cubicBezTo>
                    <a:pt x="35" y="9"/>
                    <a:pt x="37" y="12"/>
                    <a:pt x="37" y="15"/>
                  </a:cubicBezTo>
                  <a:cubicBezTo>
                    <a:pt x="38" y="18"/>
                    <a:pt x="39" y="21"/>
                    <a:pt x="39" y="24"/>
                  </a:cubicBezTo>
                  <a:cubicBezTo>
                    <a:pt x="39" y="28"/>
                    <a:pt x="38" y="31"/>
                    <a:pt x="37" y="34"/>
                  </a:cubicBezTo>
                  <a:cubicBezTo>
                    <a:pt x="37" y="37"/>
                    <a:pt x="35" y="39"/>
                    <a:pt x="34" y="42"/>
                  </a:cubicBezTo>
                  <a:cubicBezTo>
                    <a:pt x="32" y="44"/>
                    <a:pt x="30" y="45"/>
                    <a:pt x="28" y="47"/>
                  </a:cubicBezTo>
                  <a:cubicBezTo>
                    <a:pt x="25" y="48"/>
                    <a:pt x="23" y="48"/>
                    <a:pt x="19" y="48"/>
                  </a:cubicBezTo>
                  <a:close/>
                  <a:moveTo>
                    <a:pt x="19" y="44"/>
                  </a:moveTo>
                  <a:cubicBezTo>
                    <a:pt x="22" y="44"/>
                    <a:pt x="24" y="44"/>
                    <a:pt x="26" y="43"/>
                  </a:cubicBezTo>
                  <a:cubicBezTo>
                    <a:pt x="28" y="42"/>
                    <a:pt x="29" y="40"/>
                    <a:pt x="30" y="39"/>
                  </a:cubicBezTo>
                  <a:cubicBezTo>
                    <a:pt x="32" y="37"/>
                    <a:pt x="33" y="35"/>
                    <a:pt x="33" y="32"/>
                  </a:cubicBezTo>
                  <a:cubicBezTo>
                    <a:pt x="34" y="30"/>
                    <a:pt x="34" y="27"/>
                    <a:pt x="34" y="24"/>
                  </a:cubicBezTo>
                  <a:cubicBezTo>
                    <a:pt x="34" y="21"/>
                    <a:pt x="34" y="19"/>
                    <a:pt x="33" y="16"/>
                  </a:cubicBezTo>
                  <a:cubicBezTo>
                    <a:pt x="33" y="14"/>
                    <a:pt x="32" y="12"/>
                    <a:pt x="30" y="10"/>
                  </a:cubicBezTo>
                  <a:cubicBezTo>
                    <a:pt x="29" y="8"/>
                    <a:pt x="28" y="7"/>
                    <a:pt x="26" y="6"/>
                  </a:cubicBezTo>
                  <a:cubicBezTo>
                    <a:pt x="24" y="5"/>
                    <a:pt x="22" y="4"/>
                    <a:pt x="19" y="4"/>
                  </a:cubicBezTo>
                  <a:cubicBezTo>
                    <a:pt x="17" y="4"/>
                    <a:pt x="15" y="5"/>
                    <a:pt x="13" y="6"/>
                  </a:cubicBezTo>
                  <a:cubicBezTo>
                    <a:pt x="11" y="7"/>
                    <a:pt x="10" y="8"/>
                    <a:pt x="8" y="10"/>
                  </a:cubicBezTo>
                  <a:cubicBezTo>
                    <a:pt x="7" y="12"/>
                    <a:pt x="6" y="14"/>
                    <a:pt x="6" y="16"/>
                  </a:cubicBezTo>
                  <a:cubicBezTo>
                    <a:pt x="5" y="19"/>
                    <a:pt x="5" y="21"/>
                    <a:pt x="5" y="24"/>
                  </a:cubicBezTo>
                  <a:cubicBezTo>
                    <a:pt x="5" y="27"/>
                    <a:pt x="5" y="30"/>
                    <a:pt x="6" y="32"/>
                  </a:cubicBezTo>
                  <a:cubicBezTo>
                    <a:pt x="6" y="35"/>
                    <a:pt x="7" y="37"/>
                    <a:pt x="8" y="39"/>
                  </a:cubicBezTo>
                  <a:cubicBezTo>
                    <a:pt x="10" y="40"/>
                    <a:pt x="11" y="42"/>
                    <a:pt x="13" y="43"/>
                  </a:cubicBezTo>
                  <a:cubicBezTo>
                    <a:pt x="15" y="44"/>
                    <a:pt x="17" y="44"/>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a:extLst>
                <a:ext uri="{FF2B5EF4-FFF2-40B4-BE49-F238E27FC236}">
                  <a16:creationId xmlns:a16="http://schemas.microsoft.com/office/drawing/2014/main" id="{C8A34112-04D5-4CDC-91CC-C6FB0B9342F4}"/>
                </a:ext>
              </a:extLst>
            </p:cNvPr>
            <p:cNvSpPr>
              <a:spLocks/>
            </p:cNvSpPr>
            <p:nvPr/>
          </p:nvSpPr>
          <p:spPr bwMode="auto">
            <a:xfrm>
              <a:off x="11726286" y="2532550"/>
              <a:ext cx="52700" cy="80854"/>
            </a:xfrm>
            <a:custGeom>
              <a:avLst/>
              <a:gdLst>
                <a:gd name="T0" fmla="*/ 0 w 31"/>
                <a:gd name="T1" fmla="*/ 0 h 47"/>
                <a:gd name="T2" fmla="*/ 1 w 31"/>
                <a:gd name="T3" fmla="*/ 0 h 47"/>
                <a:gd name="T4" fmla="*/ 2 w 31"/>
                <a:gd name="T5" fmla="*/ 0 h 47"/>
                <a:gd name="T6" fmla="*/ 3 w 31"/>
                <a:gd name="T7" fmla="*/ 0 h 47"/>
                <a:gd name="T8" fmla="*/ 5 w 31"/>
                <a:gd name="T9" fmla="*/ 0 h 47"/>
                <a:gd name="T10" fmla="*/ 27 w 31"/>
                <a:gd name="T11" fmla="*/ 39 h 47"/>
                <a:gd name="T12" fmla="*/ 27 w 31"/>
                <a:gd name="T13" fmla="*/ 0 h 47"/>
                <a:gd name="T14" fmla="*/ 28 w 31"/>
                <a:gd name="T15" fmla="*/ 0 h 47"/>
                <a:gd name="T16" fmla="*/ 29 w 31"/>
                <a:gd name="T17" fmla="*/ 0 h 47"/>
                <a:gd name="T18" fmla="*/ 30 w 31"/>
                <a:gd name="T19" fmla="*/ 0 h 47"/>
                <a:gd name="T20" fmla="*/ 31 w 31"/>
                <a:gd name="T21" fmla="*/ 0 h 47"/>
                <a:gd name="T22" fmla="*/ 31 w 31"/>
                <a:gd name="T23" fmla="*/ 47 h 47"/>
                <a:gd name="T24" fmla="*/ 30 w 31"/>
                <a:gd name="T25" fmla="*/ 47 h 47"/>
                <a:gd name="T26" fmla="*/ 29 w 31"/>
                <a:gd name="T27" fmla="*/ 47 h 47"/>
                <a:gd name="T28" fmla="*/ 27 w 31"/>
                <a:gd name="T29" fmla="*/ 47 h 47"/>
                <a:gd name="T30" fmla="*/ 26 w 31"/>
                <a:gd name="T31" fmla="*/ 47 h 47"/>
                <a:gd name="T32" fmla="*/ 4 w 31"/>
                <a:gd name="T33" fmla="*/ 8 h 47"/>
                <a:gd name="T34" fmla="*/ 4 w 31"/>
                <a:gd name="T35" fmla="*/ 47 h 47"/>
                <a:gd name="T36" fmla="*/ 3 w 31"/>
                <a:gd name="T37" fmla="*/ 47 h 47"/>
                <a:gd name="T38" fmla="*/ 2 w 31"/>
                <a:gd name="T39" fmla="*/ 47 h 47"/>
                <a:gd name="T40" fmla="*/ 1 w 31"/>
                <a:gd name="T41" fmla="*/ 47 h 47"/>
                <a:gd name="T42" fmla="*/ 0 w 31"/>
                <a:gd name="T43" fmla="*/ 47 h 47"/>
                <a:gd name="T44" fmla="*/ 0 w 31"/>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7">
                  <a:moveTo>
                    <a:pt x="0" y="0"/>
                  </a:moveTo>
                  <a:cubicBezTo>
                    <a:pt x="0" y="0"/>
                    <a:pt x="0" y="0"/>
                    <a:pt x="1" y="0"/>
                  </a:cubicBezTo>
                  <a:cubicBezTo>
                    <a:pt x="1" y="0"/>
                    <a:pt x="2" y="0"/>
                    <a:pt x="2" y="0"/>
                  </a:cubicBezTo>
                  <a:cubicBezTo>
                    <a:pt x="2" y="0"/>
                    <a:pt x="3" y="0"/>
                    <a:pt x="3" y="0"/>
                  </a:cubicBezTo>
                  <a:cubicBezTo>
                    <a:pt x="4" y="0"/>
                    <a:pt x="4" y="0"/>
                    <a:pt x="5" y="0"/>
                  </a:cubicBezTo>
                  <a:cubicBezTo>
                    <a:pt x="27" y="39"/>
                    <a:pt x="27" y="39"/>
                    <a:pt x="27" y="39"/>
                  </a:cubicBezTo>
                  <a:cubicBezTo>
                    <a:pt x="27" y="0"/>
                    <a:pt x="27" y="0"/>
                    <a:pt x="27" y="0"/>
                  </a:cubicBezTo>
                  <a:cubicBezTo>
                    <a:pt x="27" y="0"/>
                    <a:pt x="27" y="0"/>
                    <a:pt x="28" y="0"/>
                  </a:cubicBezTo>
                  <a:cubicBezTo>
                    <a:pt x="28" y="0"/>
                    <a:pt x="29" y="0"/>
                    <a:pt x="29" y="0"/>
                  </a:cubicBezTo>
                  <a:cubicBezTo>
                    <a:pt x="29" y="0"/>
                    <a:pt x="30" y="0"/>
                    <a:pt x="30" y="0"/>
                  </a:cubicBezTo>
                  <a:cubicBezTo>
                    <a:pt x="30" y="0"/>
                    <a:pt x="31" y="0"/>
                    <a:pt x="31" y="0"/>
                  </a:cubicBezTo>
                  <a:cubicBezTo>
                    <a:pt x="31" y="47"/>
                    <a:pt x="31" y="47"/>
                    <a:pt x="31" y="47"/>
                  </a:cubicBezTo>
                  <a:cubicBezTo>
                    <a:pt x="31" y="47"/>
                    <a:pt x="30" y="47"/>
                    <a:pt x="30" y="47"/>
                  </a:cubicBezTo>
                  <a:cubicBezTo>
                    <a:pt x="29" y="47"/>
                    <a:pt x="29" y="47"/>
                    <a:pt x="29" y="47"/>
                  </a:cubicBezTo>
                  <a:cubicBezTo>
                    <a:pt x="28" y="47"/>
                    <a:pt x="28" y="47"/>
                    <a:pt x="27" y="47"/>
                  </a:cubicBezTo>
                  <a:cubicBezTo>
                    <a:pt x="27" y="47"/>
                    <a:pt x="27" y="47"/>
                    <a:pt x="26" y="47"/>
                  </a:cubicBezTo>
                  <a:cubicBezTo>
                    <a:pt x="4" y="8"/>
                    <a:pt x="4" y="8"/>
                    <a:pt x="4" y="8"/>
                  </a:cubicBezTo>
                  <a:cubicBezTo>
                    <a:pt x="4" y="47"/>
                    <a:pt x="4" y="47"/>
                    <a:pt x="4" y="47"/>
                  </a:cubicBezTo>
                  <a:cubicBezTo>
                    <a:pt x="4" y="47"/>
                    <a:pt x="3" y="47"/>
                    <a:pt x="3" y="47"/>
                  </a:cubicBezTo>
                  <a:cubicBezTo>
                    <a:pt x="3" y="47"/>
                    <a:pt x="2" y="47"/>
                    <a:pt x="2" y="47"/>
                  </a:cubicBezTo>
                  <a:cubicBezTo>
                    <a:pt x="1"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a:extLst>
                <a:ext uri="{FF2B5EF4-FFF2-40B4-BE49-F238E27FC236}">
                  <a16:creationId xmlns:a16="http://schemas.microsoft.com/office/drawing/2014/main" id="{74F2F814-F3A9-4B6B-876D-189E1E81EE21}"/>
                </a:ext>
              </a:extLst>
            </p:cNvPr>
            <p:cNvSpPr>
              <a:spLocks noEditPoints="1"/>
            </p:cNvSpPr>
            <p:nvPr/>
          </p:nvSpPr>
          <p:spPr bwMode="auto">
            <a:xfrm>
              <a:off x="11864893" y="2531106"/>
              <a:ext cx="59197" cy="82298"/>
            </a:xfrm>
            <a:custGeom>
              <a:avLst/>
              <a:gdLst>
                <a:gd name="T0" fmla="*/ 0 w 35"/>
                <a:gd name="T1" fmla="*/ 1 h 48"/>
                <a:gd name="T2" fmla="*/ 2 w 35"/>
                <a:gd name="T3" fmla="*/ 1 h 48"/>
                <a:gd name="T4" fmla="*/ 5 w 35"/>
                <a:gd name="T5" fmla="*/ 1 h 48"/>
                <a:gd name="T6" fmla="*/ 8 w 35"/>
                <a:gd name="T7" fmla="*/ 0 h 48"/>
                <a:gd name="T8" fmla="*/ 11 w 35"/>
                <a:gd name="T9" fmla="*/ 0 h 48"/>
                <a:gd name="T10" fmla="*/ 21 w 35"/>
                <a:gd name="T11" fmla="*/ 2 h 48"/>
                <a:gd name="T12" fmla="*/ 29 w 35"/>
                <a:gd name="T13" fmla="*/ 7 h 48"/>
                <a:gd name="T14" fmla="*/ 33 w 35"/>
                <a:gd name="T15" fmla="*/ 14 h 48"/>
                <a:gd name="T16" fmla="*/ 35 w 35"/>
                <a:gd name="T17" fmla="*/ 24 h 48"/>
                <a:gd name="T18" fmla="*/ 11 w 35"/>
                <a:gd name="T19" fmla="*/ 48 h 48"/>
                <a:gd name="T20" fmla="*/ 8 w 35"/>
                <a:gd name="T21" fmla="*/ 48 h 48"/>
                <a:gd name="T22" fmla="*/ 5 w 35"/>
                <a:gd name="T23" fmla="*/ 48 h 48"/>
                <a:gd name="T24" fmla="*/ 2 w 35"/>
                <a:gd name="T25" fmla="*/ 48 h 48"/>
                <a:gd name="T26" fmla="*/ 0 w 35"/>
                <a:gd name="T27" fmla="*/ 48 h 48"/>
                <a:gd name="T28" fmla="*/ 0 w 35"/>
                <a:gd name="T29" fmla="*/ 1 h 48"/>
                <a:gd name="T30" fmla="*/ 5 w 35"/>
                <a:gd name="T31" fmla="*/ 44 h 48"/>
                <a:gd name="T32" fmla="*/ 7 w 35"/>
                <a:gd name="T33" fmla="*/ 44 h 48"/>
                <a:gd name="T34" fmla="*/ 11 w 35"/>
                <a:gd name="T35" fmla="*/ 44 h 48"/>
                <a:gd name="T36" fmla="*/ 19 w 35"/>
                <a:gd name="T37" fmla="*/ 43 h 48"/>
                <a:gd name="T38" fmla="*/ 25 w 35"/>
                <a:gd name="T39" fmla="*/ 40 h 48"/>
                <a:gd name="T40" fmla="*/ 29 w 35"/>
                <a:gd name="T41" fmla="*/ 34 h 48"/>
                <a:gd name="T42" fmla="*/ 30 w 35"/>
                <a:gd name="T43" fmla="*/ 24 h 48"/>
                <a:gd name="T44" fmla="*/ 25 w 35"/>
                <a:gd name="T45" fmla="*/ 9 h 48"/>
                <a:gd name="T46" fmla="*/ 11 w 35"/>
                <a:gd name="T47" fmla="*/ 5 h 48"/>
                <a:gd name="T48" fmla="*/ 7 w 35"/>
                <a:gd name="T49" fmla="*/ 5 h 48"/>
                <a:gd name="T50" fmla="*/ 5 w 35"/>
                <a:gd name="T51" fmla="*/ 5 h 48"/>
                <a:gd name="T52" fmla="*/ 5 w 35"/>
                <a:gd name="T5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8">
                  <a:moveTo>
                    <a:pt x="0" y="1"/>
                  </a:moveTo>
                  <a:cubicBezTo>
                    <a:pt x="1" y="1"/>
                    <a:pt x="1" y="1"/>
                    <a:pt x="2" y="1"/>
                  </a:cubicBezTo>
                  <a:cubicBezTo>
                    <a:pt x="3" y="1"/>
                    <a:pt x="4" y="1"/>
                    <a:pt x="5" y="1"/>
                  </a:cubicBezTo>
                  <a:cubicBezTo>
                    <a:pt x="6" y="1"/>
                    <a:pt x="7" y="0"/>
                    <a:pt x="8" y="0"/>
                  </a:cubicBezTo>
                  <a:cubicBezTo>
                    <a:pt x="9" y="0"/>
                    <a:pt x="10" y="0"/>
                    <a:pt x="11" y="0"/>
                  </a:cubicBezTo>
                  <a:cubicBezTo>
                    <a:pt x="15" y="0"/>
                    <a:pt x="18" y="1"/>
                    <a:pt x="21" y="2"/>
                  </a:cubicBezTo>
                  <a:cubicBezTo>
                    <a:pt x="24" y="3"/>
                    <a:pt x="27" y="5"/>
                    <a:pt x="29" y="7"/>
                  </a:cubicBezTo>
                  <a:cubicBezTo>
                    <a:pt x="31" y="9"/>
                    <a:pt x="32" y="11"/>
                    <a:pt x="33" y="14"/>
                  </a:cubicBezTo>
                  <a:cubicBezTo>
                    <a:pt x="34" y="17"/>
                    <a:pt x="35" y="21"/>
                    <a:pt x="35" y="24"/>
                  </a:cubicBezTo>
                  <a:cubicBezTo>
                    <a:pt x="35" y="40"/>
                    <a:pt x="27" y="48"/>
                    <a:pt x="11" y="48"/>
                  </a:cubicBezTo>
                  <a:cubicBezTo>
                    <a:pt x="10" y="48"/>
                    <a:pt x="9" y="48"/>
                    <a:pt x="8" y="48"/>
                  </a:cubicBezTo>
                  <a:cubicBezTo>
                    <a:pt x="7" y="48"/>
                    <a:pt x="6" y="48"/>
                    <a:pt x="5" y="48"/>
                  </a:cubicBezTo>
                  <a:cubicBezTo>
                    <a:pt x="4" y="48"/>
                    <a:pt x="3" y="48"/>
                    <a:pt x="2" y="48"/>
                  </a:cubicBezTo>
                  <a:cubicBezTo>
                    <a:pt x="1" y="48"/>
                    <a:pt x="1" y="48"/>
                    <a:pt x="0" y="48"/>
                  </a:cubicBezTo>
                  <a:lnTo>
                    <a:pt x="0" y="1"/>
                  </a:lnTo>
                  <a:close/>
                  <a:moveTo>
                    <a:pt x="5" y="44"/>
                  </a:moveTo>
                  <a:cubicBezTo>
                    <a:pt x="5" y="44"/>
                    <a:pt x="6" y="44"/>
                    <a:pt x="7" y="44"/>
                  </a:cubicBezTo>
                  <a:cubicBezTo>
                    <a:pt x="8" y="44"/>
                    <a:pt x="9" y="44"/>
                    <a:pt x="11" y="44"/>
                  </a:cubicBezTo>
                  <a:cubicBezTo>
                    <a:pt x="14" y="44"/>
                    <a:pt x="16" y="44"/>
                    <a:pt x="19" y="43"/>
                  </a:cubicBezTo>
                  <a:cubicBezTo>
                    <a:pt x="21" y="42"/>
                    <a:pt x="23" y="41"/>
                    <a:pt x="25" y="40"/>
                  </a:cubicBezTo>
                  <a:cubicBezTo>
                    <a:pt x="26" y="38"/>
                    <a:pt x="28" y="36"/>
                    <a:pt x="29" y="34"/>
                  </a:cubicBezTo>
                  <a:cubicBezTo>
                    <a:pt x="29" y="31"/>
                    <a:pt x="30" y="28"/>
                    <a:pt x="30" y="24"/>
                  </a:cubicBezTo>
                  <a:cubicBezTo>
                    <a:pt x="30" y="17"/>
                    <a:pt x="28" y="12"/>
                    <a:pt x="25" y="9"/>
                  </a:cubicBezTo>
                  <a:cubicBezTo>
                    <a:pt x="21" y="6"/>
                    <a:pt x="17" y="5"/>
                    <a:pt x="11" y="5"/>
                  </a:cubicBezTo>
                  <a:cubicBezTo>
                    <a:pt x="10" y="5"/>
                    <a:pt x="8"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a:extLst>
                <a:ext uri="{FF2B5EF4-FFF2-40B4-BE49-F238E27FC236}">
                  <a16:creationId xmlns:a16="http://schemas.microsoft.com/office/drawing/2014/main" id="{5B270B34-ACD1-482E-8B56-536D45937E5A}"/>
                </a:ext>
              </a:extLst>
            </p:cNvPr>
            <p:cNvSpPr>
              <a:spLocks/>
            </p:cNvSpPr>
            <p:nvPr/>
          </p:nvSpPr>
          <p:spPr bwMode="auto">
            <a:xfrm>
              <a:off x="11960185" y="2532550"/>
              <a:ext cx="42593" cy="80854"/>
            </a:xfrm>
            <a:custGeom>
              <a:avLst/>
              <a:gdLst>
                <a:gd name="T0" fmla="*/ 0 w 25"/>
                <a:gd name="T1" fmla="*/ 0 h 47"/>
                <a:gd name="T2" fmla="*/ 25 w 25"/>
                <a:gd name="T3" fmla="*/ 0 h 47"/>
                <a:gd name="T4" fmla="*/ 25 w 25"/>
                <a:gd name="T5" fmla="*/ 1 h 47"/>
                <a:gd name="T6" fmla="*/ 25 w 25"/>
                <a:gd name="T7" fmla="*/ 2 h 47"/>
                <a:gd name="T8" fmla="*/ 25 w 25"/>
                <a:gd name="T9" fmla="*/ 3 h 47"/>
                <a:gd name="T10" fmla="*/ 25 w 25"/>
                <a:gd name="T11" fmla="*/ 4 h 47"/>
                <a:gd name="T12" fmla="*/ 4 w 25"/>
                <a:gd name="T13" fmla="*/ 4 h 47"/>
                <a:gd name="T14" fmla="*/ 4 w 25"/>
                <a:gd name="T15" fmla="*/ 20 h 47"/>
                <a:gd name="T16" fmla="*/ 21 w 25"/>
                <a:gd name="T17" fmla="*/ 20 h 47"/>
                <a:gd name="T18" fmla="*/ 21 w 25"/>
                <a:gd name="T19" fmla="*/ 21 h 47"/>
                <a:gd name="T20" fmla="*/ 21 w 25"/>
                <a:gd name="T21" fmla="*/ 22 h 47"/>
                <a:gd name="T22" fmla="*/ 21 w 25"/>
                <a:gd name="T23" fmla="*/ 23 h 47"/>
                <a:gd name="T24" fmla="*/ 21 w 25"/>
                <a:gd name="T25" fmla="*/ 24 h 47"/>
                <a:gd name="T26" fmla="*/ 4 w 25"/>
                <a:gd name="T27" fmla="*/ 24 h 47"/>
                <a:gd name="T28" fmla="*/ 4 w 25"/>
                <a:gd name="T29" fmla="*/ 43 h 47"/>
                <a:gd name="T30" fmla="*/ 25 w 25"/>
                <a:gd name="T31" fmla="*/ 43 h 47"/>
                <a:gd name="T32" fmla="*/ 25 w 25"/>
                <a:gd name="T33" fmla="*/ 43 h 47"/>
                <a:gd name="T34" fmla="*/ 25 w 25"/>
                <a:gd name="T35" fmla="*/ 45 h 47"/>
                <a:gd name="T36" fmla="*/ 25 w 25"/>
                <a:gd name="T37" fmla="*/ 46 h 47"/>
                <a:gd name="T38" fmla="*/ 25 w 25"/>
                <a:gd name="T39" fmla="*/ 47 h 47"/>
                <a:gd name="T40" fmla="*/ 0 w 25"/>
                <a:gd name="T41" fmla="*/ 47 h 47"/>
                <a:gd name="T42" fmla="*/ 0 w 25"/>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5" y="43"/>
                    <a:pt x="25" y="43"/>
                    <a:pt x="25" y="43"/>
                  </a:cubicBezTo>
                  <a:cubicBezTo>
                    <a:pt x="25" y="44"/>
                    <a:pt x="25" y="44"/>
                    <a:pt x="25" y="45"/>
                  </a:cubicBezTo>
                  <a:cubicBezTo>
                    <a:pt x="25" y="45"/>
                    <a:pt x="25" y="45"/>
                    <a:pt x="25" y="46"/>
                  </a:cubicBezTo>
                  <a:cubicBezTo>
                    <a:pt x="25" y="46"/>
                    <a:pt x="25"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a:extLst>
                <a:ext uri="{FF2B5EF4-FFF2-40B4-BE49-F238E27FC236}">
                  <a16:creationId xmlns:a16="http://schemas.microsoft.com/office/drawing/2014/main" id="{F84FF038-A449-4CE4-93BD-9456E3DC89FD}"/>
                </a:ext>
              </a:extLst>
            </p:cNvPr>
            <p:cNvSpPr>
              <a:spLocks/>
            </p:cNvSpPr>
            <p:nvPr/>
          </p:nvSpPr>
          <p:spPr bwMode="auto">
            <a:xfrm>
              <a:off x="12032376" y="2531106"/>
              <a:ext cx="47646" cy="82298"/>
            </a:xfrm>
            <a:custGeom>
              <a:avLst/>
              <a:gdLst>
                <a:gd name="T0" fmla="*/ 1 w 28"/>
                <a:gd name="T1" fmla="*/ 42 h 48"/>
                <a:gd name="T2" fmla="*/ 3 w 28"/>
                <a:gd name="T3" fmla="*/ 43 h 48"/>
                <a:gd name="T4" fmla="*/ 5 w 28"/>
                <a:gd name="T5" fmla="*/ 44 h 48"/>
                <a:gd name="T6" fmla="*/ 8 w 28"/>
                <a:gd name="T7" fmla="*/ 44 h 48"/>
                <a:gd name="T8" fmla="*/ 11 w 28"/>
                <a:gd name="T9" fmla="*/ 44 h 48"/>
                <a:gd name="T10" fmla="*/ 17 w 28"/>
                <a:gd name="T11" fmla="*/ 43 h 48"/>
                <a:gd name="T12" fmla="*/ 20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2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5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5 w 28"/>
                <a:gd name="T65" fmla="*/ 21 h 48"/>
                <a:gd name="T66" fmla="*/ 20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0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2" y="43"/>
                    <a:pt x="3" y="43"/>
                  </a:cubicBezTo>
                  <a:cubicBezTo>
                    <a:pt x="4" y="43"/>
                    <a:pt x="4" y="43"/>
                    <a:pt x="5" y="44"/>
                  </a:cubicBezTo>
                  <a:cubicBezTo>
                    <a:pt x="6" y="44"/>
                    <a:pt x="7" y="44"/>
                    <a:pt x="8" y="44"/>
                  </a:cubicBezTo>
                  <a:cubicBezTo>
                    <a:pt x="9" y="44"/>
                    <a:pt x="10" y="44"/>
                    <a:pt x="11" y="44"/>
                  </a:cubicBezTo>
                  <a:cubicBezTo>
                    <a:pt x="13" y="44"/>
                    <a:pt x="15" y="44"/>
                    <a:pt x="17" y="43"/>
                  </a:cubicBezTo>
                  <a:cubicBezTo>
                    <a:pt x="18" y="43"/>
                    <a:pt x="19" y="42"/>
                    <a:pt x="20" y="41"/>
                  </a:cubicBezTo>
                  <a:cubicBezTo>
                    <a:pt x="21" y="41"/>
                    <a:pt x="22" y="40"/>
                    <a:pt x="23" y="39"/>
                  </a:cubicBezTo>
                  <a:cubicBezTo>
                    <a:pt x="23" y="37"/>
                    <a:pt x="23" y="36"/>
                    <a:pt x="23" y="35"/>
                  </a:cubicBezTo>
                  <a:cubicBezTo>
                    <a:pt x="23" y="33"/>
                    <a:pt x="23" y="32"/>
                    <a:pt x="23" y="31"/>
                  </a:cubicBezTo>
                  <a:cubicBezTo>
                    <a:pt x="22" y="31"/>
                    <a:pt x="22" y="30"/>
                    <a:pt x="21" y="29"/>
                  </a:cubicBezTo>
                  <a:cubicBezTo>
                    <a:pt x="20" y="28"/>
                    <a:pt x="19" y="27"/>
                    <a:pt x="18" y="27"/>
                  </a:cubicBezTo>
                  <a:cubicBezTo>
                    <a:pt x="16" y="26"/>
                    <a:pt x="15" y="25"/>
                    <a:pt x="12" y="24"/>
                  </a:cubicBezTo>
                  <a:cubicBezTo>
                    <a:pt x="11" y="24"/>
                    <a:pt x="10" y="23"/>
                    <a:pt x="8" y="23"/>
                  </a:cubicBezTo>
                  <a:cubicBezTo>
                    <a:pt x="7" y="22"/>
                    <a:pt x="6" y="21"/>
                    <a:pt x="5" y="20"/>
                  </a:cubicBezTo>
                  <a:cubicBezTo>
                    <a:pt x="4" y="19"/>
                    <a:pt x="3" y="18"/>
                    <a:pt x="2" y="17"/>
                  </a:cubicBezTo>
                  <a:cubicBezTo>
                    <a:pt x="2" y="16"/>
                    <a:pt x="1" y="14"/>
                    <a:pt x="1" y="12"/>
                  </a:cubicBezTo>
                  <a:cubicBezTo>
                    <a:pt x="1" y="9"/>
                    <a:pt x="2" y="6"/>
                    <a:pt x="5" y="4"/>
                  </a:cubicBezTo>
                  <a:cubicBezTo>
                    <a:pt x="8" y="1"/>
                    <a:pt x="11" y="0"/>
                    <a:pt x="16" y="0"/>
                  </a:cubicBezTo>
                  <a:cubicBezTo>
                    <a:pt x="17" y="0"/>
                    <a:pt x="18" y="0"/>
                    <a:pt x="19" y="0"/>
                  </a:cubicBezTo>
                  <a:cubicBezTo>
                    <a:pt x="20" y="1"/>
                    <a:pt x="21" y="1"/>
                    <a:pt x="22" y="1"/>
                  </a:cubicBezTo>
                  <a:cubicBezTo>
                    <a:pt x="22" y="1"/>
                    <a:pt x="23" y="1"/>
                    <a:pt x="24" y="1"/>
                  </a:cubicBezTo>
                  <a:cubicBezTo>
                    <a:pt x="25" y="1"/>
                    <a:pt x="25" y="2"/>
                    <a:pt x="26" y="2"/>
                  </a:cubicBezTo>
                  <a:cubicBezTo>
                    <a:pt x="26" y="2"/>
                    <a:pt x="25" y="3"/>
                    <a:pt x="25" y="4"/>
                  </a:cubicBezTo>
                  <a:cubicBezTo>
                    <a:pt x="25" y="4"/>
                    <a:pt x="25" y="5"/>
                    <a:pt x="25" y="6"/>
                  </a:cubicBezTo>
                  <a:cubicBezTo>
                    <a:pt x="24" y="5"/>
                    <a:pt x="22" y="5"/>
                    <a:pt x="21" y="5"/>
                  </a:cubicBezTo>
                  <a:cubicBezTo>
                    <a:pt x="19" y="4"/>
                    <a:pt x="18" y="4"/>
                    <a:pt x="16" y="4"/>
                  </a:cubicBezTo>
                  <a:cubicBezTo>
                    <a:pt x="12" y="4"/>
                    <a:pt x="10" y="5"/>
                    <a:pt x="8" y="6"/>
                  </a:cubicBezTo>
                  <a:cubicBezTo>
                    <a:pt x="7" y="8"/>
                    <a:pt x="6" y="10"/>
                    <a:pt x="6" y="12"/>
                  </a:cubicBezTo>
                  <a:cubicBezTo>
                    <a:pt x="6" y="13"/>
                    <a:pt x="6" y="14"/>
                    <a:pt x="7" y="15"/>
                  </a:cubicBezTo>
                  <a:cubicBezTo>
                    <a:pt x="7" y="16"/>
                    <a:pt x="8" y="17"/>
                    <a:pt x="9" y="17"/>
                  </a:cubicBezTo>
                  <a:cubicBezTo>
                    <a:pt x="9" y="18"/>
                    <a:pt x="10" y="18"/>
                    <a:pt x="12" y="19"/>
                  </a:cubicBezTo>
                  <a:cubicBezTo>
                    <a:pt x="13" y="20"/>
                    <a:pt x="14" y="20"/>
                    <a:pt x="15" y="21"/>
                  </a:cubicBezTo>
                  <a:cubicBezTo>
                    <a:pt x="17" y="21"/>
                    <a:pt x="19" y="22"/>
                    <a:pt x="20" y="23"/>
                  </a:cubicBezTo>
                  <a:cubicBezTo>
                    <a:pt x="22" y="24"/>
                    <a:pt x="23"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6" y="48"/>
                    <a:pt x="5" y="48"/>
                  </a:cubicBezTo>
                  <a:cubicBezTo>
                    <a:pt x="3" y="47"/>
                    <a:pt x="1" y="47"/>
                    <a:pt x="0" y="47"/>
                  </a:cubicBezTo>
                  <a:cubicBezTo>
                    <a:pt x="0" y="46"/>
                    <a:pt x="0" y="45"/>
                    <a:pt x="0"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a:extLst>
                <a:ext uri="{FF2B5EF4-FFF2-40B4-BE49-F238E27FC236}">
                  <a16:creationId xmlns:a16="http://schemas.microsoft.com/office/drawing/2014/main" id="{0F69FF5C-0409-445E-AD55-8A0817948A39}"/>
                </a:ext>
              </a:extLst>
            </p:cNvPr>
            <p:cNvSpPr>
              <a:spLocks/>
            </p:cNvSpPr>
            <p:nvPr/>
          </p:nvSpPr>
          <p:spPr bwMode="auto">
            <a:xfrm>
              <a:off x="12113953" y="2532550"/>
              <a:ext cx="8663" cy="80854"/>
            </a:xfrm>
            <a:custGeom>
              <a:avLst/>
              <a:gdLst>
                <a:gd name="T0" fmla="*/ 0 w 5"/>
                <a:gd name="T1" fmla="*/ 0 h 47"/>
                <a:gd name="T2" fmla="*/ 1 w 5"/>
                <a:gd name="T3" fmla="*/ 0 h 47"/>
                <a:gd name="T4" fmla="*/ 3 w 5"/>
                <a:gd name="T5" fmla="*/ 0 h 47"/>
                <a:gd name="T6" fmla="*/ 4 w 5"/>
                <a:gd name="T7" fmla="*/ 0 h 47"/>
                <a:gd name="T8" fmla="*/ 5 w 5"/>
                <a:gd name="T9" fmla="*/ 0 h 47"/>
                <a:gd name="T10" fmla="*/ 5 w 5"/>
                <a:gd name="T11" fmla="*/ 47 h 47"/>
                <a:gd name="T12" fmla="*/ 4 w 5"/>
                <a:gd name="T13" fmla="*/ 47 h 47"/>
                <a:gd name="T14" fmla="*/ 3 w 5"/>
                <a:gd name="T15" fmla="*/ 47 h 47"/>
                <a:gd name="T16" fmla="*/ 1 w 5"/>
                <a:gd name="T17" fmla="*/ 47 h 47"/>
                <a:gd name="T18" fmla="*/ 0 w 5"/>
                <a:gd name="T19" fmla="*/ 47 h 47"/>
                <a:gd name="T20" fmla="*/ 0 w 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7">
                  <a:moveTo>
                    <a:pt x="0" y="0"/>
                  </a:moveTo>
                  <a:cubicBezTo>
                    <a:pt x="1" y="0"/>
                    <a:pt x="1" y="0"/>
                    <a:pt x="1" y="0"/>
                  </a:cubicBezTo>
                  <a:cubicBezTo>
                    <a:pt x="2" y="0"/>
                    <a:pt x="2" y="0"/>
                    <a:pt x="3" y="0"/>
                  </a:cubicBezTo>
                  <a:cubicBezTo>
                    <a:pt x="3" y="0"/>
                    <a:pt x="3" y="0"/>
                    <a:pt x="4" y="0"/>
                  </a:cubicBezTo>
                  <a:cubicBezTo>
                    <a:pt x="4" y="0"/>
                    <a:pt x="4" y="0"/>
                    <a:pt x="5" y="0"/>
                  </a:cubicBezTo>
                  <a:cubicBezTo>
                    <a:pt x="5" y="47"/>
                    <a:pt x="5" y="47"/>
                    <a:pt x="5" y="47"/>
                  </a:cubicBezTo>
                  <a:cubicBezTo>
                    <a:pt x="4" y="47"/>
                    <a:pt x="4" y="47"/>
                    <a:pt x="4" y="47"/>
                  </a:cubicBezTo>
                  <a:cubicBezTo>
                    <a:pt x="3"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7">
              <a:extLst>
                <a:ext uri="{FF2B5EF4-FFF2-40B4-BE49-F238E27FC236}">
                  <a16:creationId xmlns:a16="http://schemas.microsoft.com/office/drawing/2014/main" id="{CB72E90A-7685-4385-A27C-C1BF9124101A}"/>
                </a:ext>
              </a:extLst>
            </p:cNvPr>
            <p:cNvSpPr>
              <a:spLocks/>
            </p:cNvSpPr>
            <p:nvPr/>
          </p:nvSpPr>
          <p:spPr bwMode="auto">
            <a:xfrm>
              <a:off x="12158711" y="2531106"/>
              <a:ext cx="59919" cy="82298"/>
            </a:xfrm>
            <a:custGeom>
              <a:avLst/>
              <a:gdLst>
                <a:gd name="T0" fmla="*/ 30 w 35"/>
                <a:gd name="T1" fmla="*/ 24 h 48"/>
                <a:gd name="T2" fmla="*/ 31 w 35"/>
                <a:gd name="T3" fmla="*/ 24 h 48"/>
                <a:gd name="T4" fmla="*/ 32 w 35"/>
                <a:gd name="T5" fmla="*/ 23 h 48"/>
                <a:gd name="T6" fmla="*/ 34 w 35"/>
                <a:gd name="T7" fmla="*/ 24 h 48"/>
                <a:gd name="T8" fmla="*/ 35 w 35"/>
                <a:gd name="T9" fmla="*/ 24 h 48"/>
                <a:gd name="T10" fmla="*/ 35 w 35"/>
                <a:gd name="T11" fmla="*/ 46 h 48"/>
                <a:gd name="T12" fmla="*/ 32 w 35"/>
                <a:gd name="T13" fmla="*/ 47 h 48"/>
                <a:gd name="T14" fmla="*/ 29 w 35"/>
                <a:gd name="T15" fmla="*/ 48 h 48"/>
                <a:gd name="T16" fmla="*/ 25 w 35"/>
                <a:gd name="T17" fmla="*/ 48 h 48"/>
                <a:gd name="T18" fmla="*/ 22 w 35"/>
                <a:gd name="T19" fmla="*/ 48 h 48"/>
                <a:gd name="T20" fmla="*/ 13 w 35"/>
                <a:gd name="T21" fmla="*/ 47 h 48"/>
                <a:gd name="T22" fmla="*/ 6 w 35"/>
                <a:gd name="T23" fmla="*/ 42 h 48"/>
                <a:gd name="T24" fmla="*/ 1 w 35"/>
                <a:gd name="T25" fmla="*/ 35 h 48"/>
                <a:gd name="T26" fmla="*/ 0 w 35"/>
                <a:gd name="T27" fmla="*/ 25 h 48"/>
                <a:gd name="T28" fmla="*/ 1 w 35"/>
                <a:gd name="T29" fmla="*/ 14 h 48"/>
                <a:gd name="T30" fmla="*/ 6 w 35"/>
                <a:gd name="T31" fmla="*/ 7 h 48"/>
                <a:gd name="T32" fmla="*/ 13 w 35"/>
                <a:gd name="T33" fmla="*/ 2 h 48"/>
                <a:gd name="T34" fmla="*/ 21 w 35"/>
                <a:gd name="T35" fmla="*/ 0 h 48"/>
                <a:gd name="T36" fmla="*/ 28 w 35"/>
                <a:gd name="T37" fmla="*/ 1 h 48"/>
                <a:gd name="T38" fmla="*/ 32 w 35"/>
                <a:gd name="T39" fmla="*/ 2 h 48"/>
                <a:gd name="T40" fmla="*/ 32 w 35"/>
                <a:gd name="T41" fmla="*/ 4 h 48"/>
                <a:gd name="T42" fmla="*/ 31 w 35"/>
                <a:gd name="T43" fmla="*/ 6 h 48"/>
                <a:gd name="T44" fmla="*/ 28 w 35"/>
                <a:gd name="T45" fmla="*/ 5 h 48"/>
                <a:gd name="T46" fmla="*/ 21 w 35"/>
                <a:gd name="T47" fmla="*/ 4 h 48"/>
                <a:gd name="T48" fmla="*/ 15 w 35"/>
                <a:gd name="T49" fmla="*/ 6 h 48"/>
                <a:gd name="T50" fmla="*/ 9 w 35"/>
                <a:gd name="T51" fmla="*/ 10 h 48"/>
                <a:gd name="T52" fmla="*/ 6 w 35"/>
                <a:gd name="T53" fmla="*/ 16 h 48"/>
                <a:gd name="T54" fmla="*/ 5 w 35"/>
                <a:gd name="T55" fmla="*/ 25 h 48"/>
                <a:gd name="T56" fmla="*/ 6 w 35"/>
                <a:gd name="T57" fmla="*/ 33 h 48"/>
                <a:gd name="T58" fmla="*/ 10 w 35"/>
                <a:gd name="T59" fmla="*/ 40 h 48"/>
                <a:gd name="T60" fmla="*/ 15 w 35"/>
                <a:gd name="T61" fmla="*/ 43 h 48"/>
                <a:gd name="T62" fmla="*/ 22 w 35"/>
                <a:gd name="T63" fmla="*/ 44 h 48"/>
                <a:gd name="T64" fmla="*/ 27 w 35"/>
                <a:gd name="T65" fmla="*/ 44 h 48"/>
                <a:gd name="T66" fmla="*/ 30 w 35"/>
                <a:gd name="T67" fmla="*/ 43 h 48"/>
                <a:gd name="T68" fmla="*/ 30 w 35"/>
                <a:gd name="T6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8">
                  <a:moveTo>
                    <a:pt x="30" y="24"/>
                  </a:moveTo>
                  <a:cubicBezTo>
                    <a:pt x="30" y="24"/>
                    <a:pt x="31" y="24"/>
                    <a:pt x="31" y="24"/>
                  </a:cubicBezTo>
                  <a:cubicBezTo>
                    <a:pt x="32" y="23"/>
                    <a:pt x="32" y="23"/>
                    <a:pt x="32" y="23"/>
                  </a:cubicBezTo>
                  <a:cubicBezTo>
                    <a:pt x="33" y="23"/>
                    <a:pt x="33" y="23"/>
                    <a:pt x="34" y="24"/>
                  </a:cubicBezTo>
                  <a:cubicBezTo>
                    <a:pt x="34" y="24"/>
                    <a:pt x="34" y="24"/>
                    <a:pt x="35" y="24"/>
                  </a:cubicBezTo>
                  <a:cubicBezTo>
                    <a:pt x="35" y="46"/>
                    <a:pt x="35" y="46"/>
                    <a:pt x="35" y="46"/>
                  </a:cubicBezTo>
                  <a:cubicBezTo>
                    <a:pt x="34" y="47"/>
                    <a:pt x="33" y="47"/>
                    <a:pt x="32" y="47"/>
                  </a:cubicBezTo>
                  <a:cubicBezTo>
                    <a:pt x="31" y="47"/>
                    <a:pt x="30" y="48"/>
                    <a:pt x="29" y="48"/>
                  </a:cubicBezTo>
                  <a:cubicBezTo>
                    <a:pt x="28" y="48"/>
                    <a:pt x="26" y="48"/>
                    <a:pt x="25" y="48"/>
                  </a:cubicBezTo>
                  <a:cubicBezTo>
                    <a:pt x="24" y="48"/>
                    <a:pt x="23" y="48"/>
                    <a:pt x="22" y="48"/>
                  </a:cubicBezTo>
                  <a:cubicBezTo>
                    <a:pt x="19" y="48"/>
                    <a:pt x="16" y="48"/>
                    <a:pt x="13" y="47"/>
                  </a:cubicBezTo>
                  <a:cubicBezTo>
                    <a:pt x="10" y="46"/>
                    <a:pt x="8" y="44"/>
                    <a:pt x="6" y="42"/>
                  </a:cubicBezTo>
                  <a:cubicBezTo>
                    <a:pt x="4" y="40"/>
                    <a:pt x="3" y="38"/>
                    <a:pt x="1" y="35"/>
                  </a:cubicBezTo>
                  <a:cubicBezTo>
                    <a:pt x="0" y="32"/>
                    <a:pt x="0" y="29"/>
                    <a:pt x="0" y="25"/>
                  </a:cubicBezTo>
                  <a:cubicBezTo>
                    <a:pt x="0" y="21"/>
                    <a:pt x="0" y="17"/>
                    <a:pt x="1" y="14"/>
                  </a:cubicBezTo>
                  <a:cubicBezTo>
                    <a:pt x="3" y="11"/>
                    <a:pt x="4" y="9"/>
                    <a:pt x="6" y="7"/>
                  </a:cubicBezTo>
                  <a:cubicBezTo>
                    <a:pt x="8" y="5"/>
                    <a:pt x="10" y="3"/>
                    <a:pt x="13" y="2"/>
                  </a:cubicBezTo>
                  <a:cubicBezTo>
                    <a:pt x="15" y="1"/>
                    <a:pt x="18" y="0"/>
                    <a:pt x="21" y="0"/>
                  </a:cubicBezTo>
                  <a:cubicBezTo>
                    <a:pt x="24" y="0"/>
                    <a:pt x="26" y="0"/>
                    <a:pt x="28" y="1"/>
                  </a:cubicBezTo>
                  <a:cubicBezTo>
                    <a:pt x="30" y="1"/>
                    <a:pt x="31" y="2"/>
                    <a:pt x="32" y="2"/>
                  </a:cubicBezTo>
                  <a:cubicBezTo>
                    <a:pt x="32" y="3"/>
                    <a:pt x="32" y="3"/>
                    <a:pt x="32" y="4"/>
                  </a:cubicBezTo>
                  <a:cubicBezTo>
                    <a:pt x="32" y="4"/>
                    <a:pt x="32" y="5"/>
                    <a:pt x="31" y="6"/>
                  </a:cubicBezTo>
                  <a:cubicBezTo>
                    <a:pt x="30" y="6"/>
                    <a:pt x="29" y="5"/>
                    <a:pt x="28" y="5"/>
                  </a:cubicBezTo>
                  <a:cubicBezTo>
                    <a:pt x="26" y="4"/>
                    <a:pt x="24" y="4"/>
                    <a:pt x="21" y="4"/>
                  </a:cubicBezTo>
                  <a:cubicBezTo>
                    <a:pt x="19" y="4"/>
                    <a:pt x="17" y="5"/>
                    <a:pt x="15" y="6"/>
                  </a:cubicBezTo>
                  <a:cubicBezTo>
                    <a:pt x="13" y="7"/>
                    <a:pt x="11" y="8"/>
                    <a:pt x="9" y="10"/>
                  </a:cubicBezTo>
                  <a:cubicBezTo>
                    <a:pt x="8" y="11"/>
                    <a:pt x="7" y="14"/>
                    <a:pt x="6" y="16"/>
                  </a:cubicBezTo>
                  <a:cubicBezTo>
                    <a:pt x="5" y="19"/>
                    <a:pt x="5" y="22"/>
                    <a:pt x="5" y="25"/>
                  </a:cubicBezTo>
                  <a:cubicBezTo>
                    <a:pt x="5" y="28"/>
                    <a:pt x="5" y="31"/>
                    <a:pt x="6" y="33"/>
                  </a:cubicBezTo>
                  <a:cubicBezTo>
                    <a:pt x="7" y="36"/>
                    <a:pt x="8" y="38"/>
                    <a:pt x="10" y="40"/>
                  </a:cubicBezTo>
                  <a:cubicBezTo>
                    <a:pt x="11" y="41"/>
                    <a:pt x="13" y="42"/>
                    <a:pt x="15" y="43"/>
                  </a:cubicBezTo>
                  <a:cubicBezTo>
                    <a:pt x="17" y="44"/>
                    <a:pt x="19" y="44"/>
                    <a:pt x="22" y="44"/>
                  </a:cubicBezTo>
                  <a:cubicBezTo>
                    <a:pt x="24" y="44"/>
                    <a:pt x="25" y="44"/>
                    <a:pt x="27" y="44"/>
                  </a:cubicBezTo>
                  <a:cubicBezTo>
                    <a:pt x="28" y="44"/>
                    <a:pt x="29" y="44"/>
                    <a:pt x="30" y="43"/>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8">
              <a:extLst>
                <a:ext uri="{FF2B5EF4-FFF2-40B4-BE49-F238E27FC236}">
                  <a16:creationId xmlns:a16="http://schemas.microsoft.com/office/drawing/2014/main" id="{DA7A80A7-DB18-44A7-8114-794EFD3901A0}"/>
                </a:ext>
              </a:extLst>
            </p:cNvPr>
            <p:cNvSpPr>
              <a:spLocks/>
            </p:cNvSpPr>
            <p:nvPr/>
          </p:nvSpPr>
          <p:spPr bwMode="auto">
            <a:xfrm>
              <a:off x="12256169" y="2532550"/>
              <a:ext cx="54865" cy="80854"/>
            </a:xfrm>
            <a:custGeom>
              <a:avLst/>
              <a:gdLst>
                <a:gd name="T0" fmla="*/ 0 w 32"/>
                <a:gd name="T1" fmla="*/ 0 h 47"/>
                <a:gd name="T2" fmla="*/ 1 w 32"/>
                <a:gd name="T3" fmla="*/ 0 h 47"/>
                <a:gd name="T4" fmla="*/ 3 w 32"/>
                <a:gd name="T5" fmla="*/ 0 h 47"/>
                <a:gd name="T6" fmla="*/ 4 w 32"/>
                <a:gd name="T7" fmla="*/ 0 h 47"/>
                <a:gd name="T8" fmla="*/ 5 w 32"/>
                <a:gd name="T9" fmla="*/ 0 h 47"/>
                <a:gd name="T10" fmla="*/ 27 w 32"/>
                <a:gd name="T11" fmla="*/ 39 h 47"/>
                <a:gd name="T12" fmla="*/ 27 w 32"/>
                <a:gd name="T13" fmla="*/ 0 h 47"/>
                <a:gd name="T14" fmla="*/ 28 w 32"/>
                <a:gd name="T15" fmla="*/ 0 h 47"/>
                <a:gd name="T16" fmla="*/ 29 w 32"/>
                <a:gd name="T17" fmla="*/ 0 h 47"/>
                <a:gd name="T18" fmla="*/ 31 w 32"/>
                <a:gd name="T19" fmla="*/ 0 h 47"/>
                <a:gd name="T20" fmla="*/ 32 w 32"/>
                <a:gd name="T21" fmla="*/ 0 h 47"/>
                <a:gd name="T22" fmla="*/ 32 w 32"/>
                <a:gd name="T23" fmla="*/ 47 h 47"/>
                <a:gd name="T24" fmla="*/ 30 w 32"/>
                <a:gd name="T25" fmla="*/ 47 h 47"/>
                <a:gd name="T26" fmla="*/ 29 w 32"/>
                <a:gd name="T27" fmla="*/ 47 h 47"/>
                <a:gd name="T28" fmla="*/ 28 w 32"/>
                <a:gd name="T29" fmla="*/ 47 h 47"/>
                <a:gd name="T30" fmla="*/ 27 w 32"/>
                <a:gd name="T31" fmla="*/ 47 h 47"/>
                <a:gd name="T32" fmla="*/ 4 w 32"/>
                <a:gd name="T33" fmla="*/ 8 h 47"/>
                <a:gd name="T34" fmla="*/ 4 w 32"/>
                <a:gd name="T35" fmla="*/ 47 h 47"/>
                <a:gd name="T36" fmla="*/ 3 w 32"/>
                <a:gd name="T37" fmla="*/ 47 h 47"/>
                <a:gd name="T38" fmla="*/ 2 w 32"/>
                <a:gd name="T39" fmla="*/ 47 h 47"/>
                <a:gd name="T40" fmla="*/ 1 w 32"/>
                <a:gd name="T41" fmla="*/ 47 h 47"/>
                <a:gd name="T42" fmla="*/ 0 w 32"/>
                <a:gd name="T43" fmla="*/ 47 h 47"/>
                <a:gd name="T44" fmla="*/ 0 w 32"/>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7">
                  <a:moveTo>
                    <a:pt x="0" y="0"/>
                  </a:moveTo>
                  <a:cubicBezTo>
                    <a:pt x="0" y="0"/>
                    <a:pt x="1" y="0"/>
                    <a:pt x="1" y="0"/>
                  </a:cubicBezTo>
                  <a:cubicBezTo>
                    <a:pt x="2" y="0"/>
                    <a:pt x="2" y="0"/>
                    <a:pt x="3" y="0"/>
                  </a:cubicBezTo>
                  <a:cubicBezTo>
                    <a:pt x="3" y="0"/>
                    <a:pt x="3" y="0"/>
                    <a:pt x="4" y="0"/>
                  </a:cubicBezTo>
                  <a:cubicBezTo>
                    <a:pt x="4" y="0"/>
                    <a:pt x="5" y="0"/>
                    <a:pt x="5" y="0"/>
                  </a:cubicBezTo>
                  <a:cubicBezTo>
                    <a:pt x="27" y="39"/>
                    <a:pt x="27" y="39"/>
                    <a:pt x="27" y="39"/>
                  </a:cubicBezTo>
                  <a:cubicBezTo>
                    <a:pt x="27" y="0"/>
                    <a:pt x="27" y="0"/>
                    <a:pt x="27" y="0"/>
                  </a:cubicBezTo>
                  <a:cubicBezTo>
                    <a:pt x="28" y="0"/>
                    <a:pt x="28" y="0"/>
                    <a:pt x="28" y="0"/>
                  </a:cubicBezTo>
                  <a:cubicBezTo>
                    <a:pt x="29" y="0"/>
                    <a:pt x="29" y="0"/>
                    <a:pt x="29" y="0"/>
                  </a:cubicBezTo>
                  <a:cubicBezTo>
                    <a:pt x="30" y="0"/>
                    <a:pt x="30" y="0"/>
                    <a:pt x="31" y="0"/>
                  </a:cubicBezTo>
                  <a:cubicBezTo>
                    <a:pt x="31" y="0"/>
                    <a:pt x="31" y="0"/>
                    <a:pt x="32" y="0"/>
                  </a:cubicBezTo>
                  <a:cubicBezTo>
                    <a:pt x="32" y="47"/>
                    <a:pt x="32" y="47"/>
                    <a:pt x="32" y="47"/>
                  </a:cubicBezTo>
                  <a:cubicBezTo>
                    <a:pt x="31" y="47"/>
                    <a:pt x="31" y="47"/>
                    <a:pt x="30" y="47"/>
                  </a:cubicBezTo>
                  <a:cubicBezTo>
                    <a:pt x="30" y="47"/>
                    <a:pt x="30" y="47"/>
                    <a:pt x="29" y="47"/>
                  </a:cubicBezTo>
                  <a:cubicBezTo>
                    <a:pt x="29" y="47"/>
                    <a:pt x="28" y="47"/>
                    <a:pt x="28" y="47"/>
                  </a:cubicBezTo>
                  <a:cubicBezTo>
                    <a:pt x="27" y="47"/>
                    <a:pt x="27" y="47"/>
                    <a:pt x="27" y="47"/>
                  </a:cubicBezTo>
                  <a:cubicBezTo>
                    <a:pt x="4" y="8"/>
                    <a:pt x="4" y="8"/>
                    <a:pt x="4" y="8"/>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9">
              <a:extLst>
                <a:ext uri="{FF2B5EF4-FFF2-40B4-BE49-F238E27FC236}">
                  <a16:creationId xmlns:a16="http://schemas.microsoft.com/office/drawing/2014/main" id="{892B9311-9DC9-47DE-A37C-85F5CF4A5D67}"/>
                </a:ext>
              </a:extLst>
            </p:cNvPr>
            <p:cNvSpPr>
              <a:spLocks/>
            </p:cNvSpPr>
            <p:nvPr/>
          </p:nvSpPr>
          <p:spPr bwMode="auto">
            <a:xfrm>
              <a:off x="12350018" y="2532550"/>
              <a:ext cx="44759"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5 w 26"/>
                <a:gd name="T31" fmla="*/ 43 h 47"/>
                <a:gd name="T32" fmla="*/ 26 w 26"/>
                <a:gd name="T33" fmla="*/ 43 h 47"/>
                <a:gd name="T34" fmla="*/ 26 w 26"/>
                <a:gd name="T35" fmla="*/ 45 h 47"/>
                <a:gd name="T36" fmla="*/ 26 w 26"/>
                <a:gd name="T37" fmla="*/ 46 h 47"/>
                <a:gd name="T38" fmla="*/ 25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6" y="43"/>
                    <a:pt x="26" y="43"/>
                    <a:pt x="26" y="43"/>
                  </a:cubicBezTo>
                  <a:cubicBezTo>
                    <a:pt x="26" y="44"/>
                    <a:pt x="26" y="44"/>
                    <a:pt x="26" y="45"/>
                  </a:cubicBezTo>
                  <a:cubicBezTo>
                    <a:pt x="26" y="45"/>
                    <a:pt x="26" y="45"/>
                    <a:pt x="26" y="46"/>
                  </a:cubicBezTo>
                  <a:cubicBezTo>
                    <a:pt x="26" y="46"/>
                    <a:pt x="26"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0">
              <a:extLst>
                <a:ext uri="{FF2B5EF4-FFF2-40B4-BE49-F238E27FC236}">
                  <a16:creationId xmlns:a16="http://schemas.microsoft.com/office/drawing/2014/main" id="{842F2360-BC51-423E-B539-6EDC67FE82D6}"/>
                </a:ext>
              </a:extLst>
            </p:cNvPr>
            <p:cNvSpPr>
              <a:spLocks/>
            </p:cNvSpPr>
            <p:nvPr/>
          </p:nvSpPr>
          <p:spPr bwMode="auto">
            <a:xfrm>
              <a:off x="12427262" y="2531106"/>
              <a:ext cx="51256" cy="82298"/>
            </a:xfrm>
            <a:custGeom>
              <a:avLst/>
              <a:gdLst>
                <a:gd name="T0" fmla="*/ 0 w 30"/>
                <a:gd name="T1" fmla="*/ 1 h 48"/>
                <a:gd name="T2" fmla="*/ 3 w 30"/>
                <a:gd name="T3" fmla="*/ 1 h 48"/>
                <a:gd name="T4" fmla="*/ 5 w 30"/>
                <a:gd name="T5" fmla="*/ 0 h 48"/>
                <a:gd name="T6" fmla="*/ 7 w 30"/>
                <a:gd name="T7" fmla="*/ 0 h 48"/>
                <a:gd name="T8" fmla="*/ 10 w 30"/>
                <a:gd name="T9" fmla="*/ 0 h 48"/>
                <a:gd name="T10" fmla="*/ 16 w 30"/>
                <a:gd name="T11" fmla="*/ 1 h 48"/>
                <a:gd name="T12" fmla="*/ 21 w 30"/>
                <a:gd name="T13" fmla="*/ 3 h 48"/>
                <a:gd name="T14" fmla="*/ 25 w 30"/>
                <a:gd name="T15" fmla="*/ 7 h 48"/>
                <a:gd name="T16" fmla="*/ 26 w 30"/>
                <a:gd name="T17" fmla="*/ 14 h 48"/>
                <a:gd name="T18" fmla="*/ 25 w 30"/>
                <a:gd name="T19" fmla="*/ 19 h 48"/>
                <a:gd name="T20" fmla="*/ 23 w 30"/>
                <a:gd name="T21" fmla="*/ 23 h 48"/>
                <a:gd name="T22" fmla="*/ 20 w 30"/>
                <a:gd name="T23" fmla="*/ 25 h 48"/>
                <a:gd name="T24" fmla="*/ 16 w 30"/>
                <a:gd name="T25" fmla="*/ 27 h 48"/>
                <a:gd name="T26" fmla="*/ 15 w 30"/>
                <a:gd name="T27" fmla="*/ 28 h 48"/>
                <a:gd name="T28" fmla="*/ 30 w 30"/>
                <a:gd name="T29" fmla="*/ 48 h 48"/>
                <a:gd name="T30" fmla="*/ 29 w 30"/>
                <a:gd name="T31" fmla="*/ 48 h 48"/>
                <a:gd name="T32" fmla="*/ 28 w 30"/>
                <a:gd name="T33" fmla="*/ 48 h 48"/>
                <a:gd name="T34" fmla="*/ 26 w 30"/>
                <a:gd name="T35" fmla="*/ 48 h 48"/>
                <a:gd name="T36" fmla="*/ 25 w 30"/>
                <a:gd name="T37" fmla="*/ 48 h 48"/>
                <a:gd name="T38" fmla="*/ 9 w 30"/>
                <a:gd name="T39" fmla="*/ 26 h 48"/>
                <a:gd name="T40" fmla="*/ 9 w 30"/>
                <a:gd name="T41" fmla="*/ 26 h 48"/>
                <a:gd name="T42" fmla="*/ 10 w 30"/>
                <a:gd name="T43" fmla="*/ 25 h 48"/>
                <a:gd name="T44" fmla="*/ 14 w 30"/>
                <a:gd name="T45" fmla="*/ 24 h 48"/>
                <a:gd name="T46" fmla="*/ 18 w 30"/>
                <a:gd name="T47" fmla="*/ 22 h 48"/>
                <a:gd name="T48" fmla="*/ 21 w 30"/>
                <a:gd name="T49" fmla="*/ 18 h 48"/>
                <a:gd name="T50" fmla="*/ 22 w 30"/>
                <a:gd name="T51" fmla="*/ 14 h 48"/>
                <a:gd name="T52" fmla="*/ 18 w 30"/>
                <a:gd name="T53" fmla="*/ 7 h 48"/>
                <a:gd name="T54" fmla="*/ 10 w 30"/>
                <a:gd name="T55" fmla="*/ 4 h 48"/>
                <a:gd name="T56" fmla="*/ 8 w 30"/>
                <a:gd name="T57" fmla="*/ 4 h 48"/>
                <a:gd name="T58" fmla="*/ 5 w 30"/>
                <a:gd name="T59" fmla="*/ 4 h 48"/>
                <a:gd name="T60" fmla="*/ 5 w 30"/>
                <a:gd name="T61" fmla="*/ 48 h 48"/>
                <a:gd name="T62" fmla="*/ 4 w 30"/>
                <a:gd name="T63" fmla="*/ 48 h 48"/>
                <a:gd name="T64" fmla="*/ 2 w 30"/>
                <a:gd name="T65" fmla="*/ 48 h 48"/>
                <a:gd name="T66" fmla="*/ 1 w 30"/>
                <a:gd name="T67" fmla="*/ 48 h 48"/>
                <a:gd name="T68" fmla="*/ 0 w 30"/>
                <a:gd name="T69" fmla="*/ 48 h 48"/>
                <a:gd name="T70" fmla="*/ 0 w 30"/>
                <a:gd name="T7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8">
                  <a:moveTo>
                    <a:pt x="0" y="1"/>
                  </a:moveTo>
                  <a:cubicBezTo>
                    <a:pt x="1" y="1"/>
                    <a:pt x="2" y="1"/>
                    <a:pt x="3" y="1"/>
                  </a:cubicBezTo>
                  <a:cubicBezTo>
                    <a:pt x="3" y="1"/>
                    <a:pt x="4" y="1"/>
                    <a:pt x="5" y="0"/>
                  </a:cubicBezTo>
                  <a:cubicBezTo>
                    <a:pt x="6" y="0"/>
                    <a:pt x="6" y="0"/>
                    <a:pt x="7" y="0"/>
                  </a:cubicBezTo>
                  <a:cubicBezTo>
                    <a:pt x="8" y="0"/>
                    <a:pt x="9" y="0"/>
                    <a:pt x="10" y="0"/>
                  </a:cubicBezTo>
                  <a:cubicBezTo>
                    <a:pt x="12" y="0"/>
                    <a:pt x="14" y="1"/>
                    <a:pt x="16" y="1"/>
                  </a:cubicBezTo>
                  <a:cubicBezTo>
                    <a:pt x="18" y="1"/>
                    <a:pt x="19" y="2"/>
                    <a:pt x="21" y="3"/>
                  </a:cubicBezTo>
                  <a:cubicBezTo>
                    <a:pt x="23" y="4"/>
                    <a:pt x="24" y="6"/>
                    <a:pt x="25" y="7"/>
                  </a:cubicBezTo>
                  <a:cubicBezTo>
                    <a:pt x="26" y="9"/>
                    <a:pt x="26" y="11"/>
                    <a:pt x="26" y="14"/>
                  </a:cubicBezTo>
                  <a:cubicBezTo>
                    <a:pt x="26" y="16"/>
                    <a:pt x="26" y="17"/>
                    <a:pt x="25" y="19"/>
                  </a:cubicBezTo>
                  <a:cubicBezTo>
                    <a:pt x="25" y="20"/>
                    <a:pt x="24" y="21"/>
                    <a:pt x="23" y="23"/>
                  </a:cubicBezTo>
                  <a:cubicBezTo>
                    <a:pt x="22" y="24"/>
                    <a:pt x="21" y="25"/>
                    <a:pt x="20" y="25"/>
                  </a:cubicBezTo>
                  <a:cubicBezTo>
                    <a:pt x="18" y="26"/>
                    <a:pt x="17" y="27"/>
                    <a:pt x="16" y="27"/>
                  </a:cubicBezTo>
                  <a:cubicBezTo>
                    <a:pt x="15" y="28"/>
                    <a:pt x="15" y="28"/>
                    <a:pt x="15" y="28"/>
                  </a:cubicBezTo>
                  <a:cubicBezTo>
                    <a:pt x="30" y="48"/>
                    <a:pt x="30" y="48"/>
                    <a:pt x="30" y="48"/>
                  </a:cubicBezTo>
                  <a:cubicBezTo>
                    <a:pt x="30" y="48"/>
                    <a:pt x="29" y="48"/>
                    <a:pt x="29" y="48"/>
                  </a:cubicBezTo>
                  <a:cubicBezTo>
                    <a:pt x="28" y="48"/>
                    <a:pt x="28" y="48"/>
                    <a:pt x="28" y="48"/>
                  </a:cubicBezTo>
                  <a:cubicBezTo>
                    <a:pt x="27" y="48"/>
                    <a:pt x="27" y="48"/>
                    <a:pt x="26" y="48"/>
                  </a:cubicBezTo>
                  <a:cubicBezTo>
                    <a:pt x="26" y="48"/>
                    <a:pt x="25" y="48"/>
                    <a:pt x="25" y="48"/>
                  </a:cubicBezTo>
                  <a:cubicBezTo>
                    <a:pt x="9" y="26"/>
                    <a:pt x="9" y="26"/>
                    <a:pt x="9" y="26"/>
                  </a:cubicBezTo>
                  <a:cubicBezTo>
                    <a:pt x="9" y="26"/>
                    <a:pt x="9" y="26"/>
                    <a:pt x="9" y="26"/>
                  </a:cubicBezTo>
                  <a:cubicBezTo>
                    <a:pt x="10" y="25"/>
                    <a:pt x="10" y="25"/>
                    <a:pt x="10" y="25"/>
                  </a:cubicBezTo>
                  <a:cubicBezTo>
                    <a:pt x="12" y="25"/>
                    <a:pt x="13" y="25"/>
                    <a:pt x="14" y="24"/>
                  </a:cubicBezTo>
                  <a:cubicBezTo>
                    <a:pt x="16" y="23"/>
                    <a:pt x="17" y="23"/>
                    <a:pt x="18" y="22"/>
                  </a:cubicBezTo>
                  <a:cubicBezTo>
                    <a:pt x="19" y="21"/>
                    <a:pt x="20" y="20"/>
                    <a:pt x="21" y="18"/>
                  </a:cubicBezTo>
                  <a:cubicBezTo>
                    <a:pt x="21" y="17"/>
                    <a:pt x="22" y="16"/>
                    <a:pt x="22" y="14"/>
                  </a:cubicBezTo>
                  <a:cubicBezTo>
                    <a:pt x="22" y="11"/>
                    <a:pt x="21" y="8"/>
                    <a:pt x="18" y="7"/>
                  </a:cubicBezTo>
                  <a:cubicBezTo>
                    <a:pt x="16" y="5"/>
                    <a:pt x="14" y="4"/>
                    <a:pt x="10" y="4"/>
                  </a:cubicBezTo>
                  <a:cubicBezTo>
                    <a:pt x="9" y="4"/>
                    <a:pt x="8" y="4"/>
                    <a:pt x="8" y="4"/>
                  </a:cubicBezTo>
                  <a:cubicBezTo>
                    <a:pt x="7" y="4"/>
                    <a:pt x="6" y="4"/>
                    <a:pt x="5" y="4"/>
                  </a:cubicBezTo>
                  <a:cubicBezTo>
                    <a:pt x="5" y="48"/>
                    <a:pt x="5" y="48"/>
                    <a:pt x="5" y="48"/>
                  </a:cubicBezTo>
                  <a:cubicBezTo>
                    <a:pt x="4" y="48"/>
                    <a:pt x="4" y="48"/>
                    <a:pt x="4" y="48"/>
                  </a:cubicBezTo>
                  <a:cubicBezTo>
                    <a:pt x="3" y="48"/>
                    <a:pt x="3" y="48"/>
                    <a:pt x="2" y="48"/>
                  </a:cubicBezTo>
                  <a:cubicBezTo>
                    <a:pt x="2" y="48"/>
                    <a:pt x="2" y="48"/>
                    <a:pt x="1" y="48"/>
                  </a:cubicBezTo>
                  <a:cubicBezTo>
                    <a:pt x="1" y="48"/>
                    <a:pt x="1" y="48"/>
                    <a:pt x="0" y="4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1">
              <a:extLst>
                <a:ext uri="{FF2B5EF4-FFF2-40B4-BE49-F238E27FC236}">
                  <a16:creationId xmlns:a16="http://schemas.microsoft.com/office/drawing/2014/main" id="{BC8562D7-3416-4AE0-82D7-8E7811476432}"/>
                </a:ext>
              </a:extLst>
            </p:cNvPr>
            <p:cNvSpPr>
              <a:spLocks/>
            </p:cNvSpPr>
            <p:nvPr/>
          </p:nvSpPr>
          <p:spPr bwMode="auto">
            <a:xfrm>
              <a:off x="11255599" y="3086255"/>
              <a:ext cx="72191" cy="80854"/>
            </a:xfrm>
            <a:custGeom>
              <a:avLst/>
              <a:gdLst>
                <a:gd name="T0" fmla="*/ 2 w 42"/>
                <a:gd name="T1" fmla="*/ 0 h 47"/>
                <a:gd name="T2" fmla="*/ 4 w 42"/>
                <a:gd name="T3" fmla="*/ 0 h 47"/>
                <a:gd name="T4" fmla="*/ 5 w 42"/>
                <a:gd name="T5" fmla="*/ 0 h 47"/>
                <a:gd name="T6" fmla="*/ 7 w 42"/>
                <a:gd name="T7" fmla="*/ 0 h 47"/>
                <a:gd name="T8" fmla="*/ 8 w 42"/>
                <a:gd name="T9" fmla="*/ 0 h 47"/>
                <a:gd name="T10" fmla="*/ 21 w 42"/>
                <a:gd name="T11" fmla="*/ 32 h 47"/>
                <a:gd name="T12" fmla="*/ 34 w 42"/>
                <a:gd name="T13" fmla="*/ 0 h 47"/>
                <a:gd name="T14" fmla="*/ 36 w 42"/>
                <a:gd name="T15" fmla="*/ 0 h 47"/>
                <a:gd name="T16" fmla="*/ 37 w 42"/>
                <a:gd name="T17" fmla="*/ 0 h 47"/>
                <a:gd name="T18" fmla="*/ 39 w 42"/>
                <a:gd name="T19" fmla="*/ 0 h 47"/>
                <a:gd name="T20" fmla="*/ 40 w 42"/>
                <a:gd name="T21" fmla="*/ 0 h 47"/>
                <a:gd name="T22" fmla="*/ 42 w 42"/>
                <a:gd name="T23" fmla="*/ 47 h 47"/>
                <a:gd name="T24" fmla="*/ 41 w 42"/>
                <a:gd name="T25" fmla="*/ 47 h 47"/>
                <a:gd name="T26" fmla="*/ 40 w 42"/>
                <a:gd name="T27" fmla="*/ 47 h 47"/>
                <a:gd name="T28" fmla="*/ 39 w 42"/>
                <a:gd name="T29" fmla="*/ 47 h 47"/>
                <a:gd name="T30" fmla="*/ 38 w 42"/>
                <a:gd name="T31" fmla="*/ 47 h 47"/>
                <a:gd name="T32" fmla="*/ 36 w 42"/>
                <a:gd name="T33" fmla="*/ 7 h 47"/>
                <a:gd name="T34" fmla="*/ 23 w 42"/>
                <a:gd name="T35" fmla="*/ 38 h 47"/>
                <a:gd name="T36" fmla="*/ 22 w 42"/>
                <a:gd name="T37" fmla="*/ 38 h 47"/>
                <a:gd name="T38" fmla="*/ 21 w 42"/>
                <a:gd name="T39" fmla="*/ 38 h 47"/>
                <a:gd name="T40" fmla="*/ 20 w 42"/>
                <a:gd name="T41" fmla="*/ 38 h 47"/>
                <a:gd name="T42" fmla="*/ 19 w 42"/>
                <a:gd name="T43" fmla="*/ 38 h 47"/>
                <a:gd name="T44" fmla="*/ 7 w 42"/>
                <a:gd name="T45" fmla="*/ 7 h 47"/>
                <a:gd name="T46" fmla="*/ 5 w 42"/>
                <a:gd name="T47" fmla="*/ 47 h 47"/>
                <a:gd name="T48" fmla="*/ 4 w 42"/>
                <a:gd name="T49" fmla="*/ 47 h 47"/>
                <a:gd name="T50" fmla="*/ 2 w 42"/>
                <a:gd name="T51" fmla="*/ 47 h 47"/>
                <a:gd name="T52" fmla="*/ 1 w 42"/>
                <a:gd name="T53" fmla="*/ 47 h 47"/>
                <a:gd name="T54" fmla="*/ 0 w 42"/>
                <a:gd name="T55" fmla="*/ 47 h 47"/>
                <a:gd name="T56" fmla="*/ 2 w 42"/>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7">
                  <a:moveTo>
                    <a:pt x="2" y="0"/>
                  </a:moveTo>
                  <a:cubicBezTo>
                    <a:pt x="3" y="0"/>
                    <a:pt x="3" y="0"/>
                    <a:pt x="4" y="0"/>
                  </a:cubicBezTo>
                  <a:cubicBezTo>
                    <a:pt x="4" y="0"/>
                    <a:pt x="5" y="0"/>
                    <a:pt x="5" y="0"/>
                  </a:cubicBezTo>
                  <a:cubicBezTo>
                    <a:pt x="6" y="0"/>
                    <a:pt x="6" y="0"/>
                    <a:pt x="7" y="0"/>
                  </a:cubicBezTo>
                  <a:cubicBezTo>
                    <a:pt x="7" y="0"/>
                    <a:pt x="8" y="0"/>
                    <a:pt x="8" y="0"/>
                  </a:cubicBezTo>
                  <a:cubicBezTo>
                    <a:pt x="21" y="32"/>
                    <a:pt x="21" y="32"/>
                    <a:pt x="21" y="32"/>
                  </a:cubicBezTo>
                  <a:cubicBezTo>
                    <a:pt x="34" y="0"/>
                    <a:pt x="34" y="0"/>
                    <a:pt x="34" y="0"/>
                  </a:cubicBezTo>
                  <a:cubicBezTo>
                    <a:pt x="35" y="0"/>
                    <a:pt x="35" y="0"/>
                    <a:pt x="36" y="0"/>
                  </a:cubicBezTo>
                  <a:cubicBezTo>
                    <a:pt x="36" y="0"/>
                    <a:pt x="37" y="0"/>
                    <a:pt x="37" y="0"/>
                  </a:cubicBezTo>
                  <a:cubicBezTo>
                    <a:pt x="38" y="0"/>
                    <a:pt x="38" y="0"/>
                    <a:pt x="39" y="0"/>
                  </a:cubicBezTo>
                  <a:cubicBezTo>
                    <a:pt x="39" y="0"/>
                    <a:pt x="40" y="0"/>
                    <a:pt x="40" y="0"/>
                  </a:cubicBezTo>
                  <a:cubicBezTo>
                    <a:pt x="42" y="47"/>
                    <a:pt x="42" y="47"/>
                    <a:pt x="42" y="47"/>
                  </a:cubicBezTo>
                  <a:cubicBezTo>
                    <a:pt x="42" y="47"/>
                    <a:pt x="42" y="47"/>
                    <a:pt x="41" y="47"/>
                  </a:cubicBezTo>
                  <a:cubicBezTo>
                    <a:pt x="41" y="47"/>
                    <a:pt x="41" y="47"/>
                    <a:pt x="40" y="47"/>
                  </a:cubicBezTo>
                  <a:cubicBezTo>
                    <a:pt x="40" y="47"/>
                    <a:pt x="39" y="47"/>
                    <a:pt x="39" y="47"/>
                  </a:cubicBezTo>
                  <a:cubicBezTo>
                    <a:pt x="38" y="47"/>
                    <a:pt x="38" y="47"/>
                    <a:pt x="38" y="47"/>
                  </a:cubicBezTo>
                  <a:cubicBezTo>
                    <a:pt x="36" y="7"/>
                    <a:pt x="36" y="7"/>
                    <a:pt x="36" y="7"/>
                  </a:cubicBezTo>
                  <a:cubicBezTo>
                    <a:pt x="23" y="38"/>
                    <a:pt x="23" y="38"/>
                    <a:pt x="23" y="38"/>
                  </a:cubicBezTo>
                  <a:cubicBezTo>
                    <a:pt x="23" y="38"/>
                    <a:pt x="22" y="38"/>
                    <a:pt x="22" y="38"/>
                  </a:cubicBezTo>
                  <a:cubicBezTo>
                    <a:pt x="22" y="38"/>
                    <a:pt x="22" y="38"/>
                    <a:pt x="21" y="38"/>
                  </a:cubicBezTo>
                  <a:cubicBezTo>
                    <a:pt x="21" y="38"/>
                    <a:pt x="21" y="38"/>
                    <a:pt x="20" y="38"/>
                  </a:cubicBezTo>
                  <a:cubicBezTo>
                    <a:pt x="20" y="38"/>
                    <a:pt x="20" y="38"/>
                    <a:pt x="19" y="38"/>
                  </a:cubicBezTo>
                  <a:cubicBezTo>
                    <a:pt x="7" y="7"/>
                    <a:pt x="7" y="7"/>
                    <a:pt x="7" y="7"/>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a:extLst>
                <a:ext uri="{FF2B5EF4-FFF2-40B4-BE49-F238E27FC236}">
                  <a16:creationId xmlns:a16="http://schemas.microsoft.com/office/drawing/2014/main" id="{579B5434-820C-4870-B31E-A2E4992CD0C9}"/>
                </a:ext>
              </a:extLst>
            </p:cNvPr>
            <p:cNvSpPr>
              <a:spLocks noEditPoints="1"/>
            </p:cNvSpPr>
            <p:nvPr/>
          </p:nvSpPr>
          <p:spPr bwMode="auto">
            <a:xfrm>
              <a:off x="11366774" y="3086255"/>
              <a:ext cx="63528" cy="80854"/>
            </a:xfrm>
            <a:custGeom>
              <a:avLst/>
              <a:gdLst>
                <a:gd name="T0" fmla="*/ 16 w 37"/>
                <a:gd name="T1" fmla="*/ 0 h 47"/>
                <a:gd name="T2" fmla="*/ 17 w 37"/>
                <a:gd name="T3" fmla="*/ 0 h 47"/>
                <a:gd name="T4" fmla="*/ 19 w 37"/>
                <a:gd name="T5" fmla="*/ 0 h 47"/>
                <a:gd name="T6" fmla="*/ 20 w 37"/>
                <a:gd name="T7" fmla="*/ 0 h 47"/>
                <a:gd name="T8" fmla="*/ 21 w 37"/>
                <a:gd name="T9" fmla="*/ 0 h 47"/>
                <a:gd name="T10" fmla="*/ 37 w 37"/>
                <a:gd name="T11" fmla="*/ 47 h 47"/>
                <a:gd name="T12" fmla="*/ 36 w 37"/>
                <a:gd name="T13" fmla="*/ 47 h 47"/>
                <a:gd name="T14" fmla="*/ 35 w 37"/>
                <a:gd name="T15" fmla="*/ 47 h 47"/>
                <a:gd name="T16" fmla="*/ 33 w 37"/>
                <a:gd name="T17" fmla="*/ 47 h 47"/>
                <a:gd name="T18" fmla="*/ 32 w 37"/>
                <a:gd name="T19" fmla="*/ 47 h 47"/>
                <a:gd name="T20" fmla="*/ 28 w 37"/>
                <a:gd name="T21" fmla="*/ 35 h 47"/>
                <a:gd name="T22" fmla="*/ 9 w 37"/>
                <a:gd name="T23" fmla="*/ 35 h 47"/>
                <a:gd name="T24" fmla="*/ 5 w 37"/>
                <a:gd name="T25" fmla="*/ 47 h 47"/>
                <a:gd name="T26" fmla="*/ 4 w 37"/>
                <a:gd name="T27" fmla="*/ 47 h 47"/>
                <a:gd name="T28" fmla="*/ 3 w 37"/>
                <a:gd name="T29" fmla="*/ 47 h 47"/>
                <a:gd name="T30" fmla="*/ 1 w 37"/>
                <a:gd name="T31" fmla="*/ 47 h 47"/>
                <a:gd name="T32" fmla="*/ 0 w 37"/>
                <a:gd name="T33" fmla="*/ 47 h 47"/>
                <a:gd name="T34" fmla="*/ 16 w 37"/>
                <a:gd name="T35" fmla="*/ 0 h 47"/>
                <a:gd name="T36" fmla="*/ 27 w 37"/>
                <a:gd name="T37" fmla="*/ 31 h 47"/>
                <a:gd name="T38" fmla="*/ 19 w 37"/>
                <a:gd name="T39" fmla="*/ 5 h 47"/>
                <a:gd name="T40" fmla="*/ 10 w 37"/>
                <a:gd name="T41" fmla="*/ 31 h 47"/>
                <a:gd name="T42" fmla="*/ 27 w 37"/>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16" y="0"/>
                  </a:moveTo>
                  <a:cubicBezTo>
                    <a:pt x="16" y="0"/>
                    <a:pt x="17" y="0"/>
                    <a:pt x="17" y="0"/>
                  </a:cubicBezTo>
                  <a:cubicBezTo>
                    <a:pt x="18" y="0"/>
                    <a:pt x="18" y="0"/>
                    <a:pt x="19" y="0"/>
                  </a:cubicBezTo>
                  <a:cubicBezTo>
                    <a:pt x="19" y="0"/>
                    <a:pt x="20" y="0"/>
                    <a:pt x="20" y="0"/>
                  </a:cubicBezTo>
                  <a:cubicBezTo>
                    <a:pt x="21" y="0"/>
                    <a:pt x="21" y="0"/>
                    <a:pt x="21" y="0"/>
                  </a:cubicBezTo>
                  <a:cubicBezTo>
                    <a:pt x="37" y="47"/>
                    <a:pt x="37" y="47"/>
                    <a:pt x="37" y="47"/>
                  </a:cubicBezTo>
                  <a:cubicBezTo>
                    <a:pt x="37" y="47"/>
                    <a:pt x="37" y="47"/>
                    <a:pt x="36" y="47"/>
                  </a:cubicBezTo>
                  <a:cubicBezTo>
                    <a:pt x="36" y="47"/>
                    <a:pt x="35" y="47"/>
                    <a:pt x="35" y="47"/>
                  </a:cubicBezTo>
                  <a:cubicBezTo>
                    <a:pt x="34" y="47"/>
                    <a:pt x="34" y="47"/>
                    <a:pt x="33" y="47"/>
                  </a:cubicBezTo>
                  <a:cubicBezTo>
                    <a:pt x="33" y="47"/>
                    <a:pt x="33" y="47"/>
                    <a:pt x="32" y="47"/>
                  </a:cubicBezTo>
                  <a:cubicBezTo>
                    <a:pt x="28" y="35"/>
                    <a:pt x="28" y="35"/>
                    <a:pt x="28" y="35"/>
                  </a:cubicBezTo>
                  <a:cubicBezTo>
                    <a:pt x="9" y="35"/>
                    <a:pt x="9" y="35"/>
                    <a:pt x="9" y="35"/>
                  </a:cubicBezTo>
                  <a:cubicBezTo>
                    <a:pt x="5" y="47"/>
                    <a:pt x="5" y="47"/>
                    <a:pt x="5" y="47"/>
                  </a:cubicBezTo>
                  <a:cubicBezTo>
                    <a:pt x="5" y="47"/>
                    <a:pt x="4" y="47"/>
                    <a:pt x="4" y="47"/>
                  </a:cubicBezTo>
                  <a:cubicBezTo>
                    <a:pt x="3" y="47"/>
                    <a:pt x="3" y="47"/>
                    <a:pt x="3" y="47"/>
                  </a:cubicBezTo>
                  <a:cubicBezTo>
                    <a:pt x="2" y="47"/>
                    <a:pt x="2" y="47"/>
                    <a:pt x="1" y="47"/>
                  </a:cubicBezTo>
                  <a:cubicBezTo>
                    <a:pt x="1" y="47"/>
                    <a:pt x="0" y="47"/>
                    <a:pt x="0" y="47"/>
                  </a:cubicBezTo>
                  <a:lnTo>
                    <a:pt x="16" y="0"/>
                  </a:lnTo>
                  <a:close/>
                  <a:moveTo>
                    <a:pt x="27" y="31"/>
                  </a:moveTo>
                  <a:cubicBezTo>
                    <a:pt x="19" y="5"/>
                    <a:pt x="19" y="5"/>
                    <a:pt x="19" y="5"/>
                  </a:cubicBezTo>
                  <a:cubicBezTo>
                    <a:pt x="10" y="31"/>
                    <a:pt x="10" y="31"/>
                    <a:pt x="10" y="31"/>
                  </a:cubicBez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3">
              <a:extLst>
                <a:ext uri="{FF2B5EF4-FFF2-40B4-BE49-F238E27FC236}">
                  <a16:creationId xmlns:a16="http://schemas.microsoft.com/office/drawing/2014/main" id="{7C33803E-50CF-4F6B-BB01-C4CA609A8B88}"/>
                </a:ext>
              </a:extLst>
            </p:cNvPr>
            <p:cNvSpPr>
              <a:spLocks noEditPoints="1"/>
            </p:cNvSpPr>
            <p:nvPr/>
          </p:nvSpPr>
          <p:spPr bwMode="auto">
            <a:xfrm>
              <a:off x="11471451" y="3084811"/>
              <a:ext cx="59919" cy="83742"/>
            </a:xfrm>
            <a:custGeom>
              <a:avLst/>
              <a:gdLst>
                <a:gd name="T0" fmla="*/ 0 w 35"/>
                <a:gd name="T1" fmla="*/ 1 h 49"/>
                <a:gd name="T2" fmla="*/ 2 w 35"/>
                <a:gd name="T3" fmla="*/ 1 h 49"/>
                <a:gd name="T4" fmla="*/ 5 w 35"/>
                <a:gd name="T5" fmla="*/ 0 h 49"/>
                <a:gd name="T6" fmla="*/ 8 w 35"/>
                <a:gd name="T7" fmla="*/ 0 h 49"/>
                <a:gd name="T8" fmla="*/ 11 w 35"/>
                <a:gd name="T9" fmla="*/ 0 h 49"/>
                <a:gd name="T10" fmla="*/ 22 w 35"/>
                <a:gd name="T11" fmla="*/ 2 h 49"/>
                <a:gd name="T12" fmla="*/ 29 w 35"/>
                <a:gd name="T13" fmla="*/ 7 h 49"/>
                <a:gd name="T14" fmla="*/ 34 w 35"/>
                <a:gd name="T15" fmla="*/ 14 h 49"/>
                <a:gd name="T16" fmla="*/ 35 w 35"/>
                <a:gd name="T17" fmla="*/ 25 h 49"/>
                <a:gd name="T18" fmla="*/ 11 w 35"/>
                <a:gd name="T19" fmla="*/ 49 h 49"/>
                <a:gd name="T20" fmla="*/ 8 w 35"/>
                <a:gd name="T21" fmla="*/ 49 h 49"/>
                <a:gd name="T22" fmla="*/ 5 w 35"/>
                <a:gd name="T23" fmla="*/ 49 h 49"/>
                <a:gd name="T24" fmla="*/ 2 w 35"/>
                <a:gd name="T25" fmla="*/ 49 h 49"/>
                <a:gd name="T26" fmla="*/ 0 w 35"/>
                <a:gd name="T27" fmla="*/ 48 h 49"/>
                <a:gd name="T28" fmla="*/ 0 w 35"/>
                <a:gd name="T29" fmla="*/ 1 h 49"/>
                <a:gd name="T30" fmla="*/ 5 w 35"/>
                <a:gd name="T31" fmla="*/ 44 h 49"/>
                <a:gd name="T32" fmla="*/ 7 w 35"/>
                <a:gd name="T33" fmla="*/ 45 h 49"/>
                <a:gd name="T34" fmla="*/ 11 w 35"/>
                <a:gd name="T35" fmla="*/ 45 h 49"/>
                <a:gd name="T36" fmla="*/ 19 w 35"/>
                <a:gd name="T37" fmla="*/ 44 h 49"/>
                <a:gd name="T38" fmla="*/ 25 w 35"/>
                <a:gd name="T39" fmla="*/ 40 h 49"/>
                <a:gd name="T40" fmla="*/ 29 w 35"/>
                <a:gd name="T41" fmla="*/ 34 h 49"/>
                <a:gd name="T42" fmla="*/ 30 w 35"/>
                <a:gd name="T43" fmla="*/ 24 h 49"/>
                <a:gd name="T44" fmla="*/ 25 w 35"/>
                <a:gd name="T45" fmla="*/ 9 h 49"/>
                <a:gd name="T46" fmla="*/ 11 w 35"/>
                <a:gd name="T47" fmla="*/ 5 h 49"/>
                <a:gd name="T48" fmla="*/ 7 w 35"/>
                <a:gd name="T49" fmla="*/ 5 h 49"/>
                <a:gd name="T50" fmla="*/ 5 w 35"/>
                <a:gd name="T51" fmla="*/ 5 h 49"/>
                <a:gd name="T52" fmla="*/ 5 w 35"/>
                <a:gd name="T5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0" y="1"/>
                  </a:moveTo>
                  <a:cubicBezTo>
                    <a:pt x="1" y="1"/>
                    <a:pt x="1" y="1"/>
                    <a:pt x="2" y="1"/>
                  </a:cubicBezTo>
                  <a:cubicBezTo>
                    <a:pt x="3" y="1"/>
                    <a:pt x="4" y="1"/>
                    <a:pt x="5" y="0"/>
                  </a:cubicBezTo>
                  <a:cubicBezTo>
                    <a:pt x="6" y="0"/>
                    <a:pt x="7" y="0"/>
                    <a:pt x="8" y="0"/>
                  </a:cubicBezTo>
                  <a:cubicBezTo>
                    <a:pt x="9" y="0"/>
                    <a:pt x="10" y="0"/>
                    <a:pt x="11" y="0"/>
                  </a:cubicBezTo>
                  <a:cubicBezTo>
                    <a:pt x="15" y="0"/>
                    <a:pt x="19" y="1"/>
                    <a:pt x="22" y="2"/>
                  </a:cubicBezTo>
                  <a:cubicBezTo>
                    <a:pt x="25" y="3"/>
                    <a:pt x="27" y="5"/>
                    <a:pt x="29" y="7"/>
                  </a:cubicBezTo>
                  <a:cubicBezTo>
                    <a:pt x="31" y="9"/>
                    <a:pt x="33" y="11"/>
                    <a:pt x="34" y="14"/>
                  </a:cubicBezTo>
                  <a:cubicBezTo>
                    <a:pt x="35" y="17"/>
                    <a:pt x="35" y="21"/>
                    <a:pt x="35" y="25"/>
                  </a:cubicBezTo>
                  <a:cubicBezTo>
                    <a:pt x="35" y="41"/>
                    <a:pt x="27" y="49"/>
                    <a:pt x="11" y="49"/>
                  </a:cubicBezTo>
                  <a:cubicBezTo>
                    <a:pt x="10" y="49"/>
                    <a:pt x="9" y="49"/>
                    <a:pt x="8" y="49"/>
                  </a:cubicBezTo>
                  <a:cubicBezTo>
                    <a:pt x="7" y="49"/>
                    <a:pt x="6" y="49"/>
                    <a:pt x="5" y="49"/>
                  </a:cubicBezTo>
                  <a:cubicBezTo>
                    <a:pt x="4" y="49"/>
                    <a:pt x="3" y="49"/>
                    <a:pt x="2" y="49"/>
                  </a:cubicBezTo>
                  <a:cubicBezTo>
                    <a:pt x="1" y="49"/>
                    <a:pt x="1" y="48"/>
                    <a:pt x="0" y="48"/>
                  </a:cubicBezTo>
                  <a:lnTo>
                    <a:pt x="0" y="1"/>
                  </a:lnTo>
                  <a:close/>
                  <a:moveTo>
                    <a:pt x="5" y="44"/>
                  </a:moveTo>
                  <a:cubicBezTo>
                    <a:pt x="5" y="44"/>
                    <a:pt x="6" y="45"/>
                    <a:pt x="7" y="45"/>
                  </a:cubicBezTo>
                  <a:cubicBezTo>
                    <a:pt x="8" y="45"/>
                    <a:pt x="10" y="45"/>
                    <a:pt x="11" y="45"/>
                  </a:cubicBezTo>
                  <a:cubicBezTo>
                    <a:pt x="14" y="45"/>
                    <a:pt x="16" y="44"/>
                    <a:pt x="19" y="44"/>
                  </a:cubicBezTo>
                  <a:cubicBezTo>
                    <a:pt x="21" y="43"/>
                    <a:pt x="23" y="42"/>
                    <a:pt x="25" y="40"/>
                  </a:cubicBezTo>
                  <a:cubicBezTo>
                    <a:pt x="27" y="39"/>
                    <a:pt x="28" y="37"/>
                    <a:pt x="29" y="34"/>
                  </a:cubicBezTo>
                  <a:cubicBezTo>
                    <a:pt x="30" y="32"/>
                    <a:pt x="30" y="28"/>
                    <a:pt x="30" y="24"/>
                  </a:cubicBezTo>
                  <a:cubicBezTo>
                    <a:pt x="30" y="18"/>
                    <a:pt x="29" y="13"/>
                    <a:pt x="25" y="9"/>
                  </a:cubicBezTo>
                  <a:cubicBezTo>
                    <a:pt x="22" y="6"/>
                    <a:pt x="17" y="5"/>
                    <a:pt x="11" y="5"/>
                  </a:cubicBezTo>
                  <a:cubicBezTo>
                    <a:pt x="10" y="5"/>
                    <a:pt x="9"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4">
              <a:extLst>
                <a:ext uri="{FF2B5EF4-FFF2-40B4-BE49-F238E27FC236}">
                  <a16:creationId xmlns:a16="http://schemas.microsoft.com/office/drawing/2014/main" id="{7D939102-1193-44CC-897A-4E261A66B61A}"/>
                </a:ext>
              </a:extLst>
            </p:cNvPr>
            <p:cNvSpPr>
              <a:spLocks/>
            </p:cNvSpPr>
            <p:nvPr/>
          </p:nvSpPr>
          <p:spPr bwMode="auto">
            <a:xfrm>
              <a:off x="11577572" y="3086255"/>
              <a:ext cx="44037"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1"/>
                    <a:pt x="21" y="21"/>
                  </a:cubicBezTo>
                  <a:cubicBezTo>
                    <a:pt x="21" y="21"/>
                    <a:pt x="21" y="22"/>
                    <a:pt x="21" y="22"/>
                  </a:cubicBezTo>
                  <a:cubicBezTo>
                    <a:pt x="21" y="22"/>
                    <a:pt x="21" y="23"/>
                    <a:pt x="21" y="23"/>
                  </a:cubicBezTo>
                  <a:cubicBezTo>
                    <a:pt x="21" y="24"/>
                    <a:pt x="21" y="24"/>
                    <a:pt x="21" y="24"/>
                  </a:cubicBezTo>
                  <a:cubicBezTo>
                    <a:pt x="4" y="24"/>
                    <a:pt x="4" y="24"/>
                    <a:pt x="4" y="24"/>
                  </a:cubicBezTo>
                  <a:cubicBezTo>
                    <a:pt x="4" y="43"/>
                    <a:pt x="4" y="43"/>
                    <a:pt x="4"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5">
              <a:extLst>
                <a:ext uri="{FF2B5EF4-FFF2-40B4-BE49-F238E27FC236}">
                  <a16:creationId xmlns:a16="http://schemas.microsoft.com/office/drawing/2014/main" id="{2E024796-76E9-4F46-9673-F3FC66D5FE96}"/>
                </a:ext>
              </a:extLst>
            </p:cNvPr>
            <p:cNvSpPr>
              <a:spLocks/>
            </p:cNvSpPr>
            <p:nvPr/>
          </p:nvSpPr>
          <p:spPr bwMode="auto">
            <a:xfrm>
              <a:off x="11712570" y="3086255"/>
              <a:ext cx="95292" cy="80854"/>
            </a:xfrm>
            <a:custGeom>
              <a:avLst/>
              <a:gdLst>
                <a:gd name="T0" fmla="*/ 0 w 56"/>
                <a:gd name="T1" fmla="*/ 0 h 47"/>
                <a:gd name="T2" fmla="*/ 1 w 56"/>
                <a:gd name="T3" fmla="*/ 0 h 47"/>
                <a:gd name="T4" fmla="*/ 3 w 56"/>
                <a:gd name="T5" fmla="*/ 0 h 47"/>
                <a:gd name="T6" fmla="*/ 4 w 56"/>
                <a:gd name="T7" fmla="*/ 0 h 47"/>
                <a:gd name="T8" fmla="*/ 5 w 56"/>
                <a:gd name="T9" fmla="*/ 0 h 47"/>
                <a:gd name="T10" fmla="*/ 15 w 56"/>
                <a:gd name="T11" fmla="*/ 42 h 47"/>
                <a:gd name="T12" fmla="*/ 25 w 56"/>
                <a:gd name="T13" fmla="*/ 0 h 47"/>
                <a:gd name="T14" fmla="*/ 27 w 56"/>
                <a:gd name="T15" fmla="*/ 0 h 47"/>
                <a:gd name="T16" fmla="*/ 28 w 56"/>
                <a:gd name="T17" fmla="*/ 0 h 47"/>
                <a:gd name="T18" fmla="*/ 30 w 56"/>
                <a:gd name="T19" fmla="*/ 0 h 47"/>
                <a:gd name="T20" fmla="*/ 31 w 56"/>
                <a:gd name="T21" fmla="*/ 0 h 47"/>
                <a:gd name="T22" fmla="*/ 42 w 56"/>
                <a:gd name="T23" fmla="*/ 42 h 47"/>
                <a:gd name="T24" fmla="*/ 51 w 56"/>
                <a:gd name="T25" fmla="*/ 0 h 47"/>
                <a:gd name="T26" fmla="*/ 52 w 56"/>
                <a:gd name="T27" fmla="*/ 0 h 47"/>
                <a:gd name="T28" fmla="*/ 54 w 56"/>
                <a:gd name="T29" fmla="*/ 0 h 47"/>
                <a:gd name="T30" fmla="*/ 55 w 56"/>
                <a:gd name="T31" fmla="*/ 0 h 47"/>
                <a:gd name="T32" fmla="*/ 56 w 56"/>
                <a:gd name="T33" fmla="*/ 0 h 47"/>
                <a:gd name="T34" fmla="*/ 45 w 56"/>
                <a:gd name="T35" fmla="*/ 47 h 47"/>
                <a:gd name="T36" fmla="*/ 43 w 56"/>
                <a:gd name="T37" fmla="*/ 47 h 47"/>
                <a:gd name="T38" fmla="*/ 42 w 56"/>
                <a:gd name="T39" fmla="*/ 47 h 47"/>
                <a:gd name="T40" fmla="*/ 40 w 56"/>
                <a:gd name="T41" fmla="*/ 47 h 47"/>
                <a:gd name="T42" fmla="*/ 39 w 56"/>
                <a:gd name="T43" fmla="*/ 47 h 47"/>
                <a:gd name="T44" fmla="*/ 28 w 56"/>
                <a:gd name="T45" fmla="*/ 6 h 47"/>
                <a:gd name="T46" fmla="*/ 18 w 56"/>
                <a:gd name="T47" fmla="*/ 47 h 47"/>
                <a:gd name="T48" fmla="*/ 16 w 56"/>
                <a:gd name="T49" fmla="*/ 47 h 47"/>
                <a:gd name="T50" fmla="*/ 15 w 56"/>
                <a:gd name="T51" fmla="*/ 47 h 47"/>
                <a:gd name="T52" fmla="*/ 13 w 56"/>
                <a:gd name="T53" fmla="*/ 47 h 47"/>
                <a:gd name="T54" fmla="*/ 12 w 56"/>
                <a:gd name="T55" fmla="*/ 47 h 47"/>
                <a:gd name="T56" fmla="*/ 0 w 56"/>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7">
                  <a:moveTo>
                    <a:pt x="0" y="0"/>
                  </a:moveTo>
                  <a:cubicBezTo>
                    <a:pt x="0" y="0"/>
                    <a:pt x="1" y="0"/>
                    <a:pt x="1" y="0"/>
                  </a:cubicBezTo>
                  <a:cubicBezTo>
                    <a:pt x="2" y="0"/>
                    <a:pt x="2" y="0"/>
                    <a:pt x="3" y="0"/>
                  </a:cubicBezTo>
                  <a:cubicBezTo>
                    <a:pt x="3" y="0"/>
                    <a:pt x="4" y="0"/>
                    <a:pt x="4" y="0"/>
                  </a:cubicBezTo>
                  <a:cubicBezTo>
                    <a:pt x="5" y="0"/>
                    <a:pt x="5" y="0"/>
                    <a:pt x="5" y="0"/>
                  </a:cubicBezTo>
                  <a:cubicBezTo>
                    <a:pt x="15" y="42"/>
                    <a:pt x="15" y="42"/>
                    <a:pt x="15" y="42"/>
                  </a:cubicBezTo>
                  <a:cubicBezTo>
                    <a:pt x="25" y="0"/>
                    <a:pt x="25" y="0"/>
                    <a:pt x="25" y="0"/>
                  </a:cubicBezTo>
                  <a:cubicBezTo>
                    <a:pt x="26" y="0"/>
                    <a:pt x="26" y="0"/>
                    <a:pt x="27" y="0"/>
                  </a:cubicBezTo>
                  <a:cubicBezTo>
                    <a:pt x="27" y="0"/>
                    <a:pt x="28" y="0"/>
                    <a:pt x="28" y="0"/>
                  </a:cubicBezTo>
                  <a:cubicBezTo>
                    <a:pt x="29" y="0"/>
                    <a:pt x="29" y="0"/>
                    <a:pt x="30" y="0"/>
                  </a:cubicBezTo>
                  <a:cubicBezTo>
                    <a:pt x="30" y="0"/>
                    <a:pt x="31" y="0"/>
                    <a:pt x="31" y="0"/>
                  </a:cubicBezTo>
                  <a:cubicBezTo>
                    <a:pt x="42" y="42"/>
                    <a:pt x="42" y="42"/>
                    <a:pt x="42" y="42"/>
                  </a:cubicBezTo>
                  <a:cubicBezTo>
                    <a:pt x="51" y="0"/>
                    <a:pt x="51" y="0"/>
                    <a:pt x="51" y="0"/>
                  </a:cubicBezTo>
                  <a:cubicBezTo>
                    <a:pt x="52" y="0"/>
                    <a:pt x="52" y="0"/>
                    <a:pt x="52" y="0"/>
                  </a:cubicBezTo>
                  <a:cubicBezTo>
                    <a:pt x="53" y="0"/>
                    <a:pt x="53" y="0"/>
                    <a:pt x="54" y="0"/>
                  </a:cubicBezTo>
                  <a:cubicBezTo>
                    <a:pt x="54" y="0"/>
                    <a:pt x="54" y="0"/>
                    <a:pt x="55" y="0"/>
                  </a:cubicBezTo>
                  <a:cubicBezTo>
                    <a:pt x="55" y="0"/>
                    <a:pt x="56" y="0"/>
                    <a:pt x="56" y="0"/>
                  </a:cubicBezTo>
                  <a:cubicBezTo>
                    <a:pt x="45" y="47"/>
                    <a:pt x="45" y="47"/>
                    <a:pt x="45" y="47"/>
                  </a:cubicBezTo>
                  <a:cubicBezTo>
                    <a:pt x="44" y="47"/>
                    <a:pt x="44" y="47"/>
                    <a:pt x="43" y="47"/>
                  </a:cubicBezTo>
                  <a:cubicBezTo>
                    <a:pt x="43" y="47"/>
                    <a:pt x="42" y="47"/>
                    <a:pt x="42" y="47"/>
                  </a:cubicBezTo>
                  <a:cubicBezTo>
                    <a:pt x="41" y="47"/>
                    <a:pt x="41" y="47"/>
                    <a:pt x="40" y="47"/>
                  </a:cubicBezTo>
                  <a:cubicBezTo>
                    <a:pt x="40" y="47"/>
                    <a:pt x="39" y="47"/>
                    <a:pt x="39" y="47"/>
                  </a:cubicBezTo>
                  <a:cubicBezTo>
                    <a:pt x="28" y="6"/>
                    <a:pt x="28" y="6"/>
                    <a:pt x="28" y="6"/>
                  </a:cubicBezTo>
                  <a:cubicBezTo>
                    <a:pt x="18" y="47"/>
                    <a:pt x="18" y="47"/>
                    <a:pt x="18" y="47"/>
                  </a:cubicBezTo>
                  <a:cubicBezTo>
                    <a:pt x="17" y="47"/>
                    <a:pt x="17" y="47"/>
                    <a:pt x="16" y="47"/>
                  </a:cubicBezTo>
                  <a:cubicBezTo>
                    <a:pt x="16" y="47"/>
                    <a:pt x="15" y="47"/>
                    <a:pt x="15" y="47"/>
                  </a:cubicBezTo>
                  <a:cubicBezTo>
                    <a:pt x="14" y="47"/>
                    <a:pt x="14" y="47"/>
                    <a:pt x="13" y="47"/>
                  </a:cubicBezTo>
                  <a:cubicBezTo>
                    <a:pt x="12" y="47"/>
                    <a:pt x="12" y="47"/>
                    <a:pt x="12"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6">
              <a:extLst>
                <a:ext uri="{FF2B5EF4-FFF2-40B4-BE49-F238E27FC236}">
                  <a16:creationId xmlns:a16="http://schemas.microsoft.com/office/drawing/2014/main" id="{9109D2D4-5805-4E8B-9403-E20EA2A5BF10}"/>
                </a:ext>
              </a:extLst>
            </p:cNvPr>
            <p:cNvSpPr>
              <a:spLocks/>
            </p:cNvSpPr>
            <p:nvPr/>
          </p:nvSpPr>
          <p:spPr bwMode="auto">
            <a:xfrm>
              <a:off x="11851177" y="3086255"/>
              <a:ext cx="6497"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1" y="0"/>
                    <a:pt x="1" y="0"/>
                  </a:cubicBezTo>
                  <a:cubicBezTo>
                    <a:pt x="2" y="0"/>
                    <a:pt x="2" y="0"/>
                    <a:pt x="2" y="0"/>
                  </a:cubicBezTo>
                  <a:cubicBezTo>
                    <a:pt x="3" y="0"/>
                    <a:pt x="3" y="0"/>
                    <a:pt x="3" y="0"/>
                  </a:cubicBezTo>
                  <a:cubicBezTo>
                    <a:pt x="4" y="0"/>
                    <a:pt x="4" y="0"/>
                    <a:pt x="4" y="0"/>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7">
              <a:extLst>
                <a:ext uri="{FF2B5EF4-FFF2-40B4-BE49-F238E27FC236}">
                  <a16:creationId xmlns:a16="http://schemas.microsoft.com/office/drawing/2014/main" id="{E3864C50-FF63-48C6-8EFE-68342EDD3D5B}"/>
                </a:ext>
              </a:extLst>
            </p:cNvPr>
            <p:cNvSpPr>
              <a:spLocks/>
            </p:cNvSpPr>
            <p:nvPr/>
          </p:nvSpPr>
          <p:spPr bwMode="auto">
            <a:xfrm>
              <a:off x="11898823" y="3086255"/>
              <a:ext cx="51256" cy="80854"/>
            </a:xfrm>
            <a:custGeom>
              <a:avLst/>
              <a:gdLst>
                <a:gd name="T0" fmla="*/ 13 w 30"/>
                <a:gd name="T1" fmla="*/ 4 h 47"/>
                <a:gd name="T2" fmla="*/ 0 w 30"/>
                <a:gd name="T3" fmla="*/ 4 h 47"/>
                <a:gd name="T4" fmla="*/ 0 w 30"/>
                <a:gd name="T5" fmla="*/ 3 h 47"/>
                <a:gd name="T6" fmla="*/ 0 w 30"/>
                <a:gd name="T7" fmla="*/ 2 h 47"/>
                <a:gd name="T8" fmla="*/ 0 w 30"/>
                <a:gd name="T9" fmla="*/ 1 h 47"/>
                <a:gd name="T10" fmla="*/ 0 w 30"/>
                <a:gd name="T11" fmla="*/ 0 h 47"/>
                <a:gd name="T12" fmla="*/ 30 w 30"/>
                <a:gd name="T13" fmla="*/ 0 h 47"/>
                <a:gd name="T14" fmla="*/ 30 w 30"/>
                <a:gd name="T15" fmla="*/ 1 h 47"/>
                <a:gd name="T16" fmla="*/ 30 w 30"/>
                <a:gd name="T17" fmla="*/ 2 h 47"/>
                <a:gd name="T18" fmla="*/ 30 w 30"/>
                <a:gd name="T19" fmla="*/ 3 h 47"/>
                <a:gd name="T20" fmla="*/ 30 w 30"/>
                <a:gd name="T21" fmla="*/ 4 h 47"/>
                <a:gd name="T22" fmla="*/ 18 w 30"/>
                <a:gd name="T23" fmla="*/ 4 h 47"/>
                <a:gd name="T24" fmla="*/ 18 w 30"/>
                <a:gd name="T25" fmla="*/ 47 h 47"/>
                <a:gd name="T26" fmla="*/ 16 w 30"/>
                <a:gd name="T27" fmla="*/ 47 h 47"/>
                <a:gd name="T28" fmla="*/ 15 w 30"/>
                <a:gd name="T29" fmla="*/ 47 h 47"/>
                <a:gd name="T30" fmla="*/ 14 w 30"/>
                <a:gd name="T31" fmla="*/ 47 h 47"/>
                <a:gd name="T32" fmla="*/ 13 w 30"/>
                <a:gd name="T33" fmla="*/ 47 h 47"/>
                <a:gd name="T34" fmla="*/ 13 w 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13" y="4"/>
                  </a:moveTo>
                  <a:cubicBezTo>
                    <a:pt x="0" y="4"/>
                    <a:pt x="0" y="4"/>
                    <a:pt x="0" y="4"/>
                  </a:cubicBezTo>
                  <a:cubicBezTo>
                    <a:pt x="0" y="4"/>
                    <a:pt x="0" y="3"/>
                    <a:pt x="0" y="3"/>
                  </a:cubicBezTo>
                  <a:cubicBezTo>
                    <a:pt x="0" y="3"/>
                    <a:pt x="0" y="2"/>
                    <a:pt x="0" y="2"/>
                  </a:cubicBezTo>
                  <a:cubicBezTo>
                    <a:pt x="0" y="2"/>
                    <a:pt x="0" y="1"/>
                    <a:pt x="0" y="1"/>
                  </a:cubicBezTo>
                  <a:cubicBezTo>
                    <a:pt x="0" y="1"/>
                    <a:pt x="0" y="0"/>
                    <a:pt x="0" y="0"/>
                  </a:cubicBezTo>
                  <a:cubicBezTo>
                    <a:pt x="30" y="0"/>
                    <a:pt x="30" y="0"/>
                    <a:pt x="30" y="0"/>
                  </a:cubicBezTo>
                  <a:cubicBezTo>
                    <a:pt x="30" y="0"/>
                    <a:pt x="30" y="1"/>
                    <a:pt x="30" y="1"/>
                  </a:cubicBezTo>
                  <a:cubicBezTo>
                    <a:pt x="30" y="1"/>
                    <a:pt x="30" y="2"/>
                    <a:pt x="30" y="2"/>
                  </a:cubicBezTo>
                  <a:cubicBezTo>
                    <a:pt x="30" y="2"/>
                    <a:pt x="30" y="3"/>
                    <a:pt x="30" y="3"/>
                  </a:cubicBezTo>
                  <a:cubicBezTo>
                    <a:pt x="30" y="3"/>
                    <a:pt x="30" y="4"/>
                    <a:pt x="30" y="4"/>
                  </a:cubicBezTo>
                  <a:cubicBezTo>
                    <a:pt x="18" y="4"/>
                    <a:pt x="18" y="4"/>
                    <a:pt x="18" y="4"/>
                  </a:cubicBezTo>
                  <a:cubicBezTo>
                    <a:pt x="18" y="47"/>
                    <a:pt x="18" y="47"/>
                    <a:pt x="18" y="47"/>
                  </a:cubicBezTo>
                  <a:cubicBezTo>
                    <a:pt x="17" y="47"/>
                    <a:pt x="17" y="47"/>
                    <a:pt x="16" y="47"/>
                  </a:cubicBezTo>
                  <a:cubicBezTo>
                    <a:pt x="16" y="47"/>
                    <a:pt x="16" y="47"/>
                    <a:pt x="15" y="47"/>
                  </a:cubicBezTo>
                  <a:cubicBezTo>
                    <a:pt x="15" y="47"/>
                    <a:pt x="14" y="47"/>
                    <a:pt x="14" y="47"/>
                  </a:cubicBezTo>
                  <a:cubicBezTo>
                    <a:pt x="14" y="47"/>
                    <a:pt x="13" y="47"/>
                    <a:pt x="13" y="47"/>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8">
              <a:extLst>
                <a:ext uri="{FF2B5EF4-FFF2-40B4-BE49-F238E27FC236}">
                  <a16:creationId xmlns:a16="http://schemas.microsoft.com/office/drawing/2014/main" id="{A28DCF89-D1E0-479A-9D8B-E12154CF7017}"/>
                </a:ext>
              </a:extLst>
            </p:cNvPr>
            <p:cNvSpPr>
              <a:spLocks/>
            </p:cNvSpPr>
            <p:nvPr/>
          </p:nvSpPr>
          <p:spPr bwMode="auto">
            <a:xfrm>
              <a:off x="11991228" y="3086255"/>
              <a:ext cx="54865" cy="80854"/>
            </a:xfrm>
            <a:custGeom>
              <a:avLst/>
              <a:gdLst>
                <a:gd name="T0" fmla="*/ 0 w 32"/>
                <a:gd name="T1" fmla="*/ 0 h 47"/>
                <a:gd name="T2" fmla="*/ 1 w 32"/>
                <a:gd name="T3" fmla="*/ 0 h 47"/>
                <a:gd name="T4" fmla="*/ 2 w 32"/>
                <a:gd name="T5" fmla="*/ 0 h 47"/>
                <a:gd name="T6" fmla="*/ 3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3 w 32"/>
                <a:gd name="T41" fmla="*/ 47 h 47"/>
                <a:gd name="T42" fmla="*/ 2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0" y="0"/>
                    <a:pt x="1" y="0"/>
                    <a:pt x="1" y="0"/>
                  </a:cubicBezTo>
                  <a:cubicBezTo>
                    <a:pt x="2" y="0"/>
                    <a:pt x="2" y="0"/>
                    <a:pt x="2" y="0"/>
                  </a:cubicBezTo>
                  <a:cubicBezTo>
                    <a:pt x="3" y="0"/>
                    <a:pt x="3" y="0"/>
                    <a:pt x="3" y="0"/>
                  </a:cubicBezTo>
                  <a:cubicBezTo>
                    <a:pt x="4" y="0"/>
                    <a:pt x="4" y="0"/>
                    <a:pt x="5" y="0"/>
                  </a:cubicBezTo>
                  <a:cubicBezTo>
                    <a:pt x="5" y="20"/>
                    <a:pt x="5" y="20"/>
                    <a:pt x="5" y="20"/>
                  </a:cubicBezTo>
                  <a:cubicBezTo>
                    <a:pt x="28" y="20"/>
                    <a:pt x="28" y="20"/>
                    <a:pt x="28" y="20"/>
                  </a:cubicBezTo>
                  <a:cubicBezTo>
                    <a:pt x="28" y="0"/>
                    <a:pt x="28" y="0"/>
                    <a:pt x="28" y="0"/>
                  </a:cubicBezTo>
                  <a:cubicBezTo>
                    <a:pt x="28" y="0"/>
                    <a:pt x="29"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1" y="47"/>
                    <a:pt x="30" y="47"/>
                  </a:cubicBezTo>
                  <a:cubicBezTo>
                    <a:pt x="30" y="47"/>
                    <a:pt x="29" y="47"/>
                    <a:pt x="29" y="47"/>
                  </a:cubicBezTo>
                  <a:cubicBezTo>
                    <a:pt x="29" y="47"/>
                    <a:pt x="28" y="47"/>
                    <a:pt x="28" y="47"/>
                  </a:cubicBezTo>
                  <a:cubicBezTo>
                    <a:pt x="28" y="24"/>
                    <a:pt x="28" y="24"/>
                    <a:pt x="28" y="24"/>
                  </a:cubicBezTo>
                  <a:cubicBezTo>
                    <a:pt x="5" y="24"/>
                    <a:pt x="5" y="24"/>
                    <a:pt x="5" y="24"/>
                  </a:cubicBezTo>
                  <a:cubicBezTo>
                    <a:pt x="5" y="47"/>
                    <a:pt x="5" y="47"/>
                    <a:pt x="5"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9">
              <a:extLst>
                <a:ext uri="{FF2B5EF4-FFF2-40B4-BE49-F238E27FC236}">
                  <a16:creationId xmlns:a16="http://schemas.microsoft.com/office/drawing/2014/main" id="{73BE61D8-66C3-484B-AB9E-7BC7F8A26098}"/>
                </a:ext>
              </a:extLst>
            </p:cNvPr>
            <p:cNvSpPr>
              <a:spLocks/>
            </p:cNvSpPr>
            <p:nvPr/>
          </p:nvSpPr>
          <p:spPr bwMode="auto">
            <a:xfrm>
              <a:off x="12151492" y="3086255"/>
              <a:ext cx="43315" cy="80854"/>
            </a:xfrm>
            <a:custGeom>
              <a:avLst/>
              <a:gdLst>
                <a:gd name="T0" fmla="*/ 0 w 25"/>
                <a:gd name="T1" fmla="*/ 0 h 47"/>
                <a:gd name="T2" fmla="*/ 1 w 25"/>
                <a:gd name="T3" fmla="*/ 0 h 47"/>
                <a:gd name="T4" fmla="*/ 2 w 25"/>
                <a:gd name="T5" fmla="*/ 0 h 47"/>
                <a:gd name="T6" fmla="*/ 3 w 25"/>
                <a:gd name="T7" fmla="*/ 0 h 47"/>
                <a:gd name="T8" fmla="*/ 4 w 25"/>
                <a:gd name="T9" fmla="*/ 0 h 47"/>
                <a:gd name="T10" fmla="*/ 4 w 25"/>
                <a:gd name="T11" fmla="*/ 43 h 47"/>
                <a:gd name="T12" fmla="*/ 25 w 25"/>
                <a:gd name="T13" fmla="*/ 43 h 47"/>
                <a:gd name="T14" fmla="*/ 25 w 25"/>
                <a:gd name="T15" fmla="*/ 44 h 47"/>
                <a:gd name="T16" fmla="*/ 25 w 25"/>
                <a:gd name="T17" fmla="*/ 45 h 47"/>
                <a:gd name="T18" fmla="*/ 25 w 25"/>
                <a:gd name="T19" fmla="*/ 46 h 47"/>
                <a:gd name="T20" fmla="*/ 25 w 25"/>
                <a:gd name="T21" fmla="*/ 47 h 47"/>
                <a:gd name="T22" fmla="*/ 0 w 25"/>
                <a:gd name="T23" fmla="*/ 47 h 47"/>
                <a:gd name="T24" fmla="*/ 0 w 2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7">
                  <a:moveTo>
                    <a:pt x="0" y="0"/>
                  </a:moveTo>
                  <a:cubicBezTo>
                    <a:pt x="0" y="0"/>
                    <a:pt x="0" y="0"/>
                    <a:pt x="1" y="0"/>
                  </a:cubicBezTo>
                  <a:cubicBezTo>
                    <a:pt x="1" y="0"/>
                    <a:pt x="2" y="0"/>
                    <a:pt x="2" y="0"/>
                  </a:cubicBezTo>
                  <a:cubicBezTo>
                    <a:pt x="2" y="0"/>
                    <a:pt x="3" y="0"/>
                    <a:pt x="3" y="0"/>
                  </a:cubicBezTo>
                  <a:cubicBezTo>
                    <a:pt x="4" y="0"/>
                    <a:pt x="4" y="0"/>
                    <a:pt x="4" y="0"/>
                  </a:cubicBezTo>
                  <a:cubicBezTo>
                    <a:pt x="4" y="43"/>
                    <a:pt x="4" y="43"/>
                    <a:pt x="4" y="43"/>
                  </a:cubicBezTo>
                  <a:cubicBezTo>
                    <a:pt x="25" y="43"/>
                    <a:pt x="25" y="43"/>
                    <a:pt x="25" y="43"/>
                  </a:cubicBezTo>
                  <a:cubicBezTo>
                    <a:pt x="25" y="43"/>
                    <a:pt x="25" y="44"/>
                    <a:pt x="25" y="44"/>
                  </a:cubicBezTo>
                  <a:cubicBezTo>
                    <a:pt x="25" y="45"/>
                    <a:pt x="25" y="45"/>
                    <a:pt x="25" y="45"/>
                  </a:cubicBezTo>
                  <a:cubicBezTo>
                    <a:pt x="25" y="46"/>
                    <a:pt x="25" y="46"/>
                    <a:pt x="25" y="46"/>
                  </a:cubicBezTo>
                  <a:cubicBezTo>
                    <a:pt x="25" y="47"/>
                    <a:pt x="25" y="47"/>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0">
              <a:extLst>
                <a:ext uri="{FF2B5EF4-FFF2-40B4-BE49-F238E27FC236}">
                  <a16:creationId xmlns:a16="http://schemas.microsoft.com/office/drawing/2014/main" id="{CFC58C94-9AAE-4626-A0A3-4558B8881DB4}"/>
                </a:ext>
              </a:extLst>
            </p:cNvPr>
            <p:cNvSpPr>
              <a:spLocks noEditPoints="1"/>
            </p:cNvSpPr>
            <p:nvPr/>
          </p:nvSpPr>
          <p:spPr bwMode="auto">
            <a:xfrm>
              <a:off x="12227293" y="3084811"/>
              <a:ext cx="66416" cy="83742"/>
            </a:xfrm>
            <a:custGeom>
              <a:avLst/>
              <a:gdLst>
                <a:gd name="T0" fmla="*/ 19 w 39"/>
                <a:gd name="T1" fmla="*/ 49 h 49"/>
                <a:gd name="T2" fmla="*/ 11 w 39"/>
                <a:gd name="T3" fmla="*/ 47 h 49"/>
                <a:gd name="T4" fmla="*/ 5 w 39"/>
                <a:gd name="T5" fmla="*/ 42 h 49"/>
                <a:gd name="T6" fmla="*/ 1 w 39"/>
                <a:gd name="T7" fmla="*/ 34 h 49"/>
                <a:gd name="T8" fmla="*/ 0 w 39"/>
                <a:gd name="T9" fmla="*/ 25 h 49"/>
                <a:gd name="T10" fmla="*/ 1 w 39"/>
                <a:gd name="T11" fmla="*/ 15 h 49"/>
                <a:gd name="T12" fmla="*/ 5 w 39"/>
                <a:gd name="T13" fmla="*/ 7 h 49"/>
                <a:gd name="T14" fmla="*/ 11 w 39"/>
                <a:gd name="T15" fmla="*/ 2 h 49"/>
                <a:gd name="T16" fmla="*/ 19 w 39"/>
                <a:gd name="T17" fmla="*/ 0 h 49"/>
                <a:gd name="T18" fmla="*/ 28 w 39"/>
                <a:gd name="T19" fmla="*/ 2 h 49"/>
                <a:gd name="T20" fmla="*/ 34 w 39"/>
                <a:gd name="T21" fmla="*/ 7 h 49"/>
                <a:gd name="T22" fmla="*/ 38 w 39"/>
                <a:gd name="T23" fmla="*/ 15 h 49"/>
                <a:gd name="T24" fmla="*/ 39 w 39"/>
                <a:gd name="T25" fmla="*/ 25 h 49"/>
                <a:gd name="T26" fmla="*/ 38 w 39"/>
                <a:gd name="T27" fmla="*/ 34 h 49"/>
                <a:gd name="T28" fmla="*/ 34 w 39"/>
                <a:gd name="T29" fmla="*/ 42 h 49"/>
                <a:gd name="T30" fmla="*/ 28 w 39"/>
                <a:gd name="T31" fmla="*/ 47 h 49"/>
                <a:gd name="T32" fmla="*/ 19 w 39"/>
                <a:gd name="T33" fmla="*/ 49 h 49"/>
                <a:gd name="T34" fmla="*/ 19 w 39"/>
                <a:gd name="T35" fmla="*/ 45 h 49"/>
                <a:gd name="T36" fmla="*/ 26 w 39"/>
                <a:gd name="T37" fmla="*/ 43 h 49"/>
                <a:gd name="T38" fmla="*/ 31 w 39"/>
                <a:gd name="T39" fmla="*/ 39 h 49"/>
                <a:gd name="T40" fmla="*/ 33 w 39"/>
                <a:gd name="T41" fmla="*/ 33 h 49"/>
                <a:gd name="T42" fmla="*/ 34 w 39"/>
                <a:gd name="T43" fmla="*/ 25 h 49"/>
                <a:gd name="T44" fmla="*/ 33 w 39"/>
                <a:gd name="T45" fmla="*/ 16 h 49"/>
                <a:gd name="T46" fmla="*/ 31 w 39"/>
                <a:gd name="T47" fmla="*/ 10 h 49"/>
                <a:gd name="T48" fmla="*/ 26 w 39"/>
                <a:gd name="T49" fmla="*/ 6 h 49"/>
                <a:gd name="T50" fmla="*/ 19 w 39"/>
                <a:gd name="T51" fmla="*/ 4 h 49"/>
                <a:gd name="T52" fmla="*/ 13 w 39"/>
                <a:gd name="T53" fmla="*/ 6 h 49"/>
                <a:gd name="T54" fmla="*/ 8 w 39"/>
                <a:gd name="T55" fmla="*/ 10 h 49"/>
                <a:gd name="T56" fmla="*/ 6 w 39"/>
                <a:gd name="T57" fmla="*/ 16 h 49"/>
                <a:gd name="T58" fmla="*/ 5 w 39"/>
                <a:gd name="T59" fmla="*/ 25 h 49"/>
                <a:gd name="T60" fmla="*/ 6 w 39"/>
                <a:gd name="T61" fmla="*/ 33 h 49"/>
                <a:gd name="T62" fmla="*/ 8 w 39"/>
                <a:gd name="T63" fmla="*/ 39 h 49"/>
                <a:gd name="T64" fmla="*/ 13 w 39"/>
                <a:gd name="T65" fmla="*/ 43 h 49"/>
                <a:gd name="T66" fmla="*/ 19 w 39"/>
                <a:gd name="T6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9">
                  <a:moveTo>
                    <a:pt x="19" y="49"/>
                  </a:moveTo>
                  <a:cubicBezTo>
                    <a:pt x="16" y="49"/>
                    <a:pt x="13" y="49"/>
                    <a:pt x="11" y="47"/>
                  </a:cubicBezTo>
                  <a:cubicBezTo>
                    <a:pt x="8" y="46"/>
                    <a:pt x="6" y="44"/>
                    <a:pt x="5" y="42"/>
                  </a:cubicBezTo>
                  <a:cubicBezTo>
                    <a:pt x="3" y="40"/>
                    <a:pt x="2" y="37"/>
                    <a:pt x="1" y="34"/>
                  </a:cubicBezTo>
                  <a:cubicBezTo>
                    <a:pt x="0" y="31"/>
                    <a:pt x="0" y="28"/>
                    <a:pt x="0" y="25"/>
                  </a:cubicBezTo>
                  <a:cubicBezTo>
                    <a:pt x="0" y="21"/>
                    <a:pt x="0" y="18"/>
                    <a:pt x="1" y="15"/>
                  </a:cubicBezTo>
                  <a:cubicBezTo>
                    <a:pt x="2" y="12"/>
                    <a:pt x="3" y="9"/>
                    <a:pt x="5" y="7"/>
                  </a:cubicBezTo>
                  <a:cubicBezTo>
                    <a:pt x="6" y="5"/>
                    <a:pt x="8" y="3"/>
                    <a:pt x="11" y="2"/>
                  </a:cubicBezTo>
                  <a:cubicBezTo>
                    <a:pt x="13" y="1"/>
                    <a:pt x="16" y="0"/>
                    <a:pt x="19" y="0"/>
                  </a:cubicBezTo>
                  <a:cubicBezTo>
                    <a:pt x="23" y="0"/>
                    <a:pt x="26" y="1"/>
                    <a:pt x="28" y="2"/>
                  </a:cubicBezTo>
                  <a:cubicBezTo>
                    <a:pt x="31" y="3"/>
                    <a:pt x="33" y="5"/>
                    <a:pt x="34" y="7"/>
                  </a:cubicBezTo>
                  <a:cubicBezTo>
                    <a:pt x="36" y="9"/>
                    <a:pt x="37" y="12"/>
                    <a:pt x="38" y="15"/>
                  </a:cubicBezTo>
                  <a:cubicBezTo>
                    <a:pt x="39" y="18"/>
                    <a:pt x="39" y="21"/>
                    <a:pt x="39" y="25"/>
                  </a:cubicBezTo>
                  <a:cubicBezTo>
                    <a:pt x="39" y="28"/>
                    <a:pt x="39" y="31"/>
                    <a:pt x="38" y="34"/>
                  </a:cubicBezTo>
                  <a:cubicBezTo>
                    <a:pt x="37" y="37"/>
                    <a:pt x="36" y="40"/>
                    <a:pt x="34" y="42"/>
                  </a:cubicBezTo>
                  <a:cubicBezTo>
                    <a:pt x="33" y="44"/>
                    <a:pt x="31" y="46"/>
                    <a:pt x="28" y="47"/>
                  </a:cubicBezTo>
                  <a:cubicBezTo>
                    <a:pt x="26" y="49"/>
                    <a:pt x="23" y="49"/>
                    <a:pt x="19" y="49"/>
                  </a:cubicBezTo>
                  <a:close/>
                  <a:moveTo>
                    <a:pt x="19" y="45"/>
                  </a:moveTo>
                  <a:cubicBezTo>
                    <a:pt x="22" y="45"/>
                    <a:pt x="24" y="44"/>
                    <a:pt x="26" y="43"/>
                  </a:cubicBezTo>
                  <a:cubicBezTo>
                    <a:pt x="28" y="42"/>
                    <a:pt x="29" y="41"/>
                    <a:pt x="31" y="39"/>
                  </a:cubicBezTo>
                  <a:cubicBezTo>
                    <a:pt x="32" y="38"/>
                    <a:pt x="33" y="35"/>
                    <a:pt x="33" y="33"/>
                  </a:cubicBezTo>
                  <a:cubicBezTo>
                    <a:pt x="34" y="30"/>
                    <a:pt x="34" y="28"/>
                    <a:pt x="34" y="25"/>
                  </a:cubicBezTo>
                  <a:cubicBezTo>
                    <a:pt x="34" y="22"/>
                    <a:pt x="34" y="19"/>
                    <a:pt x="33" y="16"/>
                  </a:cubicBezTo>
                  <a:cubicBezTo>
                    <a:pt x="33" y="14"/>
                    <a:pt x="32" y="12"/>
                    <a:pt x="31" y="10"/>
                  </a:cubicBezTo>
                  <a:cubicBezTo>
                    <a:pt x="29" y="8"/>
                    <a:pt x="28" y="7"/>
                    <a:pt x="26" y="6"/>
                  </a:cubicBezTo>
                  <a:cubicBezTo>
                    <a:pt x="24" y="5"/>
                    <a:pt x="22" y="4"/>
                    <a:pt x="19" y="4"/>
                  </a:cubicBezTo>
                  <a:cubicBezTo>
                    <a:pt x="17" y="4"/>
                    <a:pt x="15" y="5"/>
                    <a:pt x="13" y="6"/>
                  </a:cubicBezTo>
                  <a:cubicBezTo>
                    <a:pt x="11" y="7"/>
                    <a:pt x="9" y="8"/>
                    <a:pt x="8" y="10"/>
                  </a:cubicBezTo>
                  <a:cubicBezTo>
                    <a:pt x="7" y="12"/>
                    <a:pt x="6" y="14"/>
                    <a:pt x="6" y="16"/>
                  </a:cubicBezTo>
                  <a:cubicBezTo>
                    <a:pt x="5" y="19"/>
                    <a:pt x="5" y="22"/>
                    <a:pt x="5" y="25"/>
                  </a:cubicBezTo>
                  <a:cubicBezTo>
                    <a:pt x="5" y="28"/>
                    <a:pt x="5" y="30"/>
                    <a:pt x="6" y="33"/>
                  </a:cubicBezTo>
                  <a:cubicBezTo>
                    <a:pt x="6" y="35"/>
                    <a:pt x="7" y="38"/>
                    <a:pt x="8" y="39"/>
                  </a:cubicBezTo>
                  <a:cubicBezTo>
                    <a:pt x="9" y="41"/>
                    <a:pt x="11" y="42"/>
                    <a:pt x="13" y="43"/>
                  </a:cubicBezTo>
                  <a:cubicBezTo>
                    <a:pt x="15" y="44"/>
                    <a:pt x="17" y="45"/>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1">
              <a:extLst>
                <a:ext uri="{FF2B5EF4-FFF2-40B4-BE49-F238E27FC236}">
                  <a16:creationId xmlns:a16="http://schemas.microsoft.com/office/drawing/2014/main" id="{ABAA85F3-D4B5-4E97-A1EE-81BA62D5B31F}"/>
                </a:ext>
              </a:extLst>
            </p:cNvPr>
            <p:cNvSpPr>
              <a:spLocks/>
            </p:cNvSpPr>
            <p:nvPr/>
          </p:nvSpPr>
          <p:spPr bwMode="auto">
            <a:xfrm>
              <a:off x="12327638" y="3086255"/>
              <a:ext cx="63528" cy="80854"/>
            </a:xfrm>
            <a:custGeom>
              <a:avLst/>
              <a:gdLst>
                <a:gd name="T0" fmla="*/ 0 w 37"/>
                <a:gd name="T1" fmla="*/ 0 h 47"/>
                <a:gd name="T2" fmla="*/ 1 w 37"/>
                <a:gd name="T3" fmla="*/ 0 h 47"/>
                <a:gd name="T4" fmla="*/ 3 w 37"/>
                <a:gd name="T5" fmla="*/ 0 h 47"/>
                <a:gd name="T6" fmla="*/ 4 w 37"/>
                <a:gd name="T7" fmla="*/ 0 h 47"/>
                <a:gd name="T8" fmla="*/ 6 w 37"/>
                <a:gd name="T9" fmla="*/ 0 h 47"/>
                <a:gd name="T10" fmla="*/ 19 w 37"/>
                <a:gd name="T11" fmla="*/ 43 h 47"/>
                <a:gd name="T12" fmla="*/ 32 w 37"/>
                <a:gd name="T13" fmla="*/ 0 h 47"/>
                <a:gd name="T14" fmla="*/ 33 w 37"/>
                <a:gd name="T15" fmla="*/ 0 h 47"/>
                <a:gd name="T16" fmla="*/ 34 w 37"/>
                <a:gd name="T17" fmla="*/ 0 h 47"/>
                <a:gd name="T18" fmla="*/ 36 w 37"/>
                <a:gd name="T19" fmla="*/ 0 h 47"/>
                <a:gd name="T20" fmla="*/ 37 w 37"/>
                <a:gd name="T21" fmla="*/ 0 h 47"/>
                <a:gd name="T22" fmla="*/ 21 w 37"/>
                <a:gd name="T23" fmla="*/ 47 h 47"/>
                <a:gd name="T24" fmla="*/ 20 w 37"/>
                <a:gd name="T25" fmla="*/ 47 h 47"/>
                <a:gd name="T26" fmla="*/ 19 w 37"/>
                <a:gd name="T27" fmla="*/ 47 h 47"/>
                <a:gd name="T28" fmla="*/ 17 w 37"/>
                <a:gd name="T29" fmla="*/ 47 h 47"/>
                <a:gd name="T30" fmla="*/ 16 w 37"/>
                <a:gd name="T31" fmla="*/ 47 h 47"/>
                <a:gd name="T32" fmla="*/ 0 w 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7">
                  <a:moveTo>
                    <a:pt x="0" y="0"/>
                  </a:moveTo>
                  <a:cubicBezTo>
                    <a:pt x="1" y="0"/>
                    <a:pt x="1" y="0"/>
                    <a:pt x="1" y="0"/>
                  </a:cubicBezTo>
                  <a:cubicBezTo>
                    <a:pt x="2" y="0"/>
                    <a:pt x="2" y="0"/>
                    <a:pt x="3" y="0"/>
                  </a:cubicBezTo>
                  <a:cubicBezTo>
                    <a:pt x="3" y="0"/>
                    <a:pt x="4" y="0"/>
                    <a:pt x="4" y="0"/>
                  </a:cubicBezTo>
                  <a:cubicBezTo>
                    <a:pt x="5" y="0"/>
                    <a:pt x="5" y="0"/>
                    <a:pt x="6" y="0"/>
                  </a:cubicBezTo>
                  <a:cubicBezTo>
                    <a:pt x="19" y="43"/>
                    <a:pt x="19" y="43"/>
                    <a:pt x="19" y="43"/>
                  </a:cubicBezTo>
                  <a:cubicBezTo>
                    <a:pt x="32" y="0"/>
                    <a:pt x="32" y="0"/>
                    <a:pt x="32" y="0"/>
                  </a:cubicBezTo>
                  <a:cubicBezTo>
                    <a:pt x="32" y="0"/>
                    <a:pt x="33" y="0"/>
                    <a:pt x="33" y="0"/>
                  </a:cubicBezTo>
                  <a:cubicBezTo>
                    <a:pt x="33" y="0"/>
                    <a:pt x="34" y="0"/>
                    <a:pt x="34" y="0"/>
                  </a:cubicBezTo>
                  <a:cubicBezTo>
                    <a:pt x="35" y="0"/>
                    <a:pt x="35" y="0"/>
                    <a:pt x="36" y="0"/>
                  </a:cubicBezTo>
                  <a:cubicBezTo>
                    <a:pt x="36" y="0"/>
                    <a:pt x="37" y="0"/>
                    <a:pt x="37" y="0"/>
                  </a:cubicBezTo>
                  <a:cubicBezTo>
                    <a:pt x="21" y="47"/>
                    <a:pt x="21" y="47"/>
                    <a:pt x="21" y="47"/>
                  </a:cubicBezTo>
                  <a:cubicBezTo>
                    <a:pt x="21" y="47"/>
                    <a:pt x="21" y="47"/>
                    <a:pt x="20" y="47"/>
                  </a:cubicBezTo>
                  <a:cubicBezTo>
                    <a:pt x="19" y="47"/>
                    <a:pt x="19" y="47"/>
                    <a:pt x="19" y="47"/>
                  </a:cubicBezTo>
                  <a:cubicBezTo>
                    <a:pt x="18" y="47"/>
                    <a:pt x="18" y="47"/>
                    <a:pt x="17" y="47"/>
                  </a:cubicBezTo>
                  <a:cubicBezTo>
                    <a:pt x="17" y="47"/>
                    <a:pt x="16" y="47"/>
                    <a:pt x="16"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2">
              <a:extLst>
                <a:ext uri="{FF2B5EF4-FFF2-40B4-BE49-F238E27FC236}">
                  <a16:creationId xmlns:a16="http://schemas.microsoft.com/office/drawing/2014/main" id="{4042DB57-F499-4132-9497-CB4232DC279E}"/>
                </a:ext>
              </a:extLst>
            </p:cNvPr>
            <p:cNvSpPr>
              <a:spLocks/>
            </p:cNvSpPr>
            <p:nvPr/>
          </p:nvSpPr>
          <p:spPr bwMode="auto">
            <a:xfrm>
              <a:off x="12432316" y="3086255"/>
              <a:ext cx="44759" cy="80854"/>
            </a:xfrm>
            <a:custGeom>
              <a:avLst/>
              <a:gdLst>
                <a:gd name="T0" fmla="*/ 0 w 26"/>
                <a:gd name="T1" fmla="*/ 0 h 47"/>
                <a:gd name="T2" fmla="*/ 26 w 26"/>
                <a:gd name="T3" fmla="*/ 0 h 47"/>
                <a:gd name="T4" fmla="*/ 26 w 26"/>
                <a:gd name="T5" fmla="*/ 1 h 47"/>
                <a:gd name="T6" fmla="*/ 26 w 26"/>
                <a:gd name="T7" fmla="*/ 2 h 47"/>
                <a:gd name="T8" fmla="*/ 26 w 26"/>
                <a:gd name="T9" fmla="*/ 3 h 47"/>
                <a:gd name="T10" fmla="*/ 26 w 26"/>
                <a:gd name="T11" fmla="*/ 4 h 47"/>
                <a:gd name="T12" fmla="*/ 5 w 26"/>
                <a:gd name="T13" fmla="*/ 4 h 47"/>
                <a:gd name="T14" fmla="*/ 5 w 26"/>
                <a:gd name="T15" fmla="*/ 20 h 47"/>
                <a:gd name="T16" fmla="*/ 22 w 26"/>
                <a:gd name="T17" fmla="*/ 20 h 47"/>
                <a:gd name="T18" fmla="*/ 22 w 26"/>
                <a:gd name="T19" fmla="*/ 21 h 47"/>
                <a:gd name="T20" fmla="*/ 22 w 26"/>
                <a:gd name="T21" fmla="*/ 22 h 47"/>
                <a:gd name="T22" fmla="*/ 22 w 26"/>
                <a:gd name="T23" fmla="*/ 23 h 47"/>
                <a:gd name="T24" fmla="*/ 22 w 26"/>
                <a:gd name="T25" fmla="*/ 24 h 47"/>
                <a:gd name="T26" fmla="*/ 5 w 26"/>
                <a:gd name="T27" fmla="*/ 24 h 47"/>
                <a:gd name="T28" fmla="*/ 5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6" y="0"/>
                    <a:pt x="26" y="0"/>
                    <a:pt x="26" y="0"/>
                  </a:cubicBezTo>
                  <a:cubicBezTo>
                    <a:pt x="26" y="0"/>
                    <a:pt x="26" y="1"/>
                    <a:pt x="26" y="1"/>
                  </a:cubicBezTo>
                  <a:cubicBezTo>
                    <a:pt x="26" y="1"/>
                    <a:pt x="26" y="2"/>
                    <a:pt x="26" y="2"/>
                  </a:cubicBezTo>
                  <a:cubicBezTo>
                    <a:pt x="26" y="2"/>
                    <a:pt x="26" y="3"/>
                    <a:pt x="26" y="3"/>
                  </a:cubicBezTo>
                  <a:cubicBezTo>
                    <a:pt x="26" y="4"/>
                    <a:pt x="26" y="4"/>
                    <a:pt x="26" y="4"/>
                  </a:cubicBezTo>
                  <a:cubicBezTo>
                    <a:pt x="5" y="4"/>
                    <a:pt x="5" y="4"/>
                    <a:pt x="5" y="4"/>
                  </a:cubicBezTo>
                  <a:cubicBezTo>
                    <a:pt x="5" y="20"/>
                    <a:pt x="5" y="20"/>
                    <a:pt x="5" y="20"/>
                  </a:cubicBezTo>
                  <a:cubicBezTo>
                    <a:pt x="22" y="20"/>
                    <a:pt x="22" y="20"/>
                    <a:pt x="22" y="20"/>
                  </a:cubicBezTo>
                  <a:cubicBezTo>
                    <a:pt x="22" y="20"/>
                    <a:pt x="22" y="21"/>
                    <a:pt x="22" y="21"/>
                  </a:cubicBezTo>
                  <a:cubicBezTo>
                    <a:pt x="22" y="21"/>
                    <a:pt x="22" y="22"/>
                    <a:pt x="22" y="22"/>
                  </a:cubicBezTo>
                  <a:cubicBezTo>
                    <a:pt x="22" y="22"/>
                    <a:pt x="22" y="23"/>
                    <a:pt x="22" y="23"/>
                  </a:cubicBezTo>
                  <a:cubicBezTo>
                    <a:pt x="22" y="24"/>
                    <a:pt x="22" y="24"/>
                    <a:pt x="22" y="24"/>
                  </a:cubicBezTo>
                  <a:cubicBezTo>
                    <a:pt x="5" y="24"/>
                    <a:pt x="5" y="24"/>
                    <a:pt x="5" y="24"/>
                  </a:cubicBezTo>
                  <a:cubicBezTo>
                    <a:pt x="5" y="43"/>
                    <a:pt x="5" y="43"/>
                    <a:pt x="5"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Group 66">
            <a:extLst>
              <a:ext uri="{FF2B5EF4-FFF2-40B4-BE49-F238E27FC236}">
                <a16:creationId xmlns:a16="http://schemas.microsoft.com/office/drawing/2014/main" id="{6E2ED139-46A7-4D0E-9B9E-7C835B4838FA}"/>
              </a:ext>
            </a:extLst>
          </p:cNvPr>
          <p:cNvGrpSpPr/>
          <p:nvPr/>
        </p:nvGrpSpPr>
        <p:grpSpPr>
          <a:xfrm>
            <a:off x="6909653" y="4381237"/>
            <a:ext cx="1149440" cy="416795"/>
            <a:chOff x="10605106" y="4818666"/>
            <a:chExt cx="1791654" cy="649668"/>
          </a:xfrm>
          <a:solidFill>
            <a:schemeClr val="bg1"/>
          </a:solidFill>
        </p:grpSpPr>
        <p:sp>
          <p:nvSpPr>
            <p:cNvPr id="68" name="Freeform 56">
              <a:extLst>
                <a:ext uri="{FF2B5EF4-FFF2-40B4-BE49-F238E27FC236}">
                  <a16:creationId xmlns:a16="http://schemas.microsoft.com/office/drawing/2014/main" id="{0C92D315-3DBA-43D0-AC53-550F7CEEAB4F}"/>
                </a:ext>
              </a:extLst>
            </p:cNvPr>
            <p:cNvSpPr>
              <a:spLocks/>
            </p:cNvSpPr>
            <p:nvPr/>
          </p:nvSpPr>
          <p:spPr bwMode="auto">
            <a:xfrm>
              <a:off x="11392655" y="4821003"/>
              <a:ext cx="158912" cy="242262"/>
            </a:xfrm>
            <a:custGeom>
              <a:avLst/>
              <a:gdLst>
                <a:gd name="T0" fmla="*/ 76 w 86"/>
                <a:gd name="T1" fmla="*/ 21 h 131"/>
                <a:gd name="T2" fmla="*/ 60 w 86"/>
                <a:gd name="T3" fmla="*/ 13 h 131"/>
                <a:gd name="T4" fmla="*/ 44 w 86"/>
                <a:gd name="T5" fmla="*/ 11 h 131"/>
                <a:gd name="T6" fmla="*/ 25 w 86"/>
                <a:gd name="T7" fmla="*/ 16 h 131"/>
                <a:gd name="T8" fmla="*/ 17 w 86"/>
                <a:gd name="T9" fmla="*/ 32 h 131"/>
                <a:gd name="T10" fmla="*/ 20 w 86"/>
                <a:gd name="T11" fmla="*/ 41 h 131"/>
                <a:gd name="T12" fmla="*/ 27 w 86"/>
                <a:gd name="T13" fmla="*/ 49 h 131"/>
                <a:gd name="T14" fmla="*/ 36 w 86"/>
                <a:gd name="T15" fmla="*/ 54 h 131"/>
                <a:gd name="T16" fmla="*/ 48 w 86"/>
                <a:gd name="T17" fmla="*/ 58 h 131"/>
                <a:gd name="T18" fmla="*/ 61 w 86"/>
                <a:gd name="T19" fmla="*/ 63 h 131"/>
                <a:gd name="T20" fmla="*/ 74 w 86"/>
                <a:gd name="T21" fmla="*/ 70 h 131"/>
                <a:gd name="T22" fmla="*/ 82 w 86"/>
                <a:gd name="T23" fmla="*/ 80 h 131"/>
                <a:gd name="T24" fmla="*/ 86 w 86"/>
                <a:gd name="T25" fmla="*/ 95 h 131"/>
                <a:gd name="T26" fmla="*/ 82 w 86"/>
                <a:gd name="T27" fmla="*/ 111 h 131"/>
                <a:gd name="T28" fmla="*/ 73 w 86"/>
                <a:gd name="T29" fmla="*/ 122 h 131"/>
                <a:gd name="T30" fmla="*/ 59 w 86"/>
                <a:gd name="T31" fmla="*/ 128 h 131"/>
                <a:gd name="T32" fmla="*/ 43 w 86"/>
                <a:gd name="T33" fmla="*/ 131 h 131"/>
                <a:gd name="T34" fmla="*/ 20 w 86"/>
                <a:gd name="T35" fmla="*/ 126 h 131"/>
                <a:gd name="T36" fmla="*/ 0 w 86"/>
                <a:gd name="T37" fmla="*/ 114 h 131"/>
                <a:gd name="T38" fmla="*/ 4 w 86"/>
                <a:gd name="T39" fmla="*/ 104 h 131"/>
                <a:gd name="T40" fmla="*/ 23 w 86"/>
                <a:gd name="T41" fmla="*/ 115 h 131"/>
                <a:gd name="T42" fmla="*/ 44 w 86"/>
                <a:gd name="T43" fmla="*/ 119 h 131"/>
                <a:gd name="T44" fmla="*/ 55 w 86"/>
                <a:gd name="T45" fmla="*/ 118 h 131"/>
                <a:gd name="T46" fmla="*/ 65 w 86"/>
                <a:gd name="T47" fmla="*/ 114 h 131"/>
                <a:gd name="T48" fmla="*/ 71 w 86"/>
                <a:gd name="T49" fmla="*/ 107 h 131"/>
                <a:gd name="T50" fmla="*/ 73 w 86"/>
                <a:gd name="T51" fmla="*/ 98 h 131"/>
                <a:gd name="T52" fmla="*/ 70 w 86"/>
                <a:gd name="T53" fmla="*/ 87 h 131"/>
                <a:gd name="T54" fmla="*/ 63 w 86"/>
                <a:gd name="T55" fmla="*/ 79 h 131"/>
                <a:gd name="T56" fmla="*/ 52 w 86"/>
                <a:gd name="T57" fmla="*/ 73 h 131"/>
                <a:gd name="T58" fmla="*/ 39 w 86"/>
                <a:gd name="T59" fmla="*/ 69 h 131"/>
                <a:gd name="T60" fmla="*/ 27 w 86"/>
                <a:gd name="T61" fmla="*/ 63 h 131"/>
                <a:gd name="T62" fmla="*/ 16 w 86"/>
                <a:gd name="T63" fmla="*/ 56 h 131"/>
                <a:gd name="T64" fmla="*/ 8 w 86"/>
                <a:gd name="T65" fmla="*/ 46 h 131"/>
                <a:gd name="T66" fmla="*/ 5 w 86"/>
                <a:gd name="T67" fmla="*/ 33 h 131"/>
                <a:gd name="T68" fmla="*/ 8 w 86"/>
                <a:gd name="T69" fmla="*/ 18 h 131"/>
                <a:gd name="T70" fmla="*/ 17 w 86"/>
                <a:gd name="T71" fmla="*/ 8 h 131"/>
                <a:gd name="T72" fmla="*/ 30 w 86"/>
                <a:gd name="T73" fmla="*/ 2 h 131"/>
                <a:gd name="T74" fmla="*/ 45 w 86"/>
                <a:gd name="T75" fmla="*/ 0 h 131"/>
                <a:gd name="T76" fmla="*/ 64 w 86"/>
                <a:gd name="T77" fmla="*/ 2 h 131"/>
                <a:gd name="T78" fmla="*/ 80 w 86"/>
                <a:gd name="T79" fmla="*/ 10 h 131"/>
                <a:gd name="T80" fmla="*/ 76 w 86"/>
                <a:gd name="T81" fmla="*/ 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31">
                  <a:moveTo>
                    <a:pt x="76" y="21"/>
                  </a:moveTo>
                  <a:cubicBezTo>
                    <a:pt x="71" y="18"/>
                    <a:pt x="66" y="15"/>
                    <a:pt x="60" y="13"/>
                  </a:cubicBezTo>
                  <a:cubicBezTo>
                    <a:pt x="55" y="11"/>
                    <a:pt x="49" y="11"/>
                    <a:pt x="44" y="11"/>
                  </a:cubicBezTo>
                  <a:cubicBezTo>
                    <a:pt x="36" y="11"/>
                    <a:pt x="30" y="12"/>
                    <a:pt x="25" y="16"/>
                  </a:cubicBezTo>
                  <a:cubicBezTo>
                    <a:pt x="20" y="19"/>
                    <a:pt x="17" y="24"/>
                    <a:pt x="17" y="32"/>
                  </a:cubicBezTo>
                  <a:cubicBezTo>
                    <a:pt x="17" y="35"/>
                    <a:pt x="18" y="39"/>
                    <a:pt x="20" y="41"/>
                  </a:cubicBezTo>
                  <a:cubicBezTo>
                    <a:pt x="21" y="44"/>
                    <a:pt x="24" y="47"/>
                    <a:pt x="27" y="49"/>
                  </a:cubicBezTo>
                  <a:cubicBezTo>
                    <a:pt x="29" y="51"/>
                    <a:pt x="33" y="52"/>
                    <a:pt x="36" y="54"/>
                  </a:cubicBezTo>
                  <a:cubicBezTo>
                    <a:pt x="40" y="55"/>
                    <a:pt x="44" y="57"/>
                    <a:pt x="48" y="58"/>
                  </a:cubicBezTo>
                  <a:cubicBezTo>
                    <a:pt x="52" y="60"/>
                    <a:pt x="57" y="61"/>
                    <a:pt x="61" y="63"/>
                  </a:cubicBezTo>
                  <a:cubicBezTo>
                    <a:pt x="66" y="65"/>
                    <a:pt x="70" y="67"/>
                    <a:pt x="74" y="70"/>
                  </a:cubicBezTo>
                  <a:cubicBezTo>
                    <a:pt x="77" y="73"/>
                    <a:pt x="80" y="76"/>
                    <a:pt x="82" y="80"/>
                  </a:cubicBezTo>
                  <a:cubicBezTo>
                    <a:pt x="85" y="84"/>
                    <a:pt x="86" y="89"/>
                    <a:pt x="86" y="95"/>
                  </a:cubicBezTo>
                  <a:cubicBezTo>
                    <a:pt x="86" y="101"/>
                    <a:pt x="85" y="107"/>
                    <a:pt x="82" y="111"/>
                  </a:cubicBezTo>
                  <a:cubicBezTo>
                    <a:pt x="80" y="115"/>
                    <a:pt x="77" y="119"/>
                    <a:pt x="73" y="122"/>
                  </a:cubicBezTo>
                  <a:cubicBezTo>
                    <a:pt x="69" y="125"/>
                    <a:pt x="64" y="127"/>
                    <a:pt x="59" y="128"/>
                  </a:cubicBezTo>
                  <a:cubicBezTo>
                    <a:pt x="54" y="130"/>
                    <a:pt x="49" y="131"/>
                    <a:pt x="43" y="131"/>
                  </a:cubicBezTo>
                  <a:cubicBezTo>
                    <a:pt x="35" y="131"/>
                    <a:pt x="27" y="129"/>
                    <a:pt x="20" y="126"/>
                  </a:cubicBezTo>
                  <a:cubicBezTo>
                    <a:pt x="12" y="124"/>
                    <a:pt x="6" y="120"/>
                    <a:pt x="0" y="114"/>
                  </a:cubicBezTo>
                  <a:cubicBezTo>
                    <a:pt x="4" y="104"/>
                    <a:pt x="4" y="104"/>
                    <a:pt x="4" y="104"/>
                  </a:cubicBezTo>
                  <a:cubicBezTo>
                    <a:pt x="10" y="109"/>
                    <a:pt x="16" y="112"/>
                    <a:pt x="23" y="115"/>
                  </a:cubicBezTo>
                  <a:cubicBezTo>
                    <a:pt x="30" y="118"/>
                    <a:pt x="37" y="119"/>
                    <a:pt x="44" y="119"/>
                  </a:cubicBezTo>
                  <a:cubicBezTo>
                    <a:pt x="48" y="119"/>
                    <a:pt x="52" y="119"/>
                    <a:pt x="55" y="118"/>
                  </a:cubicBezTo>
                  <a:cubicBezTo>
                    <a:pt x="59" y="117"/>
                    <a:pt x="62" y="116"/>
                    <a:pt x="65" y="114"/>
                  </a:cubicBezTo>
                  <a:cubicBezTo>
                    <a:pt x="67" y="112"/>
                    <a:pt x="69" y="110"/>
                    <a:pt x="71" y="107"/>
                  </a:cubicBezTo>
                  <a:cubicBezTo>
                    <a:pt x="73" y="105"/>
                    <a:pt x="73" y="101"/>
                    <a:pt x="73" y="98"/>
                  </a:cubicBezTo>
                  <a:cubicBezTo>
                    <a:pt x="73" y="93"/>
                    <a:pt x="73" y="90"/>
                    <a:pt x="70" y="87"/>
                  </a:cubicBezTo>
                  <a:cubicBezTo>
                    <a:pt x="68" y="84"/>
                    <a:pt x="66" y="81"/>
                    <a:pt x="63" y="79"/>
                  </a:cubicBezTo>
                  <a:cubicBezTo>
                    <a:pt x="59" y="77"/>
                    <a:pt x="56" y="75"/>
                    <a:pt x="52" y="73"/>
                  </a:cubicBezTo>
                  <a:cubicBezTo>
                    <a:pt x="47" y="71"/>
                    <a:pt x="43" y="70"/>
                    <a:pt x="39" y="69"/>
                  </a:cubicBezTo>
                  <a:cubicBezTo>
                    <a:pt x="35" y="67"/>
                    <a:pt x="31" y="65"/>
                    <a:pt x="27" y="63"/>
                  </a:cubicBezTo>
                  <a:cubicBezTo>
                    <a:pt x="23" y="61"/>
                    <a:pt x="19" y="59"/>
                    <a:pt x="16" y="56"/>
                  </a:cubicBezTo>
                  <a:cubicBezTo>
                    <a:pt x="12" y="53"/>
                    <a:pt x="10" y="49"/>
                    <a:pt x="8" y="46"/>
                  </a:cubicBezTo>
                  <a:cubicBezTo>
                    <a:pt x="6" y="42"/>
                    <a:pt x="5" y="38"/>
                    <a:pt x="5" y="33"/>
                  </a:cubicBezTo>
                  <a:cubicBezTo>
                    <a:pt x="5" y="27"/>
                    <a:pt x="6" y="22"/>
                    <a:pt x="8" y="18"/>
                  </a:cubicBezTo>
                  <a:cubicBezTo>
                    <a:pt x="10" y="14"/>
                    <a:pt x="13" y="10"/>
                    <a:pt x="17" y="8"/>
                  </a:cubicBezTo>
                  <a:cubicBezTo>
                    <a:pt x="21" y="5"/>
                    <a:pt x="25" y="3"/>
                    <a:pt x="30" y="2"/>
                  </a:cubicBezTo>
                  <a:cubicBezTo>
                    <a:pt x="35" y="0"/>
                    <a:pt x="40" y="0"/>
                    <a:pt x="45" y="0"/>
                  </a:cubicBezTo>
                  <a:cubicBezTo>
                    <a:pt x="51" y="0"/>
                    <a:pt x="58" y="1"/>
                    <a:pt x="64" y="2"/>
                  </a:cubicBezTo>
                  <a:cubicBezTo>
                    <a:pt x="70" y="4"/>
                    <a:pt x="75" y="6"/>
                    <a:pt x="80" y="10"/>
                  </a:cubicBezTo>
                  <a:lnTo>
                    <a:pt x="7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7">
              <a:extLst>
                <a:ext uri="{FF2B5EF4-FFF2-40B4-BE49-F238E27FC236}">
                  <a16:creationId xmlns:a16="http://schemas.microsoft.com/office/drawing/2014/main" id="{D90D00F9-5755-4E6C-88F0-7312629EADF0}"/>
                </a:ext>
              </a:extLst>
            </p:cNvPr>
            <p:cNvSpPr>
              <a:spLocks/>
            </p:cNvSpPr>
            <p:nvPr/>
          </p:nvSpPr>
          <p:spPr bwMode="auto">
            <a:xfrm>
              <a:off x="11617780" y="4824119"/>
              <a:ext cx="240705" cy="233694"/>
            </a:xfrm>
            <a:custGeom>
              <a:avLst/>
              <a:gdLst>
                <a:gd name="T0" fmla="*/ 19 w 130"/>
                <a:gd name="T1" fmla="*/ 0 h 126"/>
                <a:gd name="T2" fmla="*/ 66 w 130"/>
                <a:gd name="T3" fmla="*/ 110 h 126"/>
                <a:gd name="T4" fmla="*/ 111 w 130"/>
                <a:gd name="T5" fmla="*/ 0 h 126"/>
                <a:gd name="T6" fmla="*/ 130 w 130"/>
                <a:gd name="T7" fmla="*/ 0 h 126"/>
                <a:gd name="T8" fmla="*/ 111 w 130"/>
                <a:gd name="T9" fmla="*/ 0 h 126"/>
                <a:gd name="T10" fmla="*/ 130 w 130"/>
                <a:gd name="T11" fmla="*/ 0 h 126"/>
                <a:gd name="T12" fmla="*/ 130 w 130"/>
                <a:gd name="T13" fmla="*/ 126 h 126"/>
                <a:gd name="T14" fmla="*/ 118 w 130"/>
                <a:gd name="T15" fmla="*/ 126 h 126"/>
                <a:gd name="T16" fmla="*/ 118 w 130"/>
                <a:gd name="T17" fmla="*/ 13 h 126"/>
                <a:gd name="T18" fmla="*/ 110 w 130"/>
                <a:gd name="T19" fmla="*/ 30 h 126"/>
                <a:gd name="T20" fmla="*/ 103 w 130"/>
                <a:gd name="T21" fmla="*/ 49 h 126"/>
                <a:gd name="T22" fmla="*/ 94 w 130"/>
                <a:gd name="T23" fmla="*/ 69 h 126"/>
                <a:gd name="T24" fmla="*/ 71 w 130"/>
                <a:gd name="T25" fmla="*/ 126 h 126"/>
                <a:gd name="T26" fmla="*/ 61 w 130"/>
                <a:gd name="T27" fmla="*/ 126 h 126"/>
                <a:gd name="T28" fmla="*/ 12 w 130"/>
                <a:gd name="T29" fmla="*/ 13 h 126"/>
                <a:gd name="T30" fmla="*/ 12 w 130"/>
                <a:gd name="T31" fmla="*/ 126 h 126"/>
                <a:gd name="T32" fmla="*/ 0 w 130"/>
                <a:gd name="T33" fmla="*/ 126 h 126"/>
                <a:gd name="T34" fmla="*/ 0 w 130"/>
                <a:gd name="T35" fmla="*/ 0 h 126"/>
                <a:gd name="T36" fmla="*/ 19 w 130"/>
                <a:gd name="T3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26">
                  <a:moveTo>
                    <a:pt x="19" y="0"/>
                  </a:moveTo>
                  <a:cubicBezTo>
                    <a:pt x="66" y="110"/>
                    <a:pt x="66" y="110"/>
                    <a:pt x="66" y="110"/>
                  </a:cubicBezTo>
                  <a:cubicBezTo>
                    <a:pt x="111" y="0"/>
                    <a:pt x="111" y="0"/>
                    <a:pt x="111" y="0"/>
                  </a:cubicBezTo>
                  <a:cubicBezTo>
                    <a:pt x="130" y="0"/>
                    <a:pt x="130" y="0"/>
                    <a:pt x="130" y="0"/>
                  </a:cubicBezTo>
                  <a:cubicBezTo>
                    <a:pt x="111" y="0"/>
                    <a:pt x="111" y="0"/>
                    <a:pt x="111" y="0"/>
                  </a:cubicBezTo>
                  <a:cubicBezTo>
                    <a:pt x="130" y="0"/>
                    <a:pt x="130" y="0"/>
                    <a:pt x="130" y="0"/>
                  </a:cubicBezTo>
                  <a:cubicBezTo>
                    <a:pt x="130" y="126"/>
                    <a:pt x="130" y="126"/>
                    <a:pt x="130" y="126"/>
                  </a:cubicBezTo>
                  <a:cubicBezTo>
                    <a:pt x="118" y="126"/>
                    <a:pt x="118" y="126"/>
                    <a:pt x="118" y="126"/>
                  </a:cubicBezTo>
                  <a:cubicBezTo>
                    <a:pt x="118" y="13"/>
                    <a:pt x="118" y="13"/>
                    <a:pt x="118" y="13"/>
                  </a:cubicBezTo>
                  <a:cubicBezTo>
                    <a:pt x="115" y="18"/>
                    <a:pt x="113" y="24"/>
                    <a:pt x="110" y="30"/>
                  </a:cubicBezTo>
                  <a:cubicBezTo>
                    <a:pt x="108" y="36"/>
                    <a:pt x="106" y="42"/>
                    <a:pt x="103" y="49"/>
                  </a:cubicBezTo>
                  <a:cubicBezTo>
                    <a:pt x="100" y="55"/>
                    <a:pt x="97" y="62"/>
                    <a:pt x="94" y="69"/>
                  </a:cubicBezTo>
                  <a:cubicBezTo>
                    <a:pt x="71" y="126"/>
                    <a:pt x="71" y="126"/>
                    <a:pt x="71" y="126"/>
                  </a:cubicBezTo>
                  <a:cubicBezTo>
                    <a:pt x="61" y="126"/>
                    <a:pt x="61" y="126"/>
                    <a:pt x="61" y="126"/>
                  </a:cubicBezTo>
                  <a:cubicBezTo>
                    <a:pt x="12" y="13"/>
                    <a:pt x="12" y="13"/>
                    <a:pt x="12" y="13"/>
                  </a:cubicBezTo>
                  <a:cubicBezTo>
                    <a:pt x="12" y="126"/>
                    <a:pt x="12" y="126"/>
                    <a:pt x="12" y="126"/>
                  </a:cubicBezTo>
                  <a:cubicBezTo>
                    <a:pt x="0" y="126"/>
                    <a:pt x="0" y="126"/>
                    <a:pt x="0" y="126"/>
                  </a:cubicBezTo>
                  <a:cubicBezTo>
                    <a:pt x="0" y="0"/>
                    <a:pt x="0" y="0"/>
                    <a:pt x="0"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58">
              <a:extLst>
                <a:ext uri="{FF2B5EF4-FFF2-40B4-BE49-F238E27FC236}">
                  <a16:creationId xmlns:a16="http://schemas.microsoft.com/office/drawing/2014/main" id="{AA5DC7BE-EF24-47C6-801B-EFFFA5D2EEB3}"/>
                </a:ext>
              </a:extLst>
            </p:cNvPr>
            <p:cNvSpPr>
              <a:spLocks noChangeArrowheads="1"/>
            </p:cNvSpPr>
            <p:nvPr/>
          </p:nvSpPr>
          <p:spPr bwMode="auto">
            <a:xfrm>
              <a:off x="11931709" y="4824119"/>
              <a:ext cx="24148" cy="233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9">
              <a:extLst>
                <a:ext uri="{FF2B5EF4-FFF2-40B4-BE49-F238E27FC236}">
                  <a16:creationId xmlns:a16="http://schemas.microsoft.com/office/drawing/2014/main" id="{1C436076-0482-4235-8752-0312E6D47744}"/>
                </a:ext>
              </a:extLst>
            </p:cNvPr>
            <p:cNvSpPr>
              <a:spLocks/>
            </p:cNvSpPr>
            <p:nvPr/>
          </p:nvSpPr>
          <p:spPr bwMode="auto">
            <a:xfrm>
              <a:off x="12005712" y="4824119"/>
              <a:ext cx="162807" cy="233694"/>
            </a:xfrm>
            <a:custGeom>
              <a:avLst/>
              <a:gdLst>
                <a:gd name="T0" fmla="*/ 209 w 209"/>
                <a:gd name="T1" fmla="*/ 26 h 300"/>
                <a:gd name="T2" fmla="*/ 119 w 209"/>
                <a:gd name="T3" fmla="*/ 26 h 300"/>
                <a:gd name="T4" fmla="*/ 119 w 209"/>
                <a:gd name="T5" fmla="*/ 300 h 300"/>
                <a:gd name="T6" fmla="*/ 88 w 209"/>
                <a:gd name="T7" fmla="*/ 300 h 300"/>
                <a:gd name="T8" fmla="*/ 88 w 209"/>
                <a:gd name="T9" fmla="*/ 26 h 300"/>
                <a:gd name="T10" fmla="*/ 0 w 209"/>
                <a:gd name="T11" fmla="*/ 26 h 300"/>
                <a:gd name="T12" fmla="*/ 0 w 209"/>
                <a:gd name="T13" fmla="*/ 0 h 300"/>
                <a:gd name="T14" fmla="*/ 209 w 209"/>
                <a:gd name="T15" fmla="*/ 0 h 300"/>
                <a:gd name="T16" fmla="*/ 209 w 209"/>
                <a:gd name="T17"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00">
                  <a:moveTo>
                    <a:pt x="209" y="26"/>
                  </a:moveTo>
                  <a:lnTo>
                    <a:pt x="119" y="26"/>
                  </a:lnTo>
                  <a:lnTo>
                    <a:pt x="119" y="300"/>
                  </a:lnTo>
                  <a:lnTo>
                    <a:pt x="88" y="300"/>
                  </a:lnTo>
                  <a:lnTo>
                    <a:pt x="88" y="26"/>
                  </a:lnTo>
                  <a:lnTo>
                    <a:pt x="0" y="26"/>
                  </a:lnTo>
                  <a:lnTo>
                    <a:pt x="0" y="0"/>
                  </a:lnTo>
                  <a:lnTo>
                    <a:pt x="209" y="0"/>
                  </a:lnTo>
                  <a:lnTo>
                    <a:pt x="20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0">
              <a:extLst>
                <a:ext uri="{FF2B5EF4-FFF2-40B4-BE49-F238E27FC236}">
                  <a16:creationId xmlns:a16="http://schemas.microsoft.com/office/drawing/2014/main" id="{2BED4F02-58A0-48FA-BAFE-F1EFA22D5A73}"/>
                </a:ext>
              </a:extLst>
            </p:cNvPr>
            <p:cNvSpPr>
              <a:spLocks/>
            </p:cNvSpPr>
            <p:nvPr/>
          </p:nvSpPr>
          <p:spPr bwMode="auto">
            <a:xfrm>
              <a:off x="12219932" y="4824119"/>
              <a:ext cx="176828" cy="233694"/>
            </a:xfrm>
            <a:custGeom>
              <a:avLst/>
              <a:gdLst>
                <a:gd name="T0" fmla="*/ 227 w 227"/>
                <a:gd name="T1" fmla="*/ 0 h 300"/>
                <a:gd name="T2" fmla="*/ 227 w 227"/>
                <a:gd name="T3" fmla="*/ 300 h 300"/>
                <a:gd name="T4" fmla="*/ 199 w 227"/>
                <a:gd name="T5" fmla="*/ 300 h 300"/>
                <a:gd name="T6" fmla="*/ 199 w 227"/>
                <a:gd name="T7" fmla="*/ 165 h 300"/>
                <a:gd name="T8" fmla="*/ 31 w 227"/>
                <a:gd name="T9" fmla="*/ 165 h 300"/>
                <a:gd name="T10" fmla="*/ 31 w 227"/>
                <a:gd name="T11" fmla="*/ 300 h 300"/>
                <a:gd name="T12" fmla="*/ 0 w 227"/>
                <a:gd name="T13" fmla="*/ 300 h 300"/>
                <a:gd name="T14" fmla="*/ 0 w 227"/>
                <a:gd name="T15" fmla="*/ 0 h 300"/>
                <a:gd name="T16" fmla="*/ 31 w 227"/>
                <a:gd name="T17" fmla="*/ 0 h 300"/>
                <a:gd name="T18" fmla="*/ 31 w 227"/>
                <a:gd name="T19" fmla="*/ 138 h 300"/>
                <a:gd name="T20" fmla="*/ 199 w 227"/>
                <a:gd name="T21" fmla="*/ 138 h 300"/>
                <a:gd name="T22" fmla="*/ 199 w 227"/>
                <a:gd name="T23" fmla="*/ 0 h 300"/>
                <a:gd name="T24" fmla="*/ 227 w 227"/>
                <a:gd name="T2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0">
                  <a:moveTo>
                    <a:pt x="227" y="0"/>
                  </a:moveTo>
                  <a:lnTo>
                    <a:pt x="227" y="300"/>
                  </a:lnTo>
                  <a:lnTo>
                    <a:pt x="199" y="300"/>
                  </a:lnTo>
                  <a:lnTo>
                    <a:pt x="199" y="165"/>
                  </a:lnTo>
                  <a:lnTo>
                    <a:pt x="31" y="165"/>
                  </a:lnTo>
                  <a:lnTo>
                    <a:pt x="31" y="300"/>
                  </a:lnTo>
                  <a:lnTo>
                    <a:pt x="0" y="300"/>
                  </a:lnTo>
                  <a:lnTo>
                    <a:pt x="0" y="0"/>
                  </a:lnTo>
                  <a:lnTo>
                    <a:pt x="31" y="0"/>
                  </a:lnTo>
                  <a:lnTo>
                    <a:pt x="31" y="138"/>
                  </a:lnTo>
                  <a:lnTo>
                    <a:pt x="199" y="138"/>
                  </a:lnTo>
                  <a:lnTo>
                    <a:pt x="199" y="0"/>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1">
              <a:extLst>
                <a:ext uri="{FF2B5EF4-FFF2-40B4-BE49-F238E27FC236}">
                  <a16:creationId xmlns:a16="http://schemas.microsoft.com/office/drawing/2014/main" id="{858DF767-ADD6-49E7-8AA0-D4EE3BA1148F}"/>
                </a:ext>
              </a:extLst>
            </p:cNvPr>
            <p:cNvSpPr>
              <a:spLocks/>
            </p:cNvSpPr>
            <p:nvPr/>
          </p:nvSpPr>
          <p:spPr bwMode="auto">
            <a:xfrm>
              <a:off x="11400445" y="5234640"/>
              <a:ext cx="188513" cy="233694"/>
            </a:xfrm>
            <a:custGeom>
              <a:avLst/>
              <a:gdLst>
                <a:gd name="T0" fmla="*/ 242 w 242"/>
                <a:gd name="T1" fmla="*/ 300 h 300"/>
                <a:gd name="T2" fmla="*/ 173 w 242"/>
                <a:gd name="T3" fmla="*/ 300 h 300"/>
                <a:gd name="T4" fmla="*/ 88 w 242"/>
                <a:gd name="T5" fmla="*/ 173 h 300"/>
                <a:gd name="T6" fmla="*/ 57 w 242"/>
                <a:gd name="T7" fmla="*/ 173 h 300"/>
                <a:gd name="T8" fmla="*/ 57 w 242"/>
                <a:gd name="T9" fmla="*/ 300 h 300"/>
                <a:gd name="T10" fmla="*/ 0 w 242"/>
                <a:gd name="T11" fmla="*/ 300 h 300"/>
                <a:gd name="T12" fmla="*/ 0 w 242"/>
                <a:gd name="T13" fmla="*/ 0 h 300"/>
                <a:gd name="T14" fmla="*/ 57 w 242"/>
                <a:gd name="T15" fmla="*/ 0 h 300"/>
                <a:gd name="T16" fmla="*/ 57 w 242"/>
                <a:gd name="T17" fmla="*/ 126 h 300"/>
                <a:gd name="T18" fmla="*/ 88 w 242"/>
                <a:gd name="T19" fmla="*/ 126 h 300"/>
                <a:gd name="T20" fmla="*/ 170 w 242"/>
                <a:gd name="T21" fmla="*/ 0 h 300"/>
                <a:gd name="T22" fmla="*/ 237 w 242"/>
                <a:gd name="T23" fmla="*/ 0 h 300"/>
                <a:gd name="T24" fmla="*/ 135 w 242"/>
                <a:gd name="T25" fmla="*/ 150 h 300"/>
                <a:gd name="T26" fmla="*/ 242 w 242"/>
                <a:gd name="T2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300">
                  <a:moveTo>
                    <a:pt x="242" y="300"/>
                  </a:moveTo>
                  <a:lnTo>
                    <a:pt x="173" y="300"/>
                  </a:lnTo>
                  <a:lnTo>
                    <a:pt x="88" y="173"/>
                  </a:lnTo>
                  <a:lnTo>
                    <a:pt x="57" y="173"/>
                  </a:lnTo>
                  <a:lnTo>
                    <a:pt x="57" y="300"/>
                  </a:lnTo>
                  <a:lnTo>
                    <a:pt x="0" y="300"/>
                  </a:lnTo>
                  <a:lnTo>
                    <a:pt x="0" y="0"/>
                  </a:lnTo>
                  <a:lnTo>
                    <a:pt x="57" y="0"/>
                  </a:lnTo>
                  <a:lnTo>
                    <a:pt x="57" y="126"/>
                  </a:lnTo>
                  <a:lnTo>
                    <a:pt x="88" y="126"/>
                  </a:lnTo>
                  <a:lnTo>
                    <a:pt x="170" y="0"/>
                  </a:lnTo>
                  <a:lnTo>
                    <a:pt x="237" y="0"/>
                  </a:lnTo>
                  <a:lnTo>
                    <a:pt x="135" y="150"/>
                  </a:lnTo>
                  <a:lnTo>
                    <a:pt x="242"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62">
              <a:extLst>
                <a:ext uri="{FF2B5EF4-FFF2-40B4-BE49-F238E27FC236}">
                  <a16:creationId xmlns:a16="http://schemas.microsoft.com/office/drawing/2014/main" id="{3C700379-8337-421A-85EF-EF173BD22ADF}"/>
                </a:ext>
              </a:extLst>
            </p:cNvPr>
            <p:cNvSpPr>
              <a:spLocks noChangeArrowheads="1"/>
            </p:cNvSpPr>
            <p:nvPr/>
          </p:nvSpPr>
          <p:spPr bwMode="auto">
            <a:xfrm>
              <a:off x="11614664" y="5234640"/>
              <a:ext cx="45960" cy="233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63">
              <a:extLst>
                <a:ext uri="{FF2B5EF4-FFF2-40B4-BE49-F238E27FC236}">
                  <a16:creationId xmlns:a16="http://schemas.microsoft.com/office/drawing/2014/main" id="{8D9B01B3-A8C1-4D7D-92B2-CA75631D1FD5}"/>
                </a:ext>
              </a:extLst>
            </p:cNvPr>
            <p:cNvSpPr>
              <a:spLocks/>
            </p:cNvSpPr>
            <p:nvPr/>
          </p:nvSpPr>
          <p:spPr bwMode="auto">
            <a:xfrm>
              <a:off x="11710479" y="5234640"/>
              <a:ext cx="140216" cy="233694"/>
            </a:xfrm>
            <a:custGeom>
              <a:avLst/>
              <a:gdLst>
                <a:gd name="T0" fmla="*/ 180 w 180"/>
                <a:gd name="T1" fmla="*/ 300 h 300"/>
                <a:gd name="T2" fmla="*/ 0 w 180"/>
                <a:gd name="T3" fmla="*/ 300 h 300"/>
                <a:gd name="T4" fmla="*/ 0 w 180"/>
                <a:gd name="T5" fmla="*/ 0 h 300"/>
                <a:gd name="T6" fmla="*/ 59 w 180"/>
                <a:gd name="T7" fmla="*/ 0 h 300"/>
                <a:gd name="T8" fmla="*/ 59 w 180"/>
                <a:gd name="T9" fmla="*/ 252 h 300"/>
                <a:gd name="T10" fmla="*/ 180 w 180"/>
                <a:gd name="T11" fmla="*/ 252 h 300"/>
                <a:gd name="T12" fmla="*/ 180 w 180"/>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180" h="300">
                  <a:moveTo>
                    <a:pt x="180" y="300"/>
                  </a:moveTo>
                  <a:lnTo>
                    <a:pt x="0" y="300"/>
                  </a:lnTo>
                  <a:lnTo>
                    <a:pt x="0" y="0"/>
                  </a:lnTo>
                  <a:lnTo>
                    <a:pt x="59" y="0"/>
                  </a:lnTo>
                  <a:lnTo>
                    <a:pt x="59" y="252"/>
                  </a:lnTo>
                  <a:lnTo>
                    <a:pt x="180" y="252"/>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64">
              <a:extLst>
                <a:ext uri="{FF2B5EF4-FFF2-40B4-BE49-F238E27FC236}">
                  <a16:creationId xmlns:a16="http://schemas.microsoft.com/office/drawing/2014/main" id="{C7D51D4C-6D21-4C37-BB97-707F307C8036}"/>
                </a:ext>
              </a:extLst>
            </p:cNvPr>
            <p:cNvSpPr>
              <a:spLocks noChangeArrowheads="1"/>
            </p:cNvSpPr>
            <p:nvPr/>
          </p:nvSpPr>
          <p:spPr bwMode="auto">
            <a:xfrm>
              <a:off x="11876401" y="5234640"/>
              <a:ext cx="45960" cy="233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5">
              <a:extLst>
                <a:ext uri="{FF2B5EF4-FFF2-40B4-BE49-F238E27FC236}">
                  <a16:creationId xmlns:a16="http://schemas.microsoft.com/office/drawing/2014/main" id="{26D47A75-ADB9-4B31-B2AC-6CC340F5DA3A}"/>
                </a:ext>
              </a:extLst>
            </p:cNvPr>
            <p:cNvSpPr>
              <a:spLocks noEditPoints="1"/>
            </p:cNvSpPr>
            <p:nvPr/>
          </p:nvSpPr>
          <p:spPr bwMode="auto">
            <a:xfrm>
              <a:off x="11948847" y="5234640"/>
              <a:ext cx="228241" cy="233694"/>
            </a:xfrm>
            <a:custGeom>
              <a:avLst/>
              <a:gdLst>
                <a:gd name="T0" fmla="*/ 86 w 124"/>
                <a:gd name="T1" fmla="*/ 96 h 126"/>
                <a:gd name="T2" fmla="*/ 38 w 124"/>
                <a:gd name="T3" fmla="*/ 96 h 126"/>
                <a:gd name="T4" fmla="*/ 27 w 124"/>
                <a:gd name="T5" fmla="*/ 126 h 126"/>
                <a:gd name="T6" fmla="*/ 0 w 124"/>
                <a:gd name="T7" fmla="*/ 126 h 126"/>
                <a:gd name="T8" fmla="*/ 46 w 124"/>
                <a:gd name="T9" fmla="*/ 0 h 126"/>
                <a:gd name="T10" fmla="*/ 78 w 124"/>
                <a:gd name="T11" fmla="*/ 0 h 126"/>
                <a:gd name="T12" fmla="*/ 124 w 124"/>
                <a:gd name="T13" fmla="*/ 126 h 126"/>
                <a:gd name="T14" fmla="*/ 97 w 124"/>
                <a:gd name="T15" fmla="*/ 126 h 126"/>
                <a:gd name="T16" fmla="*/ 86 w 124"/>
                <a:gd name="T17" fmla="*/ 96 h 126"/>
                <a:gd name="T18" fmla="*/ 78 w 124"/>
                <a:gd name="T19" fmla="*/ 73 h 126"/>
                <a:gd name="T20" fmla="*/ 72 w 124"/>
                <a:gd name="T21" fmla="*/ 58 h 126"/>
                <a:gd name="T22" fmla="*/ 67 w 124"/>
                <a:gd name="T23" fmla="*/ 43 h 126"/>
                <a:gd name="T24" fmla="*/ 62 w 124"/>
                <a:gd name="T25" fmla="*/ 31 h 126"/>
                <a:gd name="T26" fmla="*/ 54 w 124"/>
                <a:gd name="T27" fmla="*/ 52 h 126"/>
                <a:gd name="T28" fmla="*/ 51 w 124"/>
                <a:gd name="T29" fmla="*/ 60 h 126"/>
                <a:gd name="T30" fmla="*/ 49 w 124"/>
                <a:gd name="T31" fmla="*/ 67 h 126"/>
                <a:gd name="T32" fmla="*/ 46 w 124"/>
                <a:gd name="T33" fmla="*/ 73 h 126"/>
                <a:gd name="T34" fmla="*/ 78 w 124"/>
                <a:gd name="T3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26">
                  <a:moveTo>
                    <a:pt x="86" y="96"/>
                  </a:moveTo>
                  <a:cubicBezTo>
                    <a:pt x="38" y="96"/>
                    <a:pt x="38" y="96"/>
                    <a:pt x="38" y="96"/>
                  </a:cubicBezTo>
                  <a:cubicBezTo>
                    <a:pt x="27" y="126"/>
                    <a:pt x="27" y="126"/>
                    <a:pt x="27" y="126"/>
                  </a:cubicBezTo>
                  <a:cubicBezTo>
                    <a:pt x="0" y="126"/>
                    <a:pt x="0" y="126"/>
                    <a:pt x="0" y="126"/>
                  </a:cubicBezTo>
                  <a:cubicBezTo>
                    <a:pt x="46" y="0"/>
                    <a:pt x="46" y="0"/>
                    <a:pt x="46" y="0"/>
                  </a:cubicBezTo>
                  <a:cubicBezTo>
                    <a:pt x="78" y="0"/>
                    <a:pt x="78" y="0"/>
                    <a:pt x="78" y="0"/>
                  </a:cubicBezTo>
                  <a:cubicBezTo>
                    <a:pt x="124" y="126"/>
                    <a:pt x="124" y="126"/>
                    <a:pt x="124" y="126"/>
                  </a:cubicBezTo>
                  <a:cubicBezTo>
                    <a:pt x="97" y="126"/>
                    <a:pt x="97" y="126"/>
                    <a:pt x="97" y="126"/>
                  </a:cubicBezTo>
                  <a:lnTo>
                    <a:pt x="86" y="96"/>
                  </a:lnTo>
                  <a:close/>
                  <a:moveTo>
                    <a:pt x="78" y="73"/>
                  </a:moveTo>
                  <a:cubicBezTo>
                    <a:pt x="76" y="67"/>
                    <a:pt x="74" y="62"/>
                    <a:pt x="72" y="58"/>
                  </a:cubicBezTo>
                  <a:cubicBezTo>
                    <a:pt x="70" y="53"/>
                    <a:pt x="69" y="48"/>
                    <a:pt x="67" y="43"/>
                  </a:cubicBezTo>
                  <a:cubicBezTo>
                    <a:pt x="65" y="39"/>
                    <a:pt x="63" y="34"/>
                    <a:pt x="62" y="31"/>
                  </a:cubicBezTo>
                  <a:cubicBezTo>
                    <a:pt x="54" y="52"/>
                    <a:pt x="54" y="52"/>
                    <a:pt x="54" y="52"/>
                  </a:cubicBezTo>
                  <a:cubicBezTo>
                    <a:pt x="53" y="55"/>
                    <a:pt x="52" y="57"/>
                    <a:pt x="51" y="60"/>
                  </a:cubicBezTo>
                  <a:cubicBezTo>
                    <a:pt x="50" y="62"/>
                    <a:pt x="50" y="65"/>
                    <a:pt x="49" y="67"/>
                  </a:cubicBezTo>
                  <a:cubicBezTo>
                    <a:pt x="48" y="69"/>
                    <a:pt x="47" y="71"/>
                    <a:pt x="46" y="73"/>
                  </a:cubicBezTo>
                  <a:lnTo>
                    <a:pt x="7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66">
              <a:extLst>
                <a:ext uri="{FF2B5EF4-FFF2-40B4-BE49-F238E27FC236}">
                  <a16:creationId xmlns:a16="http://schemas.microsoft.com/office/drawing/2014/main" id="{546ACF2D-0415-4B37-9CD0-F045CB6374BE}"/>
                </a:ext>
              </a:extLst>
            </p:cNvPr>
            <p:cNvSpPr>
              <a:spLocks/>
            </p:cNvSpPr>
            <p:nvPr/>
          </p:nvSpPr>
          <p:spPr bwMode="auto">
            <a:xfrm>
              <a:off x="12205131" y="5234640"/>
              <a:ext cx="191629" cy="233694"/>
            </a:xfrm>
            <a:custGeom>
              <a:avLst/>
              <a:gdLst>
                <a:gd name="T0" fmla="*/ 246 w 246"/>
                <a:gd name="T1" fmla="*/ 300 h 300"/>
                <a:gd name="T2" fmla="*/ 168 w 246"/>
                <a:gd name="T3" fmla="*/ 300 h 300"/>
                <a:gd name="T4" fmla="*/ 57 w 246"/>
                <a:gd name="T5" fmla="*/ 73 h 300"/>
                <a:gd name="T6" fmla="*/ 57 w 246"/>
                <a:gd name="T7" fmla="*/ 300 h 300"/>
                <a:gd name="T8" fmla="*/ 0 w 246"/>
                <a:gd name="T9" fmla="*/ 300 h 300"/>
                <a:gd name="T10" fmla="*/ 0 w 246"/>
                <a:gd name="T11" fmla="*/ 0 h 300"/>
                <a:gd name="T12" fmla="*/ 81 w 246"/>
                <a:gd name="T13" fmla="*/ 0 h 300"/>
                <a:gd name="T14" fmla="*/ 189 w 246"/>
                <a:gd name="T15" fmla="*/ 223 h 300"/>
                <a:gd name="T16" fmla="*/ 189 w 246"/>
                <a:gd name="T17" fmla="*/ 0 h 300"/>
                <a:gd name="T18" fmla="*/ 246 w 246"/>
                <a:gd name="T19" fmla="*/ 0 h 300"/>
                <a:gd name="T20" fmla="*/ 246 w 24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300">
                  <a:moveTo>
                    <a:pt x="246" y="300"/>
                  </a:moveTo>
                  <a:lnTo>
                    <a:pt x="168" y="300"/>
                  </a:lnTo>
                  <a:lnTo>
                    <a:pt x="57" y="73"/>
                  </a:lnTo>
                  <a:lnTo>
                    <a:pt x="57" y="300"/>
                  </a:lnTo>
                  <a:lnTo>
                    <a:pt x="0" y="300"/>
                  </a:lnTo>
                  <a:lnTo>
                    <a:pt x="0" y="0"/>
                  </a:lnTo>
                  <a:lnTo>
                    <a:pt x="81" y="0"/>
                  </a:lnTo>
                  <a:lnTo>
                    <a:pt x="189" y="223"/>
                  </a:lnTo>
                  <a:lnTo>
                    <a:pt x="189" y="0"/>
                  </a:lnTo>
                  <a:lnTo>
                    <a:pt x="246" y="0"/>
                  </a:lnTo>
                  <a:lnTo>
                    <a:pt x="24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67">
              <a:extLst>
                <a:ext uri="{FF2B5EF4-FFF2-40B4-BE49-F238E27FC236}">
                  <a16:creationId xmlns:a16="http://schemas.microsoft.com/office/drawing/2014/main" id="{EFB6EC51-ACF4-49D9-BE6A-E76E32445CF7}"/>
                </a:ext>
              </a:extLst>
            </p:cNvPr>
            <p:cNvSpPr>
              <a:spLocks noChangeArrowheads="1"/>
            </p:cNvSpPr>
            <p:nvPr/>
          </p:nvSpPr>
          <p:spPr bwMode="auto">
            <a:xfrm>
              <a:off x="10605106" y="4818666"/>
              <a:ext cx="644216" cy="649668"/>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68">
              <a:extLst>
                <a:ext uri="{FF2B5EF4-FFF2-40B4-BE49-F238E27FC236}">
                  <a16:creationId xmlns:a16="http://schemas.microsoft.com/office/drawing/2014/main" id="{354A2DA1-CB75-4D10-8973-0F1E30EBCC20}"/>
                </a:ext>
              </a:extLst>
            </p:cNvPr>
            <p:cNvSpPr>
              <a:spLocks/>
            </p:cNvSpPr>
            <p:nvPr/>
          </p:nvSpPr>
          <p:spPr bwMode="auto">
            <a:xfrm>
              <a:off x="10737533" y="5050802"/>
              <a:ext cx="122300" cy="186955"/>
            </a:xfrm>
            <a:custGeom>
              <a:avLst/>
              <a:gdLst>
                <a:gd name="T0" fmla="*/ 58 w 66"/>
                <a:gd name="T1" fmla="*/ 16 h 101"/>
                <a:gd name="T2" fmla="*/ 47 w 66"/>
                <a:gd name="T3" fmla="*/ 10 h 101"/>
                <a:gd name="T4" fmla="*/ 34 w 66"/>
                <a:gd name="T5" fmla="*/ 8 h 101"/>
                <a:gd name="T6" fmla="*/ 19 w 66"/>
                <a:gd name="T7" fmla="*/ 12 h 101"/>
                <a:gd name="T8" fmla="*/ 13 w 66"/>
                <a:gd name="T9" fmla="*/ 24 h 101"/>
                <a:gd name="T10" fmla="*/ 15 w 66"/>
                <a:gd name="T11" fmla="*/ 32 h 101"/>
                <a:gd name="T12" fmla="*/ 20 w 66"/>
                <a:gd name="T13" fmla="*/ 38 h 101"/>
                <a:gd name="T14" fmla="*/ 28 w 66"/>
                <a:gd name="T15" fmla="*/ 42 h 101"/>
                <a:gd name="T16" fmla="*/ 37 w 66"/>
                <a:gd name="T17" fmla="*/ 45 h 101"/>
                <a:gd name="T18" fmla="*/ 47 w 66"/>
                <a:gd name="T19" fmla="*/ 49 h 101"/>
                <a:gd name="T20" fmla="*/ 57 w 66"/>
                <a:gd name="T21" fmla="*/ 54 h 101"/>
                <a:gd name="T22" fmla="*/ 64 w 66"/>
                <a:gd name="T23" fmla="*/ 62 h 101"/>
                <a:gd name="T24" fmla="*/ 66 w 66"/>
                <a:gd name="T25" fmla="*/ 74 h 101"/>
                <a:gd name="T26" fmla="*/ 64 w 66"/>
                <a:gd name="T27" fmla="*/ 86 h 101"/>
                <a:gd name="T28" fmla="*/ 56 w 66"/>
                <a:gd name="T29" fmla="*/ 95 h 101"/>
                <a:gd name="T30" fmla="*/ 46 w 66"/>
                <a:gd name="T31" fmla="*/ 100 h 101"/>
                <a:gd name="T32" fmla="*/ 33 w 66"/>
                <a:gd name="T33" fmla="*/ 101 h 101"/>
                <a:gd name="T34" fmla="*/ 15 w 66"/>
                <a:gd name="T35" fmla="*/ 98 h 101"/>
                <a:gd name="T36" fmla="*/ 0 w 66"/>
                <a:gd name="T37" fmla="*/ 88 h 101"/>
                <a:gd name="T38" fmla="*/ 3 w 66"/>
                <a:gd name="T39" fmla="*/ 80 h 101"/>
                <a:gd name="T40" fmla="*/ 17 w 66"/>
                <a:gd name="T41" fmla="*/ 89 h 101"/>
                <a:gd name="T42" fmla="*/ 34 w 66"/>
                <a:gd name="T43" fmla="*/ 93 h 101"/>
                <a:gd name="T44" fmla="*/ 43 w 66"/>
                <a:gd name="T45" fmla="*/ 92 h 101"/>
                <a:gd name="T46" fmla="*/ 50 w 66"/>
                <a:gd name="T47" fmla="*/ 89 h 101"/>
                <a:gd name="T48" fmla="*/ 55 w 66"/>
                <a:gd name="T49" fmla="*/ 83 h 101"/>
                <a:gd name="T50" fmla="*/ 57 w 66"/>
                <a:gd name="T51" fmla="*/ 76 h 101"/>
                <a:gd name="T52" fmla="*/ 54 w 66"/>
                <a:gd name="T53" fmla="*/ 67 h 101"/>
                <a:gd name="T54" fmla="*/ 48 w 66"/>
                <a:gd name="T55" fmla="*/ 61 h 101"/>
                <a:gd name="T56" fmla="*/ 40 w 66"/>
                <a:gd name="T57" fmla="*/ 57 h 101"/>
                <a:gd name="T58" fmla="*/ 30 w 66"/>
                <a:gd name="T59" fmla="*/ 53 h 101"/>
                <a:gd name="T60" fmla="*/ 20 w 66"/>
                <a:gd name="T61" fmla="*/ 49 h 101"/>
                <a:gd name="T62" fmla="*/ 12 w 66"/>
                <a:gd name="T63" fmla="*/ 43 h 101"/>
                <a:gd name="T64" fmla="*/ 6 w 66"/>
                <a:gd name="T65" fmla="*/ 35 h 101"/>
                <a:gd name="T66" fmla="*/ 3 w 66"/>
                <a:gd name="T67" fmla="*/ 26 h 101"/>
                <a:gd name="T68" fmla="*/ 6 w 66"/>
                <a:gd name="T69" fmla="*/ 14 h 101"/>
                <a:gd name="T70" fmla="*/ 13 w 66"/>
                <a:gd name="T71" fmla="*/ 6 h 101"/>
                <a:gd name="T72" fmla="*/ 23 w 66"/>
                <a:gd name="T73" fmla="*/ 1 h 101"/>
                <a:gd name="T74" fmla="*/ 35 w 66"/>
                <a:gd name="T75" fmla="*/ 0 h 101"/>
                <a:gd name="T76" fmla="*/ 49 w 66"/>
                <a:gd name="T77" fmla="*/ 2 h 101"/>
                <a:gd name="T78" fmla="*/ 62 w 66"/>
                <a:gd name="T79" fmla="*/ 7 h 101"/>
                <a:gd name="T80" fmla="*/ 58 w 66"/>
                <a:gd name="T81"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101">
                  <a:moveTo>
                    <a:pt x="58" y="16"/>
                  </a:moveTo>
                  <a:cubicBezTo>
                    <a:pt x="55" y="13"/>
                    <a:pt x="51" y="12"/>
                    <a:pt x="47" y="10"/>
                  </a:cubicBezTo>
                  <a:cubicBezTo>
                    <a:pt x="42" y="9"/>
                    <a:pt x="38" y="8"/>
                    <a:pt x="34" y="8"/>
                  </a:cubicBezTo>
                  <a:cubicBezTo>
                    <a:pt x="28" y="8"/>
                    <a:pt x="23" y="9"/>
                    <a:pt x="19" y="12"/>
                  </a:cubicBezTo>
                  <a:cubicBezTo>
                    <a:pt x="15" y="15"/>
                    <a:pt x="13" y="19"/>
                    <a:pt x="13" y="24"/>
                  </a:cubicBezTo>
                  <a:cubicBezTo>
                    <a:pt x="13" y="27"/>
                    <a:pt x="14" y="30"/>
                    <a:pt x="15" y="32"/>
                  </a:cubicBezTo>
                  <a:cubicBezTo>
                    <a:pt x="16" y="34"/>
                    <a:pt x="18" y="36"/>
                    <a:pt x="20" y="38"/>
                  </a:cubicBezTo>
                  <a:cubicBezTo>
                    <a:pt x="23" y="39"/>
                    <a:pt x="25" y="41"/>
                    <a:pt x="28" y="42"/>
                  </a:cubicBezTo>
                  <a:cubicBezTo>
                    <a:pt x="31" y="43"/>
                    <a:pt x="34" y="44"/>
                    <a:pt x="37" y="45"/>
                  </a:cubicBezTo>
                  <a:cubicBezTo>
                    <a:pt x="40" y="46"/>
                    <a:pt x="44" y="47"/>
                    <a:pt x="47" y="49"/>
                  </a:cubicBezTo>
                  <a:cubicBezTo>
                    <a:pt x="51" y="50"/>
                    <a:pt x="54" y="52"/>
                    <a:pt x="57" y="54"/>
                  </a:cubicBezTo>
                  <a:cubicBezTo>
                    <a:pt x="60" y="56"/>
                    <a:pt x="62" y="59"/>
                    <a:pt x="64" y="62"/>
                  </a:cubicBezTo>
                  <a:cubicBezTo>
                    <a:pt x="65" y="65"/>
                    <a:pt x="66" y="69"/>
                    <a:pt x="66" y="74"/>
                  </a:cubicBezTo>
                  <a:cubicBezTo>
                    <a:pt x="66" y="79"/>
                    <a:pt x="65" y="83"/>
                    <a:pt x="64" y="86"/>
                  </a:cubicBezTo>
                  <a:cubicBezTo>
                    <a:pt x="62" y="90"/>
                    <a:pt x="59" y="92"/>
                    <a:pt x="56" y="95"/>
                  </a:cubicBezTo>
                  <a:cubicBezTo>
                    <a:pt x="53" y="97"/>
                    <a:pt x="50" y="99"/>
                    <a:pt x="46" y="100"/>
                  </a:cubicBezTo>
                  <a:cubicBezTo>
                    <a:pt x="42" y="101"/>
                    <a:pt x="37" y="101"/>
                    <a:pt x="33" y="101"/>
                  </a:cubicBezTo>
                  <a:cubicBezTo>
                    <a:pt x="27" y="101"/>
                    <a:pt x="21" y="100"/>
                    <a:pt x="15" y="98"/>
                  </a:cubicBezTo>
                  <a:cubicBezTo>
                    <a:pt x="9" y="96"/>
                    <a:pt x="4" y="93"/>
                    <a:pt x="0" y="88"/>
                  </a:cubicBezTo>
                  <a:cubicBezTo>
                    <a:pt x="3" y="80"/>
                    <a:pt x="3" y="80"/>
                    <a:pt x="3" y="80"/>
                  </a:cubicBezTo>
                  <a:cubicBezTo>
                    <a:pt x="7" y="84"/>
                    <a:pt x="12" y="87"/>
                    <a:pt x="17" y="89"/>
                  </a:cubicBezTo>
                  <a:cubicBezTo>
                    <a:pt x="23" y="91"/>
                    <a:pt x="28" y="93"/>
                    <a:pt x="34" y="93"/>
                  </a:cubicBezTo>
                  <a:cubicBezTo>
                    <a:pt x="37" y="93"/>
                    <a:pt x="40" y="92"/>
                    <a:pt x="43" y="92"/>
                  </a:cubicBezTo>
                  <a:cubicBezTo>
                    <a:pt x="45" y="91"/>
                    <a:pt x="48" y="90"/>
                    <a:pt x="50" y="89"/>
                  </a:cubicBezTo>
                  <a:cubicBezTo>
                    <a:pt x="52" y="87"/>
                    <a:pt x="54" y="85"/>
                    <a:pt x="55" y="83"/>
                  </a:cubicBezTo>
                  <a:cubicBezTo>
                    <a:pt x="56" y="81"/>
                    <a:pt x="57" y="79"/>
                    <a:pt x="57" y="76"/>
                  </a:cubicBezTo>
                  <a:cubicBezTo>
                    <a:pt x="57" y="72"/>
                    <a:pt x="56" y="70"/>
                    <a:pt x="54" y="67"/>
                  </a:cubicBezTo>
                  <a:cubicBezTo>
                    <a:pt x="53" y="65"/>
                    <a:pt x="51" y="63"/>
                    <a:pt x="48" y="61"/>
                  </a:cubicBezTo>
                  <a:cubicBezTo>
                    <a:pt x="46" y="59"/>
                    <a:pt x="43" y="58"/>
                    <a:pt x="40" y="57"/>
                  </a:cubicBezTo>
                  <a:cubicBezTo>
                    <a:pt x="37" y="55"/>
                    <a:pt x="33" y="54"/>
                    <a:pt x="30" y="53"/>
                  </a:cubicBezTo>
                  <a:cubicBezTo>
                    <a:pt x="27" y="52"/>
                    <a:pt x="24" y="51"/>
                    <a:pt x="20" y="49"/>
                  </a:cubicBezTo>
                  <a:cubicBezTo>
                    <a:pt x="17" y="47"/>
                    <a:pt x="14" y="45"/>
                    <a:pt x="12" y="43"/>
                  </a:cubicBezTo>
                  <a:cubicBezTo>
                    <a:pt x="9" y="41"/>
                    <a:pt x="7" y="38"/>
                    <a:pt x="6" y="35"/>
                  </a:cubicBezTo>
                  <a:cubicBezTo>
                    <a:pt x="4" y="33"/>
                    <a:pt x="3" y="29"/>
                    <a:pt x="3" y="26"/>
                  </a:cubicBezTo>
                  <a:cubicBezTo>
                    <a:pt x="3" y="21"/>
                    <a:pt x="4" y="17"/>
                    <a:pt x="6" y="14"/>
                  </a:cubicBezTo>
                  <a:cubicBezTo>
                    <a:pt x="8" y="11"/>
                    <a:pt x="10" y="8"/>
                    <a:pt x="13" y="6"/>
                  </a:cubicBezTo>
                  <a:cubicBezTo>
                    <a:pt x="16" y="4"/>
                    <a:pt x="19" y="2"/>
                    <a:pt x="23" y="1"/>
                  </a:cubicBezTo>
                  <a:cubicBezTo>
                    <a:pt x="27" y="0"/>
                    <a:pt x="31" y="0"/>
                    <a:pt x="35" y="0"/>
                  </a:cubicBezTo>
                  <a:cubicBezTo>
                    <a:pt x="40" y="0"/>
                    <a:pt x="44" y="0"/>
                    <a:pt x="49" y="2"/>
                  </a:cubicBezTo>
                  <a:cubicBezTo>
                    <a:pt x="54" y="3"/>
                    <a:pt x="58" y="5"/>
                    <a:pt x="62" y="7"/>
                  </a:cubicBezTo>
                  <a:lnTo>
                    <a:pt x="5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69">
              <a:extLst>
                <a:ext uri="{FF2B5EF4-FFF2-40B4-BE49-F238E27FC236}">
                  <a16:creationId xmlns:a16="http://schemas.microsoft.com/office/drawing/2014/main" id="{8D057CEA-C208-4BF4-A73A-E0434A15D380}"/>
                </a:ext>
              </a:extLst>
            </p:cNvPr>
            <p:cNvSpPr>
              <a:spLocks/>
            </p:cNvSpPr>
            <p:nvPr/>
          </p:nvSpPr>
          <p:spPr bwMode="auto">
            <a:xfrm>
              <a:off x="10997712" y="5052360"/>
              <a:ext cx="146448" cy="182281"/>
            </a:xfrm>
            <a:custGeom>
              <a:avLst/>
              <a:gdLst>
                <a:gd name="T0" fmla="*/ 188 w 188"/>
                <a:gd name="T1" fmla="*/ 234 h 234"/>
                <a:gd name="T2" fmla="*/ 135 w 188"/>
                <a:gd name="T3" fmla="*/ 234 h 234"/>
                <a:gd name="T4" fmla="*/ 67 w 188"/>
                <a:gd name="T5" fmla="*/ 136 h 234"/>
                <a:gd name="T6" fmla="*/ 45 w 188"/>
                <a:gd name="T7" fmla="*/ 136 h 234"/>
                <a:gd name="T8" fmla="*/ 45 w 188"/>
                <a:gd name="T9" fmla="*/ 234 h 234"/>
                <a:gd name="T10" fmla="*/ 0 w 188"/>
                <a:gd name="T11" fmla="*/ 234 h 234"/>
                <a:gd name="T12" fmla="*/ 0 w 188"/>
                <a:gd name="T13" fmla="*/ 0 h 234"/>
                <a:gd name="T14" fmla="*/ 45 w 188"/>
                <a:gd name="T15" fmla="*/ 0 h 234"/>
                <a:gd name="T16" fmla="*/ 45 w 188"/>
                <a:gd name="T17" fmla="*/ 100 h 234"/>
                <a:gd name="T18" fmla="*/ 69 w 188"/>
                <a:gd name="T19" fmla="*/ 100 h 234"/>
                <a:gd name="T20" fmla="*/ 131 w 188"/>
                <a:gd name="T21" fmla="*/ 0 h 234"/>
                <a:gd name="T22" fmla="*/ 185 w 188"/>
                <a:gd name="T23" fmla="*/ 0 h 234"/>
                <a:gd name="T24" fmla="*/ 105 w 188"/>
                <a:gd name="T25" fmla="*/ 119 h 234"/>
                <a:gd name="T26" fmla="*/ 188 w 18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34">
                  <a:moveTo>
                    <a:pt x="188" y="234"/>
                  </a:moveTo>
                  <a:lnTo>
                    <a:pt x="135" y="234"/>
                  </a:lnTo>
                  <a:lnTo>
                    <a:pt x="67" y="136"/>
                  </a:lnTo>
                  <a:lnTo>
                    <a:pt x="45" y="136"/>
                  </a:lnTo>
                  <a:lnTo>
                    <a:pt x="45" y="234"/>
                  </a:lnTo>
                  <a:lnTo>
                    <a:pt x="0" y="234"/>
                  </a:lnTo>
                  <a:lnTo>
                    <a:pt x="0" y="0"/>
                  </a:lnTo>
                  <a:lnTo>
                    <a:pt x="45" y="0"/>
                  </a:lnTo>
                  <a:lnTo>
                    <a:pt x="45" y="100"/>
                  </a:lnTo>
                  <a:lnTo>
                    <a:pt x="69" y="100"/>
                  </a:lnTo>
                  <a:lnTo>
                    <a:pt x="131" y="0"/>
                  </a:lnTo>
                  <a:lnTo>
                    <a:pt x="185" y="0"/>
                  </a:lnTo>
                  <a:lnTo>
                    <a:pt x="105" y="119"/>
                  </a:lnTo>
                  <a:lnTo>
                    <a:pt x="188"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70">
              <a:extLst>
                <a:ext uri="{FF2B5EF4-FFF2-40B4-BE49-F238E27FC236}">
                  <a16:creationId xmlns:a16="http://schemas.microsoft.com/office/drawing/2014/main" id="{3E02A4B6-4CE5-431A-96FE-886217E0F315}"/>
                </a:ext>
              </a:extLst>
            </p:cNvPr>
            <p:cNvSpPr>
              <a:spLocks noChangeArrowheads="1"/>
            </p:cNvSpPr>
            <p:nvPr/>
          </p:nvSpPr>
          <p:spPr bwMode="auto">
            <a:xfrm>
              <a:off x="10922151" y="4987704"/>
              <a:ext cx="9348" cy="3131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5" name="Group 84">
            <a:extLst>
              <a:ext uri="{FF2B5EF4-FFF2-40B4-BE49-F238E27FC236}">
                <a16:creationId xmlns:a16="http://schemas.microsoft.com/office/drawing/2014/main" id="{C44DB250-054D-449A-A00F-7A3613363927}"/>
              </a:ext>
            </a:extLst>
          </p:cNvPr>
          <p:cNvGrpSpPr/>
          <p:nvPr/>
        </p:nvGrpSpPr>
        <p:grpSpPr>
          <a:xfrm>
            <a:off x="5418101" y="5791832"/>
            <a:ext cx="840002" cy="888773"/>
            <a:chOff x="14529269" y="2158238"/>
            <a:chExt cx="1309328" cy="1385348"/>
          </a:xfrm>
          <a:solidFill>
            <a:schemeClr val="bg1"/>
          </a:solidFill>
        </p:grpSpPr>
        <p:sp>
          <p:nvSpPr>
            <p:cNvPr id="86" name="Freeform 74">
              <a:extLst>
                <a:ext uri="{FF2B5EF4-FFF2-40B4-BE49-F238E27FC236}">
                  <a16:creationId xmlns:a16="http://schemas.microsoft.com/office/drawing/2014/main" id="{CC75863C-274E-4034-ABB9-25CEE0CF40A8}"/>
                </a:ext>
              </a:extLst>
            </p:cNvPr>
            <p:cNvSpPr>
              <a:spLocks/>
            </p:cNvSpPr>
            <p:nvPr/>
          </p:nvSpPr>
          <p:spPr bwMode="auto">
            <a:xfrm>
              <a:off x="14538212" y="2516872"/>
              <a:ext cx="125209" cy="125209"/>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75">
              <a:extLst>
                <a:ext uri="{FF2B5EF4-FFF2-40B4-BE49-F238E27FC236}">
                  <a16:creationId xmlns:a16="http://schemas.microsoft.com/office/drawing/2014/main" id="{3F5982FD-B814-4794-AE76-91021EBF8C4A}"/>
                </a:ext>
              </a:extLst>
            </p:cNvPr>
            <p:cNvSpPr>
              <a:spLocks noEditPoints="1"/>
            </p:cNvSpPr>
            <p:nvPr/>
          </p:nvSpPr>
          <p:spPr bwMode="auto">
            <a:xfrm>
              <a:off x="14623176" y="2425649"/>
              <a:ext cx="122526" cy="118949"/>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76">
              <a:extLst>
                <a:ext uri="{FF2B5EF4-FFF2-40B4-BE49-F238E27FC236}">
                  <a16:creationId xmlns:a16="http://schemas.microsoft.com/office/drawing/2014/main" id="{EAEA0AB9-8DA3-4BA7-A3E4-ED8F9B43ECCB}"/>
                </a:ext>
              </a:extLst>
            </p:cNvPr>
            <p:cNvSpPr>
              <a:spLocks noEditPoints="1"/>
            </p:cNvSpPr>
            <p:nvPr/>
          </p:nvSpPr>
          <p:spPr bwMode="auto">
            <a:xfrm>
              <a:off x="14694724" y="2293285"/>
              <a:ext cx="154723" cy="144885"/>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77">
              <a:extLst>
                <a:ext uri="{FF2B5EF4-FFF2-40B4-BE49-F238E27FC236}">
                  <a16:creationId xmlns:a16="http://schemas.microsoft.com/office/drawing/2014/main" id="{F93594A8-F551-4C96-846F-98C35622E201}"/>
                </a:ext>
              </a:extLst>
            </p:cNvPr>
            <p:cNvSpPr>
              <a:spLocks noEditPoints="1"/>
            </p:cNvSpPr>
            <p:nvPr/>
          </p:nvSpPr>
          <p:spPr bwMode="auto">
            <a:xfrm>
              <a:off x="14864650" y="2227997"/>
              <a:ext cx="101956" cy="126998"/>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78">
              <a:extLst>
                <a:ext uri="{FF2B5EF4-FFF2-40B4-BE49-F238E27FC236}">
                  <a16:creationId xmlns:a16="http://schemas.microsoft.com/office/drawing/2014/main" id="{304B0EF0-44FE-45CC-8DF0-FF7A1638FA6B}"/>
                </a:ext>
              </a:extLst>
            </p:cNvPr>
            <p:cNvSpPr>
              <a:spLocks/>
            </p:cNvSpPr>
            <p:nvPr/>
          </p:nvSpPr>
          <p:spPr bwMode="auto">
            <a:xfrm>
              <a:off x="14964817" y="2164498"/>
              <a:ext cx="137730" cy="133258"/>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79">
              <a:extLst>
                <a:ext uri="{FF2B5EF4-FFF2-40B4-BE49-F238E27FC236}">
                  <a16:creationId xmlns:a16="http://schemas.microsoft.com/office/drawing/2014/main" id="{C728A0D1-9EA5-4164-840E-E73875210494}"/>
                </a:ext>
              </a:extLst>
            </p:cNvPr>
            <p:cNvSpPr>
              <a:spLocks noEditPoints="1"/>
            </p:cNvSpPr>
            <p:nvPr/>
          </p:nvSpPr>
          <p:spPr bwMode="auto">
            <a:xfrm>
              <a:off x="15191088" y="2158238"/>
              <a:ext cx="112688" cy="116265"/>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0">
              <a:extLst>
                <a:ext uri="{FF2B5EF4-FFF2-40B4-BE49-F238E27FC236}">
                  <a16:creationId xmlns:a16="http://schemas.microsoft.com/office/drawing/2014/main" id="{8D971F0C-9E4B-4B40-9AC3-CE2BC8573315}"/>
                </a:ext>
              </a:extLst>
            </p:cNvPr>
            <p:cNvSpPr>
              <a:spLocks noEditPoints="1"/>
            </p:cNvSpPr>
            <p:nvPr/>
          </p:nvSpPr>
          <p:spPr bwMode="auto">
            <a:xfrm>
              <a:off x="15325240" y="2178808"/>
              <a:ext cx="129681" cy="144885"/>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1">
              <a:extLst>
                <a:ext uri="{FF2B5EF4-FFF2-40B4-BE49-F238E27FC236}">
                  <a16:creationId xmlns:a16="http://schemas.microsoft.com/office/drawing/2014/main" id="{6494CCD7-C5F6-4764-BD58-79ABF7C962F3}"/>
                </a:ext>
              </a:extLst>
            </p:cNvPr>
            <p:cNvSpPr>
              <a:spLocks noEditPoints="1"/>
            </p:cNvSpPr>
            <p:nvPr/>
          </p:nvSpPr>
          <p:spPr bwMode="auto">
            <a:xfrm>
              <a:off x="15464759" y="2244990"/>
              <a:ext cx="127892" cy="140413"/>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2">
              <a:extLst>
                <a:ext uri="{FF2B5EF4-FFF2-40B4-BE49-F238E27FC236}">
                  <a16:creationId xmlns:a16="http://schemas.microsoft.com/office/drawing/2014/main" id="{749E909E-B963-43BA-8909-CEEFCF4E138B}"/>
                </a:ext>
              </a:extLst>
            </p:cNvPr>
            <p:cNvSpPr>
              <a:spLocks/>
            </p:cNvSpPr>
            <p:nvPr/>
          </p:nvSpPr>
          <p:spPr bwMode="auto">
            <a:xfrm>
              <a:off x="15594440" y="2323693"/>
              <a:ext cx="169926" cy="169926"/>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3">
              <a:extLst>
                <a:ext uri="{FF2B5EF4-FFF2-40B4-BE49-F238E27FC236}">
                  <a16:creationId xmlns:a16="http://schemas.microsoft.com/office/drawing/2014/main" id="{33E71B39-862D-4E80-BBDB-3928F703B66C}"/>
                </a:ext>
              </a:extLst>
            </p:cNvPr>
            <p:cNvSpPr>
              <a:spLocks/>
            </p:cNvSpPr>
            <p:nvPr/>
          </p:nvSpPr>
          <p:spPr bwMode="auto">
            <a:xfrm>
              <a:off x="15688346" y="2497197"/>
              <a:ext cx="150251" cy="135941"/>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4">
              <a:extLst>
                <a:ext uri="{FF2B5EF4-FFF2-40B4-BE49-F238E27FC236}">
                  <a16:creationId xmlns:a16="http://schemas.microsoft.com/office/drawing/2014/main" id="{C6E96EE4-4C15-48AD-B4A7-CDE8EF0A4EB8}"/>
                </a:ext>
              </a:extLst>
            </p:cNvPr>
            <p:cNvSpPr>
              <a:spLocks noEditPoints="1"/>
            </p:cNvSpPr>
            <p:nvPr/>
          </p:nvSpPr>
          <p:spPr bwMode="auto">
            <a:xfrm>
              <a:off x="14691146" y="3293168"/>
              <a:ext cx="99273" cy="95695"/>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85">
              <a:extLst>
                <a:ext uri="{FF2B5EF4-FFF2-40B4-BE49-F238E27FC236}">
                  <a16:creationId xmlns:a16="http://schemas.microsoft.com/office/drawing/2014/main" id="{1A16E27F-BE37-4675-8BF4-091B7FFC6578}"/>
                </a:ext>
              </a:extLst>
            </p:cNvPr>
            <p:cNvSpPr>
              <a:spLocks noEditPoints="1"/>
            </p:cNvSpPr>
            <p:nvPr/>
          </p:nvSpPr>
          <p:spPr bwMode="auto">
            <a:xfrm>
              <a:off x="14784159" y="3337886"/>
              <a:ext cx="112688" cy="125209"/>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6">
              <a:extLst>
                <a:ext uri="{FF2B5EF4-FFF2-40B4-BE49-F238E27FC236}">
                  <a16:creationId xmlns:a16="http://schemas.microsoft.com/office/drawing/2014/main" id="{5B49DD4B-6615-4FB4-B034-0B0C85E6A854}"/>
                </a:ext>
              </a:extLst>
            </p:cNvPr>
            <p:cNvSpPr>
              <a:spLocks/>
            </p:cNvSpPr>
            <p:nvPr/>
          </p:nvSpPr>
          <p:spPr bwMode="auto">
            <a:xfrm>
              <a:off x="14904896" y="3395124"/>
              <a:ext cx="91224" cy="104639"/>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7">
              <a:extLst>
                <a:ext uri="{FF2B5EF4-FFF2-40B4-BE49-F238E27FC236}">
                  <a16:creationId xmlns:a16="http://schemas.microsoft.com/office/drawing/2014/main" id="{02C27198-3F2A-4DAE-ACD7-C7B2DB4D689C}"/>
                </a:ext>
              </a:extLst>
            </p:cNvPr>
            <p:cNvSpPr>
              <a:spLocks/>
            </p:cNvSpPr>
            <p:nvPr/>
          </p:nvSpPr>
          <p:spPr bwMode="auto">
            <a:xfrm>
              <a:off x="15057830" y="3441630"/>
              <a:ext cx="84963" cy="100167"/>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88">
              <a:extLst>
                <a:ext uri="{FF2B5EF4-FFF2-40B4-BE49-F238E27FC236}">
                  <a16:creationId xmlns:a16="http://schemas.microsoft.com/office/drawing/2014/main" id="{1641B23C-DBFC-4A02-8452-9C670AB89C4E}"/>
                </a:ext>
              </a:extLst>
            </p:cNvPr>
            <p:cNvSpPr>
              <a:spLocks noEditPoints="1"/>
            </p:cNvSpPr>
            <p:nvPr/>
          </p:nvSpPr>
          <p:spPr bwMode="auto">
            <a:xfrm>
              <a:off x="15170518" y="3452362"/>
              <a:ext cx="84963" cy="91224"/>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9">
              <a:extLst>
                <a:ext uri="{FF2B5EF4-FFF2-40B4-BE49-F238E27FC236}">
                  <a16:creationId xmlns:a16="http://schemas.microsoft.com/office/drawing/2014/main" id="{B11D2CE8-1A84-4522-BB5D-F4D22B2B8526}"/>
                </a:ext>
              </a:extLst>
            </p:cNvPr>
            <p:cNvSpPr>
              <a:spLocks/>
            </p:cNvSpPr>
            <p:nvPr/>
          </p:nvSpPr>
          <p:spPr bwMode="auto">
            <a:xfrm>
              <a:off x="15272474" y="3438053"/>
              <a:ext cx="86752" cy="95695"/>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0">
              <a:extLst>
                <a:ext uri="{FF2B5EF4-FFF2-40B4-BE49-F238E27FC236}">
                  <a16:creationId xmlns:a16="http://schemas.microsoft.com/office/drawing/2014/main" id="{64444649-0A09-4C03-B574-C45946DF4C4D}"/>
                </a:ext>
              </a:extLst>
            </p:cNvPr>
            <p:cNvSpPr>
              <a:spLocks/>
            </p:cNvSpPr>
            <p:nvPr/>
          </p:nvSpPr>
          <p:spPr bwMode="auto">
            <a:xfrm>
              <a:off x="15365486" y="3399596"/>
              <a:ext cx="101956" cy="108216"/>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1">
              <a:extLst>
                <a:ext uri="{FF2B5EF4-FFF2-40B4-BE49-F238E27FC236}">
                  <a16:creationId xmlns:a16="http://schemas.microsoft.com/office/drawing/2014/main" id="{3DAC9EE1-46C7-42DF-8BF6-5522A2EDFB1E}"/>
                </a:ext>
              </a:extLst>
            </p:cNvPr>
            <p:cNvSpPr>
              <a:spLocks noEditPoints="1"/>
            </p:cNvSpPr>
            <p:nvPr/>
          </p:nvSpPr>
          <p:spPr bwMode="auto">
            <a:xfrm>
              <a:off x="15458498" y="3346829"/>
              <a:ext cx="123420" cy="114477"/>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2">
              <a:extLst>
                <a:ext uri="{FF2B5EF4-FFF2-40B4-BE49-F238E27FC236}">
                  <a16:creationId xmlns:a16="http://schemas.microsoft.com/office/drawing/2014/main" id="{5BA7080A-924A-4780-BABC-A83C1E77C598}"/>
                </a:ext>
              </a:extLst>
            </p:cNvPr>
            <p:cNvSpPr>
              <a:spLocks/>
            </p:cNvSpPr>
            <p:nvPr/>
          </p:nvSpPr>
          <p:spPr bwMode="auto">
            <a:xfrm>
              <a:off x="15543462" y="3269915"/>
              <a:ext cx="108216" cy="112688"/>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3">
              <a:extLst>
                <a:ext uri="{FF2B5EF4-FFF2-40B4-BE49-F238E27FC236}">
                  <a16:creationId xmlns:a16="http://schemas.microsoft.com/office/drawing/2014/main" id="{6A71967D-547E-4745-8977-3173D626350F}"/>
                </a:ext>
              </a:extLst>
            </p:cNvPr>
            <p:cNvSpPr>
              <a:spLocks/>
            </p:cNvSpPr>
            <p:nvPr/>
          </p:nvSpPr>
          <p:spPr bwMode="auto">
            <a:xfrm>
              <a:off x="14949613" y="2554435"/>
              <a:ext cx="473111" cy="622468"/>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4">
              <a:extLst>
                <a:ext uri="{FF2B5EF4-FFF2-40B4-BE49-F238E27FC236}">
                  <a16:creationId xmlns:a16="http://schemas.microsoft.com/office/drawing/2014/main" id="{9629FB24-E69A-41C7-A716-C3EE541ED4DF}"/>
                </a:ext>
              </a:extLst>
            </p:cNvPr>
            <p:cNvSpPr>
              <a:spLocks/>
            </p:cNvSpPr>
            <p:nvPr/>
          </p:nvSpPr>
          <p:spPr bwMode="auto">
            <a:xfrm>
              <a:off x="15770626" y="2654602"/>
              <a:ext cx="38457" cy="35774"/>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95">
              <a:extLst>
                <a:ext uri="{FF2B5EF4-FFF2-40B4-BE49-F238E27FC236}">
                  <a16:creationId xmlns:a16="http://schemas.microsoft.com/office/drawing/2014/main" id="{59C56A05-7638-4CA1-99BB-57AC830499F1}"/>
                </a:ext>
              </a:extLst>
            </p:cNvPr>
            <p:cNvSpPr>
              <a:spLocks noEditPoints="1"/>
            </p:cNvSpPr>
            <p:nvPr/>
          </p:nvSpPr>
          <p:spPr bwMode="auto">
            <a:xfrm>
              <a:off x="15705339" y="2730622"/>
              <a:ext cx="131469" cy="492787"/>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96">
              <a:extLst>
                <a:ext uri="{FF2B5EF4-FFF2-40B4-BE49-F238E27FC236}">
                  <a16:creationId xmlns:a16="http://schemas.microsoft.com/office/drawing/2014/main" id="{3853DAF1-D65D-40B2-92B3-7A195DCFC4C0}"/>
                </a:ext>
              </a:extLst>
            </p:cNvPr>
            <p:cNvSpPr>
              <a:spLocks/>
            </p:cNvSpPr>
            <p:nvPr/>
          </p:nvSpPr>
          <p:spPr bwMode="auto">
            <a:xfrm>
              <a:off x="15657938" y="3251134"/>
              <a:ext cx="38457" cy="35774"/>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97">
              <a:extLst>
                <a:ext uri="{FF2B5EF4-FFF2-40B4-BE49-F238E27FC236}">
                  <a16:creationId xmlns:a16="http://schemas.microsoft.com/office/drawing/2014/main" id="{34129A81-BFD8-42FA-B74F-BE885082FF57}"/>
                </a:ext>
              </a:extLst>
            </p:cNvPr>
            <p:cNvSpPr>
              <a:spLocks/>
            </p:cNvSpPr>
            <p:nvPr/>
          </p:nvSpPr>
          <p:spPr bwMode="auto">
            <a:xfrm>
              <a:off x="14669682" y="3251134"/>
              <a:ext cx="35774" cy="35774"/>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8">
              <a:extLst>
                <a:ext uri="{FF2B5EF4-FFF2-40B4-BE49-F238E27FC236}">
                  <a16:creationId xmlns:a16="http://schemas.microsoft.com/office/drawing/2014/main" id="{54B0BDDE-F3B8-4ECC-8F50-72291CAA03DD}"/>
                </a:ext>
              </a:extLst>
            </p:cNvPr>
            <p:cNvSpPr>
              <a:spLocks noEditPoints="1"/>
            </p:cNvSpPr>
            <p:nvPr/>
          </p:nvSpPr>
          <p:spPr bwMode="auto">
            <a:xfrm>
              <a:off x="14529269" y="2730622"/>
              <a:ext cx="131469" cy="492787"/>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99">
              <a:extLst>
                <a:ext uri="{FF2B5EF4-FFF2-40B4-BE49-F238E27FC236}">
                  <a16:creationId xmlns:a16="http://schemas.microsoft.com/office/drawing/2014/main" id="{EFAD7252-D4ED-4DFC-96B6-221A502D9B1E}"/>
                </a:ext>
              </a:extLst>
            </p:cNvPr>
            <p:cNvSpPr>
              <a:spLocks/>
            </p:cNvSpPr>
            <p:nvPr/>
          </p:nvSpPr>
          <p:spPr bwMode="auto">
            <a:xfrm>
              <a:off x="14556994" y="2654602"/>
              <a:ext cx="38457" cy="33985"/>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1" name="Group 170">
            <a:extLst>
              <a:ext uri="{FF2B5EF4-FFF2-40B4-BE49-F238E27FC236}">
                <a16:creationId xmlns:a16="http://schemas.microsoft.com/office/drawing/2014/main" id="{C6488F2B-8CA4-4408-8A95-9EE16584A326}"/>
              </a:ext>
            </a:extLst>
          </p:cNvPr>
          <p:cNvGrpSpPr/>
          <p:nvPr/>
        </p:nvGrpSpPr>
        <p:grpSpPr>
          <a:xfrm>
            <a:off x="8509433" y="5926864"/>
            <a:ext cx="1295851" cy="618709"/>
            <a:chOff x="15000288" y="6102350"/>
            <a:chExt cx="2992437" cy="1428751"/>
          </a:xfrm>
          <a:solidFill>
            <a:schemeClr val="bg1"/>
          </a:solidFill>
        </p:grpSpPr>
        <p:sp>
          <p:nvSpPr>
            <p:cNvPr id="172" name="Rectangle 34">
              <a:extLst>
                <a:ext uri="{FF2B5EF4-FFF2-40B4-BE49-F238E27FC236}">
                  <a16:creationId xmlns:a16="http://schemas.microsoft.com/office/drawing/2014/main" id="{58B161D6-72B5-4ABF-9FA1-03AA4692DC8E}"/>
                </a:ext>
              </a:extLst>
            </p:cNvPr>
            <p:cNvSpPr>
              <a:spLocks noChangeArrowheads="1"/>
            </p:cNvSpPr>
            <p:nvPr/>
          </p:nvSpPr>
          <p:spPr bwMode="auto">
            <a:xfrm>
              <a:off x="15319375" y="6102350"/>
              <a:ext cx="2355850" cy="965200"/>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35">
              <a:extLst>
                <a:ext uri="{FF2B5EF4-FFF2-40B4-BE49-F238E27FC236}">
                  <a16:creationId xmlns:a16="http://schemas.microsoft.com/office/drawing/2014/main" id="{73B056F1-CE9C-4AB7-A9AA-E4263336815F}"/>
                </a:ext>
              </a:extLst>
            </p:cNvPr>
            <p:cNvSpPr>
              <a:spLocks/>
            </p:cNvSpPr>
            <p:nvPr/>
          </p:nvSpPr>
          <p:spPr bwMode="auto">
            <a:xfrm>
              <a:off x="15451138" y="6238875"/>
              <a:ext cx="244475" cy="700088"/>
            </a:xfrm>
            <a:custGeom>
              <a:avLst/>
              <a:gdLst>
                <a:gd name="T0" fmla="*/ 20 w 65"/>
                <a:gd name="T1" fmla="*/ 17 h 185"/>
                <a:gd name="T2" fmla="*/ 20 w 65"/>
                <a:gd name="T3" fmla="*/ 167 h 185"/>
                <a:gd name="T4" fmla="*/ 25 w 65"/>
                <a:gd name="T5" fmla="*/ 177 h 185"/>
                <a:gd name="T6" fmla="*/ 32 w 65"/>
                <a:gd name="T7" fmla="*/ 180 h 185"/>
                <a:gd name="T8" fmla="*/ 32 w 65"/>
                <a:gd name="T9" fmla="*/ 180 h 185"/>
                <a:gd name="T10" fmla="*/ 32 w 65"/>
                <a:gd name="T11" fmla="*/ 180 h 185"/>
                <a:gd name="T12" fmla="*/ 33 w 65"/>
                <a:gd name="T13" fmla="*/ 180 h 185"/>
                <a:gd name="T14" fmla="*/ 34 w 65"/>
                <a:gd name="T15" fmla="*/ 180 h 185"/>
                <a:gd name="T16" fmla="*/ 39 w 65"/>
                <a:gd name="T17" fmla="*/ 178 h 185"/>
                <a:gd name="T18" fmla="*/ 45 w 65"/>
                <a:gd name="T19" fmla="*/ 167 h 185"/>
                <a:gd name="T20" fmla="*/ 53 w 65"/>
                <a:gd name="T21" fmla="*/ 152 h 185"/>
                <a:gd name="T22" fmla="*/ 62 w 65"/>
                <a:gd name="T23" fmla="*/ 150 h 185"/>
                <a:gd name="T24" fmla="*/ 65 w 65"/>
                <a:gd name="T25" fmla="*/ 150 h 185"/>
                <a:gd name="T26" fmla="*/ 65 w 65"/>
                <a:gd name="T27" fmla="*/ 152 h 185"/>
                <a:gd name="T28" fmla="*/ 48 w 65"/>
                <a:gd name="T29" fmla="*/ 181 h 185"/>
                <a:gd name="T30" fmla="*/ 32 w 65"/>
                <a:gd name="T31" fmla="*/ 185 h 185"/>
                <a:gd name="T32" fmla="*/ 16 w 65"/>
                <a:gd name="T33" fmla="*/ 181 h 185"/>
                <a:gd name="T34" fmla="*/ 0 w 65"/>
                <a:gd name="T35" fmla="*/ 152 h 185"/>
                <a:gd name="T36" fmla="*/ 0 w 65"/>
                <a:gd name="T37" fmla="*/ 32 h 185"/>
                <a:gd name="T38" fmla="*/ 16 w 65"/>
                <a:gd name="T39" fmla="*/ 4 h 185"/>
                <a:gd name="T40" fmla="*/ 32 w 65"/>
                <a:gd name="T41" fmla="*/ 0 h 185"/>
                <a:gd name="T42" fmla="*/ 48 w 65"/>
                <a:gd name="T43" fmla="*/ 4 h 185"/>
                <a:gd name="T44" fmla="*/ 65 w 65"/>
                <a:gd name="T45" fmla="*/ 32 h 185"/>
                <a:gd name="T46" fmla="*/ 65 w 65"/>
                <a:gd name="T47" fmla="*/ 35 h 185"/>
                <a:gd name="T48" fmla="*/ 62 w 65"/>
                <a:gd name="T49" fmla="*/ 35 h 185"/>
                <a:gd name="T50" fmla="*/ 53 w 65"/>
                <a:gd name="T51" fmla="*/ 33 h 185"/>
                <a:gd name="T52" fmla="*/ 45 w 65"/>
                <a:gd name="T53" fmla="*/ 17 h 185"/>
                <a:gd name="T54" fmla="*/ 40 w 65"/>
                <a:gd name="T55" fmla="*/ 7 h 185"/>
                <a:gd name="T56" fmla="*/ 33 w 65"/>
                <a:gd name="T57" fmla="*/ 5 h 185"/>
                <a:gd name="T58" fmla="*/ 32 w 65"/>
                <a:gd name="T59" fmla="*/ 5 h 185"/>
                <a:gd name="T60" fmla="*/ 32 w 65"/>
                <a:gd name="T61" fmla="*/ 5 h 185"/>
                <a:gd name="T62" fmla="*/ 30 w 65"/>
                <a:gd name="T63" fmla="*/ 5 h 185"/>
                <a:gd name="T64" fmla="*/ 26 w 65"/>
                <a:gd name="T65" fmla="*/ 7 h 185"/>
                <a:gd name="T66" fmla="*/ 20 w 65"/>
                <a:gd name="T6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85">
                  <a:moveTo>
                    <a:pt x="20" y="17"/>
                  </a:move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2" y="180"/>
                    <a:pt x="32" y="180"/>
                  </a:cubicBezTo>
                  <a:cubicBezTo>
                    <a:pt x="32" y="180"/>
                    <a:pt x="32" y="180"/>
                    <a:pt x="33" y="180"/>
                  </a:cubicBezTo>
                  <a:cubicBezTo>
                    <a:pt x="33" y="180"/>
                    <a:pt x="34" y="180"/>
                    <a:pt x="34" y="180"/>
                  </a:cubicBezTo>
                  <a:cubicBezTo>
                    <a:pt x="35" y="179"/>
                    <a:pt x="37" y="179"/>
                    <a:pt x="39" y="178"/>
                  </a:cubicBezTo>
                  <a:cubicBezTo>
                    <a:pt x="42" y="177"/>
                    <a:pt x="45" y="174"/>
                    <a:pt x="45" y="167"/>
                  </a:cubicBezTo>
                  <a:cubicBezTo>
                    <a:pt x="45" y="159"/>
                    <a:pt x="49" y="154"/>
                    <a:pt x="53" y="152"/>
                  </a:cubicBezTo>
                  <a:cubicBezTo>
                    <a:pt x="58" y="150"/>
                    <a:pt x="62" y="150"/>
                    <a:pt x="62" y="150"/>
                  </a:cubicBezTo>
                  <a:cubicBezTo>
                    <a:pt x="65" y="150"/>
                    <a:pt x="65" y="150"/>
                    <a:pt x="65" y="150"/>
                  </a:cubicBezTo>
                  <a:cubicBezTo>
                    <a:pt x="65" y="152"/>
                    <a:pt x="65" y="152"/>
                    <a:pt x="65" y="152"/>
                  </a:cubicBezTo>
                  <a:cubicBezTo>
                    <a:pt x="65" y="168"/>
                    <a:pt x="56" y="177"/>
                    <a:pt x="48" y="181"/>
                  </a:cubicBezTo>
                  <a:cubicBezTo>
                    <a:pt x="40" y="185"/>
                    <a:pt x="32" y="185"/>
                    <a:pt x="32"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2" y="0"/>
                  </a:cubicBezTo>
                  <a:cubicBezTo>
                    <a:pt x="32" y="0"/>
                    <a:pt x="40" y="0"/>
                    <a:pt x="48" y="4"/>
                  </a:cubicBezTo>
                  <a:cubicBezTo>
                    <a:pt x="56" y="8"/>
                    <a:pt x="65" y="16"/>
                    <a:pt x="65" y="32"/>
                  </a:cubicBezTo>
                  <a:cubicBezTo>
                    <a:pt x="65" y="35"/>
                    <a:pt x="65" y="35"/>
                    <a:pt x="65" y="35"/>
                  </a:cubicBezTo>
                  <a:cubicBezTo>
                    <a:pt x="62" y="35"/>
                    <a:pt x="62" y="35"/>
                    <a:pt x="62" y="35"/>
                  </a:cubicBezTo>
                  <a:cubicBezTo>
                    <a:pt x="62" y="35"/>
                    <a:pt x="58" y="35"/>
                    <a:pt x="53" y="33"/>
                  </a:cubicBezTo>
                  <a:cubicBezTo>
                    <a:pt x="49" y="31"/>
                    <a:pt x="45" y="26"/>
                    <a:pt x="45" y="17"/>
                  </a:cubicBezTo>
                  <a:cubicBezTo>
                    <a:pt x="45"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3" y="8"/>
                    <a:pt x="20" y="11"/>
                    <a:pt x="2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36">
              <a:extLst>
                <a:ext uri="{FF2B5EF4-FFF2-40B4-BE49-F238E27FC236}">
                  <a16:creationId xmlns:a16="http://schemas.microsoft.com/office/drawing/2014/main" id="{F7032D5C-D04B-48CE-9B65-99E840AC6B64}"/>
                </a:ext>
              </a:extLst>
            </p:cNvPr>
            <p:cNvSpPr>
              <a:spLocks/>
            </p:cNvSpPr>
            <p:nvPr/>
          </p:nvSpPr>
          <p:spPr bwMode="auto">
            <a:xfrm>
              <a:off x="15741650" y="6238875"/>
              <a:ext cx="244475" cy="700088"/>
            </a:xfrm>
            <a:custGeom>
              <a:avLst/>
              <a:gdLst>
                <a:gd name="T0" fmla="*/ 65 w 65"/>
                <a:gd name="T1" fmla="*/ 150 h 185"/>
                <a:gd name="T2" fmla="*/ 65 w 65"/>
                <a:gd name="T3" fmla="*/ 152 h 185"/>
                <a:gd name="T4" fmla="*/ 48 w 65"/>
                <a:gd name="T5" fmla="*/ 181 h 185"/>
                <a:gd name="T6" fmla="*/ 32 w 65"/>
                <a:gd name="T7" fmla="*/ 185 h 185"/>
                <a:gd name="T8" fmla="*/ 16 w 65"/>
                <a:gd name="T9" fmla="*/ 181 h 185"/>
                <a:gd name="T10" fmla="*/ 0 w 65"/>
                <a:gd name="T11" fmla="*/ 152 h 185"/>
                <a:gd name="T12" fmla="*/ 0 w 65"/>
                <a:gd name="T13" fmla="*/ 0 h 185"/>
                <a:gd name="T14" fmla="*/ 2 w 65"/>
                <a:gd name="T15" fmla="*/ 0 h 185"/>
                <a:gd name="T16" fmla="*/ 18 w 65"/>
                <a:gd name="T17" fmla="*/ 9 h 185"/>
                <a:gd name="T18" fmla="*/ 20 w 65"/>
                <a:gd name="T19" fmla="*/ 17 h 185"/>
                <a:gd name="T20" fmla="*/ 20 w 65"/>
                <a:gd name="T21" fmla="*/ 167 h 185"/>
                <a:gd name="T22" fmla="*/ 25 w 65"/>
                <a:gd name="T23" fmla="*/ 177 h 185"/>
                <a:gd name="T24" fmla="*/ 32 w 65"/>
                <a:gd name="T25" fmla="*/ 180 h 185"/>
                <a:gd name="T26" fmla="*/ 32 w 65"/>
                <a:gd name="T27" fmla="*/ 180 h 185"/>
                <a:gd name="T28" fmla="*/ 33 w 65"/>
                <a:gd name="T29" fmla="*/ 180 h 185"/>
                <a:gd name="T30" fmla="*/ 34 w 65"/>
                <a:gd name="T31" fmla="*/ 180 h 185"/>
                <a:gd name="T32" fmla="*/ 39 w 65"/>
                <a:gd name="T33" fmla="*/ 178 h 185"/>
                <a:gd name="T34" fmla="*/ 45 w 65"/>
                <a:gd name="T35" fmla="*/ 167 h 185"/>
                <a:gd name="T36" fmla="*/ 54 w 65"/>
                <a:gd name="T37" fmla="*/ 152 h 185"/>
                <a:gd name="T38" fmla="*/ 62 w 65"/>
                <a:gd name="T39" fmla="*/ 150 h 185"/>
                <a:gd name="T40" fmla="*/ 65 w 65"/>
                <a:gd name="T41" fmla="*/ 15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85">
                  <a:moveTo>
                    <a:pt x="65" y="150"/>
                  </a:moveTo>
                  <a:cubicBezTo>
                    <a:pt x="65" y="152"/>
                    <a:pt x="65" y="152"/>
                    <a:pt x="65" y="152"/>
                  </a:cubicBezTo>
                  <a:cubicBezTo>
                    <a:pt x="65" y="168"/>
                    <a:pt x="56" y="177"/>
                    <a:pt x="48" y="181"/>
                  </a:cubicBezTo>
                  <a:cubicBezTo>
                    <a:pt x="40" y="185"/>
                    <a:pt x="33" y="185"/>
                    <a:pt x="32" y="185"/>
                  </a:cubicBezTo>
                  <a:cubicBezTo>
                    <a:pt x="32" y="185"/>
                    <a:pt x="24" y="185"/>
                    <a:pt x="16" y="181"/>
                  </a:cubicBezTo>
                  <a:cubicBezTo>
                    <a:pt x="8" y="177"/>
                    <a:pt x="0" y="168"/>
                    <a:pt x="0" y="152"/>
                  </a:cubicBezTo>
                  <a:cubicBezTo>
                    <a:pt x="0" y="0"/>
                    <a:pt x="0" y="0"/>
                    <a:pt x="0" y="0"/>
                  </a:cubicBezTo>
                  <a:cubicBezTo>
                    <a:pt x="2" y="0"/>
                    <a:pt x="2" y="0"/>
                    <a:pt x="2" y="0"/>
                  </a:cubicBezTo>
                  <a:cubicBezTo>
                    <a:pt x="11" y="0"/>
                    <a:pt x="16" y="4"/>
                    <a:pt x="18" y="9"/>
                  </a:cubicBezTo>
                  <a:cubicBezTo>
                    <a:pt x="20" y="13"/>
                    <a:pt x="20" y="17"/>
                    <a:pt x="20" y="17"/>
                  </a:cubicBezTo>
                  <a:cubicBezTo>
                    <a:pt x="20" y="167"/>
                    <a:pt x="20" y="167"/>
                    <a:pt x="20" y="167"/>
                  </a:cubicBezTo>
                  <a:cubicBezTo>
                    <a:pt x="20" y="173"/>
                    <a:pt x="22" y="176"/>
                    <a:pt x="25" y="177"/>
                  </a:cubicBezTo>
                  <a:cubicBezTo>
                    <a:pt x="27" y="179"/>
                    <a:pt x="31" y="180"/>
                    <a:pt x="32" y="180"/>
                  </a:cubicBezTo>
                  <a:cubicBezTo>
                    <a:pt x="32" y="180"/>
                    <a:pt x="32" y="180"/>
                    <a:pt x="32" y="180"/>
                  </a:cubicBezTo>
                  <a:cubicBezTo>
                    <a:pt x="32" y="180"/>
                    <a:pt x="33" y="180"/>
                    <a:pt x="33" y="180"/>
                  </a:cubicBezTo>
                  <a:cubicBezTo>
                    <a:pt x="33" y="180"/>
                    <a:pt x="34" y="180"/>
                    <a:pt x="34" y="180"/>
                  </a:cubicBezTo>
                  <a:cubicBezTo>
                    <a:pt x="35" y="179"/>
                    <a:pt x="37" y="179"/>
                    <a:pt x="39" y="178"/>
                  </a:cubicBezTo>
                  <a:cubicBezTo>
                    <a:pt x="42" y="177"/>
                    <a:pt x="45" y="174"/>
                    <a:pt x="45" y="167"/>
                  </a:cubicBezTo>
                  <a:cubicBezTo>
                    <a:pt x="45" y="159"/>
                    <a:pt x="49" y="154"/>
                    <a:pt x="54" y="152"/>
                  </a:cubicBezTo>
                  <a:cubicBezTo>
                    <a:pt x="58" y="150"/>
                    <a:pt x="62" y="150"/>
                    <a:pt x="62" y="150"/>
                  </a:cubicBezTo>
                  <a:lnTo>
                    <a:pt x="65"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37">
              <a:extLst>
                <a:ext uri="{FF2B5EF4-FFF2-40B4-BE49-F238E27FC236}">
                  <a16:creationId xmlns:a16="http://schemas.microsoft.com/office/drawing/2014/main" id="{9F0E7318-F019-47C8-AE45-A4E91D25FDFF}"/>
                </a:ext>
              </a:extLst>
            </p:cNvPr>
            <p:cNvSpPr>
              <a:spLocks noEditPoints="1"/>
            </p:cNvSpPr>
            <p:nvPr/>
          </p:nvSpPr>
          <p:spPr bwMode="auto">
            <a:xfrm>
              <a:off x="16016288" y="6238875"/>
              <a:ext cx="244475" cy="700088"/>
            </a:xfrm>
            <a:custGeom>
              <a:avLst/>
              <a:gdLst>
                <a:gd name="T0" fmla="*/ 65 w 65"/>
                <a:gd name="T1" fmla="*/ 32 h 185"/>
                <a:gd name="T2" fmla="*/ 65 w 65"/>
                <a:gd name="T3" fmla="*/ 152 h 185"/>
                <a:gd name="T4" fmla="*/ 49 w 65"/>
                <a:gd name="T5" fmla="*/ 181 h 185"/>
                <a:gd name="T6" fmla="*/ 33 w 65"/>
                <a:gd name="T7" fmla="*/ 185 h 185"/>
                <a:gd name="T8" fmla="*/ 17 w 65"/>
                <a:gd name="T9" fmla="*/ 181 h 185"/>
                <a:gd name="T10" fmla="*/ 0 w 65"/>
                <a:gd name="T11" fmla="*/ 152 h 185"/>
                <a:gd name="T12" fmla="*/ 0 w 65"/>
                <a:gd name="T13" fmla="*/ 32 h 185"/>
                <a:gd name="T14" fmla="*/ 17 w 65"/>
                <a:gd name="T15" fmla="*/ 4 h 185"/>
                <a:gd name="T16" fmla="*/ 33 w 65"/>
                <a:gd name="T17" fmla="*/ 0 h 185"/>
                <a:gd name="T18" fmla="*/ 49 w 65"/>
                <a:gd name="T19" fmla="*/ 4 h 185"/>
                <a:gd name="T20" fmla="*/ 65 w 65"/>
                <a:gd name="T21" fmla="*/ 32 h 185"/>
                <a:gd name="T22" fmla="*/ 45 w 65"/>
                <a:gd name="T23" fmla="*/ 17 h 185"/>
                <a:gd name="T24" fmla="*/ 40 w 65"/>
                <a:gd name="T25" fmla="*/ 7 h 185"/>
                <a:gd name="T26" fmla="*/ 33 w 65"/>
                <a:gd name="T27" fmla="*/ 5 h 185"/>
                <a:gd name="T28" fmla="*/ 33 w 65"/>
                <a:gd name="T29" fmla="*/ 5 h 185"/>
                <a:gd name="T30" fmla="*/ 32 w 65"/>
                <a:gd name="T31" fmla="*/ 5 h 185"/>
                <a:gd name="T32" fmla="*/ 31 w 65"/>
                <a:gd name="T33" fmla="*/ 5 h 185"/>
                <a:gd name="T34" fmla="*/ 26 w 65"/>
                <a:gd name="T35" fmla="*/ 7 h 185"/>
                <a:gd name="T36" fmla="*/ 20 w 65"/>
                <a:gd name="T37" fmla="*/ 17 h 185"/>
                <a:gd name="T38" fmla="*/ 20 w 65"/>
                <a:gd name="T39" fmla="*/ 167 h 185"/>
                <a:gd name="T40" fmla="*/ 25 w 65"/>
                <a:gd name="T41" fmla="*/ 177 h 185"/>
                <a:gd name="T42" fmla="*/ 32 w 65"/>
                <a:gd name="T43" fmla="*/ 180 h 185"/>
                <a:gd name="T44" fmla="*/ 33 w 65"/>
                <a:gd name="T45" fmla="*/ 180 h 185"/>
                <a:gd name="T46" fmla="*/ 33 w 65"/>
                <a:gd name="T47" fmla="*/ 180 h 185"/>
                <a:gd name="T48" fmla="*/ 33 w 65"/>
                <a:gd name="T49" fmla="*/ 180 h 185"/>
                <a:gd name="T50" fmla="*/ 35 w 65"/>
                <a:gd name="T51" fmla="*/ 180 h 185"/>
                <a:gd name="T52" fmla="*/ 39 w 65"/>
                <a:gd name="T53" fmla="*/ 178 h 185"/>
                <a:gd name="T54" fmla="*/ 45 w 65"/>
                <a:gd name="T55" fmla="*/ 167 h 185"/>
                <a:gd name="T56" fmla="*/ 45 w 65"/>
                <a:gd name="T5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5">
                  <a:moveTo>
                    <a:pt x="65" y="32"/>
                  </a:moveTo>
                  <a:cubicBezTo>
                    <a:pt x="65" y="152"/>
                    <a:pt x="65" y="152"/>
                    <a:pt x="65" y="152"/>
                  </a:cubicBezTo>
                  <a:cubicBezTo>
                    <a:pt x="65" y="168"/>
                    <a:pt x="57" y="177"/>
                    <a:pt x="49" y="181"/>
                  </a:cubicBezTo>
                  <a:cubicBezTo>
                    <a:pt x="41" y="185"/>
                    <a:pt x="33" y="185"/>
                    <a:pt x="33" y="185"/>
                  </a:cubicBezTo>
                  <a:cubicBezTo>
                    <a:pt x="33" y="185"/>
                    <a:pt x="25" y="185"/>
                    <a:pt x="17" y="181"/>
                  </a:cubicBezTo>
                  <a:cubicBezTo>
                    <a:pt x="8" y="177"/>
                    <a:pt x="0" y="168"/>
                    <a:pt x="0" y="152"/>
                  </a:cubicBezTo>
                  <a:cubicBezTo>
                    <a:pt x="0" y="32"/>
                    <a:pt x="0" y="32"/>
                    <a:pt x="0" y="32"/>
                  </a:cubicBezTo>
                  <a:cubicBezTo>
                    <a:pt x="0" y="16"/>
                    <a:pt x="8" y="8"/>
                    <a:pt x="17" y="4"/>
                  </a:cubicBezTo>
                  <a:cubicBezTo>
                    <a:pt x="25" y="0"/>
                    <a:pt x="33" y="0"/>
                    <a:pt x="33" y="0"/>
                  </a:cubicBezTo>
                  <a:cubicBezTo>
                    <a:pt x="33" y="0"/>
                    <a:pt x="41" y="0"/>
                    <a:pt x="49" y="4"/>
                  </a:cubicBezTo>
                  <a:cubicBezTo>
                    <a:pt x="57" y="8"/>
                    <a:pt x="65" y="16"/>
                    <a:pt x="65" y="32"/>
                  </a:cubicBezTo>
                  <a:close/>
                  <a:moveTo>
                    <a:pt x="45" y="17"/>
                  </a:moveTo>
                  <a:cubicBezTo>
                    <a:pt x="45" y="12"/>
                    <a:pt x="43" y="9"/>
                    <a:pt x="40" y="7"/>
                  </a:cubicBezTo>
                  <a:cubicBezTo>
                    <a:pt x="38" y="5"/>
                    <a:pt x="34" y="5"/>
                    <a:pt x="33" y="5"/>
                  </a:cubicBezTo>
                  <a:cubicBezTo>
                    <a:pt x="33" y="5"/>
                    <a:pt x="33" y="5"/>
                    <a:pt x="33" y="5"/>
                  </a:cubicBezTo>
                  <a:cubicBezTo>
                    <a:pt x="33" y="5"/>
                    <a:pt x="33"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3" y="176"/>
                    <a:pt x="25" y="177"/>
                  </a:cubicBezTo>
                  <a:cubicBezTo>
                    <a:pt x="28" y="179"/>
                    <a:pt x="31" y="180"/>
                    <a:pt x="32" y="180"/>
                  </a:cubicBezTo>
                  <a:cubicBezTo>
                    <a:pt x="32" y="180"/>
                    <a:pt x="33" y="180"/>
                    <a:pt x="33" y="180"/>
                  </a:cubicBezTo>
                  <a:cubicBezTo>
                    <a:pt x="33" y="180"/>
                    <a:pt x="33"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lnTo>
                    <a:pt x="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38">
              <a:extLst>
                <a:ext uri="{FF2B5EF4-FFF2-40B4-BE49-F238E27FC236}">
                  <a16:creationId xmlns:a16="http://schemas.microsoft.com/office/drawing/2014/main" id="{19408DAA-0824-443D-849D-FD5FA43D3BB8}"/>
                </a:ext>
              </a:extLst>
            </p:cNvPr>
            <p:cNvSpPr>
              <a:spLocks noEditPoints="1"/>
            </p:cNvSpPr>
            <p:nvPr/>
          </p:nvSpPr>
          <p:spPr bwMode="auto">
            <a:xfrm>
              <a:off x="16313150" y="6238875"/>
              <a:ext cx="244475" cy="700088"/>
            </a:xfrm>
            <a:custGeom>
              <a:avLst/>
              <a:gdLst>
                <a:gd name="T0" fmla="*/ 17 w 65"/>
                <a:gd name="T1" fmla="*/ 20 h 185"/>
                <a:gd name="T2" fmla="*/ 7 w 65"/>
                <a:gd name="T3" fmla="*/ 25 h 185"/>
                <a:gd name="T4" fmla="*/ 5 w 65"/>
                <a:gd name="T5" fmla="*/ 32 h 185"/>
                <a:gd name="T6" fmla="*/ 5 w 65"/>
                <a:gd name="T7" fmla="*/ 32 h 185"/>
                <a:gd name="T8" fmla="*/ 0 w 65"/>
                <a:gd name="T9" fmla="*/ 32 h 185"/>
                <a:gd name="T10" fmla="*/ 4 w 65"/>
                <a:gd name="T11" fmla="*/ 16 h 185"/>
                <a:gd name="T12" fmla="*/ 32 w 65"/>
                <a:gd name="T13" fmla="*/ 0 h 185"/>
                <a:gd name="T14" fmla="*/ 35 w 65"/>
                <a:gd name="T15" fmla="*/ 0 h 185"/>
                <a:gd name="T16" fmla="*/ 35 w 65"/>
                <a:gd name="T17" fmla="*/ 2 h 185"/>
                <a:gd name="T18" fmla="*/ 33 w 65"/>
                <a:gd name="T19" fmla="*/ 11 h 185"/>
                <a:gd name="T20" fmla="*/ 17 w 65"/>
                <a:gd name="T21" fmla="*/ 20 h 185"/>
                <a:gd name="T22" fmla="*/ 65 w 65"/>
                <a:gd name="T23" fmla="*/ 3 h 185"/>
                <a:gd name="T24" fmla="*/ 50 w 65"/>
                <a:gd name="T25" fmla="*/ 30 h 185"/>
                <a:gd name="T26" fmla="*/ 50 w 65"/>
                <a:gd name="T27" fmla="*/ 185 h 185"/>
                <a:gd name="T28" fmla="*/ 30 w 65"/>
                <a:gd name="T29" fmla="*/ 185 h 185"/>
                <a:gd name="T30" fmla="*/ 30 w 65"/>
                <a:gd name="T31" fmla="*/ 32 h 185"/>
                <a:gd name="T32" fmla="*/ 32 w 65"/>
                <a:gd name="T33" fmla="*/ 24 h 185"/>
                <a:gd name="T34" fmla="*/ 47 w 65"/>
                <a:gd name="T35" fmla="*/ 15 h 185"/>
                <a:gd name="T36" fmla="*/ 58 w 65"/>
                <a:gd name="T37" fmla="*/ 10 h 185"/>
                <a:gd name="T38" fmla="*/ 60 w 65"/>
                <a:gd name="T39" fmla="*/ 3 h 185"/>
                <a:gd name="T40" fmla="*/ 60 w 65"/>
                <a:gd name="T41" fmla="*/ 2 h 185"/>
                <a:gd name="T42" fmla="*/ 65 w 65"/>
                <a:gd name="T43" fmla="*/ 2 h 185"/>
                <a:gd name="T44" fmla="*/ 65 w 65"/>
                <a:gd name="T45" fmla="*/ 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17" y="20"/>
                  </a:moveTo>
                  <a:cubicBezTo>
                    <a:pt x="11" y="20"/>
                    <a:pt x="9" y="22"/>
                    <a:pt x="7" y="25"/>
                  </a:cubicBezTo>
                  <a:cubicBezTo>
                    <a:pt x="5" y="27"/>
                    <a:pt x="5" y="31"/>
                    <a:pt x="5" y="32"/>
                  </a:cubicBezTo>
                  <a:cubicBezTo>
                    <a:pt x="5" y="32"/>
                    <a:pt x="5" y="32"/>
                    <a:pt x="5" y="32"/>
                  </a:cubicBezTo>
                  <a:cubicBezTo>
                    <a:pt x="0" y="32"/>
                    <a:pt x="0" y="32"/>
                    <a:pt x="0" y="32"/>
                  </a:cubicBezTo>
                  <a:cubicBezTo>
                    <a:pt x="0" y="32"/>
                    <a:pt x="0" y="24"/>
                    <a:pt x="4" y="16"/>
                  </a:cubicBezTo>
                  <a:cubicBezTo>
                    <a:pt x="8" y="8"/>
                    <a:pt x="16" y="0"/>
                    <a:pt x="32" y="0"/>
                  </a:cubicBezTo>
                  <a:cubicBezTo>
                    <a:pt x="35" y="0"/>
                    <a:pt x="35" y="0"/>
                    <a:pt x="35" y="0"/>
                  </a:cubicBezTo>
                  <a:cubicBezTo>
                    <a:pt x="35" y="2"/>
                    <a:pt x="35" y="2"/>
                    <a:pt x="35" y="2"/>
                  </a:cubicBezTo>
                  <a:cubicBezTo>
                    <a:pt x="35" y="3"/>
                    <a:pt x="35" y="7"/>
                    <a:pt x="33" y="11"/>
                  </a:cubicBezTo>
                  <a:cubicBezTo>
                    <a:pt x="30" y="15"/>
                    <a:pt x="26" y="20"/>
                    <a:pt x="17" y="20"/>
                  </a:cubicBezTo>
                  <a:close/>
                  <a:moveTo>
                    <a:pt x="65" y="3"/>
                  </a:moveTo>
                  <a:cubicBezTo>
                    <a:pt x="64" y="7"/>
                    <a:pt x="63" y="23"/>
                    <a:pt x="50" y="30"/>
                  </a:cubicBezTo>
                  <a:cubicBezTo>
                    <a:pt x="50" y="185"/>
                    <a:pt x="50" y="185"/>
                    <a:pt x="50" y="185"/>
                  </a:cubicBezTo>
                  <a:cubicBezTo>
                    <a:pt x="30" y="185"/>
                    <a:pt x="30" y="185"/>
                    <a:pt x="30" y="185"/>
                  </a:cubicBezTo>
                  <a:cubicBezTo>
                    <a:pt x="30" y="32"/>
                    <a:pt x="30" y="32"/>
                    <a:pt x="30" y="32"/>
                  </a:cubicBezTo>
                  <a:cubicBezTo>
                    <a:pt x="30" y="32"/>
                    <a:pt x="30" y="28"/>
                    <a:pt x="32" y="24"/>
                  </a:cubicBezTo>
                  <a:cubicBezTo>
                    <a:pt x="34" y="19"/>
                    <a:pt x="39" y="15"/>
                    <a:pt x="47" y="15"/>
                  </a:cubicBezTo>
                  <a:cubicBezTo>
                    <a:pt x="53" y="15"/>
                    <a:pt x="56" y="12"/>
                    <a:pt x="58" y="10"/>
                  </a:cubicBezTo>
                  <a:cubicBezTo>
                    <a:pt x="59" y="7"/>
                    <a:pt x="60" y="4"/>
                    <a:pt x="60" y="3"/>
                  </a:cubicBezTo>
                  <a:cubicBezTo>
                    <a:pt x="60" y="3"/>
                    <a:pt x="60" y="2"/>
                    <a:pt x="60" y="2"/>
                  </a:cubicBezTo>
                  <a:cubicBezTo>
                    <a:pt x="65" y="2"/>
                    <a:pt x="65" y="2"/>
                    <a:pt x="65" y="2"/>
                  </a:cubicBezTo>
                  <a:cubicBezTo>
                    <a:pt x="65" y="2"/>
                    <a:pt x="65" y="3"/>
                    <a:pt x="6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39">
              <a:extLst>
                <a:ext uri="{FF2B5EF4-FFF2-40B4-BE49-F238E27FC236}">
                  <a16:creationId xmlns:a16="http://schemas.microsoft.com/office/drawing/2014/main" id="{1EEF004E-A284-484E-B042-EC010D67DCEC}"/>
                </a:ext>
              </a:extLst>
            </p:cNvPr>
            <p:cNvSpPr>
              <a:spLocks/>
            </p:cNvSpPr>
            <p:nvPr/>
          </p:nvSpPr>
          <p:spPr bwMode="auto">
            <a:xfrm>
              <a:off x="16579850" y="6238875"/>
              <a:ext cx="246062" cy="700088"/>
            </a:xfrm>
            <a:custGeom>
              <a:avLst/>
              <a:gdLst>
                <a:gd name="T0" fmla="*/ 65 w 65"/>
                <a:gd name="T1" fmla="*/ 0 h 185"/>
                <a:gd name="T2" fmla="*/ 65 w 65"/>
                <a:gd name="T3" fmla="*/ 185 h 185"/>
                <a:gd name="T4" fmla="*/ 45 w 65"/>
                <a:gd name="T5" fmla="*/ 185 h 185"/>
                <a:gd name="T6" fmla="*/ 45 w 65"/>
                <a:gd name="T7" fmla="*/ 62 h 185"/>
                <a:gd name="T8" fmla="*/ 33 w 65"/>
                <a:gd name="T9" fmla="*/ 65 h 185"/>
                <a:gd name="T10" fmla="*/ 32 w 65"/>
                <a:gd name="T11" fmla="*/ 65 h 185"/>
                <a:gd name="T12" fmla="*/ 31 w 65"/>
                <a:gd name="T13" fmla="*/ 65 h 185"/>
                <a:gd name="T14" fmla="*/ 26 w 65"/>
                <a:gd name="T15" fmla="*/ 66 h 185"/>
                <a:gd name="T16" fmla="*/ 20 w 65"/>
                <a:gd name="T17" fmla="*/ 77 h 185"/>
                <a:gd name="T18" fmla="*/ 20 w 65"/>
                <a:gd name="T19" fmla="*/ 185 h 185"/>
                <a:gd name="T20" fmla="*/ 0 w 65"/>
                <a:gd name="T21" fmla="*/ 185 h 185"/>
                <a:gd name="T22" fmla="*/ 0 w 65"/>
                <a:gd name="T23" fmla="*/ 0 h 185"/>
                <a:gd name="T24" fmla="*/ 3 w 65"/>
                <a:gd name="T25" fmla="*/ 0 h 185"/>
                <a:gd name="T26" fmla="*/ 18 w 65"/>
                <a:gd name="T27" fmla="*/ 9 h 185"/>
                <a:gd name="T28" fmla="*/ 20 w 65"/>
                <a:gd name="T29" fmla="*/ 17 h 185"/>
                <a:gd name="T30" fmla="*/ 20 w 65"/>
                <a:gd name="T31" fmla="*/ 62 h 185"/>
                <a:gd name="T32" fmla="*/ 33 w 65"/>
                <a:gd name="T33" fmla="*/ 60 h 185"/>
                <a:gd name="T34" fmla="*/ 33 w 65"/>
                <a:gd name="T35" fmla="*/ 60 h 185"/>
                <a:gd name="T36" fmla="*/ 34 w 65"/>
                <a:gd name="T37" fmla="*/ 60 h 185"/>
                <a:gd name="T38" fmla="*/ 39 w 65"/>
                <a:gd name="T39" fmla="*/ 58 h 185"/>
                <a:gd name="T40" fmla="*/ 45 w 65"/>
                <a:gd name="T41" fmla="*/ 47 h 185"/>
                <a:gd name="T42" fmla="*/ 45 w 65"/>
                <a:gd name="T43" fmla="*/ 17 h 185"/>
                <a:gd name="T44" fmla="*/ 47 w 65"/>
                <a:gd name="T45" fmla="*/ 9 h 185"/>
                <a:gd name="T46" fmla="*/ 63 w 65"/>
                <a:gd name="T47" fmla="*/ 0 h 185"/>
                <a:gd name="T48" fmla="*/ 65 w 6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85">
                  <a:moveTo>
                    <a:pt x="65" y="0"/>
                  </a:moveTo>
                  <a:cubicBezTo>
                    <a:pt x="65" y="185"/>
                    <a:pt x="65" y="185"/>
                    <a:pt x="65" y="185"/>
                  </a:cubicBezTo>
                  <a:cubicBezTo>
                    <a:pt x="45" y="185"/>
                    <a:pt x="45" y="185"/>
                    <a:pt x="45" y="185"/>
                  </a:cubicBezTo>
                  <a:cubicBezTo>
                    <a:pt x="45" y="62"/>
                    <a:pt x="45" y="62"/>
                    <a:pt x="45" y="62"/>
                  </a:cubicBezTo>
                  <a:cubicBezTo>
                    <a:pt x="38" y="65"/>
                    <a:pt x="33" y="65"/>
                    <a:pt x="33" y="65"/>
                  </a:cubicBezTo>
                  <a:cubicBezTo>
                    <a:pt x="33" y="65"/>
                    <a:pt x="32" y="65"/>
                    <a:pt x="32" y="65"/>
                  </a:cubicBezTo>
                  <a:cubicBezTo>
                    <a:pt x="32" y="65"/>
                    <a:pt x="31" y="65"/>
                    <a:pt x="31" y="65"/>
                  </a:cubicBezTo>
                  <a:cubicBezTo>
                    <a:pt x="29" y="65"/>
                    <a:pt x="28" y="66"/>
                    <a:pt x="26" y="66"/>
                  </a:cubicBezTo>
                  <a:cubicBezTo>
                    <a:pt x="23" y="68"/>
                    <a:pt x="20" y="71"/>
                    <a:pt x="20" y="77"/>
                  </a:cubicBezTo>
                  <a:cubicBezTo>
                    <a:pt x="20" y="185"/>
                    <a:pt x="20" y="185"/>
                    <a:pt x="20" y="185"/>
                  </a:cubicBezTo>
                  <a:cubicBezTo>
                    <a:pt x="0" y="185"/>
                    <a:pt x="0" y="185"/>
                    <a:pt x="0" y="185"/>
                  </a:cubicBezTo>
                  <a:cubicBezTo>
                    <a:pt x="0" y="0"/>
                    <a:pt x="0" y="0"/>
                    <a:pt x="0" y="0"/>
                  </a:cubicBezTo>
                  <a:cubicBezTo>
                    <a:pt x="3" y="0"/>
                    <a:pt x="3" y="0"/>
                    <a:pt x="3" y="0"/>
                  </a:cubicBezTo>
                  <a:cubicBezTo>
                    <a:pt x="11" y="0"/>
                    <a:pt x="16" y="4"/>
                    <a:pt x="18" y="9"/>
                  </a:cubicBezTo>
                  <a:cubicBezTo>
                    <a:pt x="20" y="13"/>
                    <a:pt x="20" y="17"/>
                    <a:pt x="20" y="17"/>
                  </a:cubicBezTo>
                  <a:cubicBezTo>
                    <a:pt x="20" y="62"/>
                    <a:pt x="20" y="62"/>
                    <a:pt x="20" y="62"/>
                  </a:cubicBezTo>
                  <a:cubicBezTo>
                    <a:pt x="27" y="60"/>
                    <a:pt x="32" y="60"/>
                    <a:pt x="33" y="60"/>
                  </a:cubicBezTo>
                  <a:cubicBezTo>
                    <a:pt x="33" y="60"/>
                    <a:pt x="33" y="60"/>
                    <a:pt x="33" y="60"/>
                  </a:cubicBezTo>
                  <a:cubicBezTo>
                    <a:pt x="33" y="60"/>
                    <a:pt x="34" y="60"/>
                    <a:pt x="34" y="60"/>
                  </a:cubicBezTo>
                  <a:cubicBezTo>
                    <a:pt x="36" y="59"/>
                    <a:pt x="37" y="59"/>
                    <a:pt x="39" y="58"/>
                  </a:cubicBezTo>
                  <a:cubicBezTo>
                    <a:pt x="42" y="57"/>
                    <a:pt x="45" y="54"/>
                    <a:pt x="45" y="47"/>
                  </a:cubicBezTo>
                  <a:cubicBezTo>
                    <a:pt x="45" y="17"/>
                    <a:pt x="45" y="17"/>
                    <a:pt x="45" y="17"/>
                  </a:cubicBezTo>
                  <a:cubicBezTo>
                    <a:pt x="45" y="17"/>
                    <a:pt x="45" y="13"/>
                    <a:pt x="47" y="9"/>
                  </a:cubicBezTo>
                  <a:cubicBezTo>
                    <a:pt x="49" y="4"/>
                    <a:pt x="54" y="0"/>
                    <a:pt x="63" y="0"/>
                  </a:cubicBez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40">
              <a:extLst>
                <a:ext uri="{FF2B5EF4-FFF2-40B4-BE49-F238E27FC236}">
                  <a16:creationId xmlns:a16="http://schemas.microsoft.com/office/drawing/2014/main" id="{E10EEE44-FA74-4D8C-952A-0CCC16681593}"/>
                </a:ext>
              </a:extLst>
            </p:cNvPr>
            <p:cNvSpPr>
              <a:spLocks/>
            </p:cNvSpPr>
            <p:nvPr/>
          </p:nvSpPr>
          <p:spPr bwMode="auto">
            <a:xfrm>
              <a:off x="16878300" y="6235700"/>
              <a:ext cx="74612" cy="698500"/>
            </a:xfrm>
            <a:custGeom>
              <a:avLst/>
              <a:gdLst>
                <a:gd name="T0" fmla="*/ 20 w 20"/>
                <a:gd name="T1" fmla="*/ 0 h 185"/>
                <a:gd name="T2" fmla="*/ 20 w 20"/>
                <a:gd name="T3" fmla="*/ 3 h 185"/>
                <a:gd name="T4" fmla="*/ 20 w 20"/>
                <a:gd name="T5" fmla="*/ 87 h 185"/>
                <a:gd name="T6" fmla="*/ 20 w 20"/>
                <a:gd name="T7" fmla="*/ 183 h 185"/>
                <a:gd name="T8" fmla="*/ 20 w 20"/>
                <a:gd name="T9" fmla="*/ 185 h 185"/>
                <a:gd name="T10" fmla="*/ 0 w 20"/>
                <a:gd name="T11" fmla="*/ 185 h 185"/>
                <a:gd name="T12" fmla="*/ 0 w 20"/>
                <a:gd name="T13" fmla="*/ 183 h 185"/>
                <a:gd name="T14" fmla="*/ 0 w 20"/>
                <a:gd name="T15" fmla="*/ 18 h 185"/>
                <a:gd name="T16" fmla="*/ 9 w 20"/>
                <a:gd name="T17" fmla="*/ 3 h 185"/>
                <a:gd name="T18" fmla="*/ 17 w 20"/>
                <a:gd name="T19" fmla="*/ 0 h 185"/>
                <a:gd name="T20" fmla="*/ 20 w 20"/>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5">
                  <a:moveTo>
                    <a:pt x="20" y="0"/>
                  </a:moveTo>
                  <a:cubicBezTo>
                    <a:pt x="20" y="3"/>
                    <a:pt x="20" y="3"/>
                    <a:pt x="20" y="3"/>
                  </a:cubicBezTo>
                  <a:cubicBezTo>
                    <a:pt x="20" y="3"/>
                    <a:pt x="20" y="44"/>
                    <a:pt x="20" y="87"/>
                  </a:cubicBezTo>
                  <a:cubicBezTo>
                    <a:pt x="20" y="131"/>
                    <a:pt x="20" y="176"/>
                    <a:pt x="20" y="183"/>
                  </a:cubicBezTo>
                  <a:cubicBezTo>
                    <a:pt x="20" y="185"/>
                    <a:pt x="20" y="185"/>
                    <a:pt x="20" y="185"/>
                  </a:cubicBezTo>
                  <a:cubicBezTo>
                    <a:pt x="0" y="185"/>
                    <a:pt x="0" y="185"/>
                    <a:pt x="0" y="185"/>
                  </a:cubicBezTo>
                  <a:cubicBezTo>
                    <a:pt x="0" y="183"/>
                    <a:pt x="0" y="183"/>
                    <a:pt x="0" y="183"/>
                  </a:cubicBezTo>
                  <a:cubicBezTo>
                    <a:pt x="0" y="33"/>
                    <a:pt x="0" y="18"/>
                    <a:pt x="0" y="18"/>
                  </a:cubicBezTo>
                  <a:cubicBezTo>
                    <a:pt x="0" y="10"/>
                    <a:pt x="4" y="5"/>
                    <a:pt x="9" y="3"/>
                  </a:cubicBezTo>
                  <a:cubicBezTo>
                    <a:pt x="13" y="1"/>
                    <a:pt x="17" y="0"/>
                    <a:pt x="17" y="0"/>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41">
              <a:extLst>
                <a:ext uri="{FF2B5EF4-FFF2-40B4-BE49-F238E27FC236}">
                  <a16:creationId xmlns:a16="http://schemas.microsoft.com/office/drawing/2014/main" id="{E7D3B24D-7B20-42F3-A582-4BC26837B345}"/>
                </a:ext>
              </a:extLst>
            </p:cNvPr>
            <p:cNvSpPr>
              <a:spLocks/>
            </p:cNvSpPr>
            <p:nvPr/>
          </p:nvSpPr>
          <p:spPr bwMode="auto">
            <a:xfrm>
              <a:off x="17005300" y="6238875"/>
              <a:ext cx="244475" cy="700088"/>
            </a:xfrm>
            <a:custGeom>
              <a:avLst/>
              <a:gdLst>
                <a:gd name="T0" fmla="*/ 65 w 65"/>
                <a:gd name="T1" fmla="*/ 32 h 185"/>
                <a:gd name="T2" fmla="*/ 65 w 65"/>
                <a:gd name="T3" fmla="*/ 185 h 185"/>
                <a:gd name="T4" fmla="*/ 44 w 65"/>
                <a:gd name="T5" fmla="*/ 185 h 185"/>
                <a:gd name="T6" fmla="*/ 44 w 65"/>
                <a:gd name="T7" fmla="*/ 17 h 185"/>
                <a:gd name="T8" fmla="*/ 40 w 65"/>
                <a:gd name="T9" fmla="*/ 7 h 185"/>
                <a:gd name="T10" fmla="*/ 33 w 65"/>
                <a:gd name="T11" fmla="*/ 5 h 185"/>
                <a:gd name="T12" fmla="*/ 32 w 65"/>
                <a:gd name="T13" fmla="*/ 5 h 185"/>
                <a:gd name="T14" fmla="*/ 32 w 65"/>
                <a:gd name="T15" fmla="*/ 5 h 185"/>
                <a:gd name="T16" fmla="*/ 30 w 65"/>
                <a:gd name="T17" fmla="*/ 5 h 185"/>
                <a:gd name="T18" fmla="*/ 26 w 65"/>
                <a:gd name="T19" fmla="*/ 7 h 185"/>
                <a:gd name="T20" fmla="*/ 19 w 65"/>
                <a:gd name="T21" fmla="*/ 17 h 185"/>
                <a:gd name="T22" fmla="*/ 19 w 65"/>
                <a:gd name="T23" fmla="*/ 185 h 185"/>
                <a:gd name="T24" fmla="*/ 0 w 65"/>
                <a:gd name="T25" fmla="*/ 185 h 185"/>
                <a:gd name="T26" fmla="*/ 0 w 65"/>
                <a:gd name="T27" fmla="*/ 35 h 185"/>
                <a:gd name="T28" fmla="*/ 0 w 65"/>
                <a:gd name="T29" fmla="*/ 32 h 185"/>
                <a:gd name="T30" fmla="*/ 0 w 65"/>
                <a:gd name="T31" fmla="*/ 2 h 185"/>
                <a:gd name="T32" fmla="*/ 0 w 65"/>
                <a:gd name="T33" fmla="*/ 0 h 185"/>
                <a:gd name="T34" fmla="*/ 2 w 65"/>
                <a:gd name="T35" fmla="*/ 0 h 185"/>
                <a:gd name="T36" fmla="*/ 14 w 65"/>
                <a:gd name="T37" fmla="*/ 5 h 185"/>
                <a:gd name="T38" fmla="*/ 32 w 65"/>
                <a:gd name="T39" fmla="*/ 0 h 185"/>
                <a:gd name="T40" fmla="*/ 32 w 65"/>
                <a:gd name="T41" fmla="*/ 0 h 185"/>
                <a:gd name="T42" fmla="*/ 48 w 65"/>
                <a:gd name="T43" fmla="*/ 4 h 185"/>
                <a:gd name="T44" fmla="*/ 65 w 65"/>
                <a:gd name="T45" fmla="*/ 3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85">
                  <a:moveTo>
                    <a:pt x="65" y="32"/>
                  </a:moveTo>
                  <a:cubicBezTo>
                    <a:pt x="65" y="185"/>
                    <a:pt x="65" y="185"/>
                    <a:pt x="65" y="185"/>
                  </a:cubicBezTo>
                  <a:cubicBezTo>
                    <a:pt x="44" y="185"/>
                    <a:pt x="44" y="185"/>
                    <a:pt x="44" y="185"/>
                  </a:cubicBezTo>
                  <a:cubicBezTo>
                    <a:pt x="44" y="17"/>
                    <a:pt x="44" y="17"/>
                    <a:pt x="44" y="17"/>
                  </a:cubicBezTo>
                  <a:cubicBezTo>
                    <a:pt x="44" y="12"/>
                    <a:pt x="42" y="9"/>
                    <a:pt x="40" y="7"/>
                  </a:cubicBezTo>
                  <a:cubicBezTo>
                    <a:pt x="37" y="5"/>
                    <a:pt x="34" y="5"/>
                    <a:pt x="33" y="5"/>
                  </a:cubicBezTo>
                  <a:cubicBezTo>
                    <a:pt x="32" y="5"/>
                    <a:pt x="32" y="5"/>
                    <a:pt x="32" y="5"/>
                  </a:cubicBezTo>
                  <a:cubicBezTo>
                    <a:pt x="32" y="5"/>
                    <a:pt x="32" y="5"/>
                    <a:pt x="32" y="5"/>
                  </a:cubicBezTo>
                  <a:cubicBezTo>
                    <a:pt x="31" y="5"/>
                    <a:pt x="31" y="5"/>
                    <a:pt x="30" y="5"/>
                  </a:cubicBezTo>
                  <a:cubicBezTo>
                    <a:pt x="29" y="5"/>
                    <a:pt x="27" y="6"/>
                    <a:pt x="26" y="7"/>
                  </a:cubicBezTo>
                  <a:cubicBezTo>
                    <a:pt x="22" y="8"/>
                    <a:pt x="19" y="11"/>
                    <a:pt x="19" y="17"/>
                  </a:cubicBezTo>
                  <a:cubicBezTo>
                    <a:pt x="19" y="185"/>
                    <a:pt x="19" y="185"/>
                    <a:pt x="19" y="185"/>
                  </a:cubicBezTo>
                  <a:cubicBezTo>
                    <a:pt x="0" y="185"/>
                    <a:pt x="0" y="185"/>
                    <a:pt x="0" y="185"/>
                  </a:cubicBezTo>
                  <a:cubicBezTo>
                    <a:pt x="0" y="35"/>
                    <a:pt x="0" y="35"/>
                    <a:pt x="0" y="35"/>
                  </a:cubicBezTo>
                  <a:cubicBezTo>
                    <a:pt x="0" y="32"/>
                    <a:pt x="0" y="32"/>
                    <a:pt x="0" y="32"/>
                  </a:cubicBezTo>
                  <a:cubicBezTo>
                    <a:pt x="0" y="2"/>
                    <a:pt x="0" y="2"/>
                    <a:pt x="0" y="2"/>
                  </a:cubicBezTo>
                  <a:cubicBezTo>
                    <a:pt x="0" y="0"/>
                    <a:pt x="0" y="0"/>
                    <a:pt x="0" y="0"/>
                  </a:cubicBezTo>
                  <a:cubicBezTo>
                    <a:pt x="2" y="0"/>
                    <a:pt x="2" y="0"/>
                    <a:pt x="2" y="0"/>
                  </a:cubicBezTo>
                  <a:cubicBezTo>
                    <a:pt x="8" y="0"/>
                    <a:pt x="12" y="2"/>
                    <a:pt x="14" y="5"/>
                  </a:cubicBezTo>
                  <a:cubicBezTo>
                    <a:pt x="22" y="0"/>
                    <a:pt x="30" y="0"/>
                    <a:pt x="32" y="0"/>
                  </a:cubicBezTo>
                  <a:cubicBezTo>
                    <a:pt x="32" y="0"/>
                    <a:pt x="32" y="0"/>
                    <a:pt x="32" y="0"/>
                  </a:cubicBezTo>
                  <a:cubicBezTo>
                    <a:pt x="32" y="0"/>
                    <a:pt x="40" y="0"/>
                    <a:pt x="48" y="4"/>
                  </a:cubicBezTo>
                  <a:cubicBezTo>
                    <a:pt x="56" y="8"/>
                    <a:pt x="65" y="16"/>
                    <a:pt x="6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42">
              <a:extLst>
                <a:ext uri="{FF2B5EF4-FFF2-40B4-BE49-F238E27FC236}">
                  <a16:creationId xmlns:a16="http://schemas.microsoft.com/office/drawing/2014/main" id="{B194F5D0-6049-4F08-8ED4-A01A7E7473B2}"/>
                </a:ext>
              </a:extLst>
            </p:cNvPr>
            <p:cNvSpPr>
              <a:spLocks noEditPoints="1"/>
            </p:cNvSpPr>
            <p:nvPr/>
          </p:nvSpPr>
          <p:spPr bwMode="auto">
            <a:xfrm>
              <a:off x="17298988" y="6238875"/>
              <a:ext cx="244475" cy="700088"/>
            </a:xfrm>
            <a:custGeom>
              <a:avLst/>
              <a:gdLst>
                <a:gd name="T0" fmla="*/ 65 w 65"/>
                <a:gd name="T1" fmla="*/ 32 h 185"/>
                <a:gd name="T2" fmla="*/ 65 w 65"/>
                <a:gd name="T3" fmla="*/ 35 h 185"/>
                <a:gd name="T4" fmla="*/ 62 w 65"/>
                <a:gd name="T5" fmla="*/ 35 h 185"/>
                <a:gd name="T6" fmla="*/ 54 w 65"/>
                <a:gd name="T7" fmla="*/ 33 h 185"/>
                <a:gd name="T8" fmla="*/ 45 w 65"/>
                <a:gd name="T9" fmla="*/ 17 h 185"/>
                <a:gd name="T10" fmla="*/ 40 w 65"/>
                <a:gd name="T11" fmla="*/ 7 h 185"/>
                <a:gd name="T12" fmla="*/ 33 w 65"/>
                <a:gd name="T13" fmla="*/ 5 h 185"/>
                <a:gd name="T14" fmla="*/ 33 w 65"/>
                <a:gd name="T15" fmla="*/ 5 h 185"/>
                <a:gd name="T16" fmla="*/ 32 w 65"/>
                <a:gd name="T17" fmla="*/ 5 h 185"/>
                <a:gd name="T18" fmla="*/ 31 w 65"/>
                <a:gd name="T19" fmla="*/ 5 h 185"/>
                <a:gd name="T20" fmla="*/ 26 w 65"/>
                <a:gd name="T21" fmla="*/ 7 h 185"/>
                <a:gd name="T22" fmla="*/ 20 w 65"/>
                <a:gd name="T23" fmla="*/ 17 h 185"/>
                <a:gd name="T24" fmla="*/ 20 w 65"/>
                <a:gd name="T25" fmla="*/ 167 h 185"/>
                <a:gd name="T26" fmla="*/ 25 w 65"/>
                <a:gd name="T27" fmla="*/ 177 h 185"/>
                <a:gd name="T28" fmla="*/ 32 w 65"/>
                <a:gd name="T29" fmla="*/ 180 h 185"/>
                <a:gd name="T30" fmla="*/ 32 w 65"/>
                <a:gd name="T31" fmla="*/ 180 h 185"/>
                <a:gd name="T32" fmla="*/ 33 w 65"/>
                <a:gd name="T33" fmla="*/ 180 h 185"/>
                <a:gd name="T34" fmla="*/ 33 w 65"/>
                <a:gd name="T35" fmla="*/ 180 h 185"/>
                <a:gd name="T36" fmla="*/ 35 w 65"/>
                <a:gd name="T37" fmla="*/ 180 h 185"/>
                <a:gd name="T38" fmla="*/ 39 w 65"/>
                <a:gd name="T39" fmla="*/ 178 h 185"/>
                <a:gd name="T40" fmla="*/ 45 w 65"/>
                <a:gd name="T41" fmla="*/ 167 h 185"/>
                <a:gd name="T42" fmla="*/ 45 w 65"/>
                <a:gd name="T43" fmla="*/ 92 h 185"/>
                <a:gd name="T44" fmla="*/ 45 w 65"/>
                <a:gd name="T45" fmla="*/ 90 h 185"/>
                <a:gd name="T46" fmla="*/ 48 w 65"/>
                <a:gd name="T47" fmla="*/ 90 h 185"/>
                <a:gd name="T48" fmla="*/ 63 w 65"/>
                <a:gd name="T49" fmla="*/ 99 h 185"/>
                <a:gd name="T50" fmla="*/ 65 w 65"/>
                <a:gd name="T51" fmla="*/ 107 h 185"/>
                <a:gd name="T52" fmla="*/ 65 w 65"/>
                <a:gd name="T53" fmla="*/ 152 h 185"/>
                <a:gd name="T54" fmla="*/ 49 w 65"/>
                <a:gd name="T55" fmla="*/ 181 h 185"/>
                <a:gd name="T56" fmla="*/ 33 w 65"/>
                <a:gd name="T57" fmla="*/ 185 h 185"/>
                <a:gd name="T58" fmla="*/ 16 w 65"/>
                <a:gd name="T59" fmla="*/ 181 h 185"/>
                <a:gd name="T60" fmla="*/ 0 w 65"/>
                <a:gd name="T61" fmla="*/ 152 h 185"/>
                <a:gd name="T62" fmla="*/ 0 w 65"/>
                <a:gd name="T63" fmla="*/ 32 h 185"/>
                <a:gd name="T64" fmla="*/ 16 w 65"/>
                <a:gd name="T65" fmla="*/ 4 h 185"/>
                <a:gd name="T66" fmla="*/ 33 w 65"/>
                <a:gd name="T67" fmla="*/ 0 h 185"/>
                <a:gd name="T68" fmla="*/ 49 w 65"/>
                <a:gd name="T69" fmla="*/ 4 h 185"/>
                <a:gd name="T70" fmla="*/ 65 w 65"/>
                <a:gd name="T71" fmla="*/ 32 h 185"/>
                <a:gd name="T72" fmla="*/ 61 w 65"/>
                <a:gd name="T73" fmla="*/ 76 h 185"/>
                <a:gd name="T74" fmla="*/ 65 w 65"/>
                <a:gd name="T75" fmla="*/ 92 h 185"/>
                <a:gd name="T76" fmla="*/ 60 w 65"/>
                <a:gd name="T77" fmla="*/ 92 h 185"/>
                <a:gd name="T78" fmla="*/ 60 w 65"/>
                <a:gd name="T79" fmla="*/ 92 h 185"/>
                <a:gd name="T80" fmla="*/ 60 w 65"/>
                <a:gd name="T81" fmla="*/ 90 h 185"/>
                <a:gd name="T82" fmla="*/ 58 w 65"/>
                <a:gd name="T83" fmla="*/ 86 h 185"/>
                <a:gd name="T84" fmla="*/ 48 w 65"/>
                <a:gd name="T85" fmla="*/ 80 h 185"/>
                <a:gd name="T86" fmla="*/ 32 w 65"/>
                <a:gd name="T87" fmla="*/ 71 h 185"/>
                <a:gd name="T88" fmla="*/ 30 w 65"/>
                <a:gd name="T89" fmla="*/ 62 h 185"/>
                <a:gd name="T90" fmla="*/ 30 w 65"/>
                <a:gd name="T91" fmla="*/ 60 h 185"/>
                <a:gd name="T92" fmla="*/ 33 w 65"/>
                <a:gd name="T93" fmla="*/ 60 h 185"/>
                <a:gd name="T94" fmla="*/ 61 w 6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185">
                  <a:moveTo>
                    <a:pt x="65" y="32"/>
                  </a:moveTo>
                  <a:cubicBezTo>
                    <a:pt x="65" y="35"/>
                    <a:pt x="65" y="35"/>
                    <a:pt x="65" y="35"/>
                  </a:cubicBezTo>
                  <a:cubicBezTo>
                    <a:pt x="62" y="35"/>
                    <a:pt x="62" y="35"/>
                    <a:pt x="62" y="35"/>
                  </a:cubicBezTo>
                  <a:cubicBezTo>
                    <a:pt x="62" y="35"/>
                    <a:pt x="58" y="35"/>
                    <a:pt x="54" y="33"/>
                  </a:cubicBezTo>
                  <a:cubicBezTo>
                    <a:pt x="50" y="30"/>
                    <a:pt x="45" y="26"/>
                    <a:pt x="45" y="17"/>
                  </a:cubicBezTo>
                  <a:cubicBezTo>
                    <a:pt x="45" y="12"/>
                    <a:pt x="43" y="9"/>
                    <a:pt x="40" y="7"/>
                  </a:cubicBezTo>
                  <a:cubicBezTo>
                    <a:pt x="37" y="5"/>
                    <a:pt x="34" y="5"/>
                    <a:pt x="33" y="5"/>
                  </a:cubicBezTo>
                  <a:cubicBezTo>
                    <a:pt x="33" y="5"/>
                    <a:pt x="33" y="5"/>
                    <a:pt x="33" y="5"/>
                  </a:cubicBezTo>
                  <a:cubicBezTo>
                    <a:pt x="32" y="5"/>
                    <a:pt x="32" y="5"/>
                    <a:pt x="32" y="5"/>
                  </a:cubicBezTo>
                  <a:cubicBezTo>
                    <a:pt x="32" y="5"/>
                    <a:pt x="31" y="5"/>
                    <a:pt x="31" y="5"/>
                  </a:cubicBezTo>
                  <a:cubicBezTo>
                    <a:pt x="29" y="5"/>
                    <a:pt x="28" y="6"/>
                    <a:pt x="26" y="7"/>
                  </a:cubicBezTo>
                  <a:cubicBezTo>
                    <a:pt x="23" y="8"/>
                    <a:pt x="20" y="11"/>
                    <a:pt x="20" y="17"/>
                  </a:cubicBezTo>
                  <a:cubicBezTo>
                    <a:pt x="20" y="167"/>
                    <a:pt x="20" y="167"/>
                    <a:pt x="20" y="167"/>
                  </a:cubicBezTo>
                  <a:cubicBezTo>
                    <a:pt x="20" y="173"/>
                    <a:pt x="22" y="176"/>
                    <a:pt x="25" y="177"/>
                  </a:cubicBezTo>
                  <a:cubicBezTo>
                    <a:pt x="28" y="179"/>
                    <a:pt x="31" y="180"/>
                    <a:pt x="32" y="180"/>
                  </a:cubicBezTo>
                  <a:cubicBezTo>
                    <a:pt x="32" y="180"/>
                    <a:pt x="32" y="180"/>
                    <a:pt x="32" y="180"/>
                  </a:cubicBezTo>
                  <a:cubicBezTo>
                    <a:pt x="32" y="180"/>
                    <a:pt x="32" y="180"/>
                    <a:pt x="33" y="180"/>
                  </a:cubicBezTo>
                  <a:cubicBezTo>
                    <a:pt x="33" y="180"/>
                    <a:pt x="33" y="180"/>
                    <a:pt x="33" y="180"/>
                  </a:cubicBezTo>
                  <a:cubicBezTo>
                    <a:pt x="33" y="180"/>
                    <a:pt x="34" y="180"/>
                    <a:pt x="35" y="180"/>
                  </a:cubicBezTo>
                  <a:cubicBezTo>
                    <a:pt x="36" y="179"/>
                    <a:pt x="37" y="179"/>
                    <a:pt x="39" y="178"/>
                  </a:cubicBezTo>
                  <a:cubicBezTo>
                    <a:pt x="42" y="177"/>
                    <a:pt x="45" y="174"/>
                    <a:pt x="45" y="167"/>
                  </a:cubicBezTo>
                  <a:cubicBezTo>
                    <a:pt x="45" y="92"/>
                    <a:pt x="45" y="92"/>
                    <a:pt x="45" y="92"/>
                  </a:cubicBezTo>
                  <a:cubicBezTo>
                    <a:pt x="45" y="90"/>
                    <a:pt x="45" y="90"/>
                    <a:pt x="45" y="90"/>
                  </a:cubicBezTo>
                  <a:cubicBezTo>
                    <a:pt x="48" y="90"/>
                    <a:pt x="48" y="90"/>
                    <a:pt x="48" y="90"/>
                  </a:cubicBezTo>
                  <a:cubicBezTo>
                    <a:pt x="56" y="90"/>
                    <a:pt x="61" y="94"/>
                    <a:pt x="63" y="99"/>
                  </a:cubicBezTo>
                  <a:cubicBezTo>
                    <a:pt x="65" y="103"/>
                    <a:pt x="65" y="107"/>
                    <a:pt x="65" y="107"/>
                  </a:cubicBezTo>
                  <a:cubicBezTo>
                    <a:pt x="65" y="152"/>
                    <a:pt x="65" y="152"/>
                    <a:pt x="65" y="152"/>
                  </a:cubicBezTo>
                  <a:cubicBezTo>
                    <a:pt x="65" y="168"/>
                    <a:pt x="57" y="177"/>
                    <a:pt x="49" y="181"/>
                  </a:cubicBezTo>
                  <a:cubicBezTo>
                    <a:pt x="41" y="185"/>
                    <a:pt x="33" y="185"/>
                    <a:pt x="33" y="185"/>
                  </a:cubicBezTo>
                  <a:cubicBezTo>
                    <a:pt x="32" y="185"/>
                    <a:pt x="24" y="185"/>
                    <a:pt x="16" y="181"/>
                  </a:cubicBezTo>
                  <a:cubicBezTo>
                    <a:pt x="8" y="177"/>
                    <a:pt x="0" y="168"/>
                    <a:pt x="0" y="152"/>
                  </a:cubicBezTo>
                  <a:cubicBezTo>
                    <a:pt x="0" y="32"/>
                    <a:pt x="0" y="32"/>
                    <a:pt x="0" y="32"/>
                  </a:cubicBezTo>
                  <a:cubicBezTo>
                    <a:pt x="0" y="16"/>
                    <a:pt x="8" y="8"/>
                    <a:pt x="16" y="4"/>
                  </a:cubicBezTo>
                  <a:cubicBezTo>
                    <a:pt x="24" y="0"/>
                    <a:pt x="32" y="0"/>
                    <a:pt x="33" y="0"/>
                  </a:cubicBezTo>
                  <a:cubicBezTo>
                    <a:pt x="33" y="0"/>
                    <a:pt x="41" y="0"/>
                    <a:pt x="49" y="4"/>
                  </a:cubicBezTo>
                  <a:cubicBezTo>
                    <a:pt x="57" y="8"/>
                    <a:pt x="65" y="16"/>
                    <a:pt x="65" y="32"/>
                  </a:cubicBezTo>
                  <a:close/>
                  <a:moveTo>
                    <a:pt x="61" y="76"/>
                  </a:moveTo>
                  <a:cubicBezTo>
                    <a:pt x="65" y="84"/>
                    <a:pt x="65" y="92"/>
                    <a:pt x="65" y="92"/>
                  </a:cubicBezTo>
                  <a:cubicBezTo>
                    <a:pt x="60" y="92"/>
                    <a:pt x="60" y="92"/>
                    <a:pt x="60" y="92"/>
                  </a:cubicBezTo>
                  <a:cubicBezTo>
                    <a:pt x="60" y="92"/>
                    <a:pt x="60" y="92"/>
                    <a:pt x="60" y="92"/>
                  </a:cubicBezTo>
                  <a:cubicBezTo>
                    <a:pt x="60" y="92"/>
                    <a:pt x="60" y="91"/>
                    <a:pt x="60" y="90"/>
                  </a:cubicBezTo>
                  <a:cubicBezTo>
                    <a:pt x="60" y="89"/>
                    <a:pt x="59" y="88"/>
                    <a:pt x="58" y="86"/>
                  </a:cubicBezTo>
                  <a:cubicBezTo>
                    <a:pt x="57" y="83"/>
                    <a:pt x="54" y="80"/>
                    <a:pt x="48" y="80"/>
                  </a:cubicBezTo>
                  <a:cubicBezTo>
                    <a:pt x="39" y="80"/>
                    <a:pt x="34" y="75"/>
                    <a:pt x="32" y="71"/>
                  </a:cubicBezTo>
                  <a:cubicBezTo>
                    <a:pt x="30" y="67"/>
                    <a:pt x="30" y="63"/>
                    <a:pt x="30" y="62"/>
                  </a:cubicBezTo>
                  <a:cubicBezTo>
                    <a:pt x="30" y="60"/>
                    <a:pt x="30" y="60"/>
                    <a:pt x="30" y="60"/>
                  </a:cubicBezTo>
                  <a:cubicBezTo>
                    <a:pt x="33" y="60"/>
                    <a:pt x="33" y="60"/>
                    <a:pt x="33" y="60"/>
                  </a:cubicBezTo>
                  <a:cubicBezTo>
                    <a:pt x="48" y="60"/>
                    <a:pt x="57" y="68"/>
                    <a:pt x="6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Oval 43">
              <a:extLst>
                <a:ext uri="{FF2B5EF4-FFF2-40B4-BE49-F238E27FC236}">
                  <a16:creationId xmlns:a16="http://schemas.microsoft.com/office/drawing/2014/main" id="{F9E13DC0-6C66-41BB-9C6F-5705698D17F6}"/>
                </a:ext>
              </a:extLst>
            </p:cNvPr>
            <p:cNvSpPr>
              <a:spLocks noChangeArrowheads="1"/>
            </p:cNvSpPr>
            <p:nvPr/>
          </p:nvSpPr>
          <p:spPr bwMode="auto">
            <a:xfrm>
              <a:off x="15000288" y="6492875"/>
              <a:ext cx="187325"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44">
              <a:extLst>
                <a:ext uri="{FF2B5EF4-FFF2-40B4-BE49-F238E27FC236}">
                  <a16:creationId xmlns:a16="http://schemas.microsoft.com/office/drawing/2014/main" id="{98B1A963-D1CB-4033-81BC-A320BFBBA276}"/>
                </a:ext>
              </a:extLst>
            </p:cNvPr>
            <p:cNvSpPr>
              <a:spLocks noChangeArrowheads="1"/>
            </p:cNvSpPr>
            <p:nvPr/>
          </p:nvSpPr>
          <p:spPr bwMode="auto">
            <a:xfrm>
              <a:off x="17803813" y="6492875"/>
              <a:ext cx="188912"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45">
              <a:extLst>
                <a:ext uri="{FF2B5EF4-FFF2-40B4-BE49-F238E27FC236}">
                  <a16:creationId xmlns:a16="http://schemas.microsoft.com/office/drawing/2014/main" id="{44378CF0-9173-4BDF-AB34-398B7B10846D}"/>
                </a:ext>
              </a:extLst>
            </p:cNvPr>
            <p:cNvSpPr>
              <a:spLocks noEditPoints="1"/>
            </p:cNvSpPr>
            <p:nvPr/>
          </p:nvSpPr>
          <p:spPr bwMode="auto">
            <a:xfrm>
              <a:off x="15451138" y="7335838"/>
              <a:ext cx="117475" cy="195263"/>
            </a:xfrm>
            <a:custGeom>
              <a:avLst/>
              <a:gdLst>
                <a:gd name="T0" fmla="*/ 20 w 31"/>
                <a:gd name="T1" fmla="*/ 25 h 52"/>
                <a:gd name="T2" fmla="*/ 24 w 31"/>
                <a:gd name="T3" fmla="*/ 26 h 52"/>
                <a:gd name="T4" fmla="*/ 27 w 31"/>
                <a:gd name="T5" fmla="*/ 28 h 52"/>
                <a:gd name="T6" fmla="*/ 30 w 31"/>
                <a:gd name="T7" fmla="*/ 32 h 52"/>
                <a:gd name="T8" fmla="*/ 31 w 31"/>
                <a:gd name="T9" fmla="*/ 37 h 52"/>
                <a:gd name="T10" fmla="*/ 29 w 31"/>
                <a:gd name="T11" fmla="*/ 45 h 52"/>
                <a:gd name="T12" fmla="*/ 23 w 31"/>
                <a:gd name="T13" fmla="*/ 49 h 52"/>
                <a:gd name="T14" fmla="*/ 16 w 31"/>
                <a:gd name="T15" fmla="*/ 51 h 52"/>
                <a:gd name="T16" fmla="*/ 8 w 31"/>
                <a:gd name="T17" fmla="*/ 52 h 52"/>
                <a:gd name="T18" fmla="*/ 0 w 31"/>
                <a:gd name="T19" fmla="*/ 52 h 52"/>
                <a:gd name="T20" fmla="*/ 0 w 31"/>
                <a:gd name="T21" fmla="*/ 0 h 52"/>
                <a:gd name="T22" fmla="*/ 8 w 31"/>
                <a:gd name="T23" fmla="*/ 0 h 52"/>
                <a:gd name="T24" fmla="*/ 15 w 31"/>
                <a:gd name="T25" fmla="*/ 0 h 52"/>
                <a:gd name="T26" fmla="*/ 22 w 31"/>
                <a:gd name="T27" fmla="*/ 1 h 52"/>
                <a:gd name="T28" fmla="*/ 27 w 31"/>
                <a:gd name="T29" fmla="*/ 5 h 52"/>
                <a:gd name="T30" fmla="*/ 29 w 31"/>
                <a:gd name="T31" fmla="*/ 13 h 52"/>
                <a:gd name="T32" fmla="*/ 29 w 31"/>
                <a:gd name="T33" fmla="*/ 13 h 52"/>
                <a:gd name="T34" fmla="*/ 28 w 31"/>
                <a:gd name="T35" fmla="*/ 18 h 52"/>
                <a:gd name="T36" fmla="*/ 26 w 31"/>
                <a:gd name="T37" fmla="*/ 21 h 52"/>
                <a:gd name="T38" fmla="*/ 23 w 31"/>
                <a:gd name="T39" fmla="*/ 23 h 52"/>
                <a:gd name="T40" fmla="*/ 20 w 31"/>
                <a:gd name="T41" fmla="*/ 25 h 52"/>
                <a:gd name="T42" fmla="*/ 5 w 31"/>
                <a:gd name="T43" fmla="*/ 4 h 52"/>
                <a:gd name="T44" fmla="*/ 5 w 31"/>
                <a:gd name="T45" fmla="*/ 22 h 52"/>
                <a:gd name="T46" fmla="*/ 12 w 31"/>
                <a:gd name="T47" fmla="*/ 22 h 52"/>
                <a:gd name="T48" fmla="*/ 16 w 31"/>
                <a:gd name="T49" fmla="*/ 22 h 52"/>
                <a:gd name="T50" fmla="*/ 20 w 31"/>
                <a:gd name="T51" fmla="*/ 20 h 52"/>
                <a:gd name="T52" fmla="*/ 23 w 31"/>
                <a:gd name="T53" fmla="*/ 17 h 52"/>
                <a:gd name="T54" fmla="*/ 24 w 31"/>
                <a:gd name="T55" fmla="*/ 13 h 52"/>
                <a:gd name="T56" fmla="*/ 23 w 31"/>
                <a:gd name="T57" fmla="*/ 8 h 52"/>
                <a:gd name="T58" fmla="*/ 19 w 31"/>
                <a:gd name="T59" fmla="*/ 5 h 52"/>
                <a:gd name="T60" fmla="*/ 15 w 31"/>
                <a:gd name="T61" fmla="*/ 4 h 52"/>
                <a:gd name="T62" fmla="*/ 11 w 31"/>
                <a:gd name="T63" fmla="*/ 4 h 52"/>
                <a:gd name="T64" fmla="*/ 5 w 31"/>
                <a:gd name="T65" fmla="*/ 4 h 52"/>
                <a:gd name="T66" fmla="*/ 11 w 31"/>
                <a:gd name="T67" fmla="*/ 47 h 52"/>
                <a:gd name="T68" fmla="*/ 16 w 31"/>
                <a:gd name="T69" fmla="*/ 47 h 52"/>
                <a:gd name="T70" fmla="*/ 20 w 31"/>
                <a:gd name="T71" fmla="*/ 46 h 52"/>
                <a:gd name="T72" fmla="*/ 22 w 31"/>
                <a:gd name="T73" fmla="*/ 44 h 52"/>
                <a:gd name="T74" fmla="*/ 24 w 31"/>
                <a:gd name="T75" fmla="*/ 42 h 52"/>
                <a:gd name="T76" fmla="*/ 25 w 31"/>
                <a:gd name="T77" fmla="*/ 37 h 52"/>
                <a:gd name="T78" fmla="*/ 24 w 31"/>
                <a:gd name="T79" fmla="*/ 32 h 52"/>
                <a:gd name="T80" fmla="*/ 22 w 31"/>
                <a:gd name="T81" fmla="*/ 29 h 52"/>
                <a:gd name="T82" fmla="*/ 17 w 31"/>
                <a:gd name="T83" fmla="*/ 27 h 52"/>
                <a:gd name="T84" fmla="*/ 13 w 31"/>
                <a:gd name="T85" fmla="*/ 27 h 52"/>
                <a:gd name="T86" fmla="*/ 5 w 31"/>
                <a:gd name="T87" fmla="*/ 27 h 52"/>
                <a:gd name="T88" fmla="*/ 5 w 31"/>
                <a:gd name="T89" fmla="*/ 47 h 52"/>
                <a:gd name="T90" fmla="*/ 11 w 31"/>
                <a:gd name="T9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52">
                  <a:moveTo>
                    <a:pt x="20" y="25"/>
                  </a:moveTo>
                  <a:cubicBezTo>
                    <a:pt x="21" y="25"/>
                    <a:pt x="23" y="25"/>
                    <a:pt x="24" y="26"/>
                  </a:cubicBezTo>
                  <a:cubicBezTo>
                    <a:pt x="25" y="27"/>
                    <a:pt x="26" y="27"/>
                    <a:pt x="27" y="28"/>
                  </a:cubicBezTo>
                  <a:cubicBezTo>
                    <a:pt x="28" y="29"/>
                    <a:pt x="29" y="31"/>
                    <a:pt x="30" y="32"/>
                  </a:cubicBezTo>
                  <a:cubicBezTo>
                    <a:pt x="30" y="34"/>
                    <a:pt x="31" y="35"/>
                    <a:pt x="31" y="37"/>
                  </a:cubicBezTo>
                  <a:cubicBezTo>
                    <a:pt x="31" y="40"/>
                    <a:pt x="30" y="43"/>
                    <a:pt x="29" y="45"/>
                  </a:cubicBezTo>
                  <a:cubicBezTo>
                    <a:pt x="27" y="47"/>
                    <a:pt x="25" y="48"/>
                    <a:pt x="23" y="49"/>
                  </a:cubicBezTo>
                  <a:cubicBezTo>
                    <a:pt x="21" y="50"/>
                    <a:pt x="19" y="51"/>
                    <a:pt x="16" y="51"/>
                  </a:cubicBezTo>
                  <a:cubicBezTo>
                    <a:pt x="13" y="52"/>
                    <a:pt x="11" y="52"/>
                    <a:pt x="8" y="52"/>
                  </a:cubicBezTo>
                  <a:cubicBezTo>
                    <a:pt x="0" y="52"/>
                    <a:pt x="0" y="52"/>
                    <a:pt x="0" y="52"/>
                  </a:cubicBezTo>
                  <a:cubicBezTo>
                    <a:pt x="0" y="0"/>
                    <a:pt x="0" y="0"/>
                    <a:pt x="0" y="0"/>
                  </a:cubicBezTo>
                  <a:cubicBezTo>
                    <a:pt x="8" y="0"/>
                    <a:pt x="8" y="0"/>
                    <a:pt x="8" y="0"/>
                  </a:cubicBezTo>
                  <a:cubicBezTo>
                    <a:pt x="10" y="0"/>
                    <a:pt x="13" y="0"/>
                    <a:pt x="15" y="0"/>
                  </a:cubicBezTo>
                  <a:cubicBezTo>
                    <a:pt x="18" y="0"/>
                    <a:pt x="20" y="1"/>
                    <a:pt x="22" y="1"/>
                  </a:cubicBezTo>
                  <a:cubicBezTo>
                    <a:pt x="24" y="2"/>
                    <a:pt x="26" y="4"/>
                    <a:pt x="27" y="5"/>
                  </a:cubicBezTo>
                  <a:cubicBezTo>
                    <a:pt x="28" y="7"/>
                    <a:pt x="29" y="10"/>
                    <a:pt x="29" y="13"/>
                  </a:cubicBezTo>
                  <a:cubicBezTo>
                    <a:pt x="29" y="13"/>
                    <a:pt x="29" y="13"/>
                    <a:pt x="29" y="13"/>
                  </a:cubicBezTo>
                  <a:cubicBezTo>
                    <a:pt x="29" y="15"/>
                    <a:pt x="29" y="16"/>
                    <a:pt x="28" y="18"/>
                  </a:cubicBezTo>
                  <a:cubicBezTo>
                    <a:pt x="28" y="19"/>
                    <a:pt x="27" y="20"/>
                    <a:pt x="26" y="21"/>
                  </a:cubicBezTo>
                  <a:cubicBezTo>
                    <a:pt x="25" y="22"/>
                    <a:pt x="24" y="23"/>
                    <a:pt x="23" y="23"/>
                  </a:cubicBezTo>
                  <a:cubicBezTo>
                    <a:pt x="22" y="24"/>
                    <a:pt x="21" y="24"/>
                    <a:pt x="20" y="25"/>
                  </a:cubicBezTo>
                  <a:close/>
                  <a:moveTo>
                    <a:pt x="5" y="4"/>
                  </a:moveTo>
                  <a:cubicBezTo>
                    <a:pt x="5" y="22"/>
                    <a:pt x="5" y="22"/>
                    <a:pt x="5" y="22"/>
                  </a:cubicBezTo>
                  <a:cubicBezTo>
                    <a:pt x="12" y="22"/>
                    <a:pt x="12" y="22"/>
                    <a:pt x="12" y="22"/>
                  </a:cubicBezTo>
                  <a:cubicBezTo>
                    <a:pt x="13" y="22"/>
                    <a:pt x="15" y="22"/>
                    <a:pt x="16" y="22"/>
                  </a:cubicBezTo>
                  <a:cubicBezTo>
                    <a:pt x="17" y="22"/>
                    <a:pt x="19" y="21"/>
                    <a:pt x="20" y="20"/>
                  </a:cubicBezTo>
                  <a:cubicBezTo>
                    <a:pt x="21" y="20"/>
                    <a:pt x="22" y="19"/>
                    <a:pt x="23" y="17"/>
                  </a:cubicBezTo>
                  <a:cubicBezTo>
                    <a:pt x="24" y="16"/>
                    <a:pt x="24" y="15"/>
                    <a:pt x="24" y="13"/>
                  </a:cubicBezTo>
                  <a:cubicBezTo>
                    <a:pt x="24" y="11"/>
                    <a:pt x="23" y="9"/>
                    <a:pt x="23" y="8"/>
                  </a:cubicBezTo>
                  <a:cubicBezTo>
                    <a:pt x="22" y="7"/>
                    <a:pt x="21" y="6"/>
                    <a:pt x="19" y="5"/>
                  </a:cubicBezTo>
                  <a:cubicBezTo>
                    <a:pt x="18" y="5"/>
                    <a:pt x="16" y="4"/>
                    <a:pt x="15" y="4"/>
                  </a:cubicBezTo>
                  <a:cubicBezTo>
                    <a:pt x="14" y="4"/>
                    <a:pt x="12" y="4"/>
                    <a:pt x="11" y="4"/>
                  </a:cubicBezTo>
                  <a:cubicBezTo>
                    <a:pt x="5" y="4"/>
                    <a:pt x="5" y="4"/>
                    <a:pt x="5" y="4"/>
                  </a:cubicBezTo>
                  <a:close/>
                  <a:moveTo>
                    <a:pt x="11" y="47"/>
                  </a:moveTo>
                  <a:cubicBezTo>
                    <a:pt x="13" y="47"/>
                    <a:pt x="15" y="47"/>
                    <a:pt x="16" y="47"/>
                  </a:cubicBezTo>
                  <a:cubicBezTo>
                    <a:pt x="18" y="47"/>
                    <a:pt x="19" y="46"/>
                    <a:pt x="20" y="46"/>
                  </a:cubicBezTo>
                  <a:cubicBezTo>
                    <a:pt x="21" y="45"/>
                    <a:pt x="22" y="45"/>
                    <a:pt x="22" y="44"/>
                  </a:cubicBezTo>
                  <a:cubicBezTo>
                    <a:pt x="23" y="43"/>
                    <a:pt x="24" y="43"/>
                    <a:pt x="24" y="42"/>
                  </a:cubicBezTo>
                  <a:cubicBezTo>
                    <a:pt x="25" y="41"/>
                    <a:pt x="25" y="39"/>
                    <a:pt x="25" y="37"/>
                  </a:cubicBezTo>
                  <a:cubicBezTo>
                    <a:pt x="25" y="35"/>
                    <a:pt x="25" y="34"/>
                    <a:pt x="24" y="32"/>
                  </a:cubicBezTo>
                  <a:cubicBezTo>
                    <a:pt x="24" y="31"/>
                    <a:pt x="23" y="30"/>
                    <a:pt x="22" y="29"/>
                  </a:cubicBezTo>
                  <a:cubicBezTo>
                    <a:pt x="20" y="28"/>
                    <a:pt x="19" y="28"/>
                    <a:pt x="17" y="27"/>
                  </a:cubicBezTo>
                  <a:cubicBezTo>
                    <a:pt x="16" y="27"/>
                    <a:pt x="14" y="27"/>
                    <a:pt x="13" y="27"/>
                  </a:cubicBezTo>
                  <a:cubicBezTo>
                    <a:pt x="5" y="27"/>
                    <a:pt x="5" y="27"/>
                    <a:pt x="5" y="27"/>
                  </a:cubicBezTo>
                  <a:cubicBezTo>
                    <a:pt x="5" y="47"/>
                    <a:pt x="5" y="47"/>
                    <a:pt x="5" y="47"/>
                  </a:cubicBezTo>
                  <a:lnTo>
                    <a:pt x="11"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46">
              <a:extLst>
                <a:ext uri="{FF2B5EF4-FFF2-40B4-BE49-F238E27FC236}">
                  <a16:creationId xmlns:a16="http://schemas.microsoft.com/office/drawing/2014/main" id="{20F3F2B9-57EA-41D1-BAF4-54C4C2FFE609}"/>
                </a:ext>
              </a:extLst>
            </p:cNvPr>
            <p:cNvSpPr>
              <a:spLocks/>
            </p:cNvSpPr>
            <p:nvPr/>
          </p:nvSpPr>
          <p:spPr bwMode="auto">
            <a:xfrm>
              <a:off x="15703550" y="7331075"/>
              <a:ext cx="161925" cy="200025"/>
            </a:xfrm>
            <a:custGeom>
              <a:avLst/>
              <a:gdLst>
                <a:gd name="T0" fmla="*/ 102 w 102"/>
                <a:gd name="T1" fmla="*/ 0 h 126"/>
                <a:gd name="T2" fmla="*/ 57 w 102"/>
                <a:gd name="T3" fmla="*/ 74 h 126"/>
                <a:gd name="T4" fmla="*/ 57 w 102"/>
                <a:gd name="T5" fmla="*/ 126 h 126"/>
                <a:gd name="T6" fmla="*/ 45 w 102"/>
                <a:gd name="T7" fmla="*/ 126 h 126"/>
                <a:gd name="T8" fmla="*/ 45 w 102"/>
                <a:gd name="T9" fmla="*/ 74 h 126"/>
                <a:gd name="T10" fmla="*/ 0 w 102"/>
                <a:gd name="T11" fmla="*/ 0 h 126"/>
                <a:gd name="T12" fmla="*/ 12 w 102"/>
                <a:gd name="T13" fmla="*/ 0 h 126"/>
                <a:gd name="T14" fmla="*/ 50 w 102"/>
                <a:gd name="T15" fmla="*/ 62 h 126"/>
                <a:gd name="T16" fmla="*/ 90 w 102"/>
                <a:gd name="T17" fmla="*/ 0 h 126"/>
                <a:gd name="T18" fmla="*/ 102 w 102"/>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26">
                  <a:moveTo>
                    <a:pt x="102" y="0"/>
                  </a:moveTo>
                  <a:lnTo>
                    <a:pt x="57" y="74"/>
                  </a:lnTo>
                  <a:lnTo>
                    <a:pt x="57" y="126"/>
                  </a:lnTo>
                  <a:lnTo>
                    <a:pt x="45" y="126"/>
                  </a:lnTo>
                  <a:lnTo>
                    <a:pt x="45" y="74"/>
                  </a:lnTo>
                  <a:lnTo>
                    <a:pt x="0" y="0"/>
                  </a:lnTo>
                  <a:lnTo>
                    <a:pt x="12" y="0"/>
                  </a:lnTo>
                  <a:lnTo>
                    <a:pt x="50" y="62"/>
                  </a:lnTo>
                  <a:lnTo>
                    <a:pt x="90" y="0"/>
                  </a:lnTo>
                  <a:lnTo>
                    <a:pt x="102"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Rectangle 47">
              <a:extLst>
                <a:ext uri="{FF2B5EF4-FFF2-40B4-BE49-F238E27FC236}">
                  <a16:creationId xmlns:a16="http://schemas.microsoft.com/office/drawing/2014/main" id="{87B15E42-B68B-4038-9EAC-5A54D0908121}"/>
                </a:ext>
              </a:extLst>
            </p:cNvPr>
            <p:cNvSpPr>
              <a:spLocks noChangeArrowheads="1"/>
            </p:cNvSpPr>
            <p:nvPr/>
          </p:nvSpPr>
          <p:spPr bwMode="auto">
            <a:xfrm>
              <a:off x="15975013" y="7508875"/>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48">
              <a:extLst>
                <a:ext uri="{FF2B5EF4-FFF2-40B4-BE49-F238E27FC236}">
                  <a16:creationId xmlns:a16="http://schemas.microsoft.com/office/drawing/2014/main" id="{AA9C38B8-72BD-45F9-9E72-66D881156DF4}"/>
                </a:ext>
              </a:extLst>
            </p:cNvPr>
            <p:cNvSpPr>
              <a:spLocks/>
            </p:cNvSpPr>
            <p:nvPr/>
          </p:nvSpPr>
          <p:spPr bwMode="auto">
            <a:xfrm>
              <a:off x="16159163" y="7331075"/>
              <a:ext cx="203200" cy="200025"/>
            </a:xfrm>
            <a:custGeom>
              <a:avLst/>
              <a:gdLst>
                <a:gd name="T0" fmla="*/ 8 w 54"/>
                <a:gd name="T1" fmla="*/ 0 h 53"/>
                <a:gd name="T2" fmla="*/ 28 w 54"/>
                <a:gd name="T3" fmla="*/ 46 h 53"/>
                <a:gd name="T4" fmla="*/ 46 w 54"/>
                <a:gd name="T5" fmla="*/ 0 h 53"/>
                <a:gd name="T6" fmla="*/ 54 w 54"/>
                <a:gd name="T7" fmla="*/ 0 h 53"/>
                <a:gd name="T8" fmla="*/ 46 w 54"/>
                <a:gd name="T9" fmla="*/ 0 h 53"/>
                <a:gd name="T10" fmla="*/ 54 w 54"/>
                <a:gd name="T11" fmla="*/ 0 h 53"/>
                <a:gd name="T12" fmla="*/ 54 w 54"/>
                <a:gd name="T13" fmla="*/ 53 h 53"/>
                <a:gd name="T14" fmla="*/ 49 w 54"/>
                <a:gd name="T15" fmla="*/ 53 h 53"/>
                <a:gd name="T16" fmla="*/ 49 w 54"/>
                <a:gd name="T17" fmla="*/ 6 h 53"/>
                <a:gd name="T18" fmla="*/ 46 w 54"/>
                <a:gd name="T19" fmla="*/ 13 h 53"/>
                <a:gd name="T20" fmla="*/ 43 w 54"/>
                <a:gd name="T21" fmla="*/ 21 h 53"/>
                <a:gd name="T22" fmla="*/ 40 w 54"/>
                <a:gd name="T23" fmla="*/ 29 h 53"/>
                <a:gd name="T24" fmla="*/ 30 w 54"/>
                <a:gd name="T25" fmla="*/ 53 h 53"/>
                <a:gd name="T26" fmla="*/ 26 w 54"/>
                <a:gd name="T27" fmla="*/ 53 h 53"/>
                <a:gd name="T28" fmla="*/ 6 w 54"/>
                <a:gd name="T29" fmla="*/ 6 h 53"/>
                <a:gd name="T30" fmla="*/ 6 w 54"/>
                <a:gd name="T31" fmla="*/ 53 h 53"/>
                <a:gd name="T32" fmla="*/ 0 w 54"/>
                <a:gd name="T33" fmla="*/ 53 h 53"/>
                <a:gd name="T34" fmla="*/ 0 w 54"/>
                <a:gd name="T35" fmla="*/ 0 h 53"/>
                <a:gd name="T36" fmla="*/ 8 w 54"/>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3">
                  <a:moveTo>
                    <a:pt x="8" y="0"/>
                  </a:moveTo>
                  <a:cubicBezTo>
                    <a:pt x="28" y="46"/>
                    <a:pt x="28" y="46"/>
                    <a:pt x="28" y="46"/>
                  </a:cubicBezTo>
                  <a:cubicBezTo>
                    <a:pt x="46" y="0"/>
                    <a:pt x="46" y="0"/>
                    <a:pt x="46" y="0"/>
                  </a:cubicBezTo>
                  <a:cubicBezTo>
                    <a:pt x="54" y="0"/>
                    <a:pt x="54" y="0"/>
                    <a:pt x="54" y="0"/>
                  </a:cubicBezTo>
                  <a:cubicBezTo>
                    <a:pt x="46" y="0"/>
                    <a:pt x="46" y="0"/>
                    <a:pt x="46" y="0"/>
                  </a:cubicBezTo>
                  <a:cubicBezTo>
                    <a:pt x="54" y="0"/>
                    <a:pt x="54" y="0"/>
                    <a:pt x="54" y="0"/>
                  </a:cubicBezTo>
                  <a:cubicBezTo>
                    <a:pt x="54" y="53"/>
                    <a:pt x="54" y="53"/>
                    <a:pt x="54" y="53"/>
                  </a:cubicBezTo>
                  <a:cubicBezTo>
                    <a:pt x="49" y="53"/>
                    <a:pt x="49" y="53"/>
                    <a:pt x="49" y="53"/>
                  </a:cubicBezTo>
                  <a:cubicBezTo>
                    <a:pt x="49" y="6"/>
                    <a:pt x="49" y="6"/>
                    <a:pt x="49" y="6"/>
                  </a:cubicBezTo>
                  <a:cubicBezTo>
                    <a:pt x="48" y="8"/>
                    <a:pt x="47" y="11"/>
                    <a:pt x="46" y="13"/>
                  </a:cubicBezTo>
                  <a:cubicBezTo>
                    <a:pt x="45" y="15"/>
                    <a:pt x="44" y="18"/>
                    <a:pt x="43" y="21"/>
                  </a:cubicBezTo>
                  <a:cubicBezTo>
                    <a:pt x="42" y="23"/>
                    <a:pt x="41" y="26"/>
                    <a:pt x="40" y="29"/>
                  </a:cubicBezTo>
                  <a:cubicBezTo>
                    <a:pt x="30" y="53"/>
                    <a:pt x="30" y="53"/>
                    <a:pt x="30" y="53"/>
                  </a:cubicBezTo>
                  <a:cubicBezTo>
                    <a:pt x="26" y="53"/>
                    <a:pt x="26" y="53"/>
                    <a:pt x="26" y="53"/>
                  </a:cubicBezTo>
                  <a:cubicBezTo>
                    <a:pt x="6" y="6"/>
                    <a:pt x="6" y="6"/>
                    <a:pt x="6" y="6"/>
                  </a:cubicBezTo>
                  <a:cubicBezTo>
                    <a:pt x="6" y="53"/>
                    <a:pt x="6" y="53"/>
                    <a:pt x="6" y="53"/>
                  </a:cubicBezTo>
                  <a:cubicBezTo>
                    <a:pt x="0" y="53"/>
                    <a:pt x="0" y="53"/>
                    <a:pt x="0" y="53"/>
                  </a:cubicBezTo>
                  <a:cubicBezTo>
                    <a:pt x="0" y="0"/>
                    <a:pt x="0" y="0"/>
                    <a:pt x="0" y="0"/>
                  </a:cubicBez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Rectangle 49">
              <a:extLst>
                <a:ext uri="{FF2B5EF4-FFF2-40B4-BE49-F238E27FC236}">
                  <a16:creationId xmlns:a16="http://schemas.microsoft.com/office/drawing/2014/main" id="{011EFDB0-CAF9-463C-B8A8-704868F53A01}"/>
                </a:ext>
              </a:extLst>
            </p:cNvPr>
            <p:cNvSpPr>
              <a:spLocks noChangeArrowheads="1"/>
            </p:cNvSpPr>
            <p:nvPr/>
          </p:nvSpPr>
          <p:spPr bwMode="auto">
            <a:xfrm>
              <a:off x="16524288" y="7335838"/>
              <a:ext cx="19050" cy="1952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50">
              <a:extLst>
                <a:ext uri="{FF2B5EF4-FFF2-40B4-BE49-F238E27FC236}">
                  <a16:creationId xmlns:a16="http://schemas.microsoft.com/office/drawing/2014/main" id="{9C433AA2-FCCE-4170-8ADF-EABA65FD5719}"/>
                </a:ext>
              </a:extLst>
            </p:cNvPr>
            <p:cNvSpPr>
              <a:spLocks/>
            </p:cNvSpPr>
            <p:nvPr/>
          </p:nvSpPr>
          <p:spPr bwMode="auto">
            <a:xfrm>
              <a:off x="16700500" y="7331075"/>
              <a:ext cx="98425" cy="200025"/>
            </a:xfrm>
            <a:custGeom>
              <a:avLst/>
              <a:gdLst>
                <a:gd name="T0" fmla="*/ 0 w 62"/>
                <a:gd name="T1" fmla="*/ 126 h 126"/>
                <a:gd name="T2" fmla="*/ 0 w 62"/>
                <a:gd name="T3" fmla="*/ 0 h 126"/>
                <a:gd name="T4" fmla="*/ 12 w 62"/>
                <a:gd name="T5" fmla="*/ 0 h 126"/>
                <a:gd name="T6" fmla="*/ 12 w 62"/>
                <a:gd name="T7" fmla="*/ 115 h 126"/>
                <a:gd name="T8" fmla="*/ 62 w 62"/>
                <a:gd name="T9" fmla="*/ 115 h 126"/>
                <a:gd name="T10" fmla="*/ 62 w 62"/>
                <a:gd name="T11" fmla="*/ 126 h 126"/>
                <a:gd name="T12" fmla="*/ 0 w 62"/>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2" h="126">
                  <a:moveTo>
                    <a:pt x="0" y="126"/>
                  </a:moveTo>
                  <a:lnTo>
                    <a:pt x="0" y="0"/>
                  </a:lnTo>
                  <a:lnTo>
                    <a:pt x="12" y="0"/>
                  </a:lnTo>
                  <a:lnTo>
                    <a:pt x="12" y="115"/>
                  </a:lnTo>
                  <a:lnTo>
                    <a:pt x="62" y="115"/>
                  </a:lnTo>
                  <a:lnTo>
                    <a:pt x="62"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51">
              <a:extLst>
                <a:ext uri="{FF2B5EF4-FFF2-40B4-BE49-F238E27FC236}">
                  <a16:creationId xmlns:a16="http://schemas.microsoft.com/office/drawing/2014/main" id="{74F76863-FA6E-494C-AC03-10F92BBAAA3A}"/>
                </a:ext>
              </a:extLst>
            </p:cNvPr>
            <p:cNvSpPr>
              <a:spLocks/>
            </p:cNvSpPr>
            <p:nvPr/>
          </p:nvSpPr>
          <p:spPr bwMode="auto">
            <a:xfrm>
              <a:off x="16938625" y="7331075"/>
              <a:ext cx="101600" cy="200025"/>
            </a:xfrm>
            <a:custGeom>
              <a:avLst/>
              <a:gdLst>
                <a:gd name="T0" fmla="*/ 0 w 64"/>
                <a:gd name="T1" fmla="*/ 126 h 126"/>
                <a:gd name="T2" fmla="*/ 0 w 64"/>
                <a:gd name="T3" fmla="*/ 0 h 126"/>
                <a:gd name="T4" fmla="*/ 12 w 64"/>
                <a:gd name="T5" fmla="*/ 0 h 126"/>
                <a:gd name="T6" fmla="*/ 12 w 64"/>
                <a:gd name="T7" fmla="*/ 115 h 126"/>
                <a:gd name="T8" fmla="*/ 64 w 64"/>
                <a:gd name="T9" fmla="*/ 115 h 126"/>
                <a:gd name="T10" fmla="*/ 64 w 64"/>
                <a:gd name="T11" fmla="*/ 126 h 126"/>
                <a:gd name="T12" fmla="*/ 0 w 64"/>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64" h="126">
                  <a:moveTo>
                    <a:pt x="0" y="126"/>
                  </a:moveTo>
                  <a:lnTo>
                    <a:pt x="0" y="0"/>
                  </a:lnTo>
                  <a:lnTo>
                    <a:pt x="12" y="0"/>
                  </a:lnTo>
                  <a:lnTo>
                    <a:pt x="12" y="115"/>
                  </a:lnTo>
                  <a:lnTo>
                    <a:pt x="64" y="115"/>
                  </a:lnTo>
                  <a:lnTo>
                    <a:pt x="64" y="126"/>
                  </a:lnTo>
                  <a:lnTo>
                    <a:pt x="0" y="1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52">
              <a:extLst>
                <a:ext uri="{FF2B5EF4-FFF2-40B4-BE49-F238E27FC236}">
                  <a16:creationId xmlns:a16="http://schemas.microsoft.com/office/drawing/2014/main" id="{C6E6A7FB-C239-48F5-B71A-55A8DBE8CD6D}"/>
                </a:ext>
              </a:extLst>
            </p:cNvPr>
            <p:cNvSpPr>
              <a:spLocks/>
            </p:cNvSpPr>
            <p:nvPr/>
          </p:nvSpPr>
          <p:spPr bwMode="auto">
            <a:xfrm>
              <a:off x="17178338" y="7335838"/>
              <a:ext cx="101600" cy="195263"/>
            </a:xfrm>
            <a:custGeom>
              <a:avLst/>
              <a:gdLst>
                <a:gd name="T0" fmla="*/ 5 w 27"/>
                <a:gd name="T1" fmla="*/ 47 h 52"/>
                <a:gd name="T2" fmla="*/ 27 w 27"/>
                <a:gd name="T3" fmla="*/ 47 h 52"/>
                <a:gd name="T4" fmla="*/ 27 w 27"/>
                <a:gd name="T5" fmla="*/ 52 h 52"/>
                <a:gd name="T6" fmla="*/ 0 w 27"/>
                <a:gd name="T7" fmla="*/ 52 h 52"/>
                <a:gd name="T8" fmla="*/ 0 w 27"/>
                <a:gd name="T9" fmla="*/ 0 h 52"/>
                <a:gd name="T10" fmla="*/ 27 w 27"/>
                <a:gd name="T11" fmla="*/ 0 h 52"/>
                <a:gd name="T12" fmla="*/ 27 w 27"/>
                <a:gd name="T13" fmla="*/ 2 h 52"/>
                <a:gd name="T14" fmla="*/ 26 w 27"/>
                <a:gd name="T15" fmla="*/ 4 h 52"/>
                <a:gd name="T16" fmla="*/ 5 w 27"/>
                <a:gd name="T17" fmla="*/ 4 h 52"/>
                <a:gd name="T18" fmla="*/ 5 w 27"/>
                <a:gd name="T19" fmla="*/ 23 h 52"/>
                <a:gd name="T20" fmla="*/ 25 w 27"/>
                <a:gd name="T21" fmla="*/ 23 h 52"/>
                <a:gd name="T22" fmla="*/ 25 w 27"/>
                <a:gd name="T23" fmla="*/ 27 h 52"/>
                <a:gd name="T24" fmla="*/ 5 w 27"/>
                <a:gd name="T25" fmla="*/ 27 h 52"/>
                <a:gd name="T26" fmla="*/ 5 w 2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2">
                  <a:moveTo>
                    <a:pt x="5" y="47"/>
                  </a:moveTo>
                  <a:cubicBezTo>
                    <a:pt x="27" y="47"/>
                    <a:pt x="27" y="47"/>
                    <a:pt x="27" y="47"/>
                  </a:cubicBezTo>
                  <a:cubicBezTo>
                    <a:pt x="27" y="52"/>
                    <a:pt x="27" y="52"/>
                    <a:pt x="27" y="52"/>
                  </a:cubicBezTo>
                  <a:cubicBezTo>
                    <a:pt x="0" y="52"/>
                    <a:pt x="0" y="52"/>
                    <a:pt x="0" y="52"/>
                  </a:cubicBezTo>
                  <a:cubicBezTo>
                    <a:pt x="0" y="0"/>
                    <a:pt x="0" y="0"/>
                    <a:pt x="0" y="0"/>
                  </a:cubicBezTo>
                  <a:cubicBezTo>
                    <a:pt x="27" y="0"/>
                    <a:pt x="27" y="0"/>
                    <a:pt x="27" y="0"/>
                  </a:cubicBezTo>
                  <a:cubicBezTo>
                    <a:pt x="27" y="0"/>
                    <a:pt x="27" y="1"/>
                    <a:pt x="27" y="2"/>
                  </a:cubicBezTo>
                  <a:cubicBezTo>
                    <a:pt x="26" y="3"/>
                    <a:pt x="26" y="3"/>
                    <a:pt x="26" y="4"/>
                  </a:cubicBezTo>
                  <a:cubicBezTo>
                    <a:pt x="5" y="4"/>
                    <a:pt x="5" y="4"/>
                    <a:pt x="5" y="4"/>
                  </a:cubicBezTo>
                  <a:cubicBezTo>
                    <a:pt x="5" y="23"/>
                    <a:pt x="5" y="23"/>
                    <a:pt x="5" y="23"/>
                  </a:cubicBezTo>
                  <a:cubicBezTo>
                    <a:pt x="25" y="23"/>
                    <a:pt x="25" y="23"/>
                    <a:pt x="25" y="23"/>
                  </a:cubicBezTo>
                  <a:cubicBezTo>
                    <a:pt x="25" y="27"/>
                    <a:pt x="25" y="27"/>
                    <a:pt x="25" y="27"/>
                  </a:cubicBezTo>
                  <a:cubicBezTo>
                    <a:pt x="5" y="27"/>
                    <a:pt x="5" y="27"/>
                    <a:pt x="5" y="27"/>
                  </a:cubicBezTo>
                  <a:lnTo>
                    <a:pt x="5" y="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53">
              <a:extLst>
                <a:ext uri="{FF2B5EF4-FFF2-40B4-BE49-F238E27FC236}">
                  <a16:creationId xmlns:a16="http://schemas.microsoft.com/office/drawing/2014/main" id="{C9059798-093E-4438-A1C8-23F03175360A}"/>
                </a:ext>
              </a:extLst>
            </p:cNvPr>
            <p:cNvSpPr>
              <a:spLocks noEditPoints="1"/>
            </p:cNvSpPr>
            <p:nvPr/>
          </p:nvSpPr>
          <p:spPr bwMode="auto">
            <a:xfrm>
              <a:off x="17435513" y="7335838"/>
              <a:ext cx="123825" cy="195263"/>
            </a:xfrm>
            <a:custGeom>
              <a:avLst/>
              <a:gdLst>
                <a:gd name="T0" fmla="*/ 33 w 33"/>
                <a:gd name="T1" fmla="*/ 52 h 52"/>
                <a:gd name="T2" fmla="*/ 28 w 33"/>
                <a:gd name="T3" fmla="*/ 52 h 52"/>
                <a:gd name="T4" fmla="*/ 23 w 33"/>
                <a:gd name="T5" fmla="*/ 40 h 52"/>
                <a:gd name="T6" fmla="*/ 19 w 33"/>
                <a:gd name="T7" fmla="*/ 32 h 52"/>
                <a:gd name="T8" fmla="*/ 16 w 33"/>
                <a:gd name="T9" fmla="*/ 28 h 52"/>
                <a:gd name="T10" fmla="*/ 12 w 33"/>
                <a:gd name="T11" fmla="*/ 27 h 52"/>
                <a:gd name="T12" fmla="*/ 5 w 33"/>
                <a:gd name="T13" fmla="*/ 27 h 52"/>
                <a:gd name="T14" fmla="*/ 5 w 33"/>
                <a:gd name="T15" fmla="*/ 52 h 52"/>
                <a:gd name="T16" fmla="*/ 0 w 33"/>
                <a:gd name="T17" fmla="*/ 52 h 52"/>
                <a:gd name="T18" fmla="*/ 0 w 33"/>
                <a:gd name="T19" fmla="*/ 0 h 52"/>
                <a:gd name="T20" fmla="*/ 10 w 33"/>
                <a:gd name="T21" fmla="*/ 0 h 52"/>
                <a:gd name="T22" fmla="*/ 16 w 33"/>
                <a:gd name="T23" fmla="*/ 0 h 52"/>
                <a:gd name="T24" fmla="*/ 23 w 33"/>
                <a:gd name="T25" fmla="*/ 1 h 52"/>
                <a:gd name="T26" fmla="*/ 27 w 33"/>
                <a:gd name="T27" fmla="*/ 5 h 52"/>
                <a:gd name="T28" fmla="*/ 29 w 33"/>
                <a:gd name="T29" fmla="*/ 14 h 52"/>
                <a:gd name="T30" fmla="*/ 29 w 33"/>
                <a:gd name="T31" fmla="*/ 17 h 52"/>
                <a:gd name="T32" fmla="*/ 27 w 33"/>
                <a:gd name="T33" fmla="*/ 20 h 52"/>
                <a:gd name="T34" fmla="*/ 25 w 33"/>
                <a:gd name="T35" fmla="*/ 22 h 52"/>
                <a:gd name="T36" fmla="*/ 23 w 33"/>
                <a:gd name="T37" fmla="*/ 23 h 52"/>
                <a:gd name="T38" fmla="*/ 17 w 33"/>
                <a:gd name="T39" fmla="*/ 25 h 52"/>
                <a:gd name="T40" fmla="*/ 17 w 33"/>
                <a:gd name="T41" fmla="*/ 25 h 52"/>
                <a:gd name="T42" fmla="*/ 22 w 33"/>
                <a:gd name="T43" fmla="*/ 27 h 52"/>
                <a:gd name="T44" fmla="*/ 24 w 33"/>
                <a:gd name="T45" fmla="*/ 31 h 52"/>
                <a:gd name="T46" fmla="*/ 33 w 33"/>
                <a:gd name="T47" fmla="*/ 52 h 52"/>
                <a:gd name="T48" fmla="*/ 11 w 33"/>
                <a:gd name="T49" fmla="*/ 23 h 52"/>
                <a:gd name="T50" fmla="*/ 16 w 33"/>
                <a:gd name="T51" fmla="*/ 22 h 52"/>
                <a:gd name="T52" fmla="*/ 20 w 33"/>
                <a:gd name="T53" fmla="*/ 20 h 52"/>
                <a:gd name="T54" fmla="*/ 23 w 33"/>
                <a:gd name="T55" fmla="*/ 18 h 52"/>
                <a:gd name="T56" fmla="*/ 24 w 33"/>
                <a:gd name="T57" fmla="*/ 14 h 52"/>
                <a:gd name="T58" fmla="*/ 23 w 33"/>
                <a:gd name="T59" fmla="*/ 8 h 52"/>
                <a:gd name="T60" fmla="*/ 20 w 33"/>
                <a:gd name="T61" fmla="*/ 5 h 52"/>
                <a:gd name="T62" fmla="*/ 15 w 33"/>
                <a:gd name="T63" fmla="*/ 4 h 52"/>
                <a:gd name="T64" fmla="*/ 10 w 33"/>
                <a:gd name="T65" fmla="*/ 4 h 52"/>
                <a:gd name="T66" fmla="*/ 5 w 33"/>
                <a:gd name="T67" fmla="*/ 4 h 52"/>
                <a:gd name="T68" fmla="*/ 5 w 33"/>
                <a:gd name="T69" fmla="*/ 23 h 52"/>
                <a:gd name="T70" fmla="*/ 11 w 33"/>
                <a:gd name="T71"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52">
                  <a:moveTo>
                    <a:pt x="33" y="52"/>
                  </a:moveTo>
                  <a:cubicBezTo>
                    <a:pt x="28" y="52"/>
                    <a:pt x="28" y="52"/>
                    <a:pt x="28" y="52"/>
                  </a:cubicBezTo>
                  <a:cubicBezTo>
                    <a:pt x="26" y="47"/>
                    <a:pt x="24" y="43"/>
                    <a:pt x="23" y="40"/>
                  </a:cubicBezTo>
                  <a:cubicBezTo>
                    <a:pt x="21" y="37"/>
                    <a:pt x="20" y="34"/>
                    <a:pt x="19" y="32"/>
                  </a:cubicBezTo>
                  <a:cubicBezTo>
                    <a:pt x="18" y="31"/>
                    <a:pt x="17" y="29"/>
                    <a:pt x="16" y="28"/>
                  </a:cubicBezTo>
                  <a:cubicBezTo>
                    <a:pt x="14" y="28"/>
                    <a:pt x="13" y="27"/>
                    <a:pt x="12" y="27"/>
                  </a:cubicBezTo>
                  <a:cubicBezTo>
                    <a:pt x="5" y="27"/>
                    <a:pt x="5" y="27"/>
                    <a:pt x="5" y="27"/>
                  </a:cubicBezTo>
                  <a:cubicBezTo>
                    <a:pt x="5" y="52"/>
                    <a:pt x="5" y="52"/>
                    <a:pt x="5" y="52"/>
                  </a:cubicBezTo>
                  <a:cubicBezTo>
                    <a:pt x="0" y="52"/>
                    <a:pt x="0" y="52"/>
                    <a:pt x="0" y="52"/>
                  </a:cubicBezTo>
                  <a:cubicBezTo>
                    <a:pt x="0" y="0"/>
                    <a:pt x="0" y="0"/>
                    <a:pt x="0" y="0"/>
                  </a:cubicBezTo>
                  <a:cubicBezTo>
                    <a:pt x="10" y="0"/>
                    <a:pt x="10" y="0"/>
                    <a:pt x="10" y="0"/>
                  </a:cubicBezTo>
                  <a:cubicBezTo>
                    <a:pt x="12" y="0"/>
                    <a:pt x="14" y="0"/>
                    <a:pt x="16" y="0"/>
                  </a:cubicBezTo>
                  <a:cubicBezTo>
                    <a:pt x="19" y="0"/>
                    <a:pt x="21" y="0"/>
                    <a:pt x="23" y="1"/>
                  </a:cubicBezTo>
                  <a:cubicBezTo>
                    <a:pt x="24" y="2"/>
                    <a:pt x="26" y="4"/>
                    <a:pt x="27" y="5"/>
                  </a:cubicBezTo>
                  <a:cubicBezTo>
                    <a:pt x="29" y="7"/>
                    <a:pt x="29" y="10"/>
                    <a:pt x="29" y="14"/>
                  </a:cubicBezTo>
                  <a:cubicBezTo>
                    <a:pt x="29" y="15"/>
                    <a:pt x="29" y="16"/>
                    <a:pt x="29" y="17"/>
                  </a:cubicBezTo>
                  <a:cubicBezTo>
                    <a:pt x="28" y="18"/>
                    <a:pt x="28" y="19"/>
                    <a:pt x="27" y="20"/>
                  </a:cubicBezTo>
                  <a:cubicBezTo>
                    <a:pt x="27" y="20"/>
                    <a:pt x="26" y="21"/>
                    <a:pt x="25" y="22"/>
                  </a:cubicBezTo>
                  <a:cubicBezTo>
                    <a:pt x="25" y="22"/>
                    <a:pt x="24" y="23"/>
                    <a:pt x="23" y="23"/>
                  </a:cubicBezTo>
                  <a:cubicBezTo>
                    <a:pt x="22" y="24"/>
                    <a:pt x="20" y="25"/>
                    <a:pt x="17" y="25"/>
                  </a:cubicBezTo>
                  <a:cubicBezTo>
                    <a:pt x="17" y="25"/>
                    <a:pt x="17" y="25"/>
                    <a:pt x="17" y="25"/>
                  </a:cubicBezTo>
                  <a:cubicBezTo>
                    <a:pt x="19" y="25"/>
                    <a:pt x="21" y="26"/>
                    <a:pt x="22" y="27"/>
                  </a:cubicBezTo>
                  <a:cubicBezTo>
                    <a:pt x="23" y="28"/>
                    <a:pt x="23" y="30"/>
                    <a:pt x="24" y="31"/>
                  </a:cubicBezTo>
                  <a:lnTo>
                    <a:pt x="33" y="52"/>
                  </a:lnTo>
                  <a:close/>
                  <a:moveTo>
                    <a:pt x="11" y="23"/>
                  </a:moveTo>
                  <a:cubicBezTo>
                    <a:pt x="13" y="23"/>
                    <a:pt x="14" y="22"/>
                    <a:pt x="16" y="22"/>
                  </a:cubicBezTo>
                  <a:cubicBezTo>
                    <a:pt x="17" y="22"/>
                    <a:pt x="19" y="21"/>
                    <a:pt x="20" y="20"/>
                  </a:cubicBezTo>
                  <a:cubicBezTo>
                    <a:pt x="21" y="20"/>
                    <a:pt x="22" y="19"/>
                    <a:pt x="23" y="18"/>
                  </a:cubicBezTo>
                  <a:cubicBezTo>
                    <a:pt x="24" y="16"/>
                    <a:pt x="24" y="15"/>
                    <a:pt x="24" y="14"/>
                  </a:cubicBezTo>
                  <a:cubicBezTo>
                    <a:pt x="24" y="11"/>
                    <a:pt x="23" y="9"/>
                    <a:pt x="23" y="8"/>
                  </a:cubicBezTo>
                  <a:cubicBezTo>
                    <a:pt x="22" y="7"/>
                    <a:pt x="21" y="6"/>
                    <a:pt x="20" y="5"/>
                  </a:cubicBezTo>
                  <a:cubicBezTo>
                    <a:pt x="18" y="5"/>
                    <a:pt x="17" y="4"/>
                    <a:pt x="15" y="4"/>
                  </a:cubicBezTo>
                  <a:cubicBezTo>
                    <a:pt x="14" y="4"/>
                    <a:pt x="12" y="4"/>
                    <a:pt x="10" y="4"/>
                  </a:cubicBezTo>
                  <a:cubicBezTo>
                    <a:pt x="5" y="4"/>
                    <a:pt x="5" y="4"/>
                    <a:pt x="5" y="4"/>
                  </a:cubicBezTo>
                  <a:cubicBezTo>
                    <a:pt x="5" y="23"/>
                    <a:pt x="5" y="23"/>
                    <a:pt x="5" y="23"/>
                  </a:cubicBezTo>
                  <a:lnTo>
                    <a:pt x="11" y="2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94" name="Group 193">
            <a:extLst>
              <a:ext uri="{FF2B5EF4-FFF2-40B4-BE49-F238E27FC236}">
                <a16:creationId xmlns:a16="http://schemas.microsoft.com/office/drawing/2014/main" id="{41CB4B88-A7B6-443A-82BE-D56304DB5C37}"/>
              </a:ext>
            </a:extLst>
          </p:cNvPr>
          <p:cNvGrpSpPr/>
          <p:nvPr/>
        </p:nvGrpSpPr>
        <p:grpSpPr>
          <a:xfrm>
            <a:off x="13519259" y="4384463"/>
            <a:ext cx="1260677" cy="410342"/>
            <a:chOff x="10513474" y="2531106"/>
            <a:chExt cx="1965044" cy="639612"/>
          </a:xfrm>
          <a:solidFill>
            <a:schemeClr val="bg1"/>
          </a:solidFill>
        </p:grpSpPr>
        <p:sp>
          <p:nvSpPr>
            <p:cNvPr id="195" name="Freeform 5">
              <a:extLst>
                <a:ext uri="{FF2B5EF4-FFF2-40B4-BE49-F238E27FC236}">
                  <a16:creationId xmlns:a16="http://schemas.microsoft.com/office/drawing/2014/main" id="{850E4F85-D4F3-4710-AC5F-608E87A99EDC}"/>
                </a:ext>
              </a:extLst>
            </p:cNvPr>
            <p:cNvSpPr>
              <a:spLocks/>
            </p:cNvSpPr>
            <p:nvPr/>
          </p:nvSpPr>
          <p:spPr bwMode="auto">
            <a:xfrm>
              <a:off x="11250546" y="2739016"/>
              <a:ext cx="282268" cy="226680"/>
            </a:xfrm>
            <a:custGeom>
              <a:avLst/>
              <a:gdLst>
                <a:gd name="T0" fmla="*/ 165 w 165"/>
                <a:gd name="T1" fmla="*/ 127 h 132"/>
                <a:gd name="T2" fmla="*/ 162 w 165"/>
                <a:gd name="T3" fmla="*/ 130 h 132"/>
                <a:gd name="T4" fmla="*/ 115 w 165"/>
                <a:gd name="T5" fmla="*/ 130 h 132"/>
                <a:gd name="T6" fmla="*/ 112 w 165"/>
                <a:gd name="T7" fmla="*/ 127 h 132"/>
                <a:gd name="T8" fmla="*/ 115 w 165"/>
                <a:gd name="T9" fmla="*/ 125 h 132"/>
                <a:gd name="T10" fmla="*/ 123 w 165"/>
                <a:gd name="T11" fmla="*/ 125 h 132"/>
                <a:gd name="T12" fmla="*/ 123 w 165"/>
                <a:gd name="T13" fmla="*/ 15 h 132"/>
                <a:gd name="T14" fmla="*/ 123 w 165"/>
                <a:gd name="T15" fmla="*/ 16 h 132"/>
                <a:gd name="T16" fmla="*/ 79 w 165"/>
                <a:gd name="T17" fmla="*/ 131 h 132"/>
                <a:gd name="T18" fmla="*/ 77 w 165"/>
                <a:gd name="T19" fmla="*/ 132 h 132"/>
                <a:gd name="T20" fmla="*/ 75 w 165"/>
                <a:gd name="T21" fmla="*/ 131 h 132"/>
                <a:gd name="T22" fmla="*/ 21 w 165"/>
                <a:gd name="T23" fmla="*/ 16 h 132"/>
                <a:gd name="T24" fmla="*/ 21 w 165"/>
                <a:gd name="T25" fmla="*/ 125 h 132"/>
                <a:gd name="T26" fmla="*/ 36 w 165"/>
                <a:gd name="T27" fmla="*/ 125 h 132"/>
                <a:gd name="T28" fmla="*/ 39 w 165"/>
                <a:gd name="T29" fmla="*/ 127 h 132"/>
                <a:gd name="T30" fmla="*/ 36 w 165"/>
                <a:gd name="T31" fmla="*/ 130 h 132"/>
                <a:gd name="T32" fmla="*/ 2 w 165"/>
                <a:gd name="T33" fmla="*/ 130 h 132"/>
                <a:gd name="T34" fmla="*/ 0 w 165"/>
                <a:gd name="T35" fmla="*/ 127 h 132"/>
                <a:gd name="T36" fmla="*/ 2 w 165"/>
                <a:gd name="T37" fmla="*/ 125 h 132"/>
                <a:gd name="T38" fmla="*/ 15 w 165"/>
                <a:gd name="T39" fmla="*/ 125 h 132"/>
                <a:gd name="T40" fmla="*/ 15 w 165"/>
                <a:gd name="T41" fmla="*/ 6 h 132"/>
                <a:gd name="T42" fmla="*/ 5 w 165"/>
                <a:gd name="T43" fmla="*/ 6 h 132"/>
                <a:gd name="T44" fmla="*/ 2 w 165"/>
                <a:gd name="T45" fmla="*/ 3 h 132"/>
                <a:gd name="T46" fmla="*/ 5 w 165"/>
                <a:gd name="T47" fmla="*/ 0 h 132"/>
                <a:gd name="T48" fmla="*/ 43 w 165"/>
                <a:gd name="T49" fmla="*/ 0 h 132"/>
                <a:gd name="T50" fmla="*/ 46 w 165"/>
                <a:gd name="T51" fmla="*/ 3 h 132"/>
                <a:gd name="T52" fmla="*/ 88 w 165"/>
                <a:gd name="T53" fmla="*/ 92 h 132"/>
                <a:gd name="T54" fmla="*/ 122 w 165"/>
                <a:gd name="T55" fmla="*/ 3 h 132"/>
                <a:gd name="T56" fmla="*/ 125 w 165"/>
                <a:gd name="T57" fmla="*/ 0 h 132"/>
                <a:gd name="T58" fmla="*/ 160 w 165"/>
                <a:gd name="T59" fmla="*/ 0 h 132"/>
                <a:gd name="T60" fmla="*/ 163 w 165"/>
                <a:gd name="T61" fmla="*/ 3 h 132"/>
                <a:gd name="T62" fmla="*/ 160 w 165"/>
                <a:gd name="T63" fmla="*/ 6 h 132"/>
                <a:gd name="T64" fmla="*/ 152 w 165"/>
                <a:gd name="T65" fmla="*/ 6 h 132"/>
                <a:gd name="T66" fmla="*/ 152 w 165"/>
                <a:gd name="T67" fmla="*/ 125 h 132"/>
                <a:gd name="T68" fmla="*/ 162 w 165"/>
                <a:gd name="T69" fmla="*/ 125 h 132"/>
                <a:gd name="T70" fmla="*/ 165 w 165"/>
                <a:gd name="T71" fmla="*/ 1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2">
                  <a:moveTo>
                    <a:pt x="165" y="127"/>
                  </a:moveTo>
                  <a:cubicBezTo>
                    <a:pt x="165" y="129"/>
                    <a:pt x="164" y="130"/>
                    <a:pt x="162" y="130"/>
                  </a:cubicBezTo>
                  <a:cubicBezTo>
                    <a:pt x="115" y="130"/>
                    <a:pt x="115" y="130"/>
                    <a:pt x="115" y="130"/>
                  </a:cubicBezTo>
                  <a:cubicBezTo>
                    <a:pt x="113" y="130"/>
                    <a:pt x="112" y="128"/>
                    <a:pt x="112" y="127"/>
                  </a:cubicBezTo>
                  <a:cubicBezTo>
                    <a:pt x="112" y="126"/>
                    <a:pt x="113" y="125"/>
                    <a:pt x="115" y="125"/>
                  </a:cubicBezTo>
                  <a:cubicBezTo>
                    <a:pt x="123" y="125"/>
                    <a:pt x="123" y="125"/>
                    <a:pt x="123" y="125"/>
                  </a:cubicBezTo>
                  <a:cubicBezTo>
                    <a:pt x="123" y="15"/>
                    <a:pt x="123" y="15"/>
                    <a:pt x="123" y="15"/>
                  </a:cubicBezTo>
                  <a:cubicBezTo>
                    <a:pt x="123" y="16"/>
                    <a:pt x="123" y="16"/>
                    <a:pt x="123" y="16"/>
                  </a:cubicBezTo>
                  <a:cubicBezTo>
                    <a:pt x="79" y="131"/>
                    <a:pt x="79" y="131"/>
                    <a:pt x="79" y="131"/>
                  </a:cubicBezTo>
                  <a:cubicBezTo>
                    <a:pt x="79" y="132"/>
                    <a:pt x="78" y="132"/>
                    <a:pt x="77" y="132"/>
                  </a:cubicBezTo>
                  <a:cubicBezTo>
                    <a:pt x="76" y="132"/>
                    <a:pt x="75" y="132"/>
                    <a:pt x="75" y="131"/>
                  </a:cubicBezTo>
                  <a:cubicBezTo>
                    <a:pt x="21" y="16"/>
                    <a:pt x="21" y="16"/>
                    <a:pt x="21" y="16"/>
                  </a:cubicBezTo>
                  <a:cubicBezTo>
                    <a:pt x="21" y="125"/>
                    <a:pt x="21" y="125"/>
                    <a:pt x="21" y="125"/>
                  </a:cubicBezTo>
                  <a:cubicBezTo>
                    <a:pt x="36" y="125"/>
                    <a:pt x="36" y="125"/>
                    <a:pt x="36" y="125"/>
                  </a:cubicBezTo>
                  <a:cubicBezTo>
                    <a:pt x="38" y="125"/>
                    <a:pt x="39" y="126"/>
                    <a:pt x="39" y="127"/>
                  </a:cubicBezTo>
                  <a:cubicBezTo>
                    <a:pt x="39" y="129"/>
                    <a:pt x="38" y="130"/>
                    <a:pt x="36" y="130"/>
                  </a:cubicBezTo>
                  <a:cubicBezTo>
                    <a:pt x="2" y="130"/>
                    <a:pt x="2" y="130"/>
                    <a:pt x="2" y="130"/>
                  </a:cubicBezTo>
                  <a:cubicBezTo>
                    <a:pt x="0" y="130"/>
                    <a:pt x="0" y="129"/>
                    <a:pt x="0" y="127"/>
                  </a:cubicBezTo>
                  <a:cubicBezTo>
                    <a:pt x="0" y="126"/>
                    <a:pt x="0" y="125"/>
                    <a:pt x="2" y="125"/>
                  </a:cubicBezTo>
                  <a:cubicBezTo>
                    <a:pt x="15" y="125"/>
                    <a:pt x="15" y="125"/>
                    <a:pt x="15" y="125"/>
                  </a:cubicBezTo>
                  <a:cubicBezTo>
                    <a:pt x="15" y="6"/>
                    <a:pt x="15" y="6"/>
                    <a:pt x="15" y="6"/>
                  </a:cubicBezTo>
                  <a:cubicBezTo>
                    <a:pt x="5" y="6"/>
                    <a:pt x="5" y="6"/>
                    <a:pt x="5" y="6"/>
                  </a:cubicBezTo>
                  <a:cubicBezTo>
                    <a:pt x="3" y="6"/>
                    <a:pt x="2" y="5"/>
                    <a:pt x="2" y="3"/>
                  </a:cubicBezTo>
                  <a:cubicBezTo>
                    <a:pt x="2" y="2"/>
                    <a:pt x="3" y="0"/>
                    <a:pt x="5" y="0"/>
                  </a:cubicBezTo>
                  <a:cubicBezTo>
                    <a:pt x="43" y="0"/>
                    <a:pt x="43" y="0"/>
                    <a:pt x="43" y="0"/>
                  </a:cubicBezTo>
                  <a:cubicBezTo>
                    <a:pt x="45" y="0"/>
                    <a:pt x="46" y="1"/>
                    <a:pt x="46" y="3"/>
                  </a:cubicBezTo>
                  <a:cubicBezTo>
                    <a:pt x="88" y="92"/>
                    <a:pt x="88" y="92"/>
                    <a:pt x="88" y="92"/>
                  </a:cubicBezTo>
                  <a:cubicBezTo>
                    <a:pt x="122" y="3"/>
                    <a:pt x="122" y="3"/>
                    <a:pt x="122" y="3"/>
                  </a:cubicBezTo>
                  <a:cubicBezTo>
                    <a:pt x="123" y="1"/>
                    <a:pt x="124" y="0"/>
                    <a:pt x="125" y="0"/>
                  </a:cubicBezTo>
                  <a:cubicBezTo>
                    <a:pt x="160" y="0"/>
                    <a:pt x="160" y="0"/>
                    <a:pt x="160" y="0"/>
                  </a:cubicBezTo>
                  <a:cubicBezTo>
                    <a:pt x="162" y="0"/>
                    <a:pt x="163" y="2"/>
                    <a:pt x="163" y="3"/>
                  </a:cubicBezTo>
                  <a:cubicBezTo>
                    <a:pt x="163" y="5"/>
                    <a:pt x="162" y="6"/>
                    <a:pt x="160" y="6"/>
                  </a:cubicBezTo>
                  <a:cubicBezTo>
                    <a:pt x="152" y="6"/>
                    <a:pt x="152" y="6"/>
                    <a:pt x="152" y="6"/>
                  </a:cubicBezTo>
                  <a:cubicBezTo>
                    <a:pt x="152" y="125"/>
                    <a:pt x="152" y="125"/>
                    <a:pt x="152" y="125"/>
                  </a:cubicBezTo>
                  <a:cubicBezTo>
                    <a:pt x="162" y="125"/>
                    <a:pt x="162" y="125"/>
                    <a:pt x="162" y="125"/>
                  </a:cubicBezTo>
                  <a:cubicBezTo>
                    <a:pt x="164" y="125"/>
                    <a:pt x="165" y="126"/>
                    <a:pt x="16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6">
              <a:extLst>
                <a:ext uri="{FF2B5EF4-FFF2-40B4-BE49-F238E27FC236}">
                  <a16:creationId xmlns:a16="http://schemas.microsoft.com/office/drawing/2014/main" id="{274167BB-3662-442A-BC06-99CCC4BE832F}"/>
                </a:ext>
              </a:extLst>
            </p:cNvPr>
            <p:cNvSpPr>
              <a:spLocks/>
            </p:cNvSpPr>
            <p:nvPr/>
          </p:nvSpPr>
          <p:spPr bwMode="auto">
            <a:xfrm>
              <a:off x="11556637" y="2739016"/>
              <a:ext cx="217295" cy="226680"/>
            </a:xfrm>
            <a:custGeom>
              <a:avLst/>
              <a:gdLst>
                <a:gd name="T0" fmla="*/ 127 w 127"/>
                <a:gd name="T1" fmla="*/ 3 h 132"/>
                <a:gd name="T2" fmla="*/ 124 w 127"/>
                <a:gd name="T3" fmla="*/ 6 h 132"/>
                <a:gd name="T4" fmla="*/ 119 w 127"/>
                <a:gd name="T5" fmla="*/ 6 h 132"/>
                <a:gd name="T6" fmla="*/ 119 w 127"/>
                <a:gd name="T7" fmla="*/ 79 h 132"/>
                <a:gd name="T8" fmla="*/ 65 w 127"/>
                <a:gd name="T9" fmla="*/ 132 h 132"/>
                <a:gd name="T10" fmla="*/ 12 w 127"/>
                <a:gd name="T11" fmla="*/ 79 h 132"/>
                <a:gd name="T12" fmla="*/ 12 w 127"/>
                <a:gd name="T13" fmla="*/ 6 h 132"/>
                <a:gd name="T14" fmla="*/ 3 w 127"/>
                <a:gd name="T15" fmla="*/ 6 h 132"/>
                <a:gd name="T16" fmla="*/ 0 w 127"/>
                <a:gd name="T17" fmla="*/ 3 h 132"/>
                <a:gd name="T18" fmla="*/ 3 w 127"/>
                <a:gd name="T19" fmla="*/ 0 h 132"/>
                <a:gd name="T20" fmla="*/ 51 w 127"/>
                <a:gd name="T21" fmla="*/ 0 h 132"/>
                <a:gd name="T22" fmla="*/ 53 w 127"/>
                <a:gd name="T23" fmla="*/ 3 h 132"/>
                <a:gd name="T24" fmla="*/ 51 w 127"/>
                <a:gd name="T25" fmla="*/ 6 h 132"/>
                <a:gd name="T26" fmla="*/ 42 w 127"/>
                <a:gd name="T27" fmla="*/ 6 h 132"/>
                <a:gd name="T28" fmla="*/ 42 w 127"/>
                <a:gd name="T29" fmla="*/ 121 h 132"/>
                <a:gd name="T30" fmla="*/ 65 w 127"/>
                <a:gd name="T31" fmla="*/ 127 h 132"/>
                <a:gd name="T32" fmla="*/ 88 w 127"/>
                <a:gd name="T33" fmla="*/ 121 h 132"/>
                <a:gd name="T34" fmla="*/ 88 w 127"/>
                <a:gd name="T35" fmla="*/ 6 h 132"/>
                <a:gd name="T36" fmla="*/ 78 w 127"/>
                <a:gd name="T37" fmla="*/ 6 h 132"/>
                <a:gd name="T38" fmla="*/ 75 w 127"/>
                <a:gd name="T39" fmla="*/ 3 h 132"/>
                <a:gd name="T40" fmla="*/ 78 w 127"/>
                <a:gd name="T41" fmla="*/ 0 h 132"/>
                <a:gd name="T42" fmla="*/ 124 w 127"/>
                <a:gd name="T43" fmla="*/ 0 h 132"/>
                <a:gd name="T44" fmla="*/ 127 w 127"/>
                <a:gd name="T4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32">
                  <a:moveTo>
                    <a:pt x="127" y="3"/>
                  </a:moveTo>
                  <a:cubicBezTo>
                    <a:pt x="127" y="4"/>
                    <a:pt x="126" y="6"/>
                    <a:pt x="124" y="6"/>
                  </a:cubicBezTo>
                  <a:cubicBezTo>
                    <a:pt x="119" y="6"/>
                    <a:pt x="119" y="6"/>
                    <a:pt x="119" y="6"/>
                  </a:cubicBezTo>
                  <a:cubicBezTo>
                    <a:pt x="119" y="79"/>
                    <a:pt x="119" y="79"/>
                    <a:pt x="119" y="79"/>
                  </a:cubicBezTo>
                  <a:cubicBezTo>
                    <a:pt x="119" y="108"/>
                    <a:pt x="95" y="132"/>
                    <a:pt x="65" y="132"/>
                  </a:cubicBezTo>
                  <a:cubicBezTo>
                    <a:pt x="36" y="132"/>
                    <a:pt x="12" y="108"/>
                    <a:pt x="12" y="79"/>
                  </a:cubicBezTo>
                  <a:cubicBezTo>
                    <a:pt x="12" y="6"/>
                    <a:pt x="12" y="6"/>
                    <a:pt x="12" y="6"/>
                  </a:cubicBezTo>
                  <a:cubicBezTo>
                    <a:pt x="3" y="6"/>
                    <a:pt x="3" y="6"/>
                    <a:pt x="3" y="6"/>
                  </a:cubicBezTo>
                  <a:cubicBezTo>
                    <a:pt x="1" y="6"/>
                    <a:pt x="0" y="5"/>
                    <a:pt x="0" y="3"/>
                  </a:cubicBezTo>
                  <a:cubicBezTo>
                    <a:pt x="0" y="2"/>
                    <a:pt x="1" y="0"/>
                    <a:pt x="3" y="0"/>
                  </a:cubicBezTo>
                  <a:cubicBezTo>
                    <a:pt x="51" y="0"/>
                    <a:pt x="51" y="0"/>
                    <a:pt x="51" y="0"/>
                  </a:cubicBezTo>
                  <a:cubicBezTo>
                    <a:pt x="52" y="0"/>
                    <a:pt x="53" y="2"/>
                    <a:pt x="53" y="3"/>
                  </a:cubicBezTo>
                  <a:cubicBezTo>
                    <a:pt x="53" y="5"/>
                    <a:pt x="52" y="6"/>
                    <a:pt x="51" y="6"/>
                  </a:cubicBezTo>
                  <a:cubicBezTo>
                    <a:pt x="42" y="6"/>
                    <a:pt x="42" y="6"/>
                    <a:pt x="42" y="6"/>
                  </a:cubicBezTo>
                  <a:cubicBezTo>
                    <a:pt x="42" y="121"/>
                    <a:pt x="42" y="121"/>
                    <a:pt x="42" y="121"/>
                  </a:cubicBezTo>
                  <a:cubicBezTo>
                    <a:pt x="49" y="125"/>
                    <a:pt x="57" y="127"/>
                    <a:pt x="65" y="127"/>
                  </a:cubicBezTo>
                  <a:cubicBezTo>
                    <a:pt x="73" y="127"/>
                    <a:pt x="81" y="125"/>
                    <a:pt x="88" y="121"/>
                  </a:cubicBezTo>
                  <a:cubicBezTo>
                    <a:pt x="88" y="6"/>
                    <a:pt x="88" y="6"/>
                    <a:pt x="88" y="6"/>
                  </a:cubicBezTo>
                  <a:cubicBezTo>
                    <a:pt x="78" y="6"/>
                    <a:pt x="78" y="6"/>
                    <a:pt x="78" y="6"/>
                  </a:cubicBezTo>
                  <a:cubicBezTo>
                    <a:pt x="76" y="6"/>
                    <a:pt x="75" y="4"/>
                    <a:pt x="75" y="3"/>
                  </a:cubicBezTo>
                  <a:cubicBezTo>
                    <a:pt x="75" y="1"/>
                    <a:pt x="76" y="0"/>
                    <a:pt x="78" y="0"/>
                  </a:cubicBezTo>
                  <a:cubicBezTo>
                    <a:pt x="124" y="0"/>
                    <a:pt x="124" y="0"/>
                    <a:pt x="124" y="0"/>
                  </a:cubicBezTo>
                  <a:cubicBezTo>
                    <a:pt x="126" y="0"/>
                    <a:pt x="127" y="1"/>
                    <a:pt x="1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
              <a:extLst>
                <a:ext uri="{FF2B5EF4-FFF2-40B4-BE49-F238E27FC236}">
                  <a16:creationId xmlns:a16="http://schemas.microsoft.com/office/drawing/2014/main" id="{48C418F3-324B-42C6-B86B-6F9FD1D12D2A}"/>
                </a:ext>
              </a:extLst>
            </p:cNvPr>
            <p:cNvSpPr>
              <a:spLocks/>
            </p:cNvSpPr>
            <p:nvPr/>
          </p:nvSpPr>
          <p:spPr bwMode="auto">
            <a:xfrm>
              <a:off x="11789092" y="2739016"/>
              <a:ext cx="208633" cy="226680"/>
            </a:xfrm>
            <a:custGeom>
              <a:avLst/>
              <a:gdLst>
                <a:gd name="T0" fmla="*/ 122 w 122"/>
                <a:gd name="T1" fmla="*/ 3 h 132"/>
                <a:gd name="T2" fmla="*/ 119 w 122"/>
                <a:gd name="T3" fmla="*/ 6 h 132"/>
                <a:gd name="T4" fmla="*/ 107 w 122"/>
                <a:gd name="T5" fmla="*/ 6 h 132"/>
                <a:gd name="T6" fmla="*/ 107 w 122"/>
                <a:gd name="T7" fmla="*/ 127 h 132"/>
                <a:gd name="T8" fmla="*/ 104 w 122"/>
                <a:gd name="T9" fmla="*/ 132 h 132"/>
                <a:gd name="T10" fmla="*/ 99 w 122"/>
                <a:gd name="T11" fmla="*/ 129 h 132"/>
                <a:gd name="T12" fmla="*/ 20 w 122"/>
                <a:gd name="T13" fmla="*/ 15 h 132"/>
                <a:gd name="T14" fmla="*/ 20 w 122"/>
                <a:gd name="T15" fmla="*/ 125 h 132"/>
                <a:gd name="T16" fmla="*/ 37 w 122"/>
                <a:gd name="T17" fmla="*/ 125 h 132"/>
                <a:gd name="T18" fmla="*/ 40 w 122"/>
                <a:gd name="T19" fmla="*/ 127 h 132"/>
                <a:gd name="T20" fmla="*/ 37 w 122"/>
                <a:gd name="T21" fmla="*/ 130 h 132"/>
                <a:gd name="T22" fmla="*/ 3 w 122"/>
                <a:gd name="T23" fmla="*/ 130 h 132"/>
                <a:gd name="T24" fmla="*/ 0 w 122"/>
                <a:gd name="T25" fmla="*/ 127 h 132"/>
                <a:gd name="T26" fmla="*/ 3 w 122"/>
                <a:gd name="T27" fmla="*/ 125 h 132"/>
                <a:gd name="T28" fmla="*/ 15 w 122"/>
                <a:gd name="T29" fmla="*/ 125 h 132"/>
                <a:gd name="T30" fmla="*/ 15 w 122"/>
                <a:gd name="T31" fmla="*/ 6 h 132"/>
                <a:gd name="T32" fmla="*/ 4 w 122"/>
                <a:gd name="T33" fmla="*/ 6 h 132"/>
                <a:gd name="T34" fmla="*/ 2 w 122"/>
                <a:gd name="T35" fmla="*/ 3 h 132"/>
                <a:gd name="T36" fmla="*/ 4 w 122"/>
                <a:gd name="T37" fmla="*/ 0 h 132"/>
                <a:gd name="T38" fmla="*/ 44 w 122"/>
                <a:gd name="T39" fmla="*/ 0 h 132"/>
                <a:gd name="T40" fmla="*/ 46 w 122"/>
                <a:gd name="T41" fmla="*/ 1 h 132"/>
                <a:gd name="T42" fmla="*/ 101 w 122"/>
                <a:gd name="T43" fmla="*/ 82 h 132"/>
                <a:gd name="T44" fmla="*/ 101 w 122"/>
                <a:gd name="T45" fmla="*/ 6 h 132"/>
                <a:gd name="T46" fmla="*/ 89 w 122"/>
                <a:gd name="T47" fmla="*/ 6 h 132"/>
                <a:gd name="T48" fmla="*/ 86 w 122"/>
                <a:gd name="T49" fmla="*/ 3 h 132"/>
                <a:gd name="T50" fmla="*/ 89 w 122"/>
                <a:gd name="T51" fmla="*/ 0 h 132"/>
                <a:gd name="T52" fmla="*/ 119 w 122"/>
                <a:gd name="T53" fmla="*/ 0 h 132"/>
                <a:gd name="T54" fmla="*/ 122 w 122"/>
                <a:gd name="T5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32">
                  <a:moveTo>
                    <a:pt x="122" y="3"/>
                  </a:moveTo>
                  <a:cubicBezTo>
                    <a:pt x="122" y="5"/>
                    <a:pt x="121" y="6"/>
                    <a:pt x="119" y="6"/>
                  </a:cubicBezTo>
                  <a:cubicBezTo>
                    <a:pt x="107" y="6"/>
                    <a:pt x="107" y="6"/>
                    <a:pt x="107" y="6"/>
                  </a:cubicBezTo>
                  <a:cubicBezTo>
                    <a:pt x="107" y="127"/>
                    <a:pt x="107" y="127"/>
                    <a:pt x="107" y="127"/>
                  </a:cubicBezTo>
                  <a:cubicBezTo>
                    <a:pt x="107" y="130"/>
                    <a:pt x="106" y="132"/>
                    <a:pt x="104" y="132"/>
                  </a:cubicBezTo>
                  <a:cubicBezTo>
                    <a:pt x="103" y="132"/>
                    <a:pt x="101" y="131"/>
                    <a:pt x="99" y="129"/>
                  </a:cubicBezTo>
                  <a:cubicBezTo>
                    <a:pt x="20" y="15"/>
                    <a:pt x="20" y="15"/>
                    <a:pt x="20" y="15"/>
                  </a:cubicBezTo>
                  <a:cubicBezTo>
                    <a:pt x="20" y="125"/>
                    <a:pt x="20" y="125"/>
                    <a:pt x="20" y="125"/>
                  </a:cubicBezTo>
                  <a:cubicBezTo>
                    <a:pt x="37" y="125"/>
                    <a:pt x="37" y="125"/>
                    <a:pt x="37" y="125"/>
                  </a:cubicBezTo>
                  <a:cubicBezTo>
                    <a:pt x="38" y="125"/>
                    <a:pt x="40" y="126"/>
                    <a:pt x="40" y="127"/>
                  </a:cubicBezTo>
                  <a:cubicBezTo>
                    <a:pt x="40" y="129"/>
                    <a:pt x="38" y="130"/>
                    <a:pt x="37" y="130"/>
                  </a:cubicBezTo>
                  <a:cubicBezTo>
                    <a:pt x="3" y="130"/>
                    <a:pt x="3" y="130"/>
                    <a:pt x="3" y="130"/>
                  </a:cubicBezTo>
                  <a:cubicBezTo>
                    <a:pt x="2" y="130"/>
                    <a:pt x="0" y="129"/>
                    <a:pt x="0" y="127"/>
                  </a:cubicBezTo>
                  <a:cubicBezTo>
                    <a:pt x="0" y="126"/>
                    <a:pt x="2" y="125"/>
                    <a:pt x="3" y="125"/>
                  </a:cubicBezTo>
                  <a:cubicBezTo>
                    <a:pt x="15" y="125"/>
                    <a:pt x="15" y="125"/>
                    <a:pt x="15" y="125"/>
                  </a:cubicBezTo>
                  <a:cubicBezTo>
                    <a:pt x="15" y="6"/>
                    <a:pt x="15" y="6"/>
                    <a:pt x="15" y="6"/>
                  </a:cubicBezTo>
                  <a:cubicBezTo>
                    <a:pt x="4" y="6"/>
                    <a:pt x="4" y="6"/>
                    <a:pt x="4" y="6"/>
                  </a:cubicBezTo>
                  <a:cubicBezTo>
                    <a:pt x="3" y="6"/>
                    <a:pt x="2" y="5"/>
                    <a:pt x="2" y="3"/>
                  </a:cubicBezTo>
                  <a:cubicBezTo>
                    <a:pt x="2" y="1"/>
                    <a:pt x="3" y="0"/>
                    <a:pt x="4" y="0"/>
                  </a:cubicBezTo>
                  <a:cubicBezTo>
                    <a:pt x="44" y="0"/>
                    <a:pt x="44" y="0"/>
                    <a:pt x="44" y="0"/>
                  </a:cubicBezTo>
                  <a:cubicBezTo>
                    <a:pt x="45" y="0"/>
                    <a:pt x="45" y="1"/>
                    <a:pt x="46" y="1"/>
                  </a:cubicBezTo>
                  <a:cubicBezTo>
                    <a:pt x="101" y="82"/>
                    <a:pt x="101" y="82"/>
                    <a:pt x="101" y="82"/>
                  </a:cubicBezTo>
                  <a:cubicBezTo>
                    <a:pt x="101" y="6"/>
                    <a:pt x="101" y="6"/>
                    <a:pt x="101" y="6"/>
                  </a:cubicBezTo>
                  <a:cubicBezTo>
                    <a:pt x="89" y="6"/>
                    <a:pt x="89" y="6"/>
                    <a:pt x="89" y="6"/>
                  </a:cubicBezTo>
                  <a:cubicBezTo>
                    <a:pt x="88" y="6"/>
                    <a:pt x="86" y="5"/>
                    <a:pt x="86" y="3"/>
                  </a:cubicBezTo>
                  <a:cubicBezTo>
                    <a:pt x="86" y="2"/>
                    <a:pt x="88" y="0"/>
                    <a:pt x="89" y="0"/>
                  </a:cubicBezTo>
                  <a:cubicBezTo>
                    <a:pt x="119" y="0"/>
                    <a:pt x="119" y="0"/>
                    <a:pt x="119" y="0"/>
                  </a:cubicBezTo>
                  <a:cubicBezTo>
                    <a:pt x="121" y="0"/>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
              <a:extLst>
                <a:ext uri="{FF2B5EF4-FFF2-40B4-BE49-F238E27FC236}">
                  <a16:creationId xmlns:a16="http://schemas.microsoft.com/office/drawing/2014/main" id="{8C32912F-B367-4520-BBCD-B8FAB5A35EC0}"/>
                </a:ext>
              </a:extLst>
            </p:cNvPr>
            <p:cNvSpPr>
              <a:spLocks noEditPoints="1"/>
            </p:cNvSpPr>
            <p:nvPr/>
          </p:nvSpPr>
          <p:spPr bwMode="auto">
            <a:xfrm>
              <a:off x="12023714" y="2739016"/>
              <a:ext cx="206467" cy="223070"/>
            </a:xfrm>
            <a:custGeom>
              <a:avLst/>
              <a:gdLst>
                <a:gd name="T0" fmla="*/ 121 w 121"/>
                <a:gd name="T1" fmla="*/ 65 h 130"/>
                <a:gd name="T2" fmla="*/ 56 w 121"/>
                <a:gd name="T3" fmla="*/ 130 h 130"/>
                <a:gd name="T4" fmla="*/ 3 w 121"/>
                <a:gd name="T5" fmla="*/ 130 h 130"/>
                <a:gd name="T6" fmla="*/ 0 w 121"/>
                <a:gd name="T7" fmla="*/ 127 h 130"/>
                <a:gd name="T8" fmla="*/ 3 w 121"/>
                <a:gd name="T9" fmla="*/ 125 h 130"/>
                <a:gd name="T10" fmla="*/ 13 w 121"/>
                <a:gd name="T11" fmla="*/ 125 h 130"/>
                <a:gd name="T12" fmla="*/ 13 w 121"/>
                <a:gd name="T13" fmla="*/ 6 h 130"/>
                <a:gd name="T14" fmla="*/ 4 w 121"/>
                <a:gd name="T15" fmla="*/ 6 h 130"/>
                <a:gd name="T16" fmla="*/ 1 w 121"/>
                <a:gd name="T17" fmla="*/ 3 h 130"/>
                <a:gd name="T18" fmla="*/ 4 w 121"/>
                <a:gd name="T19" fmla="*/ 0 h 130"/>
                <a:gd name="T20" fmla="*/ 56 w 121"/>
                <a:gd name="T21" fmla="*/ 0 h 130"/>
                <a:gd name="T22" fmla="*/ 121 w 121"/>
                <a:gd name="T23" fmla="*/ 65 h 130"/>
                <a:gd name="T24" fmla="*/ 56 w 121"/>
                <a:gd name="T25" fmla="*/ 125 h 130"/>
                <a:gd name="T26" fmla="*/ 89 w 121"/>
                <a:gd name="T27" fmla="*/ 116 h 130"/>
                <a:gd name="T28" fmla="*/ 89 w 121"/>
                <a:gd name="T29" fmla="*/ 14 h 130"/>
                <a:gd name="T30" fmla="*/ 56 w 121"/>
                <a:gd name="T31" fmla="*/ 6 h 130"/>
                <a:gd name="T32" fmla="*/ 42 w 121"/>
                <a:gd name="T33" fmla="*/ 6 h 130"/>
                <a:gd name="T34" fmla="*/ 42 w 121"/>
                <a:gd name="T35" fmla="*/ 125 h 130"/>
                <a:gd name="T36" fmla="*/ 56 w 121"/>
                <a:gd name="T37"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0">
                  <a:moveTo>
                    <a:pt x="121" y="65"/>
                  </a:moveTo>
                  <a:cubicBezTo>
                    <a:pt x="121" y="104"/>
                    <a:pt x="95" y="130"/>
                    <a:pt x="56" y="130"/>
                  </a:cubicBezTo>
                  <a:cubicBezTo>
                    <a:pt x="3" y="130"/>
                    <a:pt x="3" y="130"/>
                    <a:pt x="3" y="130"/>
                  </a:cubicBezTo>
                  <a:cubicBezTo>
                    <a:pt x="1" y="130"/>
                    <a:pt x="0" y="129"/>
                    <a:pt x="0" y="127"/>
                  </a:cubicBezTo>
                  <a:cubicBezTo>
                    <a:pt x="0" y="126"/>
                    <a:pt x="1" y="125"/>
                    <a:pt x="3" y="125"/>
                  </a:cubicBezTo>
                  <a:cubicBezTo>
                    <a:pt x="13" y="125"/>
                    <a:pt x="13" y="125"/>
                    <a:pt x="13" y="125"/>
                  </a:cubicBezTo>
                  <a:cubicBezTo>
                    <a:pt x="13" y="6"/>
                    <a:pt x="13" y="6"/>
                    <a:pt x="13" y="6"/>
                  </a:cubicBezTo>
                  <a:cubicBezTo>
                    <a:pt x="4" y="6"/>
                    <a:pt x="4" y="6"/>
                    <a:pt x="4" y="6"/>
                  </a:cubicBezTo>
                  <a:cubicBezTo>
                    <a:pt x="3" y="6"/>
                    <a:pt x="1" y="5"/>
                    <a:pt x="1" y="3"/>
                  </a:cubicBezTo>
                  <a:cubicBezTo>
                    <a:pt x="1" y="2"/>
                    <a:pt x="3" y="0"/>
                    <a:pt x="4" y="0"/>
                  </a:cubicBezTo>
                  <a:cubicBezTo>
                    <a:pt x="56" y="0"/>
                    <a:pt x="56" y="0"/>
                    <a:pt x="56" y="0"/>
                  </a:cubicBezTo>
                  <a:cubicBezTo>
                    <a:pt x="95" y="0"/>
                    <a:pt x="121" y="26"/>
                    <a:pt x="121" y="65"/>
                  </a:cubicBezTo>
                  <a:close/>
                  <a:moveTo>
                    <a:pt x="56" y="125"/>
                  </a:moveTo>
                  <a:cubicBezTo>
                    <a:pt x="69" y="125"/>
                    <a:pt x="80" y="122"/>
                    <a:pt x="89" y="116"/>
                  </a:cubicBezTo>
                  <a:cubicBezTo>
                    <a:pt x="89" y="14"/>
                    <a:pt x="89" y="14"/>
                    <a:pt x="89" y="14"/>
                  </a:cubicBezTo>
                  <a:cubicBezTo>
                    <a:pt x="80" y="9"/>
                    <a:pt x="69" y="6"/>
                    <a:pt x="56" y="6"/>
                  </a:cubicBezTo>
                  <a:cubicBezTo>
                    <a:pt x="42" y="6"/>
                    <a:pt x="42" y="6"/>
                    <a:pt x="42" y="6"/>
                  </a:cubicBezTo>
                  <a:cubicBezTo>
                    <a:pt x="42" y="125"/>
                    <a:pt x="42" y="125"/>
                    <a:pt x="42" y="125"/>
                  </a:cubicBezTo>
                  <a:lnTo>
                    <a:pt x="5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
              <a:extLst>
                <a:ext uri="{FF2B5EF4-FFF2-40B4-BE49-F238E27FC236}">
                  <a16:creationId xmlns:a16="http://schemas.microsoft.com/office/drawing/2014/main" id="{1171FA66-9678-41EB-86B8-D75FBCB60250}"/>
                </a:ext>
              </a:extLst>
            </p:cNvPr>
            <p:cNvSpPr>
              <a:spLocks noEditPoints="1"/>
            </p:cNvSpPr>
            <p:nvPr/>
          </p:nvSpPr>
          <p:spPr bwMode="auto">
            <a:xfrm>
              <a:off x="12249672" y="2735406"/>
              <a:ext cx="228846" cy="230289"/>
            </a:xfrm>
            <a:custGeom>
              <a:avLst/>
              <a:gdLst>
                <a:gd name="T0" fmla="*/ 134 w 134"/>
                <a:gd name="T1" fmla="*/ 67 h 134"/>
                <a:gd name="T2" fmla="*/ 67 w 134"/>
                <a:gd name="T3" fmla="*/ 134 h 134"/>
                <a:gd name="T4" fmla="*/ 0 w 134"/>
                <a:gd name="T5" fmla="*/ 67 h 134"/>
                <a:gd name="T6" fmla="*/ 67 w 134"/>
                <a:gd name="T7" fmla="*/ 0 h 134"/>
                <a:gd name="T8" fmla="*/ 134 w 134"/>
                <a:gd name="T9" fmla="*/ 67 h 134"/>
                <a:gd name="T10" fmla="*/ 67 w 134"/>
                <a:gd name="T11" fmla="*/ 129 h 134"/>
                <a:gd name="T12" fmla="*/ 100 w 134"/>
                <a:gd name="T13" fmla="*/ 121 h 134"/>
                <a:gd name="T14" fmla="*/ 100 w 134"/>
                <a:gd name="T15" fmla="*/ 13 h 134"/>
                <a:gd name="T16" fmla="*/ 67 w 134"/>
                <a:gd name="T17" fmla="*/ 5 h 134"/>
                <a:gd name="T18" fmla="*/ 34 w 134"/>
                <a:gd name="T19" fmla="*/ 13 h 134"/>
                <a:gd name="T20" fmla="*/ 34 w 134"/>
                <a:gd name="T21" fmla="*/ 121 h 134"/>
                <a:gd name="T22" fmla="*/ 67 w 134"/>
                <a:gd name="T23" fmla="*/ 1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4">
                  <a:moveTo>
                    <a:pt x="134" y="67"/>
                  </a:moveTo>
                  <a:cubicBezTo>
                    <a:pt x="134" y="107"/>
                    <a:pt x="107" y="134"/>
                    <a:pt x="67" y="134"/>
                  </a:cubicBezTo>
                  <a:cubicBezTo>
                    <a:pt x="27" y="134"/>
                    <a:pt x="0" y="107"/>
                    <a:pt x="0" y="67"/>
                  </a:cubicBezTo>
                  <a:cubicBezTo>
                    <a:pt x="0" y="27"/>
                    <a:pt x="27" y="0"/>
                    <a:pt x="67" y="0"/>
                  </a:cubicBezTo>
                  <a:cubicBezTo>
                    <a:pt x="107" y="0"/>
                    <a:pt x="134" y="27"/>
                    <a:pt x="134" y="67"/>
                  </a:cubicBezTo>
                  <a:close/>
                  <a:moveTo>
                    <a:pt x="67" y="129"/>
                  </a:moveTo>
                  <a:cubicBezTo>
                    <a:pt x="80" y="129"/>
                    <a:pt x="91" y="126"/>
                    <a:pt x="100" y="121"/>
                  </a:cubicBezTo>
                  <a:cubicBezTo>
                    <a:pt x="100" y="13"/>
                    <a:pt x="100" y="13"/>
                    <a:pt x="100" y="13"/>
                  </a:cubicBezTo>
                  <a:cubicBezTo>
                    <a:pt x="91" y="8"/>
                    <a:pt x="80" y="5"/>
                    <a:pt x="67" y="5"/>
                  </a:cubicBezTo>
                  <a:cubicBezTo>
                    <a:pt x="54" y="5"/>
                    <a:pt x="43" y="8"/>
                    <a:pt x="34" y="13"/>
                  </a:cubicBezTo>
                  <a:cubicBezTo>
                    <a:pt x="34" y="121"/>
                    <a:pt x="34" y="121"/>
                    <a:pt x="34" y="121"/>
                  </a:cubicBezTo>
                  <a:cubicBezTo>
                    <a:pt x="43" y="126"/>
                    <a:pt x="54" y="129"/>
                    <a:pt x="6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0">
              <a:extLst>
                <a:ext uri="{FF2B5EF4-FFF2-40B4-BE49-F238E27FC236}">
                  <a16:creationId xmlns:a16="http://schemas.microsoft.com/office/drawing/2014/main" id="{43B5988B-C185-4F2F-B6A0-1212EADAC894}"/>
                </a:ext>
              </a:extLst>
            </p:cNvPr>
            <p:cNvSpPr>
              <a:spLocks noEditPoints="1"/>
            </p:cNvSpPr>
            <p:nvPr/>
          </p:nvSpPr>
          <p:spPr bwMode="auto">
            <a:xfrm>
              <a:off x="10592162" y="2531106"/>
              <a:ext cx="477184" cy="108286"/>
            </a:xfrm>
            <a:custGeom>
              <a:avLst/>
              <a:gdLst>
                <a:gd name="T0" fmla="*/ 279 w 279"/>
                <a:gd name="T1" fmla="*/ 63 h 63"/>
                <a:gd name="T2" fmla="*/ 141 w 279"/>
                <a:gd name="T3" fmla="*/ 39 h 63"/>
                <a:gd name="T4" fmla="*/ 0 w 279"/>
                <a:gd name="T5" fmla="*/ 63 h 63"/>
                <a:gd name="T6" fmla="*/ 4 w 279"/>
                <a:gd name="T7" fmla="*/ 58 h 63"/>
                <a:gd name="T8" fmla="*/ 140 w 279"/>
                <a:gd name="T9" fmla="*/ 0 h 63"/>
                <a:gd name="T10" fmla="*/ 275 w 279"/>
                <a:gd name="T11" fmla="*/ 58 h 63"/>
                <a:gd name="T12" fmla="*/ 279 w 279"/>
                <a:gd name="T13" fmla="*/ 63 h 63"/>
                <a:gd name="T14" fmla="*/ 140 w 279"/>
                <a:gd name="T15" fmla="*/ 4 h 63"/>
                <a:gd name="T16" fmla="*/ 12 w 279"/>
                <a:gd name="T17" fmla="*/ 57 h 63"/>
                <a:gd name="T18" fmla="*/ 141 w 279"/>
                <a:gd name="T19" fmla="*/ 35 h 63"/>
                <a:gd name="T20" fmla="*/ 141 w 279"/>
                <a:gd name="T21" fmla="*/ 35 h 63"/>
                <a:gd name="T22" fmla="*/ 267 w 279"/>
                <a:gd name="T23" fmla="*/ 57 h 63"/>
                <a:gd name="T24" fmla="*/ 140 w 279"/>
                <a:gd name="T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279" y="63"/>
                  </a:moveTo>
                  <a:cubicBezTo>
                    <a:pt x="141" y="39"/>
                    <a:pt x="141" y="39"/>
                    <a:pt x="141" y="39"/>
                  </a:cubicBezTo>
                  <a:cubicBezTo>
                    <a:pt x="0" y="63"/>
                    <a:pt x="0" y="63"/>
                    <a:pt x="0" y="63"/>
                  </a:cubicBezTo>
                  <a:cubicBezTo>
                    <a:pt x="4" y="58"/>
                    <a:pt x="4" y="58"/>
                    <a:pt x="4" y="58"/>
                  </a:cubicBezTo>
                  <a:cubicBezTo>
                    <a:pt x="40" y="21"/>
                    <a:pt x="88" y="0"/>
                    <a:pt x="140" y="0"/>
                  </a:cubicBezTo>
                  <a:cubicBezTo>
                    <a:pt x="191" y="0"/>
                    <a:pt x="239" y="21"/>
                    <a:pt x="275" y="58"/>
                  </a:cubicBezTo>
                  <a:lnTo>
                    <a:pt x="279" y="63"/>
                  </a:lnTo>
                  <a:close/>
                  <a:moveTo>
                    <a:pt x="140" y="4"/>
                  </a:moveTo>
                  <a:cubicBezTo>
                    <a:pt x="91" y="4"/>
                    <a:pt x="46" y="23"/>
                    <a:pt x="12" y="57"/>
                  </a:cubicBezTo>
                  <a:cubicBezTo>
                    <a:pt x="141" y="35"/>
                    <a:pt x="141" y="35"/>
                    <a:pt x="141" y="35"/>
                  </a:cubicBezTo>
                  <a:cubicBezTo>
                    <a:pt x="141" y="35"/>
                    <a:pt x="141" y="35"/>
                    <a:pt x="141" y="35"/>
                  </a:cubicBezTo>
                  <a:cubicBezTo>
                    <a:pt x="267" y="57"/>
                    <a:pt x="267" y="57"/>
                    <a:pt x="267" y="57"/>
                  </a:cubicBezTo>
                  <a:cubicBezTo>
                    <a:pt x="233" y="23"/>
                    <a:pt x="188" y="4"/>
                    <a:pt x="1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11">
              <a:extLst>
                <a:ext uri="{FF2B5EF4-FFF2-40B4-BE49-F238E27FC236}">
                  <a16:creationId xmlns:a16="http://schemas.microsoft.com/office/drawing/2014/main" id="{C919FBA9-B6C1-4867-9B8A-AC2FABDADB20}"/>
                </a:ext>
              </a:extLst>
            </p:cNvPr>
            <p:cNvSpPr>
              <a:spLocks noChangeArrowheads="1"/>
            </p:cNvSpPr>
            <p:nvPr/>
          </p:nvSpPr>
          <p:spPr bwMode="auto">
            <a:xfrm>
              <a:off x="10829671" y="2536159"/>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2">
              <a:extLst>
                <a:ext uri="{FF2B5EF4-FFF2-40B4-BE49-F238E27FC236}">
                  <a16:creationId xmlns:a16="http://schemas.microsoft.com/office/drawing/2014/main" id="{46FA6BFC-B566-400B-A2D0-6BFDB40BDAB5}"/>
                </a:ext>
              </a:extLst>
            </p:cNvPr>
            <p:cNvSpPr>
              <a:spLocks/>
            </p:cNvSpPr>
            <p:nvPr/>
          </p:nvSpPr>
          <p:spPr bwMode="auto">
            <a:xfrm>
              <a:off x="10698283" y="2559982"/>
              <a:ext cx="134998" cy="38261"/>
            </a:xfrm>
            <a:custGeom>
              <a:avLst/>
              <a:gdLst>
                <a:gd name="T0" fmla="*/ 187 w 187"/>
                <a:gd name="T1" fmla="*/ 53 h 53"/>
                <a:gd name="T2" fmla="*/ 0 w 187"/>
                <a:gd name="T3" fmla="*/ 10 h 53"/>
                <a:gd name="T4" fmla="*/ 2 w 187"/>
                <a:gd name="T5" fmla="*/ 0 h 53"/>
                <a:gd name="T6" fmla="*/ 187 w 187"/>
                <a:gd name="T7" fmla="*/ 43 h 53"/>
                <a:gd name="T8" fmla="*/ 187 w 187"/>
                <a:gd name="T9" fmla="*/ 53 h 53"/>
              </a:gdLst>
              <a:ahLst/>
              <a:cxnLst>
                <a:cxn ang="0">
                  <a:pos x="T0" y="T1"/>
                </a:cxn>
                <a:cxn ang="0">
                  <a:pos x="T2" y="T3"/>
                </a:cxn>
                <a:cxn ang="0">
                  <a:pos x="T4" y="T5"/>
                </a:cxn>
                <a:cxn ang="0">
                  <a:pos x="T6" y="T7"/>
                </a:cxn>
                <a:cxn ang="0">
                  <a:pos x="T8" y="T9"/>
                </a:cxn>
              </a:cxnLst>
              <a:rect l="0" t="0" r="r" b="b"/>
              <a:pathLst>
                <a:path w="187" h="53">
                  <a:moveTo>
                    <a:pt x="187" y="53"/>
                  </a:moveTo>
                  <a:lnTo>
                    <a:pt x="0" y="10"/>
                  </a:lnTo>
                  <a:lnTo>
                    <a:pt x="2" y="0"/>
                  </a:lnTo>
                  <a:lnTo>
                    <a:pt x="187" y="43"/>
                  </a:lnTo>
                  <a:lnTo>
                    <a:pt x="18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3">
              <a:extLst>
                <a:ext uri="{FF2B5EF4-FFF2-40B4-BE49-F238E27FC236}">
                  <a16:creationId xmlns:a16="http://schemas.microsoft.com/office/drawing/2014/main" id="{883FE131-7097-4EB0-B751-2E75D67BAF1D}"/>
                </a:ext>
              </a:extLst>
            </p:cNvPr>
            <p:cNvSpPr>
              <a:spLocks/>
            </p:cNvSpPr>
            <p:nvPr/>
          </p:nvSpPr>
          <p:spPr bwMode="auto">
            <a:xfrm>
              <a:off x="10833281" y="2563592"/>
              <a:ext cx="138607" cy="34652"/>
            </a:xfrm>
            <a:custGeom>
              <a:avLst/>
              <a:gdLst>
                <a:gd name="T0" fmla="*/ 0 w 192"/>
                <a:gd name="T1" fmla="*/ 48 h 48"/>
                <a:gd name="T2" fmla="*/ 0 w 192"/>
                <a:gd name="T3" fmla="*/ 38 h 48"/>
                <a:gd name="T4" fmla="*/ 190 w 192"/>
                <a:gd name="T5" fmla="*/ 0 h 48"/>
                <a:gd name="T6" fmla="*/ 192 w 192"/>
                <a:gd name="T7" fmla="*/ 12 h 48"/>
                <a:gd name="T8" fmla="*/ 0 w 192"/>
                <a:gd name="T9" fmla="*/ 48 h 48"/>
              </a:gdLst>
              <a:ahLst/>
              <a:cxnLst>
                <a:cxn ang="0">
                  <a:pos x="T0" y="T1"/>
                </a:cxn>
                <a:cxn ang="0">
                  <a:pos x="T2" y="T3"/>
                </a:cxn>
                <a:cxn ang="0">
                  <a:pos x="T4" y="T5"/>
                </a:cxn>
                <a:cxn ang="0">
                  <a:pos x="T6" y="T7"/>
                </a:cxn>
                <a:cxn ang="0">
                  <a:pos x="T8" y="T9"/>
                </a:cxn>
              </a:cxnLst>
              <a:rect l="0" t="0" r="r" b="b"/>
              <a:pathLst>
                <a:path w="192" h="48">
                  <a:moveTo>
                    <a:pt x="0" y="48"/>
                  </a:moveTo>
                  <a:lnTo>
                    <a:pt x="0" y="38"/>
                  </a:lnTo>
                  <a:lnTo>
                    <a:pt x="190" y="0"/>
                  </a:lnTo>
                  <a:lnTo>
                    <a:pt x="192"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4">
              <a:extLst>
                <a:ext uri="{FF2B5EF4-FFF2-40B4-BE49-F238E27FC236}">
                  <a16:creationId xmlns:a16="http://schemas.microsoft.com/office/drawing/2014/main" id="{A7F4481A-FBAA-4243-A4A6-ED2E73C3DB1C}"/>
                </a:ext>
              </a:extLst>
            </p:cNvPr>
            <p:cNvSpPr>
              <a:spLocks noEditPoints="1"/>
            </p:cNvSpPr>
            <p:nvPr/>
          </p:nvSpPr>
          <p:spPr bwMode="auto">
            <a:xfrm>
              <a:off x="10592162" y="3062432"/>
              <a:ext cx="477184" cy="108286"/>
            </a:xfrm>
            <a:custGeom>
              <a:avLst/>
              <a:gdLst>
                <a:gd name="T0" fmla="*/ 140 w 279"/>
                <a:gd name="T1" fmla="*/ 63 h 63"/>
                <a:gd name="T2" fmla="*/ 4 w 279"/>
                <a:gd name="T3" fmla="*/ 5 h 63"/>
                <a:gd name="T4" fmla="*/ 0 w 279"/>
                <a:gd name="T5" fmla="*/ 0 h 63"/>
                <a:gd name="T6" fmla="*/ 138 w 279"/>
                <a:gd name="T7" fmla="*/ 24 h 63"/>
                <a:gd name="T8" fmla="*/ 279 w 279"/>
                <a:gd name="T9" fmla="*/ 0 h 63"/>
                <a:gd name="T10" fmla="*/ 275 w 279"/>
                <a:gd name="T11" fmla="*/ 5 h 63"/>
                <a:gd name="T12" fmla="*/ 140 w 279"/>
                <a:gd name="T13" fmla="*/ 63 h 63"/>
                <a:gd name="T14" fmla="*/ 12 w 279"/>
                <a:gd name="T15" fmla="*/ 7 h 63"/>
                <a:gd name="T16" fmla="*/ 140 w 279"/>
                <a:gd name="T17" fmla="*/ 59 h 63"/>
                <a:gd name="T18" fmla="*/ 267 w 279"/>
                <a:gd name="T19" fmla="*/ 7 h 63"/>
                <a:gd name="T20" fmla="*/ 138 w 279"/>
                <a:gd name="T21" fmla="*/ 28 h 63"/>
                <a:gd name="T22" fmla="*/ 138 w 279"/>
                <a:gd name="T23" fmla="*/ 28 h 63"/>
                <a:gd name="T24" fmla="*/ 12 w 279"/>
                <a:gd name="T2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140" y="63"/>
                  </a:moveTo>
                  <a:cubicBezTo>
                    <a:pt x="88" y="63"/>
                    <a:pt x="40" y="42"/>
                    <a:pt x="4" y="5"/>
                  </a:cubicBezTo>
                  <a:cubicBezTo>
                    <a:pt x="0" y="0"/>
                    <a:pt x="0" y="0"/>
                    <a:pt x="0" y="0"/>
                  </a:cubicBezTo>
                  <a:cubicBezTo>
                    <a:pt x="138" y="24"/>
                    <a:pt x="138" y="24"/>
                    <a:pt x="138" y="24"/>
                  </a:cubicBezTo>
                  <a:cubicBezTo>
                    <a:pt x="279" y="0"/>
                    <a:pt x="279" y="0"/>
                    <a:pt x="279" y="0"/>
                  </a:cubicBezTo>
                  <a:cubicBezTo>
                    <a:pt x="275" y="5"/>
                    <a:pt x="275" y="5"/>
                    <a:pt x="275" y="5"/>
                  </a:cubicBezTo>
                  <a:cubicBezTo>
                    <a:pt x="239" y="42"/>
                    <a:pt x="191" y="63"/>
                    <a:pt x="140" y="63"/>
                  </a:cubicBezTo>
                  <a:close/>
                  <a:moveTo>
                    <a:pt x="12" y="7"/>
                  </a:moveTo>
                  <a:cubicBezTo>
                    <a:pt x="46" y="40"/>
                    <a:pt x="91" y="59"/>
                    <a:pt x="140" y="59"/>
                  </a:cubicBezTo>
                  <a:cubicBezTo>
                    <a:pt x="188" y="59"/>
                    <a:pt x="233" y="40"/>
                    <a:pt x="267" y="7"/>
                  </a:cubicBezTo>
                  <a:cubicBezTo>
                    <a:pt x="138" y="28"/>
                    <a:pt x="138" y="28"/>
                    <a:pt x="138" y="28"/>
                  </a:cubicBezTo>
                  <a:cubicBezTo>
                    <a:pt x="138" y="28"/>
                    <a:pt x="138" y="28"/>
                    <a:pt x="138" y="2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15">
              <a:extLst>
                <a:ext uri="{FF2B5EF4-FFF2-40B4-BE49-F238E27FC236}">
                  <a16:creationId xmlns:a16="http://schemas.microsoft.com/office/drawing/2014/main" id="{D4981CC7-22BA-40C5-9344-B3F01ACFB5D1}"/>
                </a:ext>
              </a:extLst>
            </p:cNvPr>
            <p:cNvSpPr>
              <a:spLocks noChangeArrowheads="1"/>
            </p:cNvSpPr>
            <p:nvPr/>
          </p:nvSpPr>
          <p:spPr bwMode="auto">
            <a:xfrm>
              <a:off x="10824618" y="3107190"/>
              <a:ext cx="7219" cy="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6">
              <a:extLst>
                <a:ext uri="{FF2B5EF4-FFF2-40B4-BE49-F238E27FC236}">
                  <a16:creationId xmlns:a16="http://schemas.microsoft.com/office/drawing/2014/main" id="{07F37194-3DA4-405A-98BA-0190952B5D88}"/>
                </a:ext>
              </a:extLst>
            </p:cNvPr>
            <p:cNvSpPr>
              <a:spLocks/>
            </p:cNvSpPr>
            <p:nvPr/>
          </p:nvSpPr>
          <p:spPr bwMode="auto">
            <a:xfrm>
              <a:off x="10828228" y="3103580"/>
              <a:ext cx="134998" cy="37539"/>
            </a:xfrm>
            <a:custGeom>
              <a:avLst/>
              <a:gdLst>
                <a:gd name="T0" fmla="*/ 185 w 187"/>
                <a:gd name="T1" fmla="*/ 52 h 52"/>
                <a:gd name="T2" fmla="*/ 0 w 187"/>
                <a:gd name="T3" fmla="*/ 9 h 52"/>
                <a:gd name="T4" fmla="*/ 2 w 187"/>
                <a:gd name="T5" fmla="*/ 0 h 52"/>
                <a:gd name="T6" fmla="*/ 187 w 187"/>
                <a:gd name="T7" fmla="*/ 43 h 52"/>
                <a:gd name="T8" fmla="*/ 185 w 187"/>
                <a:gd name="T9" fmla="*/ 52 h 52"/>
              </a:gdLst>
              <a:ahLst/>
              <a:cxnLst>
                <a:cxn ang="0">
                  <a:pos x="T0" y="T1"/>
                </a:cxn>
                <a:cxn ang="0">
                  <a:pos x="T2" y="T3"/>
                </a:cxn>
                <a:cxn ang="0">
                  <a:pos x="T4" y="T5"/>
                </a:cxn>
                <a:cxn ang="0">
                  <a:pos x="T6" y="T7"/>
                </a:cxn>
                <a:cxn ang="0">
                  <a:pos x="T8" y="T9"/>
                </a:cxn>
              </a:cxnLst>
              <a:rect l="0" t="0" r="r" b="b"/>
              <a:pathLst>
                <a:path w="187" h="52">
                  <a:moveTo>
                    <a:pt x="185" y="52"/>
                  </a:moveTo>
                  <a:lnTo>
                    <a:pt x="0" y="9"/>
                  </a:lnTo>
                  <a:lnTo>
                    <a:pt x="2" y="0"/>
                  </a:lnTo>
                  <a:lnTo>
                    <a:pt x="187" y="43"/>
                  </a:lnTo>
                  <a:lnTo>
                    <a:pt x="18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7">
              <a:extLst>
                <a:ext uri="{FF2B5EF4-FFF2-40B4-BE49-F238E27FC236}">
                  <a16:creationId xmlns:a16="http://schemas.microsoft.com/office/drawing/2014/main" id="{F58A4DFE-CF9B-409A-AC05-621019F68A31}"/>
                </a:ext>
              </a:extLst>
            </p:cNvPr>
            <p:cNvSpPr>
              <a:spLocks/>
            </p:cNvSpPr>
            <p:nvPr/>
          </p:nvSpPr>
          <p:spPr bwMode="auto">
            <a:xfrm>
              <a:off x="10689620" y="3103580"/>
              <a:ext cx="140051" cy="33930"/>
            </a:xfrm>
            <a:custGeom>
              <a:avLst/>
              <a:gdLst>
                <a:gd name="T0" fmla="*/ 2 w 194"/>
                <a:gd name="T1" fmla="*/ 47 h 47"/>
                <a:gd name="T2" fmla="*/ 0 w 194"/>
                <a:gd name="T3" fmla="*/ 38 h 47"/>
                <a:gd name="T4" fmla="*/ 192 w 194"/>
                <a:gd name="T5" fmla="*/ 0 h 47"/>
                <a:gd name="T6" fmla="*/ 194 w 194"/>
                <a:gd name="T7" fmla="*/ 9 h 47"/>
                <a:gd name="T8" fmla="*/ 2 w 194"/>
                <a:gd name="T9" fmla="*/ 47 h 47"/>
              </a:gdLst>
              <a:ahLst/>
              <a:cxnLst>
                <a:cxn ang="0">
                  <a:pos x="T0" y="T1"/>
                </a:cxn>
                <a:cxn ang="0">
                  <a:pos x="T2" y="T3"/>
                </a:cxn>
                <a:cxn ang="0">
                  <a:pos x="T4" y="T5"/>
                </a:cxn>
                <a:cxn ang="0">
                  <a:pos x="T6" y="T7"/>
                </a:cxn>
                <a:cxn ang="0">
                  <a:pos x="T8" y="T9"/>
                </a:cxn>
              </a:cxnLst>
              <a:rect l="0" t="0" r="r" b="b"/>
              <a:pathLst>
                <a:path w="194" h="47">
                  <a:moveTo>
                    <a:pt x="2" y="47"/>
                  </a:moveTo>
                  <a:lnTo>
                    <a:pt x="0" y="38"/>
                  </a:lnTo>
                  <a:lnTo>
                    <a:pt x="192" y="0"/>
                  </a:lnTo>
                  <a:lnTo>
                    <a:pt x="194" y="9"/>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8">
              <a:extLst>
                <a:ext uri="{FF2B5EF4-FFF2-40B4-BE49-F238E27FC236}">
                  <a16:creationId xmlns:a16="http://schemas.microsoft.com/office/drawing/2014/main" id="{21D549DA-02A1-40F3-96B4-49C114A2D3EA}"/>
                </a:ext>
              </a:extLst>
            </p:cNvPr>
            <p:cNvSpPr>
              <a:spLocks noEditPoints="1"/>
            </p:cNvSpPr>
            <p:nvPr/>
          </p:nvSpPr>
          <p:spPr bwMode="auto">
            <a:xfrm>
              <a:off x="11041913" y="2611960"/>
              <a:ext cx="107565" cy="479348"/>
            </a:xfrm>
            <a:custGeom>
              <a:avLst/>
              <a:gdLst>
                <a:gd name="T0" fmla="*/ 0 w 63"/>
                <a:gd name="T1" fmla="*/ 279 h 279"/>
                <a:gd name="T2" fmla="*/ 23 w 63"/>
                <a:gd name="T3" fmla="*/ 140 h 279"/>
                <a:gd name="T4" fmla="*/ 0 w 63"/>
                <a:gd name="T5" fmla="*/ 0 h 279"/>
                <a:gd name="T6" fmla="*/ 4 w 63"/>
                <a:gd name="T7" fmla="*/ 4 h 279"/>
                <a:gd name="T8" fmla="*/ 63 w 63"/>
                <a:gd name="T9" fmla="*/ 139 h 279"/>
                <a:gd name="T10" fmla="*/ 4 w 63"/>
                <a:gd name="T11" fmla="*/ 274 h 279"/>
                <a:gd name="T12" fmla="*/ 0 w 63"/>
                <a:gd name="T13" fmla="*/ 279 h 279"/>
                <a:gd name="T14" fmla="*/ 6 w 63"/>
                <a:gd name="T15" fmla="*/ 11 h 279"/>
                <a:gd name="T16" fmla="*/ 28 w 63"/>
                <a:gd name="T17" fmla="*/ 140 h 279"/>
                <a:gd name="T18" fmla="*/ 28 w 63"/>
                <a:gd name="T19" fmla="*/ 141 h 279"/>
                <a:gd name="T20" fmla="*/ 6 w 63"/>
                <a:gd name="T21" fmla="*/ 267 h 279"/>
                <a:gd name="T22" fmla="*/ 59 w 63"/>
                <a:gd name="T23" fmla="*/ 139 h 279"/>
                <a:gd name="T24" fmla="*/ 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0" y="279"/>
                  </a:moveTo>
                  <a:cubicBezTo>
                    <a:pt x="23" y="140"/>
                    <a:pt x="23" y="140"/>
                    <a:pt x="23" y="140"/>
                  </a:cubicBezTo>
                  <a:cubicBezTo>
                    <a:pt x="0" y="0"/>
                    <a:pt x="0" y="0"/>
                    <a:pt x="0" y="0"/>
                  </a:cubicBezTo>
                  <a:cubicBezTo>
                    <a:pt x="4" y="4"/>
                    <a:pt x="4" y="4"/>
                    <a:pt x="4" y="4"/>
                  </a:cubicBezTo>
                  <a:cubicBezTo>
                    <a:pt x="42" y="39"/>
                    <a:pt x="63" y="87"/>
                    <a:pt x="63" y="139"/>
                  </a:cubicBezTo>
                  <a:cubicBezTo>
                    <a:pt x="63" y="191"/>
                    <a:pt x="42" y="239"/>
                    <a:pt x="4" y="274"/>
                  </a:cubicBezTo>
                  <a:lnTo>
                    <a:pt x="0" y="279"/>
                  </a:lnTo>
                  <a:close/>
                  <a:moveTo>
                    <a:pt x="6" y="11"/>
                  </a:moveTo>
                  <a:cubicBezTo>
                    <a:pt x="28" y="140"/>
                    <a:pt x="28" y="140"/>
                    <a:pt x="28" y="140"/>
                  </a:cubicBezTo>
                  <a:cubicBezTo>
                    <a:pt x="28" y="141"/>
                    <a:pt x="28" y="141"/>
                    <a:pt x="28" y="141"/>
                  </a:cubicBezTo>
                  <a:cubicBezTo>
                    <a:pt x="6" y="267"/>
                    <a:pt x="6" y="267"/>
                    <a:pt x="6" y="267"/>
                  </a:cubicBezTo>
                  <a:cubicBezTo>
                    <a:pt x="40" y="233"/>
                    <a:pt x="59" y="187"/>
                    <a:pt x="59" y="139"/>
                  </a:cubicBezTo>
                  <a:cubicBezTo>
                    <a:pt x="59" y="91"/>
                    <a:pt x="40" y="46"/>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Rectangle 19">
              <a:extLst>
                <a:ext uri="{FF2B5EF4-FFF2-40B4-BE49-F238E27FC236}">
                  <a16:creationId xmlns:a16="http://schemas.microsoft.com/office/drawing/2014/main" id="{AC28C666-5038-4234-8443-92FEB9C5CD54}"/>
                </a:ext>
              </a:extLst>
            </p:cNvPr>
            <p:cNvSpPr>
              <a:spLocks noChangeArrowheads="1"/>
            </p:cNvSpPr>
            <p:nvPr/>
          </p:nvSpPr>
          <p:spPr bwMode="auto">
            <a:xfrm>
              <a:off x="11086672" y="2848746"/>
              <a:ext cx="57753" cy="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20">
              <a:extLst>
                <a:ext uri="{FF2B5EF4-FFF2-40B4-BE49-F238E27FC236}">
                  <a16:creationId xmlns:a16="http://schemas.microsoft.com/office/drawing/2014/main" id="{F08E0210-8D9F-4855-9DCD-3ABFB0175BCD}"/>
                </a:ext>
              </a:extLst>
            </p:cNvPr>
            <p:cNvSpPr>
              <a:spLocks/>
            </p:cNvSpPr>
            <p:nvPr/>
          </p:nvSpPr>
          <p:spPr bwMode="auto">
            <a:xfrm>
              <a:off x="11083062" y="2718081"/>
              <a:ext cx="37539" cy="135719"/>
            </a:xfrm>
            <a:custGeom>
              <a:avLst/>
              <a:gdLst>
                <a:gd name="T0" fmla="*/ 9 w 52"/>
                <a:gd name="T1" fmla="*/ 188 h 188"/>
                <a:gd name="T2" fmla="*/ 0 w 52"/>
                <a:gd name="T3" fmla="*/ 186 h 188"/>
                <a:gd name="T4" fmla="*/ 43 w 52"/>
                <a:gd name="T5" fmla="*/ 0 h 188"/>
                <a:gd name="T6" fmla="*/ 52 w 52"/>
                <a:gd name="T7" fmla="*/ 3 h 188"/>
                <a:gd name="T8" fmla="*/ 9 w 52"/>
                <a:gd name="T9" fmla="*/ 188 h 188"/>
              </a:gdLst>
              <a:ahLst/>
              <a:cxnLst>
                <a:cxn ang="0">
                  <a:pos x="T0" y="T1"/>
                </a:cxn>
                <a:cxn ang="0">
                  <a:pos x="T2" y="T3"/>
                </a:cxn>
                <a:cxn ang="0">
                  <a:pos x="T4" y="T5"/>
                </a:cxn>
                <a:cxn ang="0">
                  <a:pos x="T6" y="T7"/>
                </a:cxn>
                <a:cxn ang="0">
                  <a:pos x="T8" y="T9"/>
                </a:cxn>
              </a:cxnLst>
              <a:rect l="0" t="0" r="r" b="b"/>
              <a:pathLst>
                <a:path w="52" h="188">
                  <a:moveTo>
                    <a:pt x="9" y="188"/>
                  </a:moveTo>
                  <a:lnTo>
                    <a:pt x="0" y="186"/>
                  </a:lnTo>
                  <a:lnTo>
                    <a:pt x="43" y="0"/>
                  </a:lnTo>
                  <a:lnTo>
                    <a:pt x="52" y="3"/>
                  </a:lnTo>
                  <a:lnTo>
                    <a:pt x="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21">
              <a:extLst>
                <a:ext uri="{FF2B5EF4-FFF2-40B4-BE49-F238E27FC236}">
                  <a16:creationId xmlns:a16="http://schemas.microsoft.com/office/drawing/2014/main" id="{24ECED47-E86E-4B6F-91D4-82FE707D64DE}"/>
                </a:ext>
              </a:extLst>
            </p:cNvPr>
            <p:cNvSpPr>
              <a:spLocks/>
            </p:cNvSpPr>
            <p:nvPr/>
          </p:nvSpPr>
          <p:spPr bwMode="auto">
            <a:xfrm>
              <a:off x="11081619" y="2852356"/>
              <a:ext cx="33930" cy="140772"/>
            </a:xfrm>
            <a:custGeom>
              <a:avLst/>
              <a:gdLst>
                <a:gd name="T0" fmla="*/ 37 w 47"/>
                <a:gd name="T1" fmla="*/ 195 h 195"/>
                <a:gd name="T2" fmla="*/ 0 w 47"/>
                <a:gd name="T3" fmla="*/ 2 h 195"/>
                <a:gd name="T4" fmla="*/ 11 w 47"/>
                <a:gd name="T5" fmla="*/ 0 h 195"/>
                <a:gd name="T6" fmla="*/ 47 w 47"/>
                <a:gd name="T7" fmla="*/ 193 h 195"/>
                <a:gd name="T8" fmla="*/ 37 w 47"/>
                <a:gd name="T9" fmla="*/ 195 h 195"/>
              </a:gdLst>
              <a:ahLst/>
              <a:cxnLst>
                <a:cxn ang="0">
                  <a:pos x="T0" y="T1"/>
                </a:cxn>
                <a:cxn ang="0">
                  <a:pos x="T2" y="T3"/>
                </a:cxn>
                <a:cxn ang="0">
                  <a:pos x="T4" y="T5"/>
                </a:cxn>
                <a:cxn ang="0">
                  <a:pos x="T6" y="T7"/>
                </a:cxn>
                <a:cxn ang="0">
                  <a:pos x="T8" y="T9"/>
                </a:cxn>
              </a:cxnLst>
              <a:rect l="0" t="0" r="r" b="b"/>
              <a:pathLst>
                <a:path w="47" h="195">
                  <a:moveTo>
                    <a:pt x="37" y="195"/>
                  </a:moveTo>
                  <a:lnTo>
                    <a:pt x="0" y="2"/>
                  </a:lnTo>
                  <a:lnTo>
                    <a:pt x="11" y="0"/>
                  </a:lnTo>
                  <a:lnTo>
                    <a:pt x="47" y="193"/>
                  </a:lnTo>
                  <a:lnTo>
                    <a:pt x="37"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22">
              <a:extLst>
                <a:ext uri="{FF2B5EF4-FFF2-40B4-BE49-F238E27FC236}">
                  <a16:creationId xmlns:a16="http://schemas.microsoft.com/office/drawing/2014/main" id="{6F0F3F2A-4D57-497B-A1F5-A621258FB308}"/>
                </a:ext>
              </a:extLst>
            </p:cNvPr>
            <p:cNvSpPr>
              <a:spLocks noEditPoints="1"/>
            </p:cNvSpPr>
            <p:nvPr/>
          </p:nvSpPr>
          <p:spPr bwMode="auto">
            <a:xfrm>
              <a:off x="10513474" y="2611960"/>
              <a:ext cx="107565" cy="479348"/>
            </a:xfrm>
            <a:custGeom>
              <a:avLst/>
              <a:gdLst>
                <a:gd name="T0" fmla="*/ 63 w 63"/>
                <a:gd name="T1" fmla="*/ 279 h 279"/>
                <a:gd name="T2" fmla="*/ 58 w 63"/>
                <a:gd name="T3" fmla="*/ 274 h 279"/>
                <a:gd name="T4" fmla="*/ 0 w 63"/>
                <a:gd name="T5" fmla="*/ 139 h 279"/>
                <a:gd name="T6" fmla="*/ 58 w 63"/>
                <a:gd name="T7" fmla="*/ 4 h 279"/>
                <a:gd name="T8" fmla="*/ 63 w 63"/>
                <a:gd name="T9" fmla="*/ 0 h 279"/>
                <a:gd name="T10" fmla="*/ 39 w 63"/>
                <a:gd name="T11" fmla="*/ 138 h 279"/>
                <a:gd name="T12" fmla="*/ 63 w 63"/>
                <a:gd name="T13" fmla="*/ 279 h 279"/>
                <a:gd name="T14" fmla="*/ 56 w 63"/>
                <a:gd name="T15" fmla="*/ 11 h 279"/>
                <a:gd name="T16" fmla="*/ 4 w 63"/>
                <a:gd name="T17" fmla="*/ 139 h 279"/>
                <a:gd name="T18" fmla="*/ 56 w 63"/>
                <a:gd name="T19" fmla="*/ 267 h 279"/>
                <a:gd name="T20" fmla="*/ 35 w 63"/>
                <a:gd name="T21" fmla="*/ 138 h 279"/>
                <a:gd name="T22" fmla="*/ 35 w 63"/>
                <a:gd name="T23" fmla="*/ 137 h 279"/>
                <a:gd name="T24" fmla="*/ 5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63" y="279"/>
                  </a:moveTo>
                  <a:cubicBezTo>
                    <a:pt x="58" y="274"/>
                    <a:pt x="58" y="274"/>
                    <a:pt x="58" y="274"/>
                  </a:cubicBezTo>
                  <a:cubicBezTo>
                    <a:pt x="20" y="239"/>
                    <a:pt x="0" y="191"/>
                    <a:pt x="0" y="139"/>
                  </a:cubicBezTo>
                  <a:cubicBezTo>
                    <a:pt x="0" y="87"/>
                    <a:pt x="20" y="39"/>
                    <a:pt x="58" y="4"/>
                  </a:cubicBezTo>
                  <a:cubicBezTo>
                    <a:pt x="63" y="0"/>
                    <a:pt x="63" y="0"/>
                    <a:pt x="63" y="0"/>
                  </a:cubicBezTo>
                  <a:cubicBezTo>
                    <a:pt x="39" y="138"/>
                    <a:pt x="39" y="138"/>
                    <a:pt x="39" y="138"/>
                  </a:cubicBezTo>
                  <a:lnTo>
                    <a:pt x="63" y="279"/>
                  </a:lnTo>
                  <a:close/>
                  <a:moveTo>
                    <a:pt x="56" y="11"/>
                  </a:moveTo>
                  <a:cubicBezTo>
                    <a:pt x="22" y="46"/>
                    <a:pt x="4" y="91"/>
                    <a:pt x="4" y="139"/>
                  </a:cubicBezTo>
                  <a:cubicBezTo>
                    <a:pt x="4" y="187"/>
                    <a:pt x="22" y="233"/>
                    <a:pt x="56" y="267"/>
                  </a:cubicBezTo>
                  <a:cubicBezTo>
                    <a:pt x="35" y="138"/>
                    <a:pt x="35" y="138"/>
                    <a:pt x="35" y="138"/>
                  </a:cubicBezTo>
                  <a:cubicBezTo>
                    <a:pt x="35" y="137"/>
                    <a:pt x="35" y="137"/>
                    <a:pt x="35" y="137"/>
                  </a:cubicBezTo>
                  <a:lnTo>
                    <a:pt x="5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Rectangle 23">
              <a:extLst>
                <a:ext uri="{FF2B5EF4-FFF2-40B4-BE49-F238E27FC236}">
                  <a16:creationId xmlns:a16="http://schemas.microsoft.com/office/drawing/2014/main" id="{FC522B86-1BCB-4517-ADBB-43418C106504}"/>
                </a:ext>
              </a:extLst>
            </p:cNvPr>
            <p:cNvSpPr>
              <a:spLocks noChangeArrowheads="1"/>
            </p:cNvSpPr>
            <p:nvPr/>
          </p:nvSpPr>
          <p:spPr bwMode="auto">
            <a:xfrm>
              <a:off x="10518527" y="2845859"/>
              <a:ext cx="58475" cy="6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4">
              <a:extLst>
                <a:ext uri="{FF2B5EF4-FFF2-40B4-BE49-F238E27FC236}">
                  <a16:creationId xmlns:a16="http://schemas.microsoft.com/office/drawing/2014/main" id="{220F4521-07CD-4856-B258-DCAC3D644FFC}"/>
                </a:ext>
              </a:extLst>
            </p:cNvPr>
            <p:cNvSpPr>
              <a:spLocks/>
            </p:cNvSpPr>
            <p:nvPr/>
          </p:nvSpPr>
          <p:spPr bwMode="auto">
            <a:xfrm>
              <a:off x="10542350" y="2847302"/>
              <a:ext cx="37539" cy="137163"/>
            </a:xfrm>
            <a:custGeom>
              <a:avLst/>
              <a:gdLst>
                <a:gd name="T0" fmla="*/ 10 w 52"/>
                <a:gd name="T1" fmla="*/ 190 h 190"/>
                <a:gd name="T2" fmla="*/ 0 w 52"/>
                <a:gd name="T3" fmla="*/ 188 h 190"/>
                <a:gd name="T4" fmla="*/ 43 w 52"/>
                <a:gd name="T5" fmla="*/ 0 h 190"/>
                <a:gd name="T6" fmla="*/ 52 w 52"/>
                <a:gd name="T7" fmla="*/ 2 h 190"/>
                <a:gd name="T8" fmla="*/ 10 w 52"/>
                <a:gd name="T9" fmla="*/ 190 h 190"/>
              </a:gdLst>
              <a:ahLst/>
              <a:cxnLst>
                <a:cxn ang="0">
                  <a:pos x="T0" y="T1"/>
                </a:cxn>
                <a:cxn ang="0">
                  <a:pos x="T2" y="T3"/>
                </a:cxn>
                <a:cxn ang="0">
                  <a:pos x="T4" y="T5"/>
                </a:cxn>
                <a:cxn ang="0">
                  <a:pos x="T6" y="T7"/>
                </a:cxn>
                <a:cxn ang="0">
                  <a:pos x="T8" y="T9"/>
                </a:cxn>
              </a:cxnLst>
              <a:rect l="0" t="0" r="r" b="b"/>
              <a:pathLst>
                <a:path w="52" h="190">
                  <a:moveTo>
                    <a:pt x="10" y="190"/>
                  </a:moveTo>
                  <a:lnTo>
                    <a:pt x="0" y="188"/>
                  </a:lnTo>
                  <a:lnTo>
                    <a:pt x="43" y="0"/>
                  </a:lnTo>
                  <a:lnTo>
                    <a:pt x="52" y="2"/>
                  </a:lnTo>
                  <a:lnTo>
                    <a:pt x="1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25">
              <a:extLst>
                <a:ext uri="{FF2B5EF4-FFF2-40B4-BE49-F238E27FC236}">
                  <a16:creationId xmlns:a16="http://schemas.microsoft.com/office/drawing/2014/main" id="{589CAC40-AE60-4552-AF2F-69536DF8554D}"/>
                </a:ext>
              </a:extLst>
            </p:cNvPr>
            <p:cNvSpPr>
              <a:spLocks/>
            </p:cNvSpPr>
            <p:nvPr/>
          </p:nvSpPr>
          <p:spPr bwMode="auto">
            <a:xfrm>
              <a:off x="10545960" y="2709418"/>
              <a:ext cx="33930" cy="139329"/>
            </a:xfrm>
            <a:custGeom>
              <a:avLst/>
              <a:gdLst>
                <a:gd name="T0" fmla="*/ 38 w 47"/>
                <a:gd name="T1" fmla="*/ 193 h 193"/>
                <a:gd name="T2" fmla="*/ 0 w 47"/>
                <a:gd name="T3" fmla="*/ 0 h 193"/>
                <a:gd name="T4" fmla="*/ 10 w 47"/>
                <a:gd name="T5" fmla="*/ 0 h 193"/>
                <a:gd name="T6" fmla="*/ 47 w 47"/>
                <a:gd name="T7" fmla="*/ 191 h 193"/>
                <a:gd name="T8" fmla="*/ 38 w 47"/>
                <a:gd name="T9" fmla="*/ 193 h 193"/>
              </a:gdLst>
              <a:ahLst/>
              <a:cxnLst>
                <a:cxn ang="0">
                  <a:pos x="T0" y="T1"/>
                </a:cxn>
                <a:cxn ang="0">
                  <a:pos x="T2" y="T3"/>
                </a:cxn>
                <a:cxn ang="0">
                  <a:pos x="T4" y="T5"/>
                </a:cxn>
                <a:cxn ang="0">
                  <a:pos x="T6" y="T7"/>
                </a:cxn>
                <a:cxn ang="0">
                  <a:pos x="T8" y="T9"/>
                </a:cxn>
              </a:cxnLst>
              <a:rect l="0" t="0" r="r" b="b"/>
              <a:pathLst>
                <a:path w="47" h="193">
                  <a:moveTo>
                    <a:pt x="38" y="193"/>
                  </a:moveTo>
                  <a:lnTo>
                    <a:pt x="0" y="0"/>
                  </a:lnTo>
                  <a:lnTo>
                    <a:pt x="10" y="0"/>
                  </a:lnTo>
                  <a:lnTo>
                    <a:pt x="47" y="191"/>
                  </a:lnTo>
                  <a:lnTo>
                    <a:pt x="38"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26">
              <a:extLst>
                <a:ext uri="{FF2B5EF4-FFF2-40B4-BE49-F238E27FC236}">
                  <a16:creationId xmlns:a16="http://schemas.microsoft.com/office/drawing/2014/main" id="{B2622288-A8A1-46AC-8DA4-3262F8EEA339}"/>
                </a:ext>
              </a:extLst>
            </p:cNvPr>
            <p:cNvSpPr>
              <a:spLocks/>
            </p:cNvSpPr>
            <p:nvPr/>
          </p:nvSpPr>
          <p:spPr bwMode="auto">
            <a:xfrm>
              <a:off x="11255599" y="2532550"/>
              <a:ext cx="39705" cy="80854"/>
            </a:xfrm>
            <a:custGeom>
              <a:avLst/>
              <a:gdLst>
                <a:gd name="T0" fmla="*/ 0 w 23"/>
                <a:gd name="T1" fmla="*/ 0 h 47"/>
                <a:gd name="T2" fmla="*/ 23 w 23"/>
                <a:gd name="T3" fmla="*/ 0 h 47"/>
                <a:gd name="T4" fmla="*/ 23 w 23"/>
                <a:gd name="T5" fmla="*/ 1 h 47"/>
                <a:gd name="T6" fmla="*/ 23 w 23"/>
                <a:gd name="T7" fmla="*/ 2 h 47"/>
                <a:gd name="T8" fmla="*/ 23 w 23"/>
                <a:gd name="T9" fmla="*/ 3 h 47"/>
                <a:gd name="T10" fmla="*/ 23 w 23"/>
                <a:gd name="T11" fmla="*/ 4 h 47"/>
                <a:gd name="T12" fmla="*/ 5 w 23"/>
                <a:gd name="T13" fmla="*/ 4 h 47"/>
                <a:gd name="T14" fmla="*/ 5 w 23"/>
                <a:gd name="T15" fmla="*/ 20 h 47"/>
                <a:gd name="T16" fmla="*/ 21 w 23"/>
                <a:gd name="T17" fmla="*/ 20 h 47"/>
                <a:gd name="T18" fmla="*/ 21 w 23"/>
                <a:gd name="T19" fmla="*/ 21 h 47"/>
                <a:gd name="T20" fmla="*/ 21 w 23"/>
                <a:gd name="T21" fmla="*/ 22 h 47"/>
                <a:gd name="T22" fmla="*/ 21 w 23"/>
                <a:gd name="T23" fmla="*/ 23 h 47"/>
                <a:gd name="T24" fmla="*/ 21 w 23"/>
                <a:gd name="T25" fmla="*/ 24 h 47"/>
                <a:gd name="T26" fmla="*/ 5 w 23"/>
                <a:gd name="T27" fmla="*/ 24 h 47"/>
                <a:gd name="T28" fmla="*/ 5 w 23"/>
                <a:gd name="T29" fmla="*/ 47 h 47"/>
                <a:gd name="T30" fmla="*/ 4 w 23"/>
                <a:gd name="T31" fmla="*/ 47 h 47"/>
                <a:gd name="T32" fmla="*/ 2 w 23"/>
                <a:gd name="T33" fmla="*/ 47 h 47"/>
                <a:gd name="T34" fmla="*/ 1 w 23"/>
                <a:gd name="T35" fmla="*/ 47 h 47"/>
                <a:gd name="T36" fmla="*/ 0 w 23"/>
                <a:gd name="T37" fmla="*/ 47 h 47"/>
                <a:gd name="T38" fmla="*/ 0 w 2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7">
                  <a:moveTo>
                    <a:pt x="0" y="0"/>
                  </a:moveTo>
                  <a:cubicBezTo>
                    <a:pt x="23" y="0"/>
                    <a:pt x="23" y="0"/>
                    <a:pt x="23" y="0"/>
                  </a:cubicBezTo>
                  <a:cubicBezTo>
                    <a:pt x="23" y="0"/>
                    <a:pt x="23" y="1"/>
                    <a:pt x="23" y="1"/>
                  </a:cubicBezTo>
                  <a:cubicBezTo>
                    <a:pt x="23" y="1"/>
                    <a:pt x="23" y="2"/>
                    <a:pt x="23" y="2"/>
                  </a:cubicBezTo>
                  <a:cubicBezTo>
                    <a:pt x="23" y="2"/>
                    <a:pt x="23" y="3"/>
                    <a:pt x="23" y="3"/>
                  </a:cubicBezTo>
                  <a:cubicBezTo>
                    <a:pt x="23" y="4"/>
                    <a:pt x="23" y="4"/>
                    <a:pt x="23" y="4"/>
                  </a:cubicBezTo>
                  <a:cubicBezTo>
                    <a:pt x="5" y="4"/>
                    <a:pt x="5" y="4"/>
                    <a:pt x="5" y="4"/>
                  </a:cubicBezTo>
                  <a:cubicBezTo>
                    <a:pt x="5" y="20"/>
                    <a:pt x="5" y="20"/>
                    <a:pt x="5"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5" y="24"/>
                    <a:pt x="5" y="24"/>
                    <a:pt x="5" y="24"/>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7">
              <a:extLst>
                <a:ext uri="{FF2B5EF4-FFF2-40B4-BE49-F238E27FC236}">
                  <a16:creationId xmlns:a16="http://schemas.microsoft.com/office/drawing/2014/main" id="{44346855-CFF8-405A-BFB4-A2062F706EA5}"/>
                </a:ext>
              </a:extLst>
            </p:cNvPr>
            <p:cNvSpPr>
              <a:spLocks noEditPoints="1"/>
            </p:cNvSpPr>
            <p:nvPr/>
          </p:nvSpPr>
          <p:spPr bwMode="auto">
            <a:xfrm>
              <a:off x="11315518" y="2532550"/>
              <a:ext cx="61363" cy="80854"/>
            </a:xfrm>
            <a:custGeom>
              <a:avLst/>
              <a:gdLst>
                <a:gd name="T0" fmla="*/ 15 w 36"/>
                <a:gd name="T1" fmla="*/ 0 h 47"/>
                <a:gd name="T2" fmla="*/ 16 w 36"/>
                <a:gd name="T3" fmla="*/ 0 h 47"/>
                <a:gd name="T4" fmla="*/ 18 w 36"/>
                <a:gd name="T5" fmla="*/ 0 h 47"/>
                <a:gd name="T6" fmla="*/ 19 w 36"/>
                <a:gd name="T7" fmla="*/ 0 h 47"/>
                <a:gd name="T8" fmla="*/ 20 w 36"/>
                <a:gd name="T9" fmla="*/ 0 h 47"/>
                <a:gd name="T10" fmla="*/ 36 w 36"/>
                <a:gd name="T11" fmla="*/ 47 h 47"/>
                <a:gd name="T12" fmla="*/ 35 w 36"/>
                <a:gd name="T13" fmla="*/ 47 h 47"/>
                <a:gd name="T14" fmla="*/ 33 w 36"/>
                <a:gd name="T15" fmla="*/ 47 h 47"/>
                <a:gd name="T16" fmla="*/ 32 w 36"/>
                <a:gd name="T17" fmla="*/ 47 h 47"/>
                <a:gd name="T18" fmla="*/ 31 w 36"/>
                <a:gd name="T19" fmla="*/ 47 h 47"/>
                <a:gd name="T20" fmla="*/ 27 w 36"/>
                <a:gd name="T21" fmla="*/ 35 h 47"/>
                <a:gd name="T22" fmla="*/ 8 w 36"/>
                <a:gd name="T23" fmla="*/ 35 h 47"/>
                <a:gd name="T24" fmla="*/ 4 w 36"/>
                <a:gd name="T25" fmla="*/ 47 h 47"/>
                <a:gd name="T26" fmla="*/ 3 w 36"/>
                <a:gd name="T27" fmla="*/ 47 h 47"/>
                <a:gd name="T28" fmla="*/ 2 w 36"/>
                <a:gd name="T29" fmla="*/ 47 h 47"/>
                <a:gd name="T30" fmla="*/ 1 w 36"/>
                <a:gd name="T31" fmla="*/ 47 h 47"/>
                <a:gd name="T32" fmla="*/ 0 w 36"/>
                <a:gd name="T33" fmla="*/ 47 h 47"/>
                <a:gd name="T34" fmla="*/ 15 w 36"/>
                <a:gd name="T35" fmla="*/ 0 h 47"/>
                <a:gd name="T36" fmla="*/ 26 w 36"/>
                <a:gd name="T37" fmla="*/ 31 h 47"/>
                <a:gd name="T38" fmla="*/ 18 w 36"/>
                <a:gd name="T39" fmla="*/ 5 h 47"/>
                <a:gd name="T40" fmla="*/ 9 w 36"/>
                <a:gd name="T41" fmla="*/ 31 h 47"/>
                <a:gd name="T42" fmla="*/ 26 w 36"/>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5" y="0"/>
                  </a:moveTo>
                  <a:cubicBezTo>
                    <a:pt x="15" y="0"/>
                    <a:pt x="16" y="0"/>
                    <a:pt x="16" y="0"/>
                  </a:cubicBezTo>
                  <a:cubicBezTo>
                    <a:pt x="17" y="0"/>
                    <a:pt x="17" y="0"/>
                    <a:pt x="18" y="0"/>
                  </a:cubicBezTo>
                  <a:cubicBezTo>
                    <a:pt x="18" y="0"/>
                    <a:pt x="19" y="0"/>
                    <a:pt x="19" y="0"/>
                  </a:cubicBezTo>
                  <a:cubicBezTo>
                    <a:pt x="20" y="0"/>
                    <a:pt x="20" y="0"/>
                    <a:pt x="20" y="0"/>
                  </a:cubicBezTo>
                  <a:cubicBezTo>
                    <a:pt x="36" y="47"/>
                    <a:pt x="36" y="47"/>
                    <a:pt x="36" y="47"/>
                  </a:cubicBezTo>
                  <a:cubicBezTo>
                    <a:pt x="36" y="47"/>
                    <a:pt x="35" y="47"/>
                    <a:pt x="35" y="47"/>
                  </a:cubicBezTo>
                  <a:cubicBezTo>
                    <a:pt x="34" y="47"/>
                    <a:pt x="34" y="47"/>
                    <a:pt x="33" y="47"/>
                  </a:cubicBezTo>
                  <a:cubicBezTo>
                    <a:pt x="33" y="47"/>
                    <a:pt x="33" y="47"/>
                    <a:pt x="32" y="47"/>
                  </a:cubicBezTo>
                  <a:cubicBezTo>
                    <a:pt x="32" y="47"/>
                    <a:pt x="31" y="47"/>
                    <a:pt x="31" y="47"/>
                  </a:cubicBezTo>
                  <a:cubicBezTo>
                    <a:pt x="27" y="35"/>
                    <a:pt x="27" y="35"/>
                    <a:pt x="27" y="35"/>
                  </a:cubicBezTo>
                  <a:cubicBezTo>
                    <a:pt x="8" y="35"/>
                    <a:pt x="8" y="35"/>
                    <a:pt x="8" y="35"/>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15" y="0"/>
                  </a:lnTo>
                  <a:close/>
                  <a:moveTo>
                    <a:pt x="26" y="31"/>
                  </a:moveTo>
                  <a:cubicBezTo>
                    <a:pt x="18" y="5"/>
                    <a:pt x="18" y="5"/>
                    <a:pt x="18" y="5"/>
                  </a:cubicBezTo>
                  <a:cubicBezTo>
                    <a:pt x="9" y="31"/>
                    <a:pt x="9" y="31"/>
                    <a:pt x="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28">
              <a:extLst>
                <a:ext uri="{FF2B5EF4-FFF2-40B4-BE49-F238E27FC236}">
                  <a16:creationId xmlns:a16="http://schemas.microsoft.com/office/drawing/2014/main" id="{D723FF27-0EA4-404A-9A03-AB1946753438}"/>
                </a:ext>
              </a:extLst>
            </p:cNvPr>
            <p:cNvSpPr>
              <a:spLocks/>
            </p:cNvSpPr>
            <p:nvPr/>
          </p:nvSpPr>
          <p:spPr bwMode="auto">
            <a:xfrm>
              <a:off x="11402869" y="2531106"/>
              <a:ext cx="47646" cy="82298"/>
            </a:xfrm>
            <a:custGeom>
              <a:avLst/>
              <a:gdLst>
                <a:gd name="T0" fmla="*/ 1 w 28"/>
                <a:gd name="T1" fmla="*/ 42 h 48"/>
                <a:gd name="T2" fmla="*/ 3 w 28"/>
                <a:gd name="T3" fmla="*/ 43 h 48"/>
                <a:gd name="T4" fmla="*/ 5 w 28"/>
                <a:gd name="T5" fmla="*/ 44 h 48"/>
                <a:gd name="T6" fmla="*/ 8 w 28"/>
                <a:gd name="T7" fmla="*/ 44 h 48"/>
                <a:gd name="T8" fmla="*/ 12 w 28"/>
                <a:gd name="T9" fmla="*/ 44 h 48"/>
                <a:gd name="T10" fmla="*/ 17 w 28"/>
                <a:gd name="T11" fmla="*/ 43 h 48"/>
                <a:gd name="T12" fmla="*/ 21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3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6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6 w 28"/>
                <a:gd name="T65" fmla="*/ 21 h 48"/>
                <a:gd name="T66" fmla="*/ 21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1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3" y="43"/>
                    <a:pt x="3" y="43"/>
                  </a:cubicBezTo>
                  <a:cubicBezTo>
                    <a:pt x="4" y="43"/>
                    <a:pt x="5" y="43"/>
                    <a:pt x="5" y="44"/>
                  </a:cubicBezTo>
                  <a:cubicBezTo>
                    <a:pt x="6" y="44"/>
                    <a:pt x="7" y="44"/>
                    <a:pt x="8" y="44"/>
                  </a:cubicBezTo>
                  <a:cubicBezTo>
                    <a:pt x="9" y="44"/>
                    <a:pt x="10" y="44"/>
                    <a:pt x="12" y="44"/>
                  </a:cubicBezTo>
                  <a:cubicBezTo>
                    <a:pt x="14" y="44"/>
                    <a:pt x="15" y="44"/>
                    <a:pt x="17" y="43"/>
                  </a:cubicBezTo>
                  <a:cubicBezTo>
                    <a:pt x="18" y="43"/>
                    <a:pt x="20" y="42"/>
                    <a:pt x="21" y="41"/>
                  </a:cubicBezTo>
                  <a:cubicBezTo>
                    <a:pt x="22" y="41"/>
                    <a:pt x="22" y="40"/>
                    <a:pt x="23" y="39"/>
                  </a:cubicBezTo>
                  <a:cubicBezTo>
                    <a:pt x="23" y="37"/>
                    <a:pt x="23" y="36"/>
                    <a:pt x="23" y="35"/>
                  </a:cubicBezTo>
                  <a:cubicBezTo>
                    <a:pt x="23" y="33"/>
                    <a:pt x="23" y="32"/>
                    <a:pt x="23" y="31"/>
                  </a:cubicBezTo>
                  <a:cubicBezTo>
                    <a:pt x="23" y="31"/>
                    <a:pt x="22" y="30"/>
                    <a:pt x="21" y="29"/>
                  </a:cubicBezTo>
                  <a:cubicBezTo>
                    <a:pt x="20" y="28"/>
                    <a:pt x="19" y="27"/>
                    <a:pt x="18" y="27"/>
                  </a:cubicBezTo>
                  <a:cubicBezTo>
                    <a:pt x="17" y="26"/>
                    <a:pt x="15" y="25"/>
                    <a:pt x="13" y="24"/>
                  </a:cubicBezTo>
                  <a:cubicBezTo>
                    <a:pt x="11" y="24"/>
                    <a:pt x="10" y="23"/>
                    <a:pt x="8" y="23"/>
                  </a:cubicBezTo>
                  <a:cubicBezTo>
                    <a:pt x="7" y="22"/>
                    <a:pt x="6" y="21"/>
                    <a:pt x="5" y="20"/>
                  </a:cubicBezTo>
                  <a:cubicBezTo>
                    <a:pt x="4" y="19"/>
                    <a:pt x="3" y="18"/>
                    <a:pt x="2" y="17"/>
                  </a:cubicBezTo>
                  <a:cubicBezTo>
                    <a:pt x="2" y="16"/>
                    <a:pt x="1" y="14"/>
                    <a:pt x="1" y="12"/>
                  </a:cubicBezTo>
                  <a:cubicBezTo>
                    <a:pt x="1" y="9"/>
                    <a:pt x="3" y="6"/>
                    <a:pt x="5" y="4"/>
                  </a:cubicBezTo>
                  <a:cubicBezTo>
                    <a:pt x="8" y="1"/>
                    <a:pt x="11" y="0"/>
                    <a:pt x="16" y="0"/>
                  </a:cubicBezTo>
                  <a:cubicBezTo>
                    <a:pt x="17" y="0"/>
                    <a:pt x="18" y="0"/>
                    <a:pt x="19" y="0"/>
                  </a:cubicBezTo>
                  <a:cubicBezTo>
                    <a:pt x="20" y="1"/>
                    <a:pt x="21" y="1"/>
                    <a:pt x="22" y="1"/>
                  </a:cubicBezTo>
                  <a:cubicBezTo>
                    <a:pt x="23" y="1"/>
                    <a:pt x="23" y="1"/>
                    <a:pt x="24" y="1"/>
                  </a:cubicBezTo>
                  <a:cubicBezTo>
                    <a:pt x="25" y="1"/>
                    <a:pt x="25" y="2"/>
                    <a:pt x="26" y="2"/>
                  </a:cubicBezTo>
                  <a:cubicBezTo>
                    <a:pt x="26" y="2"/>
                    <a:pt x="26" y="3"/>
                    <a:pt x="26" y="4"/>
                  </a:cubicBezTo>
                  <a:cubicBezTo>
                    <a:pt x="25" y="4"/>
                    <a:pt x="25" y="5"/>
                    <a:pt x="25" y="6"/>
                  </a:cubicBezTo>
                  <a:cubicBezTo>
                    <a:pt x="24" y="5"/>
                    <a:pt x="23" y="5"/>
                    <a:pt x="21" y="5"/>
                  </a:cubicBezTo>
                  <a:cubicBezTo>
                    <a:pt x="19" y="4"/>
                    <a:pt x="18" y="4"/>
                    <a:pt x="16" y="4"/>
                  </a:cubicBezTo>
                  <a:cubicBezTo>
                    <a:pt x="13" y="4"/>
                    <a:pt x="10" y="5"/>
                    <a:pt x="8" y="6"/>
                  </a:cubicBezTo>
                  <a:cubicBezTo>
                    <a:pt x="7" y="8"/>
                    <a:pt x="6" y="10"/>
                    <a:pt x="6" y="12"/>
                  </a:cubicBezTo>
                  <a:cubicBezTo>
                    <a:pt x="6" y="13"/>
                    <a:pt x="6" y="14"/>
                    <a:pt x="7" y="15"/>
                  </a:cubicBezTo>
                  <a:cubicBezTo>
                    <a:pt x="7" y="16"/>
                    <a:pt x="8" y="17"/>
                    <a:pt x="9" y="17"/>
                  </a:cubicBezTo>
                  <a:cubicBezTo>
                    <a:pt x="10" y="18"/>
                    <a:pt x="11" y="18"/>
                    <a:pt x="12" y="19"/>
                  </a:cubicBezTo>
                  <a:cubicBezTo>
                    <a:pt x="13" y="20"/>
                    <a:pt x="14" y="20"/>
                    <a:pt x="16" y="21"/>
                  </a:cubicBezTo>
                  <a:cubicBezTo>
                    <a:pt x="17" y="21"/>
                    <a:pt x="19" y="22"/>
                    <a:pt x="21" y="23"/>
                  </a:cubicBezTo>
                  <a:cubicBezTo>
                    <a:pt x="22" y="24"/>
                    <a:pt x="24"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7" y="48"/>
                    <a:pt x="5" y="48"/>
                  </a:cubicBezTo>
                  <a:cubicBezTo>
                    <a:pt x="3" y="47"/>
                    <a:pt x="2" y="47"/>
                    <a:pt x="0" y="47"/>
                  </a:cubicBezTo>
                  <a:cubicBezTo>
                    <a:pt x="0" y="46"/>
                    <a:pt x="0" y="45"/>
                    <a:pt x="1"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29">
              <a:extLst>
                <a:ext uri="{FF2B5EF4-FFF2-40B4-BE49-F238E27FC236}">
                  <a16:creationId xmlns:a16="http://schemas.microsoft.com/office/drawing/2014/main" id="{1E8CB03A-3CC0-45EC-A2EF-D3E15DA4A64B}"/>
                </a:ext>
              </a:extLst>
            </p:cNvPr>
            <p:cNvSpPr>
              <a:spLocks/>
            </p:cNvSpPr>
            <p:nvPr/>
          </p:nvSpPr>
          <p:spPr bwMode="auto">
            <a:xfrm>
              <a:off x="11485167" y="2532550"/>
              <a:ext cx="54143" cy="80854"/>
            </a:xfrm>
            <a:custGeom>
              <a:avLst/>
              <a:gdLst>
                <a:gd name="T0" fmla="*/ 0 w 32"/>
                <a:gd name="T1" fmla="*/ 0 h 47"/>
                <a:gd name="T2" fmla="*/ 2 w 32"/>
                <a:gd name="T3" fmla="*/ 0 h 47"/>
                <a:gd name="T4" fmla="*/ 3 w 32"/>
                <a:gd name="T5" fmla="*/ 0 h 47"/>
                <a:gd name="T6" fmla="*/ 4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4 w 32"/>
                <a:gd name="T41" fmla="*/ 47 h 47"/>
                <a:gd name="T42" fmla="*/ 3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1" y="0"/>
                    <a:pt x="1" y="0"/>
                    <a:pt x="2" y="0"/>
                  </a:cubicBezTo>
                  <a:cubicBezTo>
                    <a:pt x="2" y="0"/>
                    <a:pt x="2" y="0"/>
                    <a:pt x="3" y="0"/>
                  </a:cubicBezTo>
                  <a:cubicBezTo>
                    <a:pt x="3" y="0"/>
                    <a:pt x="4" y="0"/>
                    <a:pt x="4" y="0"/>
                  </a:cubicBezTo>
                  <a:cubicBezTo>
                    <a:pt x="4" y="0"/>
                    <a:pt x="5" y="0"/>
                    <a:pt x="5" y="0"/>
                  </a:cubicBezTo>
                  <a:cubicBezTo>
                    <a:pt x="5" y="20"/>
                    <a:pt x="5" y="20"/>
                    <a:pt x="5" y="20"/>
                  </a:cubicBezTo>
                  <a:cubicBezTo>
                    <a:pt x="28" y="20"/>
                    <a:pt x="28" y="20"/>
                    <a:pt x="28" y="20"/>
                  </a:cubicBezTo>
                  <a:cubicBezTo>
                    <a:pt x="28" y="0"/>
                    <a:pt x="28" y="0"/>
                    <a:pt x="28" y="0"/>
                  </a:cubicBezTo>
                  <a:cubicBezTo>
                    <a:pt x="28" y="0"/>
                    <a:pt x="28"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0" y="47"/>
                    <a:pt x="30" y="47"/>
                  </a:cubicBezTo>
                  <a:cubicBezTo>
                    <a:pt x="30" y="47"/>
                    <a:pt x="29" y="47"/>
                    <a:pt x="29" y="47"/>
                  </a:cubicBezTo>
                  <a:cubicBezTo>
                    <a:pt x="28" y="47"/>
                    <a:pt x="28" y="47"/>
                    <a:pt x="28" y="47"/>
                  </a:cubicBezTo>
                  <a:cubicBezTo>
                    <a:pt x="28" y="24"/>
                    <a:pt x="28" y="24"/>
                    <a:pt x="28" y="24"/>
                  </a:cubicBezTo>
                  <a:cubicBezTo>
                    <a:pt x="5" y="24"/>
                    <a:pt x="5" y="24"/>
                    <a:pt x="5" y="24"/>
                  </a:cubicBezTo>
                  <a:cubicBezTo>
                    <a:pt x="5" y="47"/>
                    <a:pt x="5" y="47"/>
                    <a:pt x="5" y="47"/>
                  </a:cubicBezTo>
                  <a:cubicBezTo>
                    <a:pt x="5" y="47"/>
                    <a:pt x="4" y="47"/>
                    <a:pt x="4" y="47"/>
                  </a:cubicBezTo>
                  <a:cubicBezTo>
                    <a:pt x="4"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30">
              <a:extLst>
                <a:ext uri="{FF2B5EF4-FFF2-40B4-BE49-F238E27FC236}">
                  <a16:creationId xmlns:a16="http://schemas.microsoft.com/office/drawing/2014/main" id="{21580E0C-1849-4BD2-90C8-A9C95B54849A}"/>
                </a:ext>
              </a:extLst>
            </p:cNvPr>
            <p:cNvSpPr>
              <a:spLocks/>
            </p:cNvSpPr>
            <p:nvPr/>
          </p:nvSpPr>
          <p:spPr bwMode="auto">
            <a:xfrm>
              <a:off x="11580460" y="2532550"/>
              <a:ext cx="7219"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0" y="0"/>
                    <a:pt x="1" y="0"/>
                  </a:cubicBezTo>
                  <a:cubicBezTo>
                    <a:pt x="1" y="0"/>
                    <a:pt x="2" y="0"/>
                    <a:pt x="2" y="0"/>
                  </a:cubicBezTo>
                  <a:cubicBezTo>
                    <a:pt x="2" y="0"/>
                    <a:pt x="3" y="0"/>
                    <a:pt x="3" y="0"/>
                  </a:cubicBezTo>
                  <a:cubicBezTo>
                    <a:pt x="4" y="0"/>
                    <a:pt x="4" y="0"/>
                    <a:pt x="4" y="0"/>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31">
              <a:extLst>
                <a:ext uri="{FF2B5EF4-FFF2-40B4-BE49-F238E27FC236}">
                  <a16:creationId xmlns:a16="http://schemas.microsoft.com/office/drawing/2014/main" id="{E5C0B06E-4E24-4E63-A3CE-47329BBA33C0}"/>
                </a:ext>
              </a:extLst>
            </p:cNvPr>
            <p:cNvSpPr>
              <a:spLocks noEditPoints="1"/>
            </p:cNvSpPr>
            <p:nvPr/>
          </p:nvSpPr>
          <p:spPr bwMode="auto">
            <a:xfrm>
              <a:off x="11623052" y="2531106"/>
              <a:ext cx="67138" cy="82298"/>
            </a:xfrm>
            <a:custGeom>
              <a:avLst/>
              <a:gdLst>
                <a:gd name="T0" fmla="*/ 19 w 39"/>
                <a:gd name="T1" fmla="*/ 48 h 48"/>
                <a:gd name="T2" fmla="*/ 11 w 39"/>
                <a:gd name="T3" fmla="*/ 47 h 48"/>
                <a:gd name="T4" fmla="*/ 5 w 39"/>
                <a:gd name="T5" fmla="*/ 42 h 48"/>
                <a:gd name="T6" fmla="*/ 1 w 39"/>
                <a:gd name="T7" fmla="*/ 34 h 48"/>
                <a:gd name="T8" fmla="*/ 0 w 39"/>
                <a:gd name="T9" fmla="*/ 24 h 48"/>
                <a:gd name="T10" fmla="*/ 1 w 39"/>
                <a:gd name="T11" fmla="*/ 15 h 48"/>
                <a:gd name="T12" fmla="*/ 5 w 39"/>
                <a:gd name="T13" fmla="*/ 7 h 48"/>
                <a:gd name="T14" fmla="*/ 11 w 39"/>
                <a:gd name="T15" fmla="*/ 2 h 48"/>
                <a:gd name="T16" fmla="*/ 19 w 39"/>
                <a:gd name="T17" fmla="*/ 0 h 48"/>
                <a:gd name="T18" fmla="*/ 28 w 39"/>
                <a:gd name="T19" fmla="*/ 2 h 48"/>
                <a:gd name="T20" fmla="*/ 34 w 39"/>
                <a:gd name="T21" fmla="*/ 7 h 48"/>
                <a:gd name="T22" fmla="*/ 37 w 39"/>
                <a:gd name="T23" fmla="*/ 15 h 48"/>
                <a:gd name="T24" fmla="*/ 39 w 39"/>
                <a:gd name="T25" fmla="*/ 24 h 48"/>
                <a:gd name="T26" fmla="*/ 37 w 39"/>
                <a:gd name="T27" fmla="*/ 34 h 48"/>
                <a:gd name="T28" fmla="*/ 34 w 39"/>
                <a:gd name="T29" fmla="*/ 42 h 48"/>
                <a:gd name="T30" fmla="*/ 28 w 39"/>
                <a:gd name="T31" fmla="*/ 47 h 48"/>
                <a:gd name="T32" fmla="*/ 19 w 39"/>
                <a:gd name="T33" fmla="*/ 48 h 48"/>
                <a:gd name="T34" fmla="*/ 19 w 39"/>
                <a:gd name="T35" fmla="*/ 44 h 48"/>
                <a:gd name="T36" fmla="*/ 26 w 39"/>
                <a:gd name="T37" fmla="*/ 43 h 48"/>
                <a:gd name="T38" fmla="*/ 30 w 39"/>
                <a:gd name="T39" fmla="*/ 39 h 48"/>
                <a:gd name="T40" fmla="*/ 33 w 39"/>
                <a:gd name="T41" fmla="*/ 32 h 48"/>
                <a:gd name="T42" fmla="*/ 34 w 39"/>
                <a:gd name="T43" fmla="*/ 24 h 48"/>
                <a:gd name="T44" fmla="*/ 33 w 39"/>
                <a:gd name="T45" fmla="*/ 16 h 48"/>
                <a:gd name="T46" fmla="*/ 30 w 39"/>
                <a:gd name="T47" fmla="*/ 10 h 48"/>
                <a:gd name="T48" fmla="*/ 26 w 39"/>
                <a:gd name="T49" fmla="*/ 6 h 48"/>
                <a:gd name="T50" fmla="*/ 19 w 39"/>
                <a:gd name="T51" fmla="*/ 4 h 48"/>
                <a:gd name="T52" fmla="*/ 13 w 39"/>
                <a:gd name="T53" fmla="*/ 6 h 48"/>
                <a:gd name="T54" fmla="*/ 8 w 39"/>
                <a:gd name="T55" fmla="*/ 10 h 48"/>
                <a:gd name="T56" fmla="*/ 6 w 39"/>
                <a:gd name="T57" fmla="*/ 16 h 48"/>
                <a:gd name="T58" fmla="*/ 5 w 39"/>
                <a:gd name="T59" fmla="*/ 24 h 48"/>
                <a:gd name="T60" fmla="*/ 6 w 39"/>
                <a:gd name="T61" fmla="*/ 32 h 48"/>
                <a:gd name="T62" fmla="*/ 8 w 39"/>
                <a:gd name="T63" fmla="*/ 39 h 48"/>
                <a:gd name="T64" fmla="*/ 13 w 39"/>
                <a:gd name="T65" fmla="*/ 43 h 48"/>
                <a:gd name="T66" fmla="*/ 19 w 39"/>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19" y="48"/>
                  </a:moveTo>
                  <a:cubicBezTo>
                    <a:pt x="16" y="48"/>
                    <a:pt x="13" y="48"/>
                    <a:pt x="11" y="47"/>
                  </a:cubicBezTo>
                  <a:cubicBezTo>
                    <a:pt x="9" y="45"/>
                    <a:pt x="7" y="44"/>
                    <a:pt x="5" y="42"/>
                  </a:cubicBezTo>
                  <a:cubicBezTo>
                    <a:pt x="3" y="39"/>
                    <a:pt x="2" y="37"/>
                    <a:pt x="1" y="34"/>
                  </a:cubicBezTo>
                  <a:cubicBezTo>
                    <a:pt x="1" y="31"/>
                    <a:pt x="0" y="28"/>
                    <a:pt x="0" y="24"/>
                  </a:cubicBezTo>
                  <a:cubicBezTo>
                    <a:pt x="0" y="21"/>
                    <a:pt x="1" y="18"/>
                    <a:pt x="1" y="15"/>
                  </a:cubicBezTo>
                  <a:cubicBezTo>
                    <a:pt x="2" y="12"/>
                    <a:pt x="3" y="9"/>
                    <a:pt x="5" y="7"/>
                  </a:cubicBezTo>
                  <a:cubicBezTo>
                    <a:pt x="7" y="5"/>
                    <a:pt x="9" y="3"/>
                    <a:pt x="11" y="2"/>
                  </a:cubicBezTo>
                  <a:cubicBezTo>
                    <a:pt x="13" y="1"/>
                    <a:pt x="16" y="0"/>
                    <a:pt x="19" y="0"/>
                  </a:cubicBezTo>
                  <a:cubicBezTo>
                    <a:pt x="23" y="0"/>
                    <a:pt x="25" y="1"/>
                    <a:pt x="28" y="2"/>
                  </a:cubicBezTo>
                  <a:cubicBezTo>
                    <a:pt x="30" y="3"/>
                    <a:pt x="32" y="5"/>
                    <a:pt x="34" y="7"/>
                  </a:cubicBezTo>
                  <a:cubicBezTo>
                    <a:pt x="35" y="9"/>
                    <a:pt x="37" y="12"/>
                    <a:pt x="37" y="15"/>
                  </a:cubicBezTo>
                  <a:cubicBezTo>
                    <a:pt x="38" y="18"/>
                    <a:pt x="39" y="21"/>
                    <a:pt x="39" y="24"/>
                  </a:cubicBezTo>
                  <a:cubicBezTo>
                    <a:pt x="39" y="28"/>
                    <a:pt x="38" y="31"/>
                    <a:pt x="37" y="34"/>
                  </a:cubicBezTo>
                  <a:cubicBezTo>
                    <a:pt x="37" y="37"/>
                    <a:pt x="35" y="39"/>
                    <a:pt x="34" y="42"/>
                  </a:cubicBezTo>
                  <a:cubicBezTo>
                    <a:pt x="32" y="44"/>
                    <a:pt x="30" y="45"/>
                    <a:pt x="28" y="47"/>
                  </a:cubicBezTo>
                  <a:cubicBezTo>
                    <a:pt x="25" y="48"/>
                    <a:pt x="23" y="48"/>
                    <a:pt x="19" y="48"/>
                  </a:cubicBezTo>
                  <a:close/>
                  <a:moveTo>
                    <a:pt x="19" y="44"/>
                  </a:moveTo>
                  <a:cubicBezTo>
                    <a:pt x="22" y="44"/>
                    <a:pt x="24" y="44"/>
                    <a:pt x="26" y="43"/>
                  </a:cubicBezTo>
                  <a:cubicBezTo>
                    <a:pt x="28" y="42"/>
                    <a:pt x="29" y="40"/>
                    <a:pt x="30" y="39"/>
                  </a:cubicBezTo>
                  <a:cubicBezTo>
                    <a:pt x="32" y="37"/>
                    <a:pt x="33" y="35"/>
                    <a:pt x="33" y="32"/>
                  </a:cubicBezTo>
                  <a:cubicBezTo>
                    <a:pt x="34" y="30"/>
                    <a:pt x="34" y="27"/>
                    <a:pt x="34" y="24"/>
                  </a:cubicBezTo>
                  <a:cubicBezTo>
                    <a:pt x="34" y="21"/>
                    <a:pt x="34" y="19"/>
                    <a:pt x="33" y="16"/>
                  </a:cubicBezTo>
                  <a:cubicBezTo>
                    <a:pt x="33" y="14"/>
                    <a:pt x="32" y="12"/>
                    <a:pt x="30" y="10"/>
                  </a:cubicBezTo>
                  <a:cubicBezTo>
                    <a:pt x="29" y="8"/>
                    <a:pt x="28" y="7"/>
                    <a:pt x="26" y="6"/>
                  </a:cubicBezTo>
                  <a:cubicBezTo>
                    <a:pt x="24" y="5"/>
                    <a:pt x="22" y="4"/>
                    <a:pt x="19" y="4"/>
                  </a:cubicBezTo>
                  <a:cubicBezTo>
                    <a:pt x="17" y="4"/>
                    <a:pt x="15" y="5"/>
                    <a:pt x="13" y="6"/>
                  </a:cubicBezTo>
                  <a:cubicBezTo>
                    <a:pt x="11" y="7"/>
                    <a:pt x="10" y="8"/>
                    <a:pt x="8" y="10"/>
                  </a:cubicBezTo>
                  <a:cubicBezTo>
                    <a:pt x="7" y="12"/>
                    <a:pt x="6" y="14"/>
                    <a:pt x="6" y="16"/>
                  </a:cubicBezTo>
                  <a:cubicBezTo>
                    <a:pt x="5" y="19"/>
                    <a:pt x="5" y="21"/>
                    <a:pt x="5" y="24"/>
                  </a:cubicBezTo>
                  <a:cubicBezTo>
                    <a:pt x="5" y="27"/>
                    <a:pt x="5" y="30"/>
                    <a:pt x="6" y="32"/>
                  </a:cubicBezTo>
                  <a:cubicBezTo>
                    <a:pt x="6" y="35"/>
                    <a:pt x="7" y="37"/>
                    <a:pt x="8" y="39"/>
                  </a:cubicBezTo>
                  <a:cubicBezTo>
                    <a:pt x="10" y="40"/>
                    <a:pt x="11" y="42"/>
                    <a:pt x="13" y="43"/>
                  </a:cubicBezTo>
                  <a:cubicBezTo>
                    <a:pt x="15" y="44"/>
                    <a:pt x="17" y="44"/>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32">
              <a:extLst>
                <a:ext uri="{FF2B5EF4-FFF2-40B4-BE49-F238E27FC236}">
                  <a16:creationId xmlns:a16="http://schemas.microsoft.com/office/drawing/2014/main" id="{A7A43D09-F14D-4820-9514-95C01CFADBA6}"/>
                </a:ext>
              </a:extLst>
            </p:cNvPr>
            <p:cNvSpPr>
              <a:spLocks/>
            </p:cNvSpPr>
            <p:nvPr/>
          </p:nvSpPr>
          <p:spPr bwMode="auto">
            <a:xfrm>
              <a:off x="11726286" y="2532550"/>
              <a:ext cx="52700" cy="80854"/>
            </a:xfrm>
            <a:custGeom>
              <a:avLst/>
              <a:gdLst>
                <a:gd name="T0" fmla="*/ 0 w 31"/>
                <a:gd name="T1" fmla="*/ 0 h 47"/>
                <a:gd name="T2" fmla="*/ 1 w 31"/>
                <a:gd name="T3" fmla="*/ 0 h 47"/>
                <a:gd name="T4" fmla="*/ 2 w 31"/>
                <a:gd name="T5" fmla="*/ 0 h 47"/>
                <a:gd name="T6" fmla="*/ 3 w 31"/>
                <a:gd name="T7" fmla="*/ 0 h 47"/>
                <a:gd name="T8" fmla="*/ 5 w 31"/>
                <a:gd name="T9" fmla="*/ 0 h 47"/>
                <a:gd name="T10" fmla="*/ 27 w 31"/>
                <a:gd name="T11" fmla="*/ 39 h 47"/>
                <a:gd name="T12" fmla="*/ 27 w 31"/>
                <a:gd name="T13" fmla="*/ 0 h 47"/>
                <a:gd name="T14" fmla="*/ 28 w 31"/>
                <a:gd name="T15" fmla="*/ 0 h 47"/>
                <a:gd name="T16" fmla="*/ 29 w 31"/>
                <a:gd name="T17" fmla="*/ 0 h 47"/>
                <a:gd name="T18" fmla="*/ 30 w 31"/>
                <a:gd name="T19" fmla="*/ 0 h 47"/>
                <a:gd name="T20" fmla="*/ 31 w 31"/>
                <a:gd name="T21" fmla="*/ 0 h 47"/>
                <a:gd name="T22" fmla="*/ 31 w 31"/>
                <a:gd name="T23" fmla="*/ 47 h 47"/>
                <a:gd name="T24" fmla="*/ 30 w 31"/>
                <a:gd name="T25" fmla="*/ 47 h 47"/>
                <a:gd name="T26" fmla="*/ 29 w 31"/>
                <a:gd name="T27" fmla="*/ 47 h 47"/>
                <a:gd name="T28" fmla="*/ 27 w 31"/>
                <a:gd name="T29" fmla="*/ 47 h 47"/>
                <a:gd name="T30" fmla="*/ 26 w 31"/>
                <a:gd name="T31" fmla="*/ 47 h 47"/>
                <a:gd name="T32" fmla="*/ 4 w 31"/>
                <a:gd name="T33" fmla="*/ 8 h 47"/>
                <a:gd name="T34" fmla="*/ 4 w 31"/>
                <a:gd name="T35" fmla="*/ 47 h 47"/>
                <a:gd name="T36" fmla="*/ 3 w 31"/>
                <a:gd name="T37" fmla="*/ 47 h 47"/>
                <a:gd name="T38" fmla="*/ 2 w 31"/>
                <a:gd name="T39" fmla="*/ 47 h 47"/>
                <a:gd name="T40" fmla="*/ 1 w 31"/>
                <a:gd name="T41" fmla="*/ 47 h 47"/>
                <a:gd name="T42" fmla="*/ 0 w 31"/>
                <a:gd name="T43" fmla="*/ 47 h 47"/>
                <a:gd name="T44" fmla="*/ 0 w 31"/>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7">
                  <a:moveTo>
                    <a:pt x="0" y="0"/>
                  </a:moveTo>
                  <a:cubicBezTo>
                    <a:pt x="0" y="0"/>
                    <a:pt x="0" y="0"/>
                    <a:pt x="1" y="0"/>
                  </a:cubicBezTo>
                  <a:cubicBezTo>
                    <a:pt x="1" y="0"/>
                    <a:pt x="2" y="0"/>
                    <a:pt x="2" y="0"/>
                  </a:cubicBezTo>
                  <a:cubicBezTo>
                    <a:pt x="2" y="0"/>
                    <a:pt x="3" y="0"/>
                    <a:pt x="3" y="0"/>
                  </a:cubicBezTo>
                  <a:cubicBezTo>
                    <a:pt x="4" y="0"/>
                    <a:pt x="4" y="0"/>
                    <a:pt x="5" y="0"/>
                  </a:cubicBezTo>
                  <a:cubicBezTo>
                    <a:pt x="27" y="39"/>
                    <a:pt x="27" y="39"/>
                    <a:pt x="27" y="39"/>
                  </a:cubicBezTo>
                  <a:cubicBezTo>
                    <a:pt x="27" y="0"/>
                    <a:pt x="27" y="0"/>
                    <a:pt x="27" y="0"/>
                  </a:cubicBezTo>
                  <a:cubicBezTo>
                    <a:pt x="27" y="0"/>
                    <a:pt x="27" y="0"/>
                    <a:pt x="28" y="0"/>
                  </a:cubicBezTo>
                  <a:cubicBezTo>
                    <a:pt x="28" y="0"/>
                    <a:pt x="29" y="0"/>
                    <a:pt x="29" y="0"/>
                  </a:cubicBezTo>
                  <a:cubicBezTo>
                    <a:pt x="29" y="0"/>
                    <a:pt x="30" y="0"/>
                    <a:pt x="30" y="0"/>
                  </a:cubicBezTo>
                  <a:cubicBezTo>
                    <a:pt x="30" y="0"/>
                    <a:pt x="31" y="0"/>
                    <a:pt x="31" y="0"/>
                  </a:cubicBezTo>
                  <a:cubicBezTo>
                    <a:pt x="31" y="47"/>
                    <a:pt x="31" y="47"/>
                    <a:pt x="31" y="47"/>
                  </a:cubicBezTo>
                  <a:cubicBezTo>
                    <a:pt x="31" y="47"/>
                    <a:pt x="30" y="47"/>
                    <a:pt x="30" y="47"/>
                  </a:cubicBezTo>
                  <a:cubicBezTo>
                    <a:pt x="29" y="47"/>
                    <a:pt x="29" y="47"/>
                    <a:pt x="29" y="47"/>
                  </a:cubicBezTo>
                  <a:cubicBezTo>
                    <a:pt x="28" y="47"/>
                    <a:pt x="28" y="47"/>
                    <a:pt x="27" y="47"/>
                  </a:cubicBezTo>
                  <a:cubicBezTo>
                    <a:pt x="27" y="47"/>
                    <a:pt x="27" y="47"/>
                    <a:pt x="26" y="47"/>
                  </a:cubicBezTo>
                  <a:cubicBezTo>
                    <a:pt x="4" y="8"/>
                    <a:pt x="4" y="8"/>
                    <a:pt x="4" y="8"/>
                  </a:cubicBezTo>
                  <a:cubicBezTo>
                    <a:pt x="4" y="47"/>
                    <a:pt x="4" y="47"/>
                    <a:pt x="4" y="47"/>
                  </a:cubicBezTo>
                  <a:cubicBezTo>
                    <a:pt x="4" y="47"/>
                    <a:pt x="3" y="47"/>
                    <a:pt x="3" y="47"/>
                  </a:cubicBezTo>
                  <a:cubicBezTo>
                    <a:pt x="3" y="47"/>
                    <a:pt x="2" y="47"/>
                    <a:pt x="2" y="47"/>
                  </a:cubicBezTo>
                  <a:cubicBezTo>
                    <a:pt x="1"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33">
              <a:extLst>
                <a:ext uri="{FF2B5EF4-FFF2-40B4-BE49-F238E27FC236}">
                  <a16:creationId xmlns:a16="http://schemas.microsoft.com/office/drawing/2014/main" id="{9936B302-C4A0-4B79-BDAF-90115CE6E76A}"/>
                </a:ext>
              </a:extLst>
            </p:cNvPr>
            <p:cNvSpPr>
              <a:spLocks noEditPoints="1"/>
            </p:cNvSpPr>
            <p:nvPr/>
          </p:nvSpPr>
          <p:spPr bwMode="auto">
            <a:xfrm>
              <a:off x="11864893" y="2531106"/>
              <a:ext cx="59197" cy="82298"/>
            </a:xfrm>
            <a:custGeom>
              <a:avLst/>
              <a:gdLst>
                <a:gd name="T0" fmla="*/ 0 w 35"/>
                <a:gd name="T1" fmla="*/ 1 h 48"/>
                <a:gd name="T2" fmla="*/ 2 w 35"/>
                <a:gd name="T3" fmla="*/ 1 h 48"/>
                <a:gd name="T4" fmla="*/ 5 w 35"/>
                <a:gd name="T5" fmla="*/ 1 h 48"/>
                <a:gd name="T6" fmla="*/ 8 w 35"/>
                <a:gd name="T7" fmla="*/ 0 h 48"/>
                <a:gd name="T8" fmla="*/ 11 w 35"/>
                <a:gd name="T9" fmla="*/ 0 h 48"/>
                <a:gd name="T10" fmla="*/ 21 w 35"/>
                <a:gd name="T11" fmla="*/ 2 h 48"/>
                <a:gd name="T12" fmla="*/ 29 w 35"/>
                <a:gd name="T13" fmla="*/ 7 h 48"/>
                <a:gd name="T14" fmla="*/ 33 w 35"/>
                <a:gd name="T15" fmla="*/ 14 h 48"/>
                <a:gd name="T16" fmla="*/ 35 w 35"/>
                <a:gd name="T17" fmla="*/ 24 h 48"/>
                <a:gd name="T18" fmla="*/ 11 w 35"/>
                <a:gd name="T19" fmla="*/ 48 h 48"/>
                <a:gd name="T20" fmla="*/ 8 w 35"/>
                <a:gd name="T21" fmla="*/ 48 h 48"/>
                <a:gd name="T22" fmla="*/ 5 w 35"/>
                <a:gd name="T23" fmla="*/ 48 h 48"/>
                <a:gd name="T24" fmla="*/ 2 w 35"/>
                <a:gd name="T25" fmla="*/ 48 h 48"/>
                <a:gd name="T26" fmla="*/ 0 w 35"/>
                <a:gd name="T27" fmla="*/ 48 h 48"/>
                <a:gd name="T28" fmla="*/ 0 w 35"/>
                <a:gd name="T29" fmla="*/ 1 h 48"/>
                <a:gd name="T30" fmla="*/ 5 w 35"/>
                <a:gd name="T31" fmla="*/ 44 h 48"/>
                <a:gd name="T32" fmla="*/ 7 w 35"/>
                <a:gd name="T33" fmla="*/ 44 h 48"/>
                <a:gd name="T34" fmla="*/ 11 w 35"/>
                <a:gd name="T35" fmla="*/ 44 h 48"/>
                <a:gd name="T36" fmla="*/ 19 w 35"/>
                <a:gd name="T37" fmla="*/ 43 h 48"/>
                <a:gd name="T38" fmla="*/ 25 w 35"/>
                <a:gd name="T39" fmla="*/ 40 h 48"/>
                <a:gd name="T40" fmla="*/ 29 w 35"/>
                <a:gd name="T41" fmla="*/ 34 h 48"/>
                <a:gd name="T42" fmla="*/ 30 w 35"/>
                <a:gd name="T43" fmla="*/ 24 h 48"/>
                <a:gd name="T44" fmla="*/ 25 w 35"/>
                <a:gd name="T45" fmla="*/ 9 h 48"/>
                <a:gd name="T46" fmla="*/ 11 w 35"/>
                <a:gd name="T47" fmla="*/ 5 h 48"/>
                <a:gd name="T48" fmla="*/ 7 w 35"/>
                <a:gd name="T49" fmla="*/ 5 h 48"/>
                <a:gd name="T50" fmla="*/ 5 w 35"/>
                <a:gd name="T51" fmla="*/ 5 h 48"/>
                <a:gd name="T52" fmla="*/ 5 w 35"/>
                <a:gd name="T5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8">
                  <a:moveTo>
                    <a:pt x="0" y="1"/>
                  </a:moveTo>
                  <a:cubicBezTo>
                    <a:pt x="1" y="1"/>
                    <a:pt x="1" y="1"/>
                    <a:pt x="2" y="1"/>
                  </a:cubicBezTo>
                  <a:cubicBezTo>
                    <a:pt x="3" y="1"/>
                    <a:pt x="4" y="1"/>
                    <a:pt x="5" y="1"/>
                  </a:cubicBezTo>
                  <a:cubicBezTo>
                    <a:pt x="6" y="1"/>
                    <a:pt x="7" y="0"/>
                    <a:pt x="8" y="0"/>
                  </a:cubicBezTo>
                  <a:cubicBezTo>
                    <a:pt x="9" y="0"/>
                    <a:pt x="10" y="0"/>
                    <a:pt x="11" y="0"/>
                  </a:cubicBezTo>
                  <a:cubicBezTo>
                    <a:pt x="15" y="0"/>
                    <a:pt x="18" y="1"/>
                    <a:pt x="21" y="2"/>
                  </a:cubicBezTo>
                  <a:cubicBezTo>
                    <a:pt x="24" y="3"/>
                    <a:pt x="27" y="5"/>
                    <a:pt x="29" y="7"/>
                  </a:cubicBezTo>
                  <a:cubicBezTo>
                    <a:pt x="31" y="9"/>
                    <a:pt x="32" y="11"/>
                    <a:pt x="33" y="14"/>
                  </a:cubicBezTo>
                  <a:cubicBezTo>
                    <a:pt x="34" y="17"/>
                    <a:pt x="35" y="21"/>
                    <a:pt x="35" y="24"/>
                  </a:cubicBezTo>
                  <a:cubicBezTo>
                    <a:pt x="35" y="40"/>
                    <a:pt x="27" y="48"/>
                    <a:pt x="11" y="48"/>
                  </a:cubicBezTo>
                  <a:cubicBezTo>
                    <a:pt x="10" y="48"/>
                    <a:pt x="9" y="48"/>
                    <a:pt x="8" y="48"/>
                  </a:cubicBezTo>
                  <a:cubicBezTo>
                    <a:pt x="7" y="48"/>
                    <a:pt x="6" y="48"/>
                    <a:pt x="5" y="48"/>
                  </a:cubicBezTo>
                  <a:cubicBezTo>
                    <a:pt x="4" y="48"/>
                    <a:pt x="3" y="48"/>
                    <a:pt x="2" y="48"/>
                  </a:cubicBezTo>
                  <a:cubicBezTo>
                    <a:pt x="1" y="48"/>
                    <a:pt x="1" y="48"/>
                    <a:pt x="0" y="48"/>
                  </a:cubicBezTo>
                  <a:lnTo>
                    <a:pt x="0" y="1"/>
                  </a:lnTo>
                  <a:close/>
                  <a:moveTo>
                    <a:pt x="5" y="44"/>
                  </a:moveTo>
                  <a:cubicBezTo>
                    <a:pt x="5" y="44"/>
                    <a:pt x="6" y="44"/>
                    <a:pt x="7" y="44"/>
                  </a:cubicBezTo>
                  <a:cubicBezTo>
                    <a:pt x="8" y="44"/>
                    <a:pt x="9" y="44"/>
                    <a:pt x="11" y="44"/>
                  </a:cubicBezTo>
                  <a:cubicBezTo>
                    <a:pt x="14" y="44"/>
                    <a:pt x="16" y="44"/>
                    <a:pt x="19" y="43"/>
                  </a:cubicBezTo>
                  <a:cubicBezTo>
                    <a:pt x="21" y="42"/>
                    <a:pt x="23" y="41"/>
                    <a:pt x="25" y="40"/>
                  </a:cubicBezTo>
                  <a:cubicBezTo>
                    <a:pt x="26" y="38"/>
                    <a:pt x="28" y="36"/>
                    <a:pt x="29" y="34"/>
                  </a:cubicBezTo>
                  <a:cubicBezTo>
                    <a:pt x="29" y="31"/>
                    <a:pt x="30" y="28"/>
                    <a:pt x="30" y="24"/>
                  </a:cubicBezTo>
                  <a:cubicBezTo>
                    <a:pt x="30" y="17"/>
                    <a:pt x="28" y="12"/>
                    <a:pt x="25" y="9"/>
                  </a:cubicBezTo>
                  <a:cubicBezTo>
                    <a:pt x="21" y="6"/>
                    <a:pt x="17" y="5"/>
                    <a:pt x="11" y="5"/>
                  </a:cubicBezTo>
                  <a:cubicBezTo>
                    <a:pt x="10" y="5"/>
                    <a:pt x="8"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34">
              <a:extLst>
                <a:ext uri="{FF2B5EF4-FFF2-40B4-BE49-F238E27FC236}">
                  <a16:creationId xmlns:a16="http://schemas.microsoft.com/office/drawing/2014/main" id="{4FB50761-D2C1-446A-B00D-E7004A3C528A}"/>
                </a:ext>
              </a:extLst>
            </p:cNvPr>
            <p:cNvSpPr>
              <a:spLocks/>
            </p:cNvSpPr>
            <p:nvPr/>
          </p:nvSpPr>
          <p:spPr bwMode="auto">
            <a:xfrm>
              <a:off x="11960185" y="2532550"/>
              <a:ext cx="42593" cy="80854"/>
            </a:xfrm>
            <a:custGeom>
              <a:avLst/>
              <a:gdLst>
                <a:gd name="T0" fmla="*/ 0 w 25"/>
                <a:gd name="T1" fmla="*/ 0 h 47"/>
                <a:gd name="T2" fmla="*/ 25 w 25"/>
                <a:gd name="T3" fmla="*/ 0 h 47"/>
                <a:gd name="T4" fmla="*/ 25 w 25"/>
                <a:gd name="T5" fmla="*/ 1 h 47"/>
                <a:gd name="T6" fmla="*/ 25 w 25"/>
                <a:gd name="T7" fmla="*/ 2 h 47"/>
                <a:gd name="T8" fmla="*/ 25 w 25"/>
                <a:gd name="T9" fmla="*/ 3 h 47"/>
                <a:gd name="T10" fmla="*/ 25 w 25"/>
                <a:gd name="T11" fmla="*/ 4 h 47"/>
                <a:gd name="T12" fmla="*/ 4 w 25"/>
                <a:gd name="T13" fmla="*/ 4 h 47"/>
                <a:gd name="T14" fmla="*/ 4 w 25"/>
                <a:gd name="T15" fmla="*/ 20 h 47"/>
                <a:gd name="T16" fmla="*/ 21 w 25"/>
                <a:gd name="T17" fmla="*/ 20 h 47"/>
                <a:gd name="T18" fmla="*/ 21 w 25"/>
                <a:gd name="T19" fmla="*/ 21 h 47"/>
                <a:gd name="T20" fmla="*/ 21 w 25"/>
                <a:gd name="T21" fmla="*/ 22 h 47"/>
                <a:gd name="T22" fmla="*/ 21 w 25"/>
                <a:gd name="T23" fmla="*/ 23 h 47"/>
                <a:gd name="T24" fmla="*/ 21 w 25"/>
                <a:gd name="T25" fmla="*/ 24 h 47"/>
                <a:gd name="T26" fmla="*/ 4 w 25"/>
                <a:gd name="T27" fmla="*/ 24 h 47"/>
                <a:gd name="T28" fmla="*/ 4 w 25"/>
                <a:gd name="T29" fmla="*/ 43 h 47"/>
                <a:gd name="T30" fmla="*/ 25 w 25"/>
                <a:gd name="T31" fmla="*/ 43 h 47"/>
                <a:gd name="T32" fmla="*/ 25 w 25"/>
                <a:gd name="T33" fmla="*/ 43 h 47"/>
                <a:gd name="T34" fmla="*/ 25 w 25"/>
                <a:gd name="T35" fmla="*/ 45 h 47"/>
                <a:gd name="T36" fmla="*/ 25 w 25"/>
                <a:gd name="T37" fmla="*/ 46 h 47"/>
                <a:gd name="T38" fmla="*/ 25 w 25"/>
                <a:gd name="T39" fmla="*/ 47 h 47"/>
                <a:gd name="T40" fmla="*/ 0 w 25"/>
                <a:gd name="T41" fmla="*/ 47 h 47"/>
                <a:gd name="T42" fmla="*/ 0 w 25"/>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5" y="43"/>
                    <a:pt x="25" y="43"/>
                    <a:pt x="25" y="43"/>
                  </a:cubicBezTo>
                  <a:cubicBezTo>
                    <a:pt x="25" y="44"/>
                    <a:pt x="25" y="44"/>
                    <a:pt x="25" y="45"/>
                  </a:cubicBezTo>
                  <a:cubicBezTo>
                    <a:pt x="25" y="45"/>
                    <a:pt x="25" y="45"/>
                    <a:pt x="25" y="46"/>
                  </a:cubicBezTo>
                  <a:cubicBezTo>
                    <a:pt x="25" y="46"/>
                    <a:pt x="25"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35">
              <a:extLst>
                <a:ext uri="{FF2B5EF4-FFF2-40B4-BE49-F238E27FC236}">
                  <a16:creationId xmlns:a16="http://schemas.microsoft.com/office/drawing/2014/main" id="{7A5AA51F-5198-46B3-BE6E-9B9182EFE45F}"/>
                </a:ext>
              </a:extLst>
            </p:cNvPr>
            <p:cNvSpPr>
              <a:spLocks/>
            </p:cNvSpPr>
            <p:nvPr/>
          </p:nvSpPr>
          <p:spPr bwMode="auto">
            <a:xfrm>
              <a:off x="12032376" y="2531106"/>
              <a:ext cx="47646" cy="82298"/>
            </a:xfrm>
            <a:custGeom>
              <a:avLst/>
              <a:gdLst>
                <a:gd name="T0" fmla="*/ 1 w 28"/>
                <a:gd name="T1" fmla="*/ 42 h 48"/>
                <a:gd name="T2" fmla="*/ 3 w 28"/>
                <a:gd name="T3" fmla="*/ 43 h 48"/>
                <a:gd name="T4" fmla="*/ 5 w 28"/>
                <a:gd name="T5" fmla="*/ 44 h 48"/>
                <a:gd name="T6" fmla="*/ 8 w 28"/>
                <a:gd name="T7" fmla="*/ 44 h 48"/>
                <a:gd name="T8" fmla="*/ 11 w 28"/>
                <a:gd name="T9" fmla="*/ 44 h 48"/>
                <a:gd name="T10" fmla="*/ 17 w 28"/>
                <a:gd name="T11" fmla="*/ 43 h 48"/>
                <a:gd name="T12" fmla="*/ 20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2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5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5 w 28"/>
                <a:gd name="T65" fmla="*/ 21 h 48"/>
                <a:gd name="T66" fmla="*/ 20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0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2" y="43"/>
                    <a:pt x="3" y="43"/>
                  </a:cubicBezTo>
                  <a:cubicBezTo>
                    <a:pt x="4" y="43"/>
                    <a:pt x="4" y="43"/>
                    <a:pt x="5" y="44"/>
                  </a:cubicBezTo>
                  <a:cubicBezTo>
                    <a:pt x="6" y="44"/>
                    <a:pt x="7" y="44"/>
                    <a:pt x="8" y="44"/>
                  </a:cubicBezTo>
                  <a:cubicBezTo>
                    <a:pt x="9" y="44"/>
                    <a:pt x="10" y="44"/>
                    <a:pt x="11" y="44"/>
                  </a:cubicBezTo>
                  <a:cubicBezTo>
                    <a:pt x="13" y="44"/>
                    <a:pt x="15" y="44"/>
                    <a:pt x="17" y="43"/>
                  </a:cubicBezTo>
                  <a:cubicBezTo>
                    <a:pt x="18" y="43"/>
                    <a:pt x="19" y="42"/>
                    <a:pt x="20" y="41"/>
                  </a:cubicBezTo>
                  <a:cubicBezTo>
                    <a:pt x="21" y="41"/>
                    <a:pt x="22" y="40"/>
                    <a:pt x="23" y="39"/>
                  </a:cubicBezTo>
                  <a:cubicBezTo>
                    <a:pt x="23" y="37"/>
                    <a:pt x="23" y="36"/>
                    <a:pt x="23" y="35"/>
                  </a:cubicBezTo>
                  <a:cubicBezTo>
                    <a:pt x="23" y="33"/>
                    <a:pt x="23" y="32"/>
                    <a:pt x="23" y="31"/>
                  </a:cubicBezTo>
                  <a:cubicBezTo>
                    <a:pt x="22" y="31"/>
                    <a:pt x="22" y="30"/>
                    <a:pt x="21" y="29"/>
                  </a:cubicBezTo>
                  <a:cubicBezTo>
                    <a:pt x="20" y="28"/>
                    <a:pt x="19" y="27"/>
                    <a:pt x="18" y="27"/>
                  </a:cubicBezTo>
                  <a:cubicBezTo>
                    <a:pt x="16" y="26"/>
                    <a:pt x="15" y="25"/>
                    <a:pt x="12" y="24"/>
                  </a:cubicBezTo>
                  <a:cubicBezTo>
                    <a:pt x="11" y="24"/>
                    <a:pt x="10" y="23"/>
                    <a:pt x="8" y="23"/>
                  </a:cubicBezTo>
                  <a:cubicBezTo>
                    <a:pt x="7" y="22"/>
                    <a:pt x="6" y="21"/>
                    <a:pt x="5" y="20"/>
                  </a:cubicBezTo>
                  <a:cubicBezTo>
                    <a:pt x="4" y="19"/>
                    <a:pt x="3" y="18"/>
                    <a:pt x="2" y="17"/>
                  </a:cubicBezTo>
                  <a:cubicBezTo>
                    <a:pt x="2" y="16"/>
                    <a:pt x="1" y="14"/>
                    <a:pt x="1" y="12"/>
                  </a:cubicBezTo>
                  <a:cubicBezTo>
                    <a:pt x="1" y="9"/>
                    <a:pt x="2" y="6"/>
                    <a:pt x="5" y="4"/>
                  </a:cubicBezTo>
                  <a:cubicBezTo>
                    <a:pt x="8" y="1"/>
                    <a:pt x="11" y="0"/>
                    <a:pt x="16" y="0"/>
                  </a:cubicBezTo>
                  <a:cubicBezTo>
                    <a:pt x="17" y="0"/>
                    <a:pt x="18" y="0"/>
                    <a:pt x="19" y="0"/>
                  </a:cubicBezTo>
                  <a:cubicBezTo>
                    <a:pt x="20" y="1"/>
                    <a:pt x="21" y="1"/>
                    <a:pt x="22" y="1"/>
                  </a:cubicBezTo>
                  <a:cubicBezTo>
                    <a:pt x="22" y="1"/>
                    <a:pt x="23" y="1"/>
                    <a:pt x="24" y="1"/>
                  </a:cubicBezTo>
                  <a:cubicBezTo>
                    <a:pt x="25" y="1"/>
                    <a:pt x="25" y="2"/>
                    <a:pt x="26" y="2"/>
                  </a:cubicBezTo>
                  <a:cubicBezTo>
                    <a:pt x="26" y="2"/>
                    <a:pt x="25" y="3"/>
                    <a:pt x="25" y="4"/>
                  </a:cubicBezTo>
                  <a:cubicBezTo>
                    <a:pt x="25" y="4"/>
                    <a:pt x="25" y="5"/>
                    <a:pt x="25" y="6"/>
                  </a:cubicBezTo>
                  <a:cubicBezTo>
                    <a:pt x="24" y="5"/>
                    <a:pt x="22" y="5"/>
                    <a:pt x="21" y="5"/>
                  </a:cubicBezTo>
                  <a:cubicBezTo>
                    <a:pt x="19" y="4"/>
                    <a:pt x="18" y="4"/>
                    <a:pt x="16" y="4"/>
                  </a:cubicBezTo>
                  <a:cubicBezTo>
                    <a:pt x="12" y="4"/>
                    <a:pt x="10" y="5"/>
                    <a:pt x="8" y="6"/>
                  </a:cubicBezTo>
                  <a:cubicBezTo>
                    <a:pt x="7" y="8"/>
                    <a:pt x="6" y="10"/>
                    <a:pt x="6" y="12"/>
                  </a:cubicBezTo>
                  <a:cubicBezTo>
                    <a:pt x="6" y="13"/>
                    <a:pt x="6" y="14"/>
                    <a:pt x="7" y="15"/>
                  </a:cubicBezTo>
                  <a:cubicBezTo>
                    <a:pt x="7" y="16"/>
                    <a:pt x="8" y="17"/>
                    <a:pt x="9" y="17"/>
                  </a:cubicBezTo>
                  <a:cubicBezTo>
                    <a:pt x="9" y="18"/>
                    <a:pt x="10" y="18"/>
                    <a:pt x="12" y="19"/>
                  </a:cubicBezTo>
                  <a:cubicBezTo>
                    <a:pt x="13" y="20"/>
                    <a:pt x="14" y="20"/>
                    <a:pt x="15" y="21"/>
                  </a:cubicBezTo>
                  <a:cubicBezTo>
                    <a:pt x="17" y="21"/>
                    <a:pt x="19" y="22"/>
                    <a:pt x="20" y="23"/>
                  </a:cubicBezTo>
                  <a:cubicBezTo>
                    <a:pt x="22" y="24"/>
                    <a:pt x="23"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6" y="48"/>
                    <a:pt x="5" y="48"/>
                  </a:cubicBezTo>
                  <a:cubicBezTo>
                    <a:pt x="3" y="47"/>
                    <a:pt x="1" y="47"/>
                    <a:pt x="0" y="47"/>
                  </a:cubicBezTo>
                  <a:cubicBezTo>
                    <a:pt x="0" y="46"/>
                    <a:pt x="0" y="45"/>
                    <a:pt x="0"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36">
              <a:extLst>
                <a:ext uri="{FF2B5EF4-FFF2-40B4-BE49-F238E27FC236}">
                  <a16:creationId xmlns:a16="http://schemas.microsoft.com/office/drawing/2014/main" id="{D133A3F0-D95A-43CA-BF8D-89AD15B09E74}"/>
                </a:ext>
              </a:extLst>
            </p:cNvPr>
            <p:cNvSpPr>
              <a:spLocks/>
            </p:cNvSpPr>
            <p:nvPr/>
          </p:nvSpPr>
          <p:spPr bwMode="auto">
            <a:xfrm>
              <a:off x="12113953" y="2532550"/>
              <a:ext cx="8663" cy="80854"/>
            </a:xfrm>
            <a:custGeom>
              <a:avLst/>
              <a:gdLst>
                <a:gd name="T0" fmla="*/ 0 w 5"/>
                <a:gd name="T1" fmla="*/ 0 h 47"/>
                <a:gd name="T2" fmla="*/ 1 w 5"/>
                <a:gd name="T3" fmla="*/ 0 h 47"/>
                <a:gd name="T4" fmla="*/ 3 w 5"/>
                <a:gd name="T5" fmla="*/ 0 h 47"/>
                <a:gd name="T6" fmla="*/ 4 w 5"/>
                <a:gd name="T7" fmla="*/ 0 h 47"/>
                <a:gd name="T8" fmla="*/ 5 w 5"/>
                <a:gd name="T9" fmla="*/ 0 h 47"/>
                <a:gd name="T10" fmla="*/ 5 w 5"/>
                <a:gd name="T11" fmla="*/ 47 h 47"/>
                <a:gd name="T12" fmla="*/ 4 w 5"/>
                <a:gd name="T13" fmla="*/ 47 h 47"/>
                <a:gd name="T14" fmla="*/ 3 w 5"/>
                <a:gd name="T15" fmla="*/ 47 h 47"/>
                <a:gd name="T16" fmla="*/ 1 w 5"/>
                <a:gd name="T17" fmla="*/ 47 h 47"/>
                <a:gd name="T18" fmla="*/ 0 w 5"/>
                <a:gd name="T19" fmla="*/ 47 h 47"/>
                <a:gd name="T20" fmla="*/ 0 w 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7">
                  <a:moveTo>
                    <a:pt x="0" y="0"/>
                  </a:moveTo>
                  <a:cubicBezTo>
                    <a:pt x="1" y="0"/>
                    <a:pt x="1" y="0"/>
                    <a:pt x="1" y="0"/>
                  </a:cubicBezTo>
                  <a:cubicBezTo>
                    <a:pt x="2" y="0"/>
                    <a:pt x="2" y="0"/>
                    <a:pt x="3" y="0"/>
                  </a:cubicBezTo>
                  <a:cubicBezTo>
                    <a:pt x="3" y="0"/>
                    <a:pt x="3" y="0"/>
                    <a:pt x="4" y="0"/>
                  </a:cubicBezTo>
                  <a:cubicBezTo>
                    <a:pt x="4" y="0"/>
                    <a:pt x="4" y="0"/>
                    <a:pt x="5" y="0"/>
                  </a:cubicBezTo>
                  <a:cubicBezTo>
                    <a:pt x="5" y="47"/>
                    <a:pt x="5" y="47"/>
                    <a:pt x="5" y="47"/>
                  </a:cubicBezTo>
                  <a:cubicBezTo>
                    <a:pt x="4" y="47"/>
                    <a:pt x="4" y="47"/>
                    <a:pt x="4" y="47"/>
                  </a:cubicBezTo>
                  <a:cubicBezTo>
                    <a:pt x="3"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37">
              <a:extLst>
                <a:ext uri="{FF2B5EF4-FFF2-40B4-BE49-F238E27FC236}">
                  <a16:creationId xmlns:a16="http://schemas.microsoft.com/office/drawing/2014/main" id="{326F84C6-3FB4-4797-B6B9-D31A18190C2B}"/>
                </a:ext>
              </a:extLst>
            </p:cNvPr>
            <p:cNvSpPr>
              <a:spLocks/>
            </p:cNvSpPr>
            <p:nvPr/>
          </p:nvSpPr>
          <p:spPr bwMode="auto">
            <a:xfrm>
              <a:off x="12158711" y="2531106"/>
              <a:ext cx="59919" cy="82298"/>
            </a:xfrm>
            <a:custGeom>
              <a:avLst/>
              <a:gdLst>
                <a:gd name="T0" fmla="*/ 30 w 35"/>
                <a:gd name="T1" fmla="*/ 24 h 48"/>
                <a:gd name="T2" fmla="*/ 31 w 35"/>
                <a:gd name="T3" fmla="*/ 24 h 48"/>
                <a:gd name="T4" fmla="*/ 32 w 35"/>
                <a:gd name="T5" fmla="*/ 23 h 48"/>
                <a:gd name="T6" fmla="*/ 34 w 35"/>
                <a:gd name="T7" fmla="*/ 24 h 48"/>
                <a:gd name="T8" fmla="*/ 35 w 35"/>
                <a:gd name="T9" fmla="*/ 24 h 48"/>
                <a:gd name="T10" fmla="*/ 35 w 35"/>
                <a:gd name="T11" fmla="*/ 46 h 48"/>
                <a:gd name="T12" fmla="*/ 32 w 35"/>
                <a:gd name="T13" fmla="*/ 47 h 48"/>
                <a:gd name="T14" fmla="*/ 29 w 35"/>
                <a:gd name="T15" fmla="*/ 48 h 48"/>
                <a:gd name="T16" fmla="*/ 25 w 35"/>
                <a:gd name="T17" fmla="*/ 48 h 48"/>
                <a:gd name="T18" fmla="*/ 22 w 35"/>
                <a:gd name="T19" fmla="*/ 48 h 48"/>
                <a:gd name="T20" fmla="*/ 13 w 35"/>
                <a:gd name="T21" fmla="*/ 47 h 48"/>
                <a:gd name="T22" fmla="*/ 6 w 35"/>
                <a:gd name="T23" fmla="*/ 42 h 48"/>
                <a:gd name="T24" fmla="*/ 1 w 35"/>
                <a:gd name="T25" fmla="*/ 35 h 48"/>
                <a:gd name="T26" fmla="*/ 0 w 35"/>
                <a:gd name="T27" fmla="*/ 25 h 48"/>
                <a:gd name="T28" fmla="*/ 1 w 35"/>
                <a:gd name="T29" fmla="*/ 14 h 48"/>
                <a:gd name="T30" fmla="*/ 6 w 35"/>
                <a:gd name="T31" fmla="*/ 7 h 48"/>
                <a:gd name="T32" fmla="*/ 13 w 35"/>
                <a:gd name="T33" fmla="*/ 2 h 48"/>
                <a:gd name="T34" fmla="*/ 21 w 35"/>
                <a:gd name="T35" fmla="*/ 0 h 48"/>
                <a:gd name="T36" fmla="*/ 28 w 35"/>
                <a:gd name="T37" fmla="*/ 1 h 48"/>
                <a:gd name="T38" fmla="*/ 32 w 35"/>
                <a:gd name="T39" fmla="*/ 2 h 48"/>
                <a:gd name="T40" fmla="*/ 32 w 35"/>
                <a:gd name="T41" fmla="*/ 4 h 48"/>
                <a:gd name="T42" fmla="*/ 31 w 35"/>
                <a:gd name="T43" fmla="*/ 6 h 48"/>
                <a:gd name="T44" fmla="*/ 28 w 35"/>
                <a:gd name="T45" fmla="*/ 5 h 48"/>
                <a:gd name="T46" fmla="*/ 21 w 35"/>
                <a:gd name="T47" fmla="*/ 4 h 48"/>
                <a:gd name="T48" fmla="*/ 15 w 35"/>
                <a:gd name="T49" fmla="*/ 6 h 48"/>
                <a:gd name="T50" fmla="*/ 9 w 35"/>
                <a:gd name="T51" fmla="*/ 10 h 48"/>
                <a:gd name="T52" fmla="*/ 6 w 35"/>
                <a:gd name="T53" fmla="*/ 16 h 48"/>
                <a:gd name="T54" fmla="*/ 5 w 35"/>
                <a:gd name="T55" fmla="*/ 25 h 48"/>
                <a:gd name="T56" fmla="*/ 6 w 35"/>
                <a:gd name="T57" fmla="*/ 33 h 48"/>
                <a:gd name="T58" fmla="*/ 10 w 35"/>
                <a:gd name="T59" fmla="*/ 40 h 48"/>
                <a:gd name="T60" fmla="*/ 15 w 35"/>
                <a:gd name="T61" fmla="*/ 43 h 48"/>
                <a:gd name="T62" fmla="*/ 22 w 35"/>
                <a:gd name="T63" fmla="*/ 44 h 48"/>
                <a:gd name="T64" fmla="*/ 27 w 35"/>
                <a:gd name="T65" fmla="*/ 44 h 48"/>
                <a:gd name="T66" fmla="*/ 30 w 35"/>
                <a:gd name="T67" fmla="*/ 43 h 48"/>
                <a:gd name="T68" fmla="*/ 30 w 35"/>
                <a:gd name="T6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8">
                  <a:moveTo>
                    <a:pt x="30" y="24"/>
                  </a:moveTo>
                  <a:cubicBezTo>
                    <a:pt x="30" y="24"/>
                    <a:pt x="31" y="24"/>
                    <a:pt x="31" y="24"/>
                  </a:cubicBezTo>
                  <a:cubicBezTo>
                    <a:pt x="32" y="23"/>
                    <a:pt x="32" y="23"/>
                    <a:pt x="32" y="23"/>
                  </a:cubicBezTo>
                  <a:cubicBezTo>
                    <a:pt x="33" y="23"/>
                    <a:pt x="33" y="23"/>
                    <a:pt x="34" y="24"/>
                  </a:cubicBezTo>
                  <a:cubicBezTo>
                    <a:pt x="34" y="24"/>
                    <a:pt x="34" y="24"/>
                    <a:pt x="35" y="24"/>
                  </a:cubicBezTo>
                  <a:cubicBezTo>
                    <a:pt x="35" y="46"/>
                    <a:pt x="35" y="46"/>
                    <a:pt x="35" y="46"/>
                  </a:cubicBezTo>
                  <a:cubicBezTo>
                    <a:pt x="34" y="47"/>
                    <a:pt x="33" y="47"/>
                    <a:pt x="32" y="47"/>
                  </a:cubicBezTo>
                  <a:cubicBezTo>
                    <a:pt x="31" y="47"/>
                    <a:pt x="30" y="48"/>
                    <a:pt x="29" y="48"/>
                  </a:cubicBezTo>
                  <a:cubicBezTo>
                    <a:pt x="28" y="48"/>
                    <a:pt x="26" y="48"/>
                    <a:pt x="25" y="48"/>
                  </a:cubicBezTo>
                  <a:cubicBezTo>
                    <a:pt x="24" y="48"/>
                    <a:pt x="23" y="48"/>
                    <a:pt x="22" y="48"/>
                  </a:cubicBezTo>
                  <a:cubicBezTo>
                    <a:pt x="19" y="48"/>
                    <a:pt x="16" y="48"/>
                    <a:pt x="13" y="47"/>
                  </a:cubicBezTo>
                  <a:cubicBezTo>
                    <a:pt x="10" y="46"/>
                    <a:pt x="8" y="44"/>
                    <a:pt x="6" y="42"/>
                  </a:cubicBezTo>
                  <a:cubicBezTo>
                    <a:pt x="4" y="40"/>
                    <a:pt x="3" y="38"/>
                    <a:pt x="1" y="35"/>
                  </a:cubicBezTo>
                  <a:cubicBezTo>
                    <a:pt x="0" y="32"/>
                    <a:pt x="0" y="29"/>
                    <a:pt x="0" y="25"/>
                  </a:cubicBezTo>
                  <a:cubicBezTo>
                    <a:pt x="0" y="21"/>
                    <a:pt x="0" y="17"/>
                    <a:pt x="1" y="14"/>
                  </a:cubicBezTo>
                  <a:cubicBezTo>
                    <a:pt x="3" y="11"/>
                    <a:pt x="4" y="9"/>
                    <a:pt x="6" y="7"/>
                  </a:cubicBezTo>
                  <a:cubicBezTo>
                    <a:pt x="8" y="5"/>
                    <a:pt x="10" y="3"/>
                    <a:pt x="13" y="2"/>
                  </a:cubicBezTo>
                  <a:cubicBezTo>
                    <a:pt x="15" y="1"/>
                    <a:pt x="18" y="0"/>
                    <a:pt x="21" y="0"/>
                  </a:cubicBezTo>
                  <a:cubicBezTo>
                    <a:pt x="24" y="0"/>
                    <a:pt x="26" y="0"/>
                    <a:pt x="28" y="1"/>
                  </a:cubicBezTo>
                  <a:cubicBezTo>
                    <a:pt x="30" y="1"/>
                    <a:pt x="31" y="2"/>
                    <a:pt x="32" y="2"/>
                  </a:cubicBezTo>
                  <a:cubicBezTo>
                    <a:pt x="32" y="3"/>
                    <a:pt x="32" y="3"/>
                    <a:pt x="32" y="4"/>
                  </a:cubicBezTo>
                  <a:cubicBezTo>
                    <a:pt x="32" y="4"/>
                    <a:pt x="32" y="5"/>
                    <a:pt x="31" y="6"/>
                  </a:cubicBezTo>
                  <a:cubicBezTo>
                    <a:pt x="30" y="6"/>
                    <a:pt x="29" y="5"/>
                    <a:pt x="28" y="5"/>
                  </a:cubicBezTo>
                  <a:cubicBezTo>
                    <a:pt x="26" y="4"/>
                    <a:pt x="24" y="4"/>
                    <a:pt x="21" y="4"/>
                  </a:cubicBezTo>
                  <a:cubicBezTo>
                    <a:pt x="19" y="4"/>
                    <a:pt x="17" y="5"/>
                    <a:pt x="15" y="6"/>
                  </a:cubicBezTo>
                  <a:cubicBezTo>
                    <a:pt x="13" y="7"/>
                    <a:pt x="11" y="8"/>
                    <a:pt x="9" y="10"/>
                  </a:cubicBezTo>
                  <a:cubicBezTo>
                    <a:pt x="8" y="11"/>
                    <a:pt x="7" y="14"/>
                    <a:pt x="6" y="16"/>
                  </a:cubicBezTo>
                  <a:cubicBezTo>
                    <a:pt x="5" y="19"/>
                    <a:pt x="5" y="22"/>
                    <a:pt x="5" y="25"/>
                  </a:cubicBezTo>
                  <a:cubicBezTo>
                    <a:pt x="5" y="28"/>
                    <a:pt x="5" y="31"/>
                    <a:pt x="6" y="33"/>
                  </a:cubicBezTo>
                  <a:cubicBezTo>
                    <a:pt x="7" y="36"/>
                    <a:pt x="8" y="38"/>
                    <a:pt x="10" y="40"/>
                  </a:cubicBezTo>
                  <a:cubicBezTo>
                    <a:pt x="11" y="41"/>
                    <a:pt x="13" y="42"/>
                    <a:pt x="15" y="43"/>
                  </a:cubicBezTo>
                  <a:cubicBezTo>
                    <a:pt x="17" y="44"/>
                    <a:pt x="19" y="44"/>
                    <a:pt x="22" y="44"/>
                  </a:cubicBezTo>
                  <a:cubicBezTo>
                    <a:pt x="24" y="44"/>
                    <a:pt x="25" y="44"/>
                    <a:pt x="27" y="44"/>
                  </a:cubicBezTo>
                  <a:cubicBezTo>
                    <a:pt x="28" y="44"/>
                    <a:pt x="29" y="44"/>
                    <a:pt x="30" y="43"/>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38">
              <a:extLst>
                <a:ext uri="{FF2B5EF4-FFF2-40B4-BE49-F238E27FC236}">
                  <a16:creationId xmlns:a16="http://schemas.microsoft.com/office/drawing/2014/main" id="{A1AE4AB3-694D-4F73-BB7E-3A429EAC46CF}"/>
                </a:ext>
              </a:extLst>
            </p:cNvPr>
            <p:cNvSpPr>
              <a:spLocks/>
            </p:cNvSpPr>
            <p:nvPr/>
          </p:nvSpPr>
          <p:spPr bwMode="auto">
            <a:xfrm>
              <a:off x="12256169" y="2532550"/>
              <a:ext cx="54865" cy="80854"/>
            </a:xfrm>
            <a:custGeom>
              <a:avLst/>
              <a:gdLst>
                <a:gd name="T0" fmla="*/ 0 w 32"/>
                <a:gd name="T1" fmla="*/ 0 h 47"/>
                <a:gd name="T2" fmla="*/ 1 w 32"/>
                <a:gd name="T3" fmla="*/ 0 h 47"/>
                <a:gd name="T4" fmla="*/ 3 w 32"/>
                <a:gd name="T5" fmla="*/ 0 h 47"/>
                <a:gd name="T6" fmla="*/ 4 w 32"/>
                <a:gd name="T7" fmla="*/ 0 h 47"/>
                <a:gd name="T8" fmla="*/ 5 w 32"/>
                <a:gd name="T9" fmla="*/ 0 h 47"/>
                <a:gd name="T10" fmla="*/ 27 w 32"/>
                <a:gd name="T11" fmla="*/ 39 h 47"/>
                <a:gd name="T12" fmla="*/ 27 w 32"/>
                <a:gd name="T13" fmla="*/ 0 h 47"/>
                <a:gd name="T14" fmla="*/ 28 w 32"/>
                <a:gd name="T15" fmla="*/ 0 h 47"/>
                <a:gd name="T16" fmla="*/ 29 w 32"/>
                <a:gd name="T17" fmla="*/ 0 h 47"/>
                <a:gd name="T18" fmla="*/ 31 w 32"/>
                <a:gd name="T19" fmla="*/ 0 h 47"/>
                <a:gd name="T20" fmla="*/ 32 w 32"/>
                <a:gd name="T21" fmla="*/ 0 h 47"/>
                <a:gd name="T22" fmla="*/ 32 w 32"/>
                <a:gd name="T23" fmla="*/ 47 h 47"/>
                <a:gd name="T24" fmla="*/ 30 w 32"/>
                <a:gd name="T25" fmla="*/ 47 h 47"/>
                <a:gd name="T26" fmla="*/ 29 w 32"/>
                <a:gd name="T27" fmla="*/ 47 h 47"/>
                <a:gd name="T28" fmla="*/ 28 w 32"/>
                <a:gd name="T29" fmla="*/ 47 h 47"/>
                <a:gd name="T30" fmla="*/ 27 w 32"/>
                <a:gd name="T31" fmla="*/ 47 h 47"/>
                <a:gd name="T32" fmla="*/ 4 w 32"/>
                <a:gd name="T33" fmla="*/ 8 h 47"/>
                <a:gd name="T34" fmla="*/ 4 w 32"/>
                <a:gd name="T35" fmla="*/ 47 h 47"/>
                <a:gd name="T36" fmla="*/ 3 w 32"/>
                <a:gd name="T37" fmla="*/ 47 h 47"/>
                <a:gd name="T38" fmla="*/ 2 w 32"/>
                <a:gd name="T39" fmla="*/ 47 h 47"/>
                <a:gd name="T40" fmla="*/ 1 w 32"/>
                <a:gd name="T41" fmla="*/ 47 h 47"/>
                <a:gd name="T42" fmla="*/ 0 w 32"/>
                <a:gd name="T43" fmla="*/ 47 h 47"/>
                <a:gd name="T44" fmla="*/ 0 w 32"/>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7">
                  <a:moveTo>
                    <a:pt x="0" y="0"/>
                  </a:moveTo>
                  <a:cubicBezTo>
                    <a:pt x="0" y="0"/>
                    <a:pt x="1" y="0"/>
                    <a:pt x="1" y="0"/>
                  </a:cubicBezTo>
                  <a:cubicBezTo>
                    <a:pt x="2" y="0"/>
                    <a:pt x="2" y="0"/>
                    <a:pt x="3" y="0"/>
                  </a:cubicBezTo>
                  <a:cubicBezTo>
                    <a:pt x="3" y="0"/>
                    <a:pt x="3" y="0"/>
                    <a:pt x="4" y="0"/>
                  </a:cubicBezTo>
                  <a:cubicBezTo>
                    <a:pt x="4" y="0"/>
                    <a:pt x="5" y="0"/>
                    <a:pt x="5" y="0"/>
                  </a:cubicBezTo>
                  <a:cubicBezTo>
                    <a:pt x="27" y="39"/>
                    <a:pt x="27" y="39"/>
                    <a:pt x="27" y="39"/>
                  </a:cubicBezTo>
                  <a:cubicBezTo>
                    <a:pt x="27" y="0"/>
                    <a:pt x="27" y="0"/>
                    <a:pt x="27" y="0"/>
                  </a:cubicBezTo>
                  <a:cubicBezTo>
                    <a:pt x="28" y="0"/>
                    <a:pt x="28" y="0"/>
                    <a:pt x="28" y="0"/>
                  </a:cubicBezTo>
                  <a:cubicBezTo>
                    <a:pt x="29" y="0"/>
                    <a:pt x="29" y="0"/>
                    <a:pt x="29" y="0"/>
                  </a:cubicBezTo>
                  <a:cubicBezTo>
                    <a:pt x="30" y="0"/>
                    <a:pt x="30" y="0"/>
                    <a:pt x="31" y="0"/>
                  </a:cubicBezTo>
                  <a:cubicBezTo>
                    <a:pt x="31" y="0"/>
                    <a:pt x="31" y="0"/>
                    <a:pt x="32" y="0"/>
                  </a:cubicBezTo>
                  <a:cubicBezTo>
                    <a:pt x="32" y="47"/>
                    <a:pt x="32" y="47"/>
                    <a:pt x="32" y="47"/>
                  </a:cubicBezTo>
                  <a:cubicBezTo>
                    <a:pt x="31" y="47"/>
                    <a:pt x="31" y="47"/>
                    <a:pt x="30" y="47"/>
                  </a:cubicBezTo>
                  <a:cubicBezTo>
                    <a:pt x="30" y="47"/>
                    <a:pt x="30" y="47"/>
                    <a:pt x="29" y="47"/>
                  </a:cubicBezTo>
                  <a:cubicBezTo>
                    <a:pt x="29" y="47"/>
                    <a:pt x="28" y="47"/>
                    <a:pt x="28" y="47"/>
                  </a:cubicBezTo>
                  <a:cubicBezTo>
                    <a:pt x="27" y="47"/>
                    <a:pt x="27" y="47"/>
                    <a:pt x="27" y="47"/>
                  </a:cubicBezTo>
                  <a:cubicBezTo>
                    <a:pt x="4" y="8"/>
                    <a:pt x="4" y="8"/>
                    <a:pt x="4" y="8"/>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39">
              <a:extLst>
                <a:ext uri="{FF2B5EF4-FFF2-40B4-BE49-F238E27FC236}">
                  <a16:creationId xmlns:a16="http://schemas.microsoft.com/office/drawing/2014/main" id="{A3DCDE45-B9F0-4286-BCDA-00DE22599A26}"/>
                </a:ext>
              </a:extLst>
            </p:cNvPr>
            <p:cNvSpPr>
              <a:spLocks/>
            </p:cNvSpPr>
            <p:nvPr/>
          </p:nvSpPr>
          <p:spPr bwMode="auto">
            <a:xfrm>
              <a:off x="12350018" y="2532550"/>
              <a:ext cx="44759"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5 w 26"/>
                <a:gd name="T31" fmla="*/ 43 h 47"/>
                <a:gd name="T32" fmla="*/ 26 w 26"/>
                <a:gd name="T33" fmla="*/ 43 h 47"/>
                <a:gd name="T34" fmla="*/ 26 w 26"/>
                <a:gd name="T35" fmla="*/ 45 h 47"/>
                <a:gd name="T36" fmla="*/ 26 w 26"/>
                <a:gd name="T37" fmla="*/ 46 h 47"/>
                <a:gd name="T38" fmla="*/ 25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6" y="43"/>
                    <a:pt x="26" y="43"/>
                    <a:pt x="26" y="43"/>
                  </a:cubicBezTo>
                  <a:cubicBezTo>
                    <a:pt x="26" y="44"/>
                    <a:pt x="26" y="44"/>
                    <a:pt x="26" y="45"/>
                  </a:cubicBezTo>
                  <a:cubicBezTo>
                    <a:pt x="26" y="45"/>
                    <a:pt x="26" y="45"/>
                    <a:pt x="26" y="46"/>
                  </a:cubicBezTo>
                  <a:cubicBezTo>
                    <a:pt x="26" y="46"/>
                    <a:pt x="26"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40">
              <a:extLst>
                <a:ext uri="{FF2B5EF4-FFF2-40B4-BE49-F238E27FC236}">
                  <a16:creationId xmlns:a16="http://schemas.microsoft.com/office/drawing/2014/main" id="{F385CB94-4D72-4C06-A4E9-CCAFC71153E5}"/>
                </a:ext>
              </a:extLst>
            </p:cNvPr>
            <p:cNvSpPr>
              <a:spLocks/>
            </p:cNvSpPr>
            <p:nvPr/>
          </p:nvSpPr>
          <p:spPr bwMode="auto">
            <a:xfrm>
              <a:off x="12427262" y="2531106"/>
              <a:ext cx="51256" cy="82298"/>
            </a:xfrm>
            <a:custGeom>
              <a:avLst/>
              <a:gdLst>
                <a:gd name="T0" fmla="*/ 0 w 30"/>
                <a:gd name="T1" fmla="*/ 1 h 48"/>
                <a:gd name="T2" fmla="*/ 3 w 30"/>
                <a:gd name="T3" fmla="*/ 1 h 48"/>
                <a:gd name="T4" fmla="*/ 5 w 30"/>
                <a:gd name="T5" fmla="*/ 0 h 48"/>
                <a:gd name="T6" fmla="*/ 7 w 30"/>
                <a:gd name="T7" fmla="*/ 0 h 48"/>
                <a:gd name="T8" fmla="*/ 10 w 30"/>
                <a:gd name="T9" fmla="*/ 0 h 48"/>
                <a:gd name="T10" fmla="*/ 16 w 30"/>
                <a:gd name="T11" fmla="*/ 1 h 48"/>
                <a:gd name="T12" fmla="*/ 21 w 30"/>
                <a:gd name="T13" fmla="*/ 3 h 48"/>
                <a:gd name="T14" fmla="*/ 25 w 30"/>
                <a:gd name="T15" fmla="*/ 7 h 48"/>
                <a:gd name="T16" fmla="*/ 26 w 30"/>
                <a:gd name="T17" fmla="*/ 14 h 48"/>
                <a:gd name="T18" fmla="*/ 25 w 30"/>
                <a:gd name="T19" fmla="*/ 19 h 48"/>
                <a:gd name="T20" fmla="*/ 23 w 30"/>
                <a:gd name="T21" fmla="*/ 23 h 48"/>
                <a:gd name="T22" fmla="*/ 20 w 30"/>
                <a:gd name="T23" fmla="*/ 25 h 48"/>
                <a:gd name="T24" fmla="*/ 16 w 30"/>
                <a:gd name="T25" fmla="*/ 27 h 48"/>
                <a:gd name="T26" fmla="*/ 15 w 30"/>
                <a:gd name="T27" fmla="*/ 28 h 48"/>
                <a:gd name="T28" fmla="*/ 30 w 30"/>
                <a:gd name="T29" fmla="*/ 48 h 48"/>
                <a:gd name="T30" fmla="*/ 29 w 30"/>
                <a:gd name="T31" fmla="*/ 48 h 48"/>
                <a:gd name="T32" fmla="*/ 28 w 30"/>
                <a:gd name="T33" fmla="*/ 48 h 48"/>
                <a:gd name="T34" fmla="*/ 26 w 30"/>
                <a:gd name="T35" fmla="*/ 48 h 48"/>
                <a:gd name="T36" fmla="*/ 25 w 30"/>
                <a:gd name="T37" fmla="*/ 48 h 48"/>
                <a:gd name="T38" fmla="*/ 9 w 30"/>
                <a:gd name="T39" fmla="*/ 26 h 48"/>
                <a:gd name="T40" fmla="*/ 9 w 30"/>
                <a:gd name="T41" fmla="*/ 26 h 48"/>
                <a:gd name="T42" fmla="*/ 10 w 30"/>
                <a:gd name="T43" fmla="*/ 25 h 48"/>
                <a:gd name="T44" fmla="*/ 14 w 30"/>
                <a:gd name="T45" fmla="*/ 24 h 48"/>
                <a:gd name="T46" fmla="*/ 18 w 30"/>
                <a:gd name="T47" fmla="*/ 22 h 48"/>
                <a:gd name="T48" fmla="*/ 21 w 30"/>
                <a:gd name="T49" fmla="*/ 18 h 48"/>
                <a:gd name="T50" fmla="*/ 22 w 30"/>
                <a:gd name="T51" fmla="*/ 14 h 48"/>
                <a:gd name="T52" fmla="*/ 18 w 30"/>
                <a:gd name="T53" fmla="*/ 7 h 48"/>
                <a:gd name="T54" fmla="*/ 10 w 30"/>
                <a:gd name="T55" fmla="*/ 4 h 48"/>
                <a:gd name="T56" fmla="*/ 8 w 30"/>
                <a:gd name="T57" fmla="*/ 4 h 48"/>
                <a:gd name="T58" fmla="*/ 5 w 30"/>
                <a:gd name="T59" fmla="*/ 4 h 48"/>
                <a:gd name="T60" fmla="*/ 5 w 30"/>
                <a:gd name="T61" fmla="*/ 48 h 48"/>
                <a:gd name="T62" fmla="*/ 4 w 30"/>
                <a:gd name="T63" fmla="*/ 48 h 48"/>
                <a:gd name="T64" fmla="*/ 2 w 30"/>
                <a:gd name="T65" fmla="*/ 48 h 48"/>
                <a:gd name="T66" fmla="*/ 1 w 30"/>
                <a:gd name="T67" fmla="*/ 48 h 48"/>
                <a:gd name="T68" fmla="*/ 0 w 30"/>
                <a:gd name="T69" fmla="*/ 48 h 48"/>
                <a:gd name="T70" fmla="*/ 0 w 30"/>
                <a:gd name="T7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8">
                  <a:moveTo>
                    <a:pt x="0" y="1"/>
                  </a:moveTo>
                  <a:cubicBezTo>
                    <a:pt x="1" y="1"/>
                    <a:pt x="2" y="1"/>
                    <a:pt x="3" y="1"/>
                  </a:cubicBezTo>
                  <a:cubicBezTo>
                    <a:pt x="3" y="1"/>
                    <a:pt x="4" y="1"/>
                    <a:pt x="5" y="0"/>
                  </a:cubicBezTo>
                  <a:cubicBezTo>
                    <a:pt x="6" y="0"/>
                    <a:pt x="6" y="0"/>
                    <a:pt x="7" y="0"/>
                  </a:cubicBezTo>
                  <a:cubicBezTo>
                    <a:pt x="8" y="0"/>
                    <a:pt x="9" y="0"/>
                    <a:pt x="10" y="0"/>
                  </a:cubicBezTo>
                  <a:cubicBezTo>
                    <a:pt x="12" y="0"/>
                    <a:pt x="14" y="1"/>
                    <a:pt x="16" y="1"/>
                  </a:cubicBezTo>
                  <a:cubicBezTo>
                    <a:pt x="18" y="1"/>
                    <a:pt x="19" y="2"/>
                    <a:pt x="21" y="3"/>
                  </a:cubicBezTo>
                  <a:cubicBezTo>
                    <a:pt x="23" y="4"/>
                    <a:pt x="24" y="6"/>
                    <a:pt x="25" y="7"/>
                  </a:cubicBezTo>
                  <a:cubicBezTo>
                    <a:pt x="26" y="9"/>
                    <a:pt x="26" y="11"/>
                    <a:pt x="26" y="14"/>
                  </a:cubicBezTo>
                  <a:cubicBezTo>
                    <a:pt x="26" y="16"/>
                    <a:pt x="26" y="17"/>
                    <a:pt x="25" y="19"/>
                  </a:cubicBezTo>
                  <a:cubicBezTo>
                    <a:pt x="25" y="20"/>
                    <a:pt x="24" y="21"/>
                    <a:pt x="23" y="23"/>
                  </a:cubicBezTo>
                  <a:cubicBezTo>
                    <a:pt x="22" y="24"/>
                    <a:pt x="21" y="25"/>
                    <a:pt x="20" y="25"/>
                  </a:cubicBezTo>
                  <a:cubicBezTo>
                    <a:pt x="18" y="26"/>
                    <a:pt x="17" y="27"/>
                    <a:pt x="16" y="27"/>
                  </a:cubicBezTo>
                  <a:cubicBezTo>
                    <a:pt x="15" y="28"/>
                    <a:pt x="15" y="28"/>
                    <a:pt x="15" y="28"/>
                  </a:cubicBezTo>
                  <a:cubicBezTo>
                    <a:pt x="30" y="48"/>
                    <a:pt x="30" y="48"/>
                    <a:pt x="30" y="48"/>
                  </a:cubicBezTo>
                  <a:cubicBezTo>
                    <a:pt x="30" y="48"/>
                    <a:pt x="29" y="48"/>
                    <a:pt x="29" y="48"/>
                  </a:cubicBezTo>
                  <a:cubicBezTo>
                    <a:pt x="28" y="48"/>
                    <a:pt x="28" y="48"/>
                    <a:pt x="28" y="48"/>
                  </a:cubicBezTo>
                  <a:cubicBezTo>
                    <a:pt x="27" y="48"/>
                    <a:pt x="27" y="48"/>
                    <a:pt x="26" y="48"/>
                  </a:cubicBezTo>
                  <a:cubicBezTo>
                    <a:pt x="26" y="48"/>
                    <a:pt x="25" y="48"/>
                    <a:pt x="25" y="48"/>
                  </a:cubicBezTo>
                  <a:cubicBezTo>
                    <a:pt x="9" y="26"/>
                    <a:pt x="9" y="26"/>
                    <a:pt x="9" y="26"/>
                  </a:cubicBezTo>
                  <a:cubicBezTo>
                    <a:pt x="9" y="26"/>
                    <a:pt x="9" y="26"/>
                    <a:pt x="9" y="26"/>
                  </a:cubicBezTo>
                  <a:cubicBezTo>
                    <a:pt x="10" y="25"/>
                    <a:pt x="10" y="25"/>
                    <a:pt x="10" y="25"/>
                  </a:cubicBezTo>
                  <a:cubicBezTo>
                    <a:pt x="12" y="25"/>
                    <a:pt x="13" y="25"/>
                    <a:pt x="14" y="24"/>
                  </a:cubicBezTo>
                  <a:cubicBezTo>
                    <a:pt x="16" y="23"/>
                    <a:pt x="17" y="23"/>
                    <a:pt x="18" y="22"/>
                  </a:cubicBezTo>
                  <a:cubicBezTo>
                    <a:pt x="19" y="21"/>
                    <a:pt x="20" y="20"/>
                    <a:pt x="21" y="18"/>
                  </a:cubicBezTo>
                  <a:cubicBezTo>
                    <a:pt x="21" y="17"/>
                    <a:pt x="22" y="16"/>
                    <a:pt x="22" y="14"/>
                  </a:cubicBezTo>
                  <a:cubicBezTo>
                    <a:pt x="22" y="11"/>
                    <a:pt x="21" y="8"/>
                    <a:pt x="18" y="7"/>
                  </a:cubicBezTo>
                  <a:cubicBezTo>
                    <a:pt x="16" y="5"/>
                    <a:pt x="14" y="4"/>
                    <a:pt x="10" y="4"/>
                  </a:cubicBezTo>
                  <a:cubicBezTo>
                    <a:pt x="9" y="4"/>
                    <a:pt x="8" y="4"/>
                    <a:pt x="8" y="4"/>
                  </a:cubicBezTo>
                  <a:cubicBezTo>
                    <a:pt x="7" y="4"/>
                    <a:pt x="6" y="4"/>
                    <a:pt x="5" y="4"/>
                  </a:cubicBezTo>
                  <a:cubicBezTo>
                    <a:pt x="5" y="48"/>
                    <a:pt x="5" y="48"/>
                    <a:pt x="5" y="48"/>
                  </a:cubicBezTo>
                  <a:cubicBezTo>
                    <a:pt x="4" y="48"/>
                    <a:pt x="4" y="48"/>
                    <a:pt x="4" y="48"/>
                  </a:cubicBezTo>
                  <a:cubicBezTo>
                    <a:pt x="3" y="48"/>
                    <a:pt x="3" y="48"/>
                    <a:pt x="2" y="48"/>
                  </a:cubicBezTo>
                  <a:cubicBezTo>
                    <a:pt x="2" y="48"/>
                    <a:pt x="2" y="48"/>
                    <a:pt x="1" y="48"/>
                  </a:cubicBezTo>
                  <a:cubicBezTo>
                    <a:pt x="1" y="48"/>
                    <a:pt x="1" y="48"/>
                    <a:pt x="0" y="4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41">
              <a:extLst>
                <a:ext uri="{FF2B5EF4-FFF2-40B4-BE49-F238E27FC236}">
                  <a16:creationId xmlns:a16="http://schemas.microsoft.com/office/drawing/2014/main" id="{37614ED9-EE3C-4C19-A3CA-5BAB862C4045}"/>
                </a:ext>
              </a:extLst>
            </p:cNvPr>
            <p:cNvSpPr>
              <a:spLocks/>
            </p:cNvSpPr>
            <p:nvPr/>
          </p:nvSpPr>
          <p:spPr bwMode="auto">
            <a:xfrm>
              <a:off x="11255599" y="3086255"/>
              <a:ext cx="72191" cy="80854"/>
            </a:xfrm>
            <a:custGeom>
              <a:avLst/>
              <a:gdLst>
                <a:gd name="T0" fmla="*/ 2 w 42"/>
                <a:gd name="T1" fmla="*/ 0 h 47"/>
                <a:gd name="T2" fmla="*/ 4 w 42"/>
                <a:gd name="T3" fmla="*/ 0 h 47"/>
                <a:gd name="T4" fmla="*/ 5 w 42"/>
                <a:gd name="T5" fmla="*/ 0 h 47"/>
                <a:gd name="T6" fmla="*/ 7 w 42"/>
                <a:gd name="T7" fmla="*/ 0 h 47"/>
                <a:gd name="T8" fmla="*/ 8 w 42"/>
                <a:gd name="T9" fmla="*/ 0 h 47"/>
                <a:gd name="T10" fmla="*/ 21 w 42"/>
                <a:gd name="T11" fmla="*/ 32 h 47"/>
                <a:gd name="T12" fmla="*/ 34 w 42"/>
                <a:gd name="T13" fmla="*/ 0 h 47"/>
                <a:gd name="T14" fmla="*/ 36 w 42"/>
                <a:gd name="T15" fmla="*/ 0 h 47"/>
                <a:gd name="T16" fmla="*/ 37 w 42"/>
                <a:gd name="T17" fmla="*/ 0 h 47"/>
                <a:gd name="T18" fmla="*/ 39 w 42"/>
                <a:gd name="T19" fmla="*/ 0 h 47"/>
                <a:gd name="T20" fmla="*/ 40 w 42"/>
                <a:gd name="T21" fmla="*/ 0 h 47"/>
                <a:gd name="T22" fmla="*/ 42 w 42"/>
                <a:gd name="T23" fmla="*/ 47 h 47"/>
                <a:gd name="T24" fmla="*/ 41 w 42"/>
                <a:gd name="T25" fmla="*/ 47 h 47"/>
                <a:gd name="T26" fmla="*/ 40 w 42"/>
                <a:gd name="T27" fmla="*/ 47 h 47"/>
                <a:gd name="T28" fmla="*/ 39 w 42"/>
                <a:gd name="T29" fmla="*/ 47 h 47"/>
                <a:gd name="T30" fmla="*/ 38 w 42"/>
                <a:gd name="T31" fmla="*/ 47 h 47"/>
                <a:gd name="T32" fmla="*/ 36 w 42"/>
                <a:gd name="T33" fmla="*/ 7 h 47"/>
                <a:gd name="T34" fmla="*/ 23 w 42"/>
                <a:gd name="T35" fmla="*/ 38 h 47"/>
                <a:gd name="T36" fmla="*/ 22 w 42"/>
                <a:gd name="T37" fmla="*/ 38 h 47"/>
                <a:gd name="T38" fmla="*/ 21 w 42"/>
                <a:gd name="T39" fmla="*/ 38 h 47"/>
                <a:gd name="T40" fmla="*/ 20 w 42"/>
                <a:gd name="T41" fmla="*/ 38 h 47"/>
                <a:gd name="T42" fmla="*/ 19 w 42"/>
                <a:gd name="T43" fmla="*/ 38 h 47"/>
                <a:gd name="T44" fmla="*/ 7 w 42"/>
                <a:gd name="T45" fmla="*/ 7 h 47"/>
                <a:gd name="T46" fmla="*/ 5 w 42"/>
                <a:gd name="T47" fmla="*/ 47 h 47"/>
                <a:gd name="T48" fmla="*/ 4 w 42"/>
                <a:gd name="T49" fmla="*/ 47 h 47"/>
                <a:gd name="T50" fmla="*/ 2 w 42"/>
                <a:gd name="T51" fmla="*/ 47 h 47"/>
                <a:gd name="T52" fmla="*/ 1 w 42"/>
                <a:gd name="T53" fmla="*/ 47 h 47"/>
                <a:gd name="T54" fmla="*/ 0 w 42"/>
                <a:gd name="T55" fmla="*/ 47 h 47"/>
                <a:gd name="T56" fmla="*/ 2 w 42"/>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7">
                  <a:moveTo>
                    <a:pt x="2" y="0"/>
                  </a:moveTo>
                  <a:cubicBezTo>
                    <a:pt x="3" y="0"/>
                    <a:pt x="3" y="0"/>
                    <a:pt x="4" y="0"/>
                  </a:cubicBezTo>
                  <a:cubicBezTo>
                    <a:pt x="4" y="0"/>
                    <a:pt x="5" y="0"/>
                    <a:pt x="5" y="0"/>
                  </a:cubicBezTo>
                  <a:cubicBezTo>
                    <a:pt x="6" y="0"/>
                    <a:pt x="6" y="0"/>
                    <a:pt x="7" y="0"/>
                  </a:cubicBezTo>
                  <a:cubicBezTo>
                    <a:pt x="7" y="0"/>
                    <a:pt x="8" y="0"/>
                    <a:pt x="8" y="0"/>
                  </a:cubicBezTo>
                  <a:cubicBezTo>
                    <a:pt x="21" y="32"/>
                    <a:pt x="21" y="32"/>
                    <a:pt x="21" y="32"/>
                  </a:cubicBezTo>
                  <a:cubicBezTo>
                    <a:pt x="34" y="0"/>
                    <a:pt x="34" y="0"/>
                    <a:pt x="34" y="0"/>
                  </a:cubicBezTo>
                  <a:cubicBezTo>
                    <a:pt x="35" y="0"/>
                    <a:pt x="35" y="0"/>
                    <a:pt x="36" y="0"/>
                  </a:cubicBezTo>
                  <a:cubicBezTo>
                    <a:pt x="36" y="0"/>
                    <a:pt x="37" y="0"/>
                    <a:pt x="37" y="0"/>
                  </a:cubicBezTo>
                  <a:cubicBezTo>
                    <a:pt x="38" y="0"/>
                    <a:pt x="38" y="0"/>
                    <a:pt x="39" y="0"/>
                  </a:cubicBezTo>
                  <a:cubicBezTo>
                    <a:pt x="39" y="0"/>
                    <a:pt x="40" y="0"/>
                    <a:pt x="40" y="0"/>
                  </a:cubicBezTo>
                  <a:cubicBezTo>
                    <a:pt x="42" y="47"/>
                    <a:pt x="42" y="47"/>
                    <a:pt x="42" y="47"/>
                  </a:cubicBezTo>
                  <a:cubicBezTo>
                    <a:pt x="42" y="47"/>
                    <a:pt x="42" y="47"/>
                    <a:pt x="41" y="47"/>
                  </a:cubicBezTo>
                  <a:cubicBezTo>
                    <a:pt x="41" y="47"/>
                    <a:pt x="41" y="47"/>
                    <a:pt x="40" y="47"/>
                  </a:cubicBezTo>
                  <a:cubicBezTo>
                    <a:pt x="40" y="47"/>
                    <a:pt x="39" y="47"/>
                    <a:pt x="39" y="47"/>
                  </a:cubicBezTo>
                  <a:cubicBezTo>
                    <a:pt x="38" y="47"/>
                    <a:pt x="38" y="47"/>
                    <a:pt x="38" y="47"/>
                  </a:cubicBezTo>
                  <a:cubicBezTo>
                    <a:pt x="36" y="7"/>
                    <a:pt x="36" y="7"/>
                    <a:pt x="36" y="7"/>
                  </a:cubicBezTo>
                  <a:cubicBezTo>
                    <a:pt x="23" y="38"/>
                    <a:pt x="23" y="38"/>
                    <a:pt x="23" y="38"/>
                  </a:cubicBezTo>
                  <a:cubicBezTo>
                    <a:pt x="23" y="38"/>
                    <a:pt x="22" y="38"/>
                    <a:pt x="22" y="38"/>
                  </a:cubicBezTo>
                  <a:cubicBezTo>
                    <a:pt x="22" y="38"/>
                    <a:pt x="22" y="38"/>
                    <a:pt x="21" y="38"/>
                  </a:cubicBezTo>
                  <a:cubicBezTo>
                    <a:pt x="21" y="38"/>
                    <a:pt x="21" y="38"/>
                    <a:pt x="20" y="38"/>
                  </a:cubicBezTo>
                  <a:cubicBezTo>
                    <a:pt x="20" y="38"/>
                    <a:pt x="20" y="38"/>
                    <a:pt x="19" y="38"/>
                  </a:cubicBezTo>
                  <a:cubicBezTo>
                    <a:pt x="7" y="7"/>
                    <a:pt x="7" y="7"/>
                    <a:pt x="7" y="7"/>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42">
              <a:extLst>
                <a:ext uri="{FF2B5EF4-FFF2-40B4-BE49-F238E27FC236}">
                  <a16:creationId xmlns:a16="http://schemas.microsoft.com/office/drawing/2014/main" id="{A0337D2B-01A6-42F8-9F0A-8693A6EE06E8}"/>
                </a:ext>
              </a:extLst>
            </p:cNvPr>
            <p:cNvSpPr>
              <a:spLocks noEditPoints="1"/>
            </p:cNvSpPr>
            <p:nvPr/>
          </p:nvSpPr>
          <p:spPr bwMode="auto">
            <a:xfrm>
              <a:off x="11366774" y="3086255"/>
              <a:ext cx="63528" cy="80854"/>
            </a:xfrm>
            <a:custGeom>
              <a:avLst/>
              <a:gdLst>
                <a:gd name="T0" fmla="*/ 16 w 37"/>
                <a:gd name="T1" fmla="*/ 0 h 47"/>
                <a:gd name="T2" fmla="*/ 17 w 37"/>
                <a:gd name="T3" fmla="*/ 0 h 47"/>
                <a:gd name="T4" fmla="*/ 19 w 37"/>
                <a:gd name="T5" fmla="*/ 0 h 47"/>
                <a:gd name="T6" fmla="*/ 20 w 37"/>
                <a:gd name="T7" fmla="*/ 0 h 47"/>
                <a:gd name="T8" fmla="*/ 21 w 37"/>
                <a:gd name="T9" fmla="*/ 0 h 47"/>
                <a:gd name="T10" fmla="*/ 37 w 37"/>
                <a:gd name="T11" fmla="*/ 47 h 47"/>
                <a:gd name="T12" fmla="*/ 36 w 37"/>
                <a:gd name="T13" fmla="*/ 47 h 47"/>
                <a:gd name="T14" fmla="*/ 35 w 37"/>
                <a:gd name="T15" fmla="*/ 47 h 47"/>
                <a:gd name="T16" fmla="*/ 33 w 37"/>
                <a:gd name="T17" fmla="*/ 47 h 47"/>
                <a:gd name="T18" fmla="*/ 32 w 37"/>
                <a:gd name="T19" fmla="*/ 47 h 47"/>
                <a:gd name="T20" fmla="*/ 28 w 37"/>
                <a:gd name="T21" fmla="*/ 35 h 47"/>
                <a:gd name="T22" fmla="*/ 9 w 37"/>
                <a:gd name="T23" fmla="*/ 35 h 47"/>
                <a:gd name="T24" fmla="*/ 5 w 37"/>
                <a:gd name="T25" fmla="*/ 47 h 47"/>
                <a:gd name="T26" fmla="*/ 4 w 37"/>
                <a:gd name="T27" fmla="*/ 47 h 47"/>
                <a:gd name="T28" fmla="*/ 3 w 37"/>
                <a:gd name="T29" fmla="*/ 47 h 47"/>
                <a:gd name="T30" fmla="*/ 1 w 37"/>
                <a:gd name="T31" fmla="*/ 47 h 47"/>
                <a:gd name="T32" fmla="*/ 0 w 37"/>
                <a:gd name="T33" fmla="*/ 47 h 47"/>
                <a:gd name="T34" fmla="*/ 16 w 37"/>
                <a:gd name="T35" fmla="*/ 0 h 47"/>
                <a:gd name="T36" fmla="*/ 27 w 37"/>
                <a:gd name="T37" fmla="*/ 31 h 47"/>
                <a:gd name="T38" fmla="*/ 19 w 37"/>
                <a:gd name="T39" fmla="*/ 5 h 47"/>
                <a:gd name="T40" fmla="*/ 10 w 37"/>
                <a:gd name="T41" fmla="*/ 31 h 47"/>
                <a:gd name="T42" fmla="*/ 27 w 37"/>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16" y="0"/>
                  </a:moveTo>
                  <a:cubicBezTo>
                    <a:pt x="16" y="0"/>
                    <a:pt x="17" y="0"/>
                    <a:pt x="17" y="0"/>
                  </a:cubicBezTo>
                  <a:cubicBezTo>
                    <a:pt x="18" y="0"/>
                    <a:pt x="18" y="0"/>
                    <a:pt x="19" y="0"/>
                  </a:cubicBezTo>
                  <a:cubicBezTo>
                    <a:pt x="19" y="0"/>
                    <a:pt x="20" y="0"/>
                    <a:pt x="20" y="0"/>
                  </a:cubicBezTo>
                  <a:cubicBezTo>
                    <a:pt x="21" y="0"/>
                    <a:pt x="21" y="0"/>
                    <a:pt x="21" y="0"/>
                  </a:cubicBezTo>
                  <a:cubicBezTo>
                    <a:pt x="37" y="47"/>
                    <a:pt x="37" y="47"/>
                    <a:pt x="37" y="47"/>
                  </a:cubicBezTo>
                  <a:cubicBezTo>
                    <a:pt x="37" y="47"/>
                    <a:pt x="37" y="47"/>
                    <a:pt x="36" y="47"/>
                  </a:cubicBezTo>
                  <a:cubicBezTo>
                    <a:pt x="36" y="47"/>
                    <a:pt x="35" y="47"/>
                    <a:pt x="35" y="47"/>
                  </a:cubicBezTo>
                  <a:cubicBezTo>
                    <a:pt x="34" y="47"/>
                    <a:pt x="34" y="47"/>
                    <a:pt x="33" y="47"/>
                  </a:cubicBezTo>
                  <a:cubicBezTo>
                    <a:pt x="33" y="47"/>
                    <a:pt x="33" y="47"/>
                    <a:pt x="32" y="47"/>
                  </a:cubicBezTo>
                  <a:cubicBezTo>
                    <a:pt x="28" y="35"/>
                    <a:pt x="28" y="35"/>
                    <a:pt x="28" y="35"/>
                  </a:cubicBezTo>
                  <a:cubicBezTo>
                    <a:pt x="9" y="35"/>
                    <a:pt x="9" y="35"/>
                    <a:pt x="9" y="35"/>
                  </a:cubicBezTo>
                  <a:cubicBezTo>
                    <a:pt x="5" y="47"/>
                    <a:pt x="5" y="47"/>
                    <a:pt x="5" y="47"/>
                  </a:cubicBezTo>
                  <a:cubicBezTo>
                    <a:pt x="5" y="47"/>
                    <a:pt x="4" y="47"/>
                    <a:pt x="4" y="47"/>
                  </a:cubicBezTo>
                  <a:cubicBezTo>
                    <a:pt x="3" y="47"/>
                    <a:pt x="3" y="47"/>
                    <a:pt x="3" y="47"/>
                  </a:cubicBezTo>
                  <a:cubicBezTo>
                    <a:pt x="2" y="47"/>
                    <a:pt x="2" y="47"/>
                    <a:pt x="1" y="47"/>
                  </a:cubicBezTo>
                  <a:cubicBezTo>
                    <a:pt x="1" y="47"/>
                    <a:pt x="0" y="47"/>
                    <a:pt x="0" y="47"/>
                  </a:cubicBezTo>
                  <a:lnTo>
                    <a:pt x="16" y="0"/>
                  </a:lnTo>
                  <a:close/>
                  <a:moveTo>
                    <a:pt x="27" y="31"/>
                  </a:moveTo>
                  <a:cubicBezTo>
                    <a:pt x="19" y="5"/>
                    <a:pt x="19" y="5"/>
                    <a:pt x="19" y="5"/>
                  </a:cubicBezTo>
                  <a:cubicBezTo>
                    <a:pt x="10" y="31"/>
                    <a:pt x="10" y="31"/>
                    <a:pt x="10" y="31"/>
                  </a:cubicBez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43">
              <a:extLst>
                <a:ext uri="{FF2B5EF4-FFF2-40B4-BE49-F238E27FC236}">
                  <a16:creationId xmlns:a16="http://schemas.microsoft.com/office/drawing/2014/main" id="{641B9441-DAFB-4CC9-9BDF-32F776E6AA55}"/>
                </a:ext>
              </a:extLst>
            </p:cNvPr>
            <p:cNvSpPr>
              <a:spLocks noEditPoints="1"/>
            </p:cNvSpPr>
            <p:nvPr/>
          </p:nvSpPr>
          <p:spPr bwMode="auto">
            <a:xfrm>
              <a:off x="11471451" y="3084811"/>
              <a:ext cx="59919" cy="83742"/>
            </a:xfrm>
            <a:custGeom>
              <a:avLst/>
              <a:gdLst>
                <a:gd name="T0" fmla="*/ 0 w 35"/>
                <a:gd name="T1" fmla="*/ 1 h 49"/>
                <a:gd name="T2" fmla="*/ 2 w 35"/>
                <a:gd name="T3" fmla="*/ 1 h 49"/>
                <a:gd name="T4" fmla="*/ 5 w 35"/>
                <a:gd name="T5" fmla="*/ 0 h 49"/>
                <a:gd name="T6" fmla="*/ 8 w 35"/>
                <a:gd name="T7" fmla="*/ 0 h 49"/>
                <a:gd name="T8" fmla="*/ 11 w 35"/>
                <a:gd name="T9" fmla="*/ 0 h 49"/>
                <a:gd name="T10" fmla="*/ 22 w 35"/>
                <a:gd name="T11" fmla="*/ 2 h 49"/>
                <a:gd name="T12" fmla="*/ 29 w 35"/>
                <a:gd name="T13" fmla="*/ 7 h 49"/>
                <a:gd name="T14" fmla="*/ 34 w 35"/>
                <a:gd name="T15" fmla="*/ 14 h 49"/>
                <a:gd name="T16" fmla="*/ 35 w 35"/>
                <a:gd name="T17" fmla="*/ 25 h 49"/>
                <a:gd name="T18" fmla="*/ 11 w 35"/>
                <a:gd name="T19" fmla="*/ 49 h 49"/>
                <a:gd name="T20" fmla="*/ 8 w 35"/>
                <a:gd name="T21" fmla="*/ 49 h 49"/>
                <a:gd name="T22" fmla="*/ 5 w 35"/>
                <a:gd name="T23" fmla="*/ 49 h 49"/>
                <a:gd name="T24" fmla="*/ 2 w 35"/>
                <a:gd name="T25" fmla="*/ 49 h 49"/>
                <a:gd name="T26" fmla="*/ 0 w 35"/>
                <a:gd name="T27" fmla="*/ 48 h 49"/>
                <a:gd name="T28" fmla="*/ 0 w 35"/>
                <a:gd name="T29" fmla="*/ 1 h 49"/>
                <a:gd name="T30" fmla="*/ 5 w 35"/>
                <a:gd name="T31" fmla="*/ 44 h 49"/>
                <a:gd name="T32" fmla="*/ 7 w 35"/>
                <a:gd name="T33" fmla="*/ 45 h 49"/>
                <a:gd name="T34" fmla="*/ 11 w 35"/>
                <a:gd name="T35" fmla="*/ 45 h 49"/>
                <a:gd name="T36" fmla="*/ 19 w 35"/>
                <a:gd name="T37" fmla="*/ 44 h 49"/>
                <a:gd name="T38" fmla="*/ 25 w 35"/>
                <a:gd name="T39" fmla="*/ 40 h 49"/>
                <a:gd name="T40" fmla="*/ 29 w 35"/>
                <a:gd name="T41" fmla="*/ 34 h 49"/>
                <a:gd name="T42" fmla="*/ 30 w 35"/>
                <a:gd name="T43" fmla="*/ 24 h 49"/>
                <a:gd name="T44" fmla="*/ 25 w 35"/>
                <a:gd name="T45" fmla="*/ 9 h 49"/>
                <a:gd name="T46" fmla="*/ 11 w 35"/>
                <a:gd name="T47" fmla="*/ 5 h 49"/>
                <a:gd name="T48" fmla="*/ 7 w 35"/>
                <a:gd name="T49" fmla="*/ 5 h 49"/>
                <a:gd name="T50" fmla="*/ 5 w 35"/>
                <a:gd name="T51" fmla="*/ 5 h 49"/>
                <a:gd name="T52" fmla="*/ 5 w 35"/>
                <a:gd name="T5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0" y="1"/>
                  </a:moveTo>
                  <a:cubicBezTo>
                    <a:pt x="1" y="1"/>
                    <a:pt x="1" y="1"/>
                    <a:pt x="2" y="1"/>
                  </a:cubicBezTo>
                  <a:cubicBezTo>
                    <a:pt x="3" y="1"/>
                    <a:pt x="4" y="1"/>
                    <a:pt x="5" y="0"/>
                  </a:cubicBezTo>
                  <a:cubicBezTo>
                    <a:pt x="6" y="0"/>
                    <a:pt x="7" y="0"/>
                    <a:pt x="8" y="0"/>
                  </a:cubicBezTo>
                  <a:cubicBezTo>
                    <a:pt x="9" y="0"/>
                    <a:pt x="10" y="0"/>
                    <a:pt x="11" y="0"/>
                  </a:cubicBezTo>
                  <a:cubicBezTo>
                    <a:pt x="15" y="0"/>
                    <a:pt x="19" y="1"/>
                    <a:pt x="22" y="2"/>
                  </a:cubicBezTo>
                  <a:cubicBezTo>
                    <a:pt x="25" y="3"/>
                    <a:pt x="27" y="5"/>
                    <a:pt x="29" y="7"/>
                  </a:cubicBezTo>
                  <a:cubicBezTo>
                    <a:pt x="31" y="9"/>
                    <a:pt x="33" y="11"/>
                    <a:pt x="34" y="14"/>
                  </a:cubicBezTo>
                  <a:cubicBezTo>
                    <a:pt x="35" y="17"/>
                    <a:pt x="35" y="21"/>
                    <a:pt x="35" y="25"/>
                  </a:cubicBezTo>
                  <a:cubicBezTo>
                    <a:pt x="35" y="41"/>
                    <a:pt x="27" y="49"/>
                    <a:pt x="11" y="49"/>
                  </a:cubicBezTo>
                  <a:cubicBezTo>
                    <a:pt x="10" y="49"/>
                    <a:pt x="9" y="49"/>
                    <a:pt x="8" y="49"/>
                  </a:cubicBezTo>
                  <a:cubicBezTo>
                    <a:pt x="7" y="49"/>
                    <a:pt x="6" y="49"/>
                    <a:pt x="5" y="49"/>
                  </a:cubicBezTo>
                  <a:cubicBezTo>
                    <a:pt x="4" y="49"/>
                    <a:pt x="3" y="49"/>
                    <a:pt x="2" y="49"/>
                  </a:cubicBezTo>
                  <a:cubicBezTo>
                    <a:pt x="1" y="49"/>
                    <a:pt x="1" y="48"/>
                    <a:pt x="0" y="48"/>
                  </a:cubicBezTo>
                  <a:lnTo>
                    <a:pt x="0" y="1"/>
                  </a:lnTo>
                  <a:close/>
                  <a:moveTo>
                    <a:pt x="5" y="44"/>
                  </a:moveTo>
                  <a:cubicBezTo>
                    <a:pt x="5" y="44"/>
                    <a:pt x="6" y="45"/>
                    <a:pt x="7" y="45"/>
                  </a:cubicBezTo>
                  <a:cubicBezTo>
                    <a:pt x="8" y="45"/>
                    <a:pt x="10" y="45"/>
                    <a:pt x="11" y="45"/>
                  </a:cubicBezTo>
                  <a:cubicBezTo>
                    <a:pt x="14" y="45"/>
                    <a:pt x="16" y="44"/>
                    <a:pt x="19" y="44"/>
                  </a:cubicBezTo>
                  <a:cubicBezTo>
                    <a:pt x="21" y="43"/>
                    <a:pt x="23" y="42"/>
                    <a:pt x="25" y="40"/>
                  </a:cubicBezTo>
                  <a:cubicBezTo>
                    <a:pt x="27" y="39"/>
                    <a:pt x="28" y="37"/>
                    <a:pt x="29" y="34"/>
                  </a:cubicBezTo>
                  <a:cubicBezTo>
                    <a:pt x="30" y="32"/>
                    <a:pt x="30" y="28"/>
                    <a:pt x="30" y="24"/>
                  </a:cubicBezTo>
                  <a:cubicBezTo>
                    <a:pt x="30" y="18"/>
                    <a:pt x="29" y="13"/>
                    <a:pt x="25" y="9"/>
                  </a:cubicBezTo>
                  <a:cubicBezTo>
                    <a:pt x="22" y="6"/>
                    <a:pt x="17" y="5"/>
                    <a:pt x="11" y="5"/>
                  </a:cubicBezTo>
                  <a:cubicBezTo>
                    <a:pt x="10" y="5"/>
                    <a:pt x="9"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44">
              <a:extLst>
                <a:ext uri="{FF2B5EF4-FFF2-40B4-BE49-F238E27FC236}">
                  <a16:creationId xmlns:a16="http://schemas.microsoft.com/office/drawing/2014/main" id="{1B2479B8-098E-4BC3-B6B2-E9B74C764EF2}"/>
                </a:ext>
              </a:extLst>
            </p:cNvPr>
            <p:cNvSpPr>
              <a:spLocks/>
            </p:cNvSpPr>
            <p:nvPr/>
          </p:nvSpPr>
          <p:spPr bwMode="auto">
            <a:xfrm>
              <a:off x="11577572" y="3086255"/>
              <a:ext cx="44037" cy="80854"/>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1"/>
                    <a:pt x="21" y="21"/>
                  </a:cubicBezTo>
                  <a:cubicBezTo>
                    <a:pt x="21" y="21"/>
                    <a:pt x="21" y="22"/>
                    <a:pt x="21" y="22"/>
                  </a:cubicBezTo>
                  <a:cubicBezTo>
                    <a:pt x="21" y="22"/>
                    <a:pt x="21" y="23"/>
                    <a:pt x="21" y="23"/>
                  </a:cubicBezTo>
                  <a:cubicBezTo>
                    <a:pt x="21" y="24"/>
                    <a:pt x="21" y="24"/>
                    <a:pt x="21" y="24"/>
                  </a:cubicBezTo>
                  <a:cubicBezTo>
                    <a:pt x="4" y="24"/>
                    <a:pt x="4" y="24"/>
                    <a:pt x="4" y="24"/>
                  </a:cubicBezTo>
                  <a:cubicBezTo>
                    <a:pt x="4" y="43"/>
                    <a:pt x="4" y="43"/>
                    <a:pt x="4"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45">
              <a:extLst>
                <a:ext uri="{FF2B5EF4-FFF2-40B4-BE49-F238E27FC236}">
                  <a16:creationId xmlns:a16="http://schemas.microsoft.com/office/drawing/2014/main" id="{1EECE055-3D2D-4283-AEF5-27BFDBC3022E}"/>
                </a:ext>
              </a:extLst>
            </p:cNvPr>
            <p:cNvSpPr>
              <a:spLocks/>
            </p:cNvSpPr>
            <p:nvPr/>
          </p:nvSpPr>
          <p:spPr bwMode="auto">
            <a:xfrm>
              <a:off x="11712570" y="3086255"/>
              <a:ext cx="95292" cy="80854"/>
            </a:xfrm>
            <a:custGeom>
              <a:avLst/>
              <a:gdLst>
                <a:gd name="T0" fmla="*/ 0 w 56"/>
                <a:gd name="T1" fmla="*/ 0 h 47"/>
                <a:gd name="T2" fmla="*/ 1 w 56"/>
                <a:gd name="T3" fmla="*/ 0 h 47"/>
                <a:gd name="T4" fmla="*/ 3 w 56"/>
                <a:gd name="T5" fmla="*/ 0 h 47"/>
                <a:gd name="T6" fmla="*/ 4 w 56"/>
                <a:gd name="T7" fmla="*/ 0 h 47"/>
                <a:gd name="T8" fmla="*/ 5 w 56"/>
                <a:gd name="T9" fmla="*/ 0 h 47"/>
                <a:gd name="T10" fmla="*/ 15 w 56"/>
                <a:gd name="T11" fmla="*/ 42 h 47"/>
                <a:gd name="T12" fmla="*/ 25 w 56"/>
                <a:gd name="T13" fmla="*/ 0 h 47"/>
                <a:gd name="T14" fmla="*/ 27 w 56"/>
                <a:gd name="T15" fmla="*/ 0 h 47"/>
                <a:gd name="T16" fmla="*/ 28 w 56"/>
                <a:gd name="T17" fmla="*/ 0 h 47"/>
                <a:gd name="T18" fmla="*/ 30 w 56"/>
                <a:gd name="T19" fmla="*/ 0 h 47"/>
                <a:gd name="T20" fmla="*/ 31 w 56"/>
                <a:gd name="T21" fmla="*/ 0 h 47"/>
                <a:gd name="T22" fmla="*/ 42 w 56"/>
                <a:gd name="T23" fmla="*/ 42 h 47"/>
                <a:gd name="T24" fmla="*/ 51 w 56"/>
                <a:gd name="T25" fmla="*/ 0 h 47"/>
                <a:gd name="T26" fmla="*/ 52 w 56"/>
                <a:gd name="T27" fmla="*/ 0 h 47"/>
                <a:gd name="T28" fmla="*/ 54 w 56"/>
                <a:gd name="T29" fmla="*/ 0 h 47"/>
                <a:gd name="T30" fmla="*/ 55 w 56"/>
                <a:gd name="T31" fmla="*/ 0 h 47"/>
                <a:gd name="T32" fmla="*/ 56 w 56"/>
                <a:gd name="T33" fmla="*/ 0 h 47"/>
                <a:gd name="T34" fmla="*/ 45 w 56"/>
                <a:gd name="T35" fmla="*/ 47 h 47"/>
                <a:gd name="T36" fmla="*/ 43 w 56"/>
                <a:gd name="T37" fmla="*/ 47 h 47"/>
                <a:gd name="T38" fmla="*/ 42 w 56"/>
                <a:gd name="T39" fmla="*/ 47 h 47"/>
                <a:gd name="T40" fmla="*/ 40 w 56"/>
                <a:gd name="T41" fmla="*/ 47 h 47"/>
                <a:gd name="T42" fmla="*/ 39 w 56"/>
                <a:gd name="T43" fmla="*/ 47 h 47"/>
                <a:gd name="T44" fmla="*/ 28 w 56"/>
                <a:gd name="T45" fmla="*/ 6 h 47"/>
                <a:gd name="T46" fmla="*/ 18 w 56"/>
                <a:gd name="T47" fmla="*/ 47 h 47"/>
                <a:gd name="T48" fmla="*/ 16 w 56"/>
                <a:gd name="T49" fmla="*/ 47 h 47"/>
                <a:gd name="T50" fmla="*/ 15 w 56"/>
                <a:gd name="T51" fmla="*/ 47 h 47"/>
                <a:gd name="T52" fmla="*/ 13 w 56"/>
                <a:gd name="T53" fmla="*/ 47 h 47"/>
                <a:gd name="T54" fmla="*/ 12 w 56"/>
                <a:gd name="T55" fmla="*/ 47 h 47"/>
                <a:gd name="T56" fmla="*/ 0 w 56"/>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7">
                  <a:moveTo>
                    <a:pt x="0" y="0"/>
                  </a:moveTo>
                  <a:cubicBezTo>
                    <a:pt x="0" y="0"/>
                    <a:pt x="1" y="0"/>
                    <a:pt x="1" y="0"/>
                  </a:cubicBezTo>
                  <a:cubicBezTo>
                    <a:pt x="2" y="0"/>
                    <a:pt x="2" y="0"/>
                    <a:pt x="3" y="0"/>
                  </a:cubicBezTo>
                  <a:cubicBezTo>
                    <a:pt x="3" y="0"/>
                    <a:pt x="4" y="0"/>
                    <a:pt x="4" y="0"/>
                  </a:cubicBezTo>
                  <a:cubicBezTo>
                    <a:pt x="5" y="0"/>
                    <a:pt x="5" y="0"/>
                    <a:pt x="5" y="0"/>
                  </a:cubicBezTo>
                  <a:cubicBezTo>
                    <a:pt x="15" y="42"/>
                    <a:pt x="15" y="42"/>
                    <a:pt x="15" y="42"/>
                  </a:cubicBezTo>
                  <a:cubicBezTo>
                    <a:pt x="25" y="0"/>
                    <a:pt x="25" y="0"/>
                    <a:pt x="25" y="0"/>
                  </a:cubicBezTo>
                  <a:cubicBezTo>
                    <a:pt x="26" y="0"/>
                    <a:pt x="26" y="0"/>
                    <a:pt x="27" y="0"/>
                  </a:cubicBezTo>
                  <a:cubicBezTo>
                    <a:pt x="27" y="0"/>
                    <a:pt x="28" y="0"/>
                    <a:pt x="28" y="0"/>
                  </a:cubicBezTo>
                  <a:cubicBezTo>
                    <a:pt x="29" y="0"/>
                    <a:pt x="29" y="0"/>
                    <a:pt x="30" y="0"/>
                  </a:cubicBezTo>
                  <a:cubicBezTo>
                    <a:pt x="30" y="0"/>
                    <a:pt x="31" y="0"/>
                    <a:pt x="31" y="0"/>
                  </a:cubicBezTo>
                  <a:cubicBezTo>
                    <a:pt x="42" y="42"/>
                    <a:pt x="42" y="42"/>
                    <a:pt x="42" y="42"/>
                  </a:cubicBezTo>
                  <a:cubicBezTo>
                    <a:pt x="51" y="0"/>
                    <a:pt x="51" y="0"/>
                    <a:pt x="51" y="0"/>
                  </a:cubicBezTo>
                  <a:cubicBezTo>
                    <a:pt x="52" y="0"/>
                    <a:pt x="52" y="0"/>
                    <a:pt x="52" y="0"/>
                  </a:cubicBezTo>
                  <a:cubicBezTo>
                    <a:pt x="53" y="0"/>
                    <a:pt x="53" y="0"/>
                    <a:pt x="54" y="0"/>
                  </a:cubicBezTo>
                  <a:cubicBezTo>
                    <a:pt x="54" y="0"/>
                    <a:pt x="54" y="0"/>
                    <a:pt x="55" y="0"/>
                  </a:cubicBezTo>
                  <a:cubicBezTo>
                    <a:pt x="55" y="0"/>
                    <a:pt x="56" y="0"/>
                    <a:pt x="56" y="0"/>
                  </a:cubicBezTo>
                  <a:cubicBezTo>
                    <a:pt x="45" y="47"/>
                    <a:pt x="45" y="47"/>
                    <a:pt x="45" y="47"/>
                  </a:cubicBezTo>
                  <a:cubicBezTo>
                    <a:pt x="44" y="47"/>
                    <a:pt x="44" y="47"/>
                    <a:pt x="43" y="47"/>
                  </a:cubicBezTo>
                  <a:cubicBezTo>
                    <a:pt x="43" y="47"/>
                    <a:pt x="42" y="47"/>
                    <a:pt x="42" y="47"/>
                  </a:cubicBezTo>
                  <a:cubicBezTo>
                    <a:pt x="41" y="47"/>
                    <a:pt x="41" y="47"/>
                    <a:pt x="40" y="47"/>
                  </a:cubicBezTo>
                  <a:cubicBezTo>
                    <a:pt x="40" y="47"/>
                    <a:pt x="39" y="47"/>
                    <a:pt x="39" y="47"/>
                  </a:cubicBezTo>
                  <a:cubicBezTo>
                    <a:pt x="28" y="6"/>
                    <a:pt x="28" y="6"/>
                    <a:pt x="28" y="6"/>
                  </a:cubicBezTo>
                  <a:cubicBezTo>
                    <a:pt x="18" y="47"/>
                    <a:pt x="18" y="47"/>
                    <a:pt x="18" y="47"/>
                  </a:cubicBezTo>
                  <a:cubicBezTo>
                    <a:pt x="17" y="47"/>
                    <a:pt x="17" y="47"/>
                    <a:pt x="16" y="47"/>
                  </a:cubicBezTo>
                  <a:cubicBezTo>
                    <a:pt x="16" y="47"/>
                    <a:pt x="15" y="47"/>
                    <a:pt x="15" y="47"/>
                  </a:cubicBezTo>
                  <a:cubicBezTo>
                    <a:pt x="14" y="47"/>
                    <a:pt x="14" y="47"/>
                    <a:pt x="13" y="47"/>
                  </a:cubicBezTo>
                  <a:cubicBezTo>
                    <a:pt x="12" y="47"/>
                    <a:pt x="12" y="47"/>
                    <a:pt x="12"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46">
              <a:extLst>
                <a:ext uri="{FF2B5EF4-FFF2-40B4-BE49-F238E27FC236}">
                  <a16:creationId xmlns:a16="http://schemas.microsoft.com/office/drawing/2014/main" id="{73C2BE1C-2B6F-4A9F-9D73-33EC6CB5D3BA}"/>
                </a:ext>
              </a:extLst>
            </p:cNvPr>
            <p:cNvSpPr>
              <a:spLocks/>
            </p:cNvSpPr>
            <p:nvPr/>
          </p:nvSpPr>
          <p:spPr bwMode="auto">
            <a:xfrm>
              <a:off x="11851177" y="3086255"/>
              <a:ext cx="6497" cy="80854"/>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1" y="0"/>
                    <a:pt x="1" y="0"/>
                  </a:cubicBezTo>
                  <a:cubicBezTo>
                    <a:pt x="2" y="0"/>
                    <a:pt x="2" y="0"/>
                    <a:pt x="2" y="0"/>
                  </a:cubicBezTo>
                  <a:cubicBezTo>
                    <a:pt x="3" y="0"/>
                    <a:pt x="3" y="0"/>
                    <a:pt x="3" y="0"/>
                  </a:cubicBezTo>
                  <a:cubicBezTo>
                    <a:pt x="4" y="0"/>
                    <a:pt x="4" y="0"/>
                    <a:pt x="4" y="0"/>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47">
              <a:extLst>
                <a:ext uri="{FF2B5EF4-FFF2-40B4-BE49-F238E27FC236}">
                  <a16:creationId xmlns:a16="http://schemas.microsoft.com/office/drawing/2014/main" id="{D23F006F-BF52-4716-87DB-25E63F821395}"/>
                </a:ext>
              </a:extLst>
            </p:cNvPr>
            <p:cNvSpPr>
              <a:spLocks/>
            </p:cNvSpPr>
            <p:nvPr/>
          </p:nvSpPr>
          <p:spPr bwMode="auto">
            <a:xfrm>
              <a:off x="11898823" y="3086255"/>
              <a:ext cx="51256" cy="80854"/>
            </a:xfrm>
            <a:custGeom>
              <a:avLst/>
              <a:gdLst>
                <a:gd name="T0" fmla="*/ 13 w 30"/>
                <a:gd name="T1" fmla="*/ 4 h 47"/>
                <a:gd name="T2" fmla="*/ 0 w 30"/>
                <a:gd name="T3" fmla="*/ 4 h 47"/>
                <a:gd name="T4" fmla="*/ 0 w 30"/>
                <a:gd name="T5" fmla="*/ 3 h 47"/>
                <a:gd name="T6" fmla="*/ 0 w 30"/>
                <a:gd name="T7" fmla="*/ 2 h 47"/>
                <a:gd name="T8" fmla="*/ 0 w 30"/>
                <a:gd name="T9" fmla="*/ 1 h 47"/>
                <a:gd name="T10" fmla="*/ 0 w 30"/>
                <a:gd name="T11" fmla="*/ 0 h 47"/>
                <a:gd name="T12" fmla="*/ 30 w 30"/>
                <a:gd name="T13" fmla="*/ 0 h 47"/>
                <a:gd name="T14" fmla="*/ 30 w 30"/>
                <a:gd name="T15" fmla="*/ 1 h 47"/>
                <a:gd name="T16" fmla="*/ 30 w 30"/>
                <a:gd name="T17" fmla="*/ 2 h 47"/>
                <a:gd name="T18" fmla="*/ 30 w 30"/>
                <a:gd name="T19" fmla="*/ 3 h 47"/>
                <a:gd name="T20" fmla="*/ 30 w 30"/>
                <a:gd name="T21" fmla="*/ 4 h 47"/>
                <a:gd name="T22" fmla="*/ 18 w 30"/>
                <a:gd name="T23" fmla="*/ 4 h 47"/>
                <a:gd name="T24" fmla="*/ 18 w 30"/>
                <a:gd name="T25" fmla="*/ 47 h 47"/>
                <a:gd name="T26" fmla="*/ 16 w 30"/>
                <a:gd name="T27" fmla="*/ 47 h 47"/>
                <a:gd name="T28" fmla="*/ 15 w 30"/>
                <a:gd name="T29" fmla="*/ 47 h 47"/>
                <a:gd name="T30" fmla="*/ 14 w 30"/>
                <a:gd name="T31" fmla="*/ 47 h 47"/>
                <a:gd name="T32" fmla="*/ 13 w 30"/>
                <a:gd name="T33" fmla="*/ 47 h 47"/>
                <a:gd name="T34" fmla="*/ 13 w 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13" y="4"/>
                  </a:moveTo>
                  <a:cubicBezTo>
                    <a:pt x="0" y="4"/>
                    <a:pt x="0" y="4"/>
                    <a:pt x="0" y="4"/>
                  </a:cubicBezTo>
                  <a:cubicBezTo>
                    <a:pt x="0" y="4"/>
                    <a:pt x="0" y="3"/>
                    <a:pt x="0" y="3"/>
                  </a:cubicBezTo>
                  <a:cubicBezTo>
                    <a:pt x="0" y="3"/>
                    <a:pt x="0" y="2"/>
                    <a:pt x="0" y="2"/>
                  </a:cubicBezTo>
                  <a:cubicBezTo>
                    <a:pt x="0" y="2"/>
                    <a:pt x="0" y="1"/>
                    <a:pt x="0" y="1"/>
                  </a:cubicBezTo>
                  <a:cubicBezTo>
                    <a:pt x="0" y="1"/>
                    <a:pt x="0" y="0"/>
                    <a:pt x="0" y="0"/>
                  </a:cubicBezTo>
                  <a:cubicBezTo>
                    <a:pt x="30" y="0"/>
                    <a:pt x="30" y="0"/>
                    <a:pt x="30" y="0"/>
                  </a:cubicBezTo>
                  <a:cubicBezTo>
                    <a:pt x="30" y="0"/>
                    <a:pt x="30" y="1"/>
                    <a:pt x="30" y="1"/>
                  </a:cubicBezTo>
                  <a:cubicBezTo>
                    <a:pt x="30" y="1"/>
                    <a:pt x="30" y="2"/>
                    <a:pt x="30" y="2"/>
                  </a:cubicBezTo>
                  <a:cubicBezTo>
                    <a:pt x="30" y="2"/>
                    <a:pt x="30" y="3"/>
                    <a:pt x="30" y="3"/>
                  </a:cubicBezTo>
                  <a:cubicBezTo>
                    <a:pt x="30" y="3"/>
                    <a:pt x="30" y="4"/>
                    <a:pt x="30" y="4"/>
                  </a:cubicBezTo>
                  <a:cubicBezTo>
                    <a:pt x="18" y="4"/>
                    <a:pt x="18" y="4"/>
                    <a:pt x="18" y="4"/>
                  </a:cubicBezTo>
                  <a:cubicBezTo>
                    <a:pt x="18" y="47"/>
                    <a:pt x="18" y="47"/>
                    <a:pt x="18" y="47"/>
                  </a:cubicBezTo>
                  <a:cubicBezTo>
                    <a:pt x="17" y="47"/>
                    <a:pt x="17" y="47"/>
                    <a:pt x="16" y="47"/>
                  </a:cubicBezTo>
                  <a:cubicBezTo>
                    <a:pt x="16" y="47"/>
                    <a:pt x="16" y="47"/>
                    <a:pt x="15" y="47"/>
                  </a:cubicBezTo>
                  <a:cubicBezTo>
                    <a:pt x="15" y="47"/>
                    <a:pt x="14" y="47"/>
                    <a:pt x="14" y="47"/>
                  </a:cubicBezTo>
                  <a:cubicBezTo>
                    <a:pt x="14" y="47"/>
                    <a:pt x="13" y="47"/>
                    <a:pt x="13" y="47"/>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48">
              <a:extLst>
                <a:ext uri="{FF2B5EF4-FFF2-40B4-BE49-F238E27FC236}">
                  <a16:creationId xmlns:a16="http://schemas.microsoft.com/office/drawing/2014/main" id="{0337C76E-C6AB-4B92-B457-36070104DB39}"/>
                </a:ext>
              </a:extLst>
            </p:cNvPr>
            <p:cNvSpPr>
              <a:spLocks/>
            </p:cNvSpPr>
            <p:nvPr/>
          </p:nvSpPr>
          <p:spPr bwMode="auto">
            <a:xfrm>
              <a:off x="11991228" y="3086255"/>
              <a:ext cx="54865" cy="80854"/>
            </a:xfrm>
            <a:custGeom>
              <a:avLst/>
              <a:gdLst>
                <a:gd name="T0" fmla="*/ 0 w 32"/>
                <a:gd name="T1" fmla="*/ 0 h 47"/>
                <a:gd name="T2" fmla="*/ 1 w 32"/>
                <a:gd name="T3" fmla="*/ 0 h 47"/>
                <a:gd name="T4" fmla="*/ 2 w 32"/>
                <a:gd name="T5" fmla="*/ 0 h 47"/>
                <a:gd name="T6" fmla="*/ 3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3 w 32"/>
                <a:gd name="T41" fmla="*/ 47 h 47"/>
                <a:gd name="T42" fmla="*/ 2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0" y="0"/>
                    <a:pt x="1" y="0"/>
                    <a:pt x="1" y="0"/>
                  </a:cubicBezTo>
                  <a:cubicBezTo>
                    <a:pt x="2" y="0"/>
                    <a:pt x="2" y="0"/>
                    <a:pt x="2" y="0"/>
                  </a:cubicBezTo>
                  <a:cubicBezTo>
                    <a:pt x="3" y="0"/>
                    <a:pt x="3" y="0"/>
                    <a:pt x="3" y="0"/>
                  </a:cubicBezTo>
                  <a:cubicBezTo>
                    <a:pt x="4" y="0"/>
                    <a:pt x="4" y="0"/>
                    <a:pt x="5" y="0"/>
                  </a:cubicBezTo>
                  <a:cubicBezTo>
                    <a:pt x="5" y="20"/>
                    <a:pt x="5" y="20"/>
                    <a:pt x="5" y="20"/>
                  </a:cubicBezTo>
                  <a:cubicBezTo>
                    <a:pt x="28" y="20"/>
                    <a:pt x="28" y="20"/>
                    <a:pt x="28" y="20"/>
                  </a:cubicBezTo>
                  <a:cubicBezTo>
                    <a:pt x="28" y="0"/>
                    <a:pt x="28" y="0"/>
                    <a:pt x="28" y="0"/>
                  </a:cubicBezTo>
                  <a:cubicBezTo>
                    <a:pt x="28" y="0"/>
                    <a:pt x="29"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1" y="47"/>
                    <a:pt x="30" y="47"/>
                  </a:cubicBezTo>
                  <a:cubicBezTo>
                    <a:pt x="30" y="47"/>
                    <a:pt x="29" y="47"/>
                    <a:pt x="29" y="47"/>
                  </a:cubicBezTo>
                  <a:cubicBezTo>
                    <a:pt x="29" y="47"/>
                    <a:pt x="28" y="47"/>
                    <a:pt x="28" y="47"/>
                  </a:cubicBezTo>
                  <a:cubicBezTo>
                    <a:pt x="28" y="24"/>
                    <a:pt x="28" y="24"/>
                    <a:pt x="28" y="24"/>
                  </a:cubicBezTo>
                  <a:cubicBezTo>
                    <a:pt x="5" y="24"/>
                    <a:pt x="5" y="24"/>
                    <a:pt x="5" y="24"/>
                  </a:cubicBezTo>
                  <a:cubicBezTo>
                    <a:pt x="5" y="47"/>
                    <a:pt x="5" y="47"/>
                    <a:pt x="5"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49">
              <a:extLst>
                <a:ext uri="{FF2B5EF4-FFF2-40B4-BE49-F238E27FC236}">
                  <a16:creationId xmlns:a16="http://schemas.microsoft.com/office/drawing/2014/main" id="{25CB6BD9-2E03-4D8A-974A-3B321C1FF3A1}"/>
                </a:ext>
              </a:extLst>
            </p:cNvPr>
            <p:cNvSpPr>
              <a:spLocks/>
            </p:cNvSpPr>
            <p:nvPr/>
          </p:nvSpPr>
          <p:spPr bwMode="auto">
            <a:xfrm>
              <a:off x="12151492" y="3086255"/>
              <a:ext cx="43315" cy="80854"/>
            </a:xfrm>
            <a:custGeom>
              <a:avLst/>
              <a:gdLst>
                <a:gd name="T0" fmla="*/ 0 w 25"/>
                <a:gd name="T1" fmla="*/ 0 h 47"/>
                <a:gd name="T2" fmla="*/ 1 w 25"/>
                <a:gd name="T3" fmla="*/ 0 h 47"/>
                <a:gd name="T4" fmla="*/ 2 w 25"/>
                <a:gd name="T5" fmla="*/ 0 h 47"/>
                <a:gd name="T6" fmla="*/ 3 w 25"/>
                <a:gd name="T7" fmla="*/ 0 h 47"/>
                <a:gd name="T8" fmla="*/ 4 w 25"/>
                <a:gd name="T9" fmla="*/ 0 h 47"/>
                <a:gd name="T10" fmla="*/ 4 w 25"/>
                <a:gd name="T11" fmla="*/ 43 h 47"/>
                <a:gd name="T12" fmla="*/ 25 w 25"/>
                <a:gd name="T13" fmla="*/ 43 h 47"/>
                <a:gd name="T14" fmla="*/ 25 w 25"/>
                <a:gd name="T15" fmla="*/ 44 h 47"/>
                <a:gd name="T16" fmla="*/ 25 w 25"/>
                <a:gd name="T17" fmla="*/ 45 h 47"/>
                <a:gd name="T18" fmla="*/ 25 w 25"/>
                <a:gd name="T19" fmla="*/ 46 h 47"/>
                <a:gd name="T20" fmla="*/ 25 w 25"/>
                <a:gd name="T21" fmla="*/ 47 h 47"/>
                <a:gd name="T22" fmla="*/ 0 w 25"/>
                <a:gd name="T23" fmla="*/ 47 h 47"/>
                <a:gd name="T24" fmla="*/ 0 w 2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7">
                  <a:moveTo>
                    <a:pt x="0" y="0"/>
                  </a:moveTo>
                  <a:cubicBezTo>
                    <a:pt x="0" y="0"/>
                    <a:pt x="0" y="0"/>
                    <a:pt x="1" y="0"/>
                  </a:cubicBezTo>
                  <a:cubicBezTo>
                    <a:pt x="1" y="0"/>
                    <a:pt x="2" y="0"/>
                    <a:pt x="2" y="0"/>
                  </a:cubicBezTo>
                  <a:cubicBezTo>
                    <a:pt x="2" y="0"/>
                    <a:pt x="3" y="0"/>
                    <a:pt x="3" y="0"/>
                  </a:cubicBezTo>
                  <a:cubicBezTo>
                    <a:pt x="4" y="0"/>
                    <a:pt x="4" y="0"/>
                    <a:pt x="4" y="0"/>
                  </a:cubicBezTo>
                  <a:cubicBezTo>
                    <a:pt x="4" y="43"/>
                    <a:pt x="4" y="43"/>
                    <a:pt x="4" y="43"/>
                  </a:cubicBezTo>
                  <a:cubicBezTo>
                    <a:pt x="25" y="43"/>
                    <a:pt x="25" y="43"/>
                    <a:pt x="25" y="43"/>
                  </a:cubicBezTo>
                  <a:cubicBezTo>
                    <a:pt x="25" y="43"/>
                    <a:pt x="25" y="44"/>
                    <a:pt x="25" y="44"/>
                  </a:cubicBezTo>
                  <a:cubicBezTo>
                    <a:pt x="25" y="45"/>
                    <a:pt x="25" y="45"/>
                    <a:pt x="25" y="45"/>
                  </a:cubicBezTo>
                  <a:cubicBezTo>
                    <a:pt x="25" y="46"/>
                    <a:pt x="25" y="46"/>
                    <a:pt x="25" y="46"/>
                  </a:cubicBezTo>
                  <a:cubicBezTo>
                    <a:pt x="25" y="47"/>
                    <a:pt x="25" y="47"/>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50">
              <a:extLst>
                <a:ext uri="{FF2B5EF4-FFF2-40B4-BE49-F238E27FC236}">
                  <a16:creationId xmlns:a16="http://schemas.microsoft.com/office/drawing/2014/main" id="{21B74BBA-18DC-483B-8ECC-1452F47DD720}"/>
                </a:ext>
              </a:extLst>
            </p:cNvPr>
            <p:cNvSpPr>
              <a:spLocks noEditPoints="1"/>
            </p:cNvSpPr>
            <p:nvPr/>
          </p:nvSpPr>
          <p:spPr bwMode="auto">
            <a:xfrm>
              <a:off x="12227293" y="3084811"/>
              <a:ext cx="66416" cy="83742"/>
            </a:xfrm>
            <a:custGeom>
              <a:avLst/>
              <a:gdLst>
                <a:gd name="T0" fmla="*/ 19 w 39"/>
                <a:gd name="T1" fmla="*/ 49 h 49"/>
                <a:gd name="T2" fmla="*/ 11 w 39"/>
                <a:gd name="T3" fmla="*/ 47 h 49"/>
                <a:gd name="T4" fmla="*/ 5 w 39"/>
                <a:gd name="T5" fmla="*/ 42 h 49"/>
                <a:gd name="T6" fmla="*/ 1 w 39"/>
                <a:gd name="T7" fmla="*/ 34 h 49"/>
                <a:gd name="T8" fmla="*/ 0 w 39"/>
                <a:gd name="T9" fmla="*/ 25 h 49"/>
                <a:gd name="T10" fmla="*/ 1 w 39"/>
                <a:gd name="T11" fmla="*/ 15 h 49"/>
                <a:gd name="T12" fmla="*/ 5 w 39"/>
                <a:gd name="T13" fmla="*/ 7 h 49"/>
                <a:gd name="T14" fmla="*/ 11 w 39"/>
                <a:gd name="T15" fmla="*/ 2 h 49"/>
                <a:gd name="T16" fmla="*/ 19 w 39"/>
                <a:gd name="T17" fmla="*/ 0 h 49"/>
                <a:gd name="T18" fmla="*/ 28 w 39"/>
                <a:gd name="T19" fmla="*/ 2 h 49"/>
                <a:gd name="T20" fmla="*/ 34 w 39"/>
                <a:gd name="T21" fmla="*/ 7 h 49"/>
                <a:gd name="T22" fmla="*/ 38 w 39"/>
                <a:gd name="T23" fmla="*/ 15 h 49"/>
                <a:gd name="T24" fmla="*/ 39 w 39"/>
                <a:gd name="T25" fmla="*/ 25 h 49"/>
                <a:gd name="T26" fmla="*/ 38 w 39"/>
                <a:gd name="T27" fmla="*/ 34 h 49"/>
                <a:gd name="T28" fmla="*/ 34 w 39"/>
                <a:gd name="T29" fmla="*/ 42 h 49"/>
                <a:gd name="T30" fmla="*/ 28 w 39"/>
                <a:gd name="T31" fmla="*/ 47 h 49"/>
                <a:gd name="T32" fmla="*/ 19 w 39"/>
                <a:gd name="T33" fmla="*/ 49 h 49"/>
                <a:gd name="T34" fmla="*/ 19 w 39"/>
                <a:gd name="T35" fmla="*/ 45 h 49"/>
                <a:gd name="T36" fmla="*/ 26 w 39"/>
                <a:gd name="T37" fmla="*/ 43 h 49"/>
                <a:gd name="T38" fmla="*/ 31 w 39"/>
                <a:gd name="T39" fmla="*/ 39 h 49"/>
                <a:gd name="T40" fmla="*/ 33 w 39"/>
                <a:gd name="T41" fmla="*/ 33 h 49"/>
                <a:gd name="T42" fmla="*/ 34 w 39"/>
                <a:gd name="T43" fmla="*/ 25 h 49"/>
                <a:gd name="T44" fmla="*/ 33 w 39"/>
                <a:gd name="T45" fmla="*/ 16 h 49"/>
                <a:gd name="T46" fmla="*/ 31 w 39"/>
                <a:gd name="T47" fmla="*/ 10 h 49"/>
                <a:gd name="T48" fmla="*/ 26 w 39"/>
                <a:gd name="T49" fmla="*/ 6 h 49"/>
                <a:gd name="T50" fmla="*/ 19 w 39"/>
                <a:gd name="T51" fmla="*/ 4 h 49"/>
                <a:gd name="T52" fmla="*/ 13 w 39"/>
                <a:gd name="T53" fmla="*/ 6 h 49"/>
                <a:gd name="T54" fmla="*/ 8 w 39"/>
                <a:gd name="T55" fmla="*/ 10 h 49"/>
                <a:gd name="T56" fmla="*/ 6 w 39"/>
                <a:gd name="T57" fmla="*/ 16 h 49"/>
                <a:gd name="T58" fmla="*/ 5 w 39"/>
                <a:gd name="T59" fmla="*/ 25 h 49"/>
                <a:gd name="T60" fmla="*/ 6 w 39"/>
                <a:gd name="T61" fmla="*/ 33 h 49"/>
                <a:gd name="T62" fmla="*/ 8 w 39"/>
                <a:gd name="T63" fmla="*/ 39 h 49"/>
                <a:gd name="T64" fmla="*/ 13 w 39"/>
                <a:gd name="T65" fmla="*/ 43 h 49"/>
                <a:gd name="T66" fmla="*/ 19 w 39"/>
                <a:gd name="T6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9">
                  <a:moveTo>
                    <a:pt x="19" y="49"/>
                  </a:moveTo>
                  <a:cubicBezTo>
                    <a:pt x="16" y="49"/>
                    <a:pt x="13" y="49"/>
                    <a:pt x="11" y="47"/>
                  </a:cubicBezTo>
                  <a:cubicBezTo>
                    <a:pt x="8" y="46"/>
                    <a:pt x="6" y="44"/>
                    <a:pt x="5" y="42"/>
                  </a:cubicBezTo>
                  <a:cubicBezTo>
                    <a:pt x="3" y="40"/>
                    <a:pt x="2" y="37"/>
                    <a:pt x="1" y="34"/>
                  </a:cubicBezTo>
                  <a:cubicBezTo>
                    <a:pt x="0" y="31"/>
                    <a:pt x="0" y="28"/>
                    <a:pt x="0" y="25"/>
                  </a:cubicBezTo>
                  <a:cubicBezTo>
                    <a:pt x="0" y="21"/>
                    <a:pt x="0" y="18"/>
                    <a:pt x="1" y="15"/>
                  </a:cubicBezTo>
                  <a:cubicBezTo>
                    <a:pt x="2" y="12"/>
                    <a:pt x="3" y="9"/>
                    <a:pt x="5" y="7"/>
                  </a:cubicBezTo>
                  <a:cubicBezTo>
                    <a:pt x="6" y="5"/>
                    <a:pt x="8" y="3"/>
                    <a:pt x="11" y="2"/>
                  </a:cubicBezTo>
                  <a:cubicBezTo>
                    <a:pt x="13" y="1"/>
                    <a:pt x="16" y="0"/>
                    <a:pt x="19" y="0"/>
                  </a:cubicBezTo>
                  <a:cubicBezTo>
                    <a:pt x="23" y="0"/>
                    <a:pt x="26" y="1"/>
                    <a:pt x="28" y="2"/>
                  </a:cubicBezTo>
                  <a:cubicBezTo>
                    <a:pt x="31" y="3"/>
                    <a:pt x="33" y="5"/>
                    <a:pt x="34" y="7"/>
                  </a:cubicBezTo>
                  <a:cubicBezTo>
                    <a:pt x="36" y="9"/>
                    <a:pt x="37" y="12"/>
                    <a:pt x="38" y="15"/>
                  </a:cubicBezTo>
                  <a:cubicBezTo>
                    <a:pt x="39" y="18"/>
                    <a:pt x="39" y="21"/>
                    <a:pt x="39" y="25"/>
                  </a:cubicBezTo>
                  <a:cubicBezTo>
                    <a:pt x="39" y="28"/>
                    <a:pt x="39" y="31"/>
                    <a:pt x="38" y="34"/>
                  </a:cubicBezTo>
                  <a:cubicBezTo>
                    <a:pt x="37" y="37"/>
                    <a:pt x="36" y="40"/>
                    <a:pt x="34" y="42"/>
                  </a:cubicBezTo>
                  <a:cubicBezTo>
                    <a:pt x="33" y="44"/>
                    <a:pt x="31" y="46"/>
                    <a:pt x="28" y="47"/>
                  </a:cubicBezTo>
                  <a:cubicBezTo>
                    <a:pt x="26" y="49"/>
                    <a:pt x="23" y="49"/>
                    <a:pt x="19" y="49"/>
                  </a:cubicBezTo>
                  <a:close/>
                  <a:moveTo>
                    <a:pt x="19" y="45"/>
                  </a:moveTo>
                  <a:cubicBezTo>
                    <a:pt x="22" y="45"/>
                    <a:pt x="24" y="44"/>
                    <a:pt x="26" y="43"/>
                  </a:cubicBezTo>
                  <a:cubicBezTo>
                    <a:pt x="28" y="42"/>
                    <a:pt x="29" y="41"/>
                    <a:pt x="31" y="39"/>
                  </a:cubicBezTo>
                  <a:cubicBezTo>
                    <a:pt x="32" y="38"/>
                    <a:pt x="33" y="35"/>
                    <a:pt x="33" y="33"/>
                  </a:cubicBezTo>
                  <a:cubicBezTo>
                    <a:pt x="34" y="30"/>
                    <a:pt x="34" y="28"/>
                    <a:pt x="34" y="25"/>
                  </a:cubicBezTo>
                  <a:cubicBezTo>
                    <a:pt x="34" y="22"/>
                    <a:pt x="34" y="19"/>
                    <a:pt x="33" y="16"/>
                  </a:cubicBezTo>
                  <a:cubicBezTo>
                    <a:pt x="33" y="14"/>
                    <a:pt x="32" y="12"/>
                    <a:pt x="31" y="10"/>
                  </a:cubicBezTo>
                  <a:cubicBezTo>
                    <a:pt x="29" y="8"/>
                    <a:pt x="28" y="7"/>
                    <a:pt x="26" y="6"/>
                  </a:cubicBezTo>
                  <a:cubicBezTo>
                    <a:pt x="24" y="5"/>
                    <a:pt x="22" y="4"/>
                    <a:pt x="19" y="4"/>
                  </a:cubicBezTo>
                  <a:cubicBezTo>
                    <a:pt x="17" y="4"/>
                    <a:pt x="15" y="5"/>
                    <a:pt x="13" y="6"/>
                  </a:cubicBezTo>
                  <a:cubicBezTo>
                    <a:pt x="11" y="7"/>
                    <a:pt x="9" y="8"/>
                    <a:pt x="8" y="10"/>
                  </a:cubicBezTo>
                  <a:cubicBezTo>
                    <a:pt x="7" y="12"/>
                    <a:pt x="6" y="14"/>
                    <a:pt x="6" y="16"/>
                  </a:cubicBezTo>
                  <a:cubicBezTo>
                    <a:pt x="5" y="19"/>
                    <a:pt x="5" y="22"/>
                    <a:pt x="5" y="25"/>
                  </a:cubicBezTo>
                  <a:cubicBezTo>
                    <a:pt x="5" y="28"/>
                    <a:pt x="5" y="30"/>
                    <a:pt x="6" y="33"/>
                  </a:cubicBezTo>
                  <a:cubicBezTo>
                    <a:pt x="6" y="35"/>
                    <a:pt x="7" y="38"/>
                    <a:pt x="8" y="39"/>
                  </a:cubicBezTo>
                  <a:cubicBezTo>
                    <a:pt x="9" y="41"/>
                    <a:pt x="11" y="42"/>
                    <a:pt x="13" y="43"/>
                  </a:cubicBezTo>
                  <a:cubicBezTo>
                    <a:pt x="15" y="44"/>
                    <a:pt x="17" y="45"/>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51">
              <a:extLst>
                <a:ext uri="{FF2B5EF4-FFF2-40B4-BE49-F238E27FC236}">
                  <a16:creationId xmlns:a16="http://schemas.microsoft.com/office/drawing/2014/main" id="{9C6C30FD-6E23-4B7A-9E72-FC0BF6F11214}"/>
                </a:ext>
              </a:extLst>
            </p:cNvPr>
            <p:cNvSpPr>
              <a:spLocks/>
            </p:cNvSpPr>
            <p:nvPr/>
          </p:nvSpPr>
          <p:spPr bwMode="auto">
            <a:xfrm>
              <a:off x="12327638" y="3086255"/>
              <a:ext cx="63528" cy="80854"/>
            </a:xfrm>
            <a:custGeom>
              <a:avLst/>
              <a:gdLst>
                <a:gd name="T0" fmla="*/ 0 w 37"/>
                <a:gd name="T1" fmla="*/ 0 h 47"/>
                <a:gd name="T2" fmla="*/ 1 w 37"/>
                <a:gd name="T3" fmla="*/ 0 h 47"/>
                <a:gd name="T4" fmla="*/ 3 w 37"/>
                <a:gd name="T5" fmla="*/ 0 h 47"/>
                <a:gd name="T6" fmla="*/ 4 w 37"/>
                <a:gd name="T7" fmla="*/ 0 h 47"/>
                <a:gd name="T8" fmla="*/ 6 w 37"/>
                <a:gd name="T9" fmla="*/ 0 h 47"/>
                <a:gd name="T10" fmla="*/ 19 w 37"/>
                <a:gd name="T11" fmla="*/ 43 h 47"/>
                <a:gd name="T12" fmla="*/ 32 w 37"/>
                <a:gd name="T13" fmla="*/ 0 h 47"/>
                <a:gd name="T14" fmla="*/ 33 w 37"/>
                <a:gd name="T15" fmla="*/ 0 h 47"/>
                <a:gd name="T16" fmla="*/ 34 w 37"/>
                <a:gd name="T17" fmla="*/ 0 h 47"/>
                <a:gd name="T18" fmla="*/ 36 w 37"/>
                <a:gd name="T19" fmla="*/ 0 h 47"/>
                <a:gd name="T20" fmla="*/ 37 w 37"/>
                <a:gd name="T21" fmla="*/ 0 h 47"/>
                <a:gd name="T22" fmla="*/ 21 w 37"/>
                <a:gd name="T23" fmla="*/ 47 h 47"/>
                <a:gd name="T24" fmla="*/ 20 w 37"/>
                <a:gd name="T25" fmla="*/ 47 h 47"/>
                <a:gd name="T26" fmla="*/ 19 w 37"/>
                <a:gd name="T27" fmla="*/ 47 h 47"/>
                <a:gd name="T28" fmla="*/ 17 w 37"/>
                <a:gd name="T29" fmla="*/ 47 h 47"/>
                <a:gd name="T30" fmla="*/ 16 w 37"/>
                <a:gd name="T31" fmla="*/ 47 h 47"/>
                <a:gd name="T32" fmla="*/ 0 w 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7">
                  <a:moveTo>
                    <a:pt x="0" y="0"/>
                  </a:moveTo>
                  <a:cubicBezTo>
                    <a:pt x="1" y="0"/>
                    <a:pt x="1" y="0"/>
                    <a:pt x="1" y="0"/>
                  </a:cubicBezTo>
                  <a:cubicBezTo>
                    <a:pt x="2" y="0"/>
                    <a:pt x="2" y="0"/>
                    <a:pt x="3" y="0"/>
                  </a:cubicBezTo>
                  <a:cubicBezTo>
                    <a:pt x="3" y="0"/>
                    <a:pt x="4" y="0"/>
                    <a:pt x="4" y="0"/>
                  </a:cubicBezTo>
                  <a:cubicBezTo>
                    <a:pt x="5" y="0"/>
                    <a:pt x="5" y="0"/>
                    <a:pt x="6" y="0"/>
                  </a:cubicBezTo>
                  <a:cubicBezTo>
                    <a:pt x="19" y="43"/>
                    <a:pt x="19" y="43"/>
                    <a:pt x="19" y="43"/>
                  </a:cubicBezTo>
                  <a:cubicBezTo>
                    <a:pt x="32" y="0"/>
                    <a:pt x="32" y="0"/>
                    <a:pt x="32" y="0"/>
                  </a:cubicBezTo>
                  <a:cubicBezTo>
                    <a:pt x="32" y="0"/>
                    <a:pt x="33" y="0"/>
                    <a:pt x="33" y="0"/>
                  </a:cubicBezTo>
                  <a:cubicBezTo>
                    <a:pt x="33" y="0"/>
                    <a:pt x="34" y="0"/>
                    <a:pt x="34" y="0"/>
                  </a:cubicBezTo>
                  <a:cubicBezTo>
                    <a:pt x="35" y="0"/>
                    <a:pt x="35" y="0"/>
                    <a:pt x="36" y="0"/>
                  </a:cubicBezTo>
                  <a:cubicBezTo>
                    <a:pt x="36" y="0"/>
                    <a:pt x="37" y="0"/>
                    <a:pt x="37" y="0"/>
                  </a:cubicBezTo>
                  <a:cubicBezTo>
                    <a:pt x="21" y="47"/>
                    <a:pt x="21" y="47"/>
                    <a:pt x="21" y="47"/>
                  </a:cubicBezTo>
                  <a:cubicBezTo>
                    <a:pt x="21" y="47"/>
                    <a:pt x="21" y="47"/>
                    <a:pt x="20" y="47"/>
                  </a:cubicBezTo>
                  <a:cubicBezTo>
                    <a:pt x="19" y="47"/>
                    <a:pt x="19" y="47"/>
                    <a:pt x="19" y="47"/>
                  </a:cubicBezTo>
                  <a:cubicBezTo>
                    <a:pt x="18" y="47"/>
                    <a:pt x="18" y="47"/>
                    <a:pt x="17" y="47"/>
                  </a:cubicBezTo>
                  <a:cubicBezTo>
                    <a:pt x="17" y="47"/>
                    <a:pt x="16" y="47"/>
                    <a:pt x="16"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52">
              <a:extLst>
                <a:ext uri="{FF2B5EF4-FFF2-40B4-BE49-F238E27FC236}">
                  <a16:creationId xmlns:a16="http://schemas.microsoft.com/office/drawing/2014/main" id="{FF05D9EB-73A1-49CE-AE4E-21BA57E1DACF}"/>
                </a:ext>
              </a:extLst>
            </p:cNvPr>
            <p:cNvSpPr>
              <a:spLocks/>
            </p:cNvSpPr>
            <p:nvPr/>
          </p:nvSpPr>
          <p:spPr bwMode="auto">
            <a:xfrm>
              <a:off x="12432316" y="3086255"/>
              <a:ext cx="44759" cy="80854"/>
            </a:xfrm>
            <a:custGeom>
              <a:avLst/>
              <a:gdLst>
                <a:gd name="T0" fmla="*/ 0 w 26"/>
                <a:gd name="T1" fmla="*/ 0 h 47"/>
                <a:gd name="T2" fmla="*/ 26 w 26"/>
                <a:gd name="T3" fmla="*/ 0 h 47"/>
                <a:gd name="T4" fmla="*/ 26 w 26"/>
                <a:gd name="T5" fmla="*/ 1 h 47"/>
                <a:gd name="T6" fmla="*/ 26 w 26"/>
                <a:gd name="T7" fmla="*/ 2 h 47"/>
                <a:gd name="T8" fmla="*/ 26 w 26"/>
                <a:gd name="T9" fmla="*/ 3 h 47"/>
                <a:gd name="T10" fmla="*/ 26 w 26"/>
                <a:gd name="T11" fmla="*/ 4 h 47"/>
                <a:gd name="T12" fmla="*/ 5 w 26"/>
                <a:gd name="T13" fmla="*/ 4 h 47"/>
                <a:gd name="T14" fmla="*/ 5 w 26"/>
                <a:gd name="T15" fmla="*/ 20 h 47"/>
                <a:gd name="T16" fmla="*/ 22 w 26"/>
                <a:gd name="T17" fmla="*/ 20 h 47"/>
                <a:gd name="T18" fmla="*/ 22 w 26"/>
                <a:gd name="T19" fmla="*/ 21 h 47"/>
                <a:gd name="T20" fmla="*/ 22 w 26"/>
                <a:gd name="T21" fmla="*/ 22 h 47"/>
                <a:gd name="T22" fmla="*/ 22 w 26"/>
                <a:gd name="T23" fmla="*/ 23 h 47"/>
                <a:gd name="T24" fmla="*/ 22 w 26"/>
                <a:gd name="T25" fmla="*/ 24 h 47"/>
                <a:gd name="T26" fmla="*/ 5 w 26"/>
                <a:gd name="T27" fmla="*/ 24 h 47"/>
                <a:gd name="T28" fmla="*/ 5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6" y="0"/>
                    <a:pt x="26" y="0"/>
                    <a:pt x="26" y="0"/>
                  </a:cubicBezTo>
                  <a:cubicBezTo>
                    <a:pt x="26" y="0"/>
                    <a:pt x="26" y="1"/>
                    <a:pt x="26" y="1"/>
                  </a:cubicBezTo>
                  <a:cubicBezTo>
                    <a:pt x="26" y="1"/>
                    <a:pt x="26" y="2"/>
                    <a:pt x="26" y="2"/>
                  </a:cubicBezTo>
                  <a:cubicBezTo>
                    <a:pt x="26" y="2"/>
                    <a:pt x="26" y="3"/>
                    <a:pt x="26" y="3"/>
                  </a:cubicBezTo>
                  <a:cubicBezTo>
                    <a:pt x="26" y="4"/>
                    <a:pt x="26" y="4"/>
                    <a:pt x="26" y="4"/>
                  </a:cubicBezTo>
                  <a:cubicBezTo>
                    <a:pt x="5" y="4"/>
                    <a:pt x="5" y="4"/>
                    <a:pt x="5" y="4"/>
                  </a:cubicBezTo>
                  <a:cubicBezTo>
                    <a:pt x="5" y="20"/>
                    <a:pt x="5" y="20"/>
                    <a:pt x="5" y="20"/>
                  </a:cubicBezTo>
                  <a:cubicBezTo>
                    <a:pt x="22" y="20"/>
                    <a:pt x="22" y="20"/>
                    <a:pt x="22" y="20"/>
                  </a:cubicBezTo>
                  <a:cubicBezTo>
                    <a:pt x="22" y="20"/>
                    <a:pt x="22" y="21"/>
                    <a:pt x="22" y="21"/>
                  </a:cubicBezTo>
                  <a:cubicBezTo>
                    <a:pt x="22" y="21"/>
                    <a:pt x="22" y="22"/>
                    <a:pt x="22" y="22"/>
                  </a:cubicBezTo>
                  <a:cubicBezTo>
                    <a:pt x="22" y="22"/>
                    <a:pt x="22" y="23"/>
                    <a:pt x="22" y="23"/>
                  </a:cubicBezTo>
                  <a:cubicBezTo>
                    <a:pt x="22" y="24"/>
                    <a:pt x="22" y="24"/>
                    <a:pt x="22" y="24"/>
                  </a:cubicBezTo>
                  <a:cubicBezTo>
                    <a:pt x="5" y="24"/>
                    <a:pt x="5" y="24"/>
                    <a:pt x="5" y="24"/>
                  </a:cubicBezTo>
                  <a:cubicBezTo>
                    <a:pt x="5" y="43"/>
                    <a:pt x="5" y="43"/>
                    <a:pt x="5"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5" name="Group 102">
            <a:extLst>
              <a:ext uri="{FF2B5EF4-FFF2-40B4-BE49-F238E27FC236}">
                <a16:creationId xmlns:a16="http://schemas.microsoft.com/office/drawing/2014/main" id="{B6AC37B4-2AE1-4066-A170-EF7CFA81C68F}"/>
              </a:ext>
            </a:extLst>
          </p:cNvPr>
          <p:cNvGrpSpPr>
            <a:grpSpLocks noChangeAspect="1"/>
          </p:cNvGrpSpPr>
          <p:nvPr/>
        </p:nvGrpSpPr>
        <p:grpSpPr bwMode="auto">
          <a:xfrm>
            <a:off x="10131238" y="4275013"/>
            <a:ext cx="1398206" cy="629243"/>
            <a:chOff x="7186" y="434"/>
            <a:chExt cx="2622" cy="1180"/>
          </a:xfrm>
          <a:solidFill>
            <a:schemeClr val="bg1"/>
          </a:solidFill>
        </p:grpSpPr>
        <p:sp>
          <p:nvSpPr>
            <p:cNvPr id="246" name="Freeform 103">
              <a:extLst>
                <a:ext uri="{FF2B5EF4-FFF2-40B4-BE49-F238E27FC236}">
                  <a16:creationId xmlns:a16="http://schemas.microsoft.com/office/drawing/2014/main" id="{415F2E04-0AA2-475C-8C66-EA768E79F506}"/>
                </a:ext>
              </a:extLst>
            </p:cNvPr>
            <p:cNvSpPr>
              <a:spLocks noEditPoints="1"/>
            </p:cNvSpPr>
            <p:nvPr/>
          </p:nvSpPr>
          <p:spPr bwMode="auto">
            <a:xfrm>
              <a:off x="7186" y="1302"/>
              <a:ext cx="100" cy="155"/>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0 h 65"/>
                <a:gd name="T14" fmla="*/ 42 w 42"/>
                <a:gd name="T15" fmla="*/ 47 h 65"/>
                <a:gd name="T16" fmla="*/ 6 w 42"/>
                <a:gd name="T17" fmla="*/ 6 h 65"/>
                <a:gd name="T18" fmla="*/ 6 w 42"/>
                <a:gd name="T19" fmla="*/ 29 h 65"/>
                <a:gd name="T20" fmla="*/ 18 w 42"/>
                <a:gd name="T21" fmla="*/ 29 h 65"/>
                <a:gd name="T22" fmla="*/ 31 w 42"/>
                <a:gd name="T23" fmla="*/ 17 h 65"/>
                <a:gd name="T24" fmla="*/ 16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2"/>
                    <a:pt x="33" y="27"/>
                    <a:pt x="27" y="30"/>
                  </a:cubicBezTo>
                  <a:cubicBezTo>
                    <a:pt x="34" y="32"/>
                    <a:pt x="42" y="37"/>
                    <a:pt x="42" y="47"/>
                  </a:cubicBezTo>
                  <a:close/>
                  <a:moveTo>
                    <a:pt x="6" y="6"/>
                  </a:moveTo>
                  <a:cubicBezTo>
                    <a:pt x="6" y="29"/>
                    <a:pt x="6" y="29"/>
                    <a:pt x="6" y="29"/>
                  </a:cubicBezTo>
                  <a:cubicBezTo>
                    <a:pt x="18" y="29"/>
                    <a:pt x="18" y="29"/>
                    <a:pt x="18" y="29"/>
                  </a:cubicBezTo>
                  <a:cubicBezTo>
                    <a:pt x="26" y="29"/>
                    <a:pt x="31" y="23"/>
                    <a:pt x="31" y="17"/>
                  </a:cubicBezTo>
                  <a:cubicBezTo>
                    <a:pt x="31" y="10"/>
                    <a:pt x="27" y="6"/>
                    <a:pt x="16" y="6"/>
                  </a:cubicBezTo>
                  <a:lnTo>
                    <a:pt x="6" y="6"/>
                  </a:lnTo>
                  <a:close/>
                  <a:moveTo>
                    <a:pt x="35" y="47"/>
                  </a:moveTo>
                  <a:cubicBezTo>
                    <a:pt x="35" y="38"/>
                    <a:pt x="27" y="34"/>
                    <a:pt x="20" y="34"/>
                  </a:cubicBezTo>
                  <a:cubicBezTo>
                    <a:pt x="6" y="34"/>
                    <a:pt x="6" y="34"/>
                    <a:pt x="6" y="34"/>
                  </a:cubicBezTo>
                  <a:cubicBezTo>
                    <a:pt x="6" y="59"/>
                    <a:pt x="6" y="59"/>
                    <a:pt x="6" y="59"/>
                  </a:cubicBezTo>
                  <a:cubicBezTo>
                    <a:pt x="19" y="59"/>
                    <a:pt x="19" y="59"/>
                    <a:pt x="19" y="59"/>
                  </a:cubicBezTo>
                  <a:cubicBezTo>
                    <a:pt x="29" y="59"/>
                    <a:pt x="35" y="55"/>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04">
              <a:extLst>
                <a:ext uri="{FF2B5EF4-FFF2-40B4-BE49-F238E27FC236}">
                  <a16:creationId xmlns:a16="http://schemas.microsoft.com/office/drawing/2014/main" id="{90F0A912-EAA3-448A-96CF-B690347F7625}"/>
                </a:ext>
              </a:extLst>
            </p:cNvPr>
            <p:cNvSpPr>
              <a:spLocks/>
            </p:cNvSpPr>
            <p:nvPr/>
          </p:nvSpPr>
          <p:spPr bwMode="auto">
            <a:xfrm>
              <a:off x="7326" y="1302"/>
              <a:ext cx="83" cy="155"/>
            </a:xfrm>
            <a:custGeom>
              <a:avLst/>
              <a:gdLst>
                <a:gd name="T0" fmla="*/ 83 w 83"/>
                <a:gd name="T1" fmla="*/ 140 h 155"/>
                <a:gd name="T2" fmla="*/ 83 w 83"/>
                <a:gd name="T3" fmla="*/ 155 h 155"/>
                <a:gd name="T4" fmla="*/ 0 w 83"/>
                <a:gd name="T5" fmla="*/ 155 h 155"/>
                <a:gd name="T6" fmla="*/ 0 w 83"/>
                <a:gd name="T7" fmla="*/ 0 h 155"/>
                <a:gd name="T8" fmla="*/ 81 w 83"/>
                <a:gd name="T9" fmla="*/ 0 h 155"/>
                <a:gd name="T10" fmla="*/ 81 w 83"/>
                <a:gd name="T11" fmla="*/ 14 h 155"/>
                <a:gd name="T12" fmla="*/ 14 w 83"/>
                <a:gd name="T13" fmla="*/ 14 h 155"/>
                <a:gd name="T14" fmla="*/ 14 w 83"/>
                <a:gd name="T15" fmla="*/ 67 h 155"/>
                <a:gd name="T16" fmla="*/ 71 w 83"/>
                <a:gd name="T17" fmla="*/ 67 h 155"/>
                <a:gd name="T18" fmla="*/ 69 w 83"/>
                <a:gd name="T19" fmla="*/ 81 h 155"/>
                <a:gd name="T20" fmla="*/ 14 w 83"/>
                <a:gd name="T21" fmla="*/ 81 h 155"/>
                <a:gd name="T22" fmla="*/ 14 w 83"/>
                <a:gd name="T23" fmla="*/ 140 h 155"/>
                <a:gd name="T24" fmla="*/ 83 w 83"/>
                <a:gd name="T25" fmla="*/ 14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5">
                  <a:moveTo>
                    <a:pt x="83" y="140"/>
                  </a:moveTo>
                  <a:lnTo>
                    <a:pt x="83" y="155"/>
                  </a:lnTo>
                  <a:lnTo>
                    <a:pt x="0" y="155"/>
                  </a:lnTo>
                  <a:lnTo>
                    <a:pt x="0" y="0"/>
                  </a:lnTo>
                  <a:lnTo>
                    <a:pt x="81" y="0"/>
                  </a:lnTo>
                  <a:lnTo>
                    <a:pt x="81" y="14"/>
                  </a:lnTo>
                  <a:lnTo>
                    <a:pt x="14" y="14"/>
                  </a:lnTo>
                  <a:lnTo>
                    <a:pt x="14" y="67"/>
                  </a:lnTo>
                  <a:lnTo>
                    <a:pt x="71" y="67"/>
                  </a:lnTo>
                  <a:lnTo>
                    <a:pt x="69" y="81"/>
                  </a:lnTo>
                  <a:lnTo>
                    <a:pt x="14" y="81"/>
                  </a:lnTo>
                  <a:lnTo>
                    <a:pt x="14" y="140"/>
                  </a:lnTo>
                  <a:lnTo>
                    <a:pt x="8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05">
              <a:extLst>
                <a:ext uri="{FF2B5EF4-FFF2-40B4-BE49-F238E27FC236}">
                  <a16:creationId xmlns:a16="http://schemas.microsoft.com/office/drawing/2014/main" id="{30907A3A-761D-4F9A-B0F8-65A00CA6EB5F}"/>
                </a:ext>
              </a:extLst>
            </p:cNvPr>
            <p:cNvSpPr>
              <a:spLocks noEditPoints="1"/>
            </p:cNvSpPr>
            <p:nvPr/>
          </p:nvSpPr>
          <p:spPr bwMode="auto">
            <a:xfrm>
              <a:off x="7430" y="1302"/>
              <a:ext cx="131" cy="155"/>
            </a:xfrm>
            <a:custGeom>
              <a:avLst/>
              <a:gdLst>
                <a:gd name="T0" fmla="*/ 95 w 131"/>
                <a:gd name="T1" fmla="*/ 105 h 155"/>
                <a:gd name="T2" fmla="*/ 33 w 131"/>
                <a:gd name="T3" fmla="*/ 105 h 155"/>
                <a:gd name="T4" fmla="*/ 15 w 131"/>
                <a:gd name="T5" fmla="*/ 155 h 155"/>
                <a:gd name="T6" fmla="*/ 0 w 131"/>
                <a:gd name="T7" fmla="*/ 155 h 155"/>
                <a:gd name="T8" fmla="*/ 57 w 131"/>
                <a:gd name="T9" fmla="*/ 0 h 155"/>
                <a:gd name="T10" fmla="*/ 71 w 131"/>
                <a:gd name="T11" fmla="*/ 0 h 155"/>
                <a:gd name="T12" fmla="*/ 131 w 131"/>
                <a:gd name="T13" fmla="*/ 155 h 155"/>
                <a:gd name="T14" fmla="*/ 114 w 131"/>
                <a:gd name="T15" fmla="*/ 155 h 155"/>
                <a:gd name="T16" fmla="*/ 95 w 131"/>
                <a:gd name="T17" fmla="*/ 105 h 155"/>
                <a:gd name="T18" fmla="*/ 90 w 131"/>
                <a:gd name="T19" fmla="*/ 90 h 155"/>
                <a:gd name="T20" fmla="*/ 74 w 131"/>
                <a:gd name="T21" fmla="*/ 43 h 155"/>
                <a:gd name="T22" fmla="*/ 64 w 131"/>
                <a:gd name="T23" fmla="*/ 19 h 155"/>
                <a:gd name="T24" fmla="*/ 57 w 131"/>
                <a:gd name="T25" fmla="*/ 43 h 155"/>
                <a:gd name="T26" fmla="*/ 38 w 131"/>
                <a:gd name="T27" fmla="*/ 90 h 155"/>
                <a:gd name="T28" fmla="*/ 90 w 131"/>
                <a:gd name="T29"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5">
                  <a:moveTo>
                    <a:pt x="95" y="105"/>
                  </a:moveTo>
                  <a:lnTo>
                    <a:pt x="33" y="105"/>
                  </a:lnTo>
                  <a:lnTo>
                    <a:pt x="15" y="155"/>
                  </a:lnTo>
                  <a:lnTo>
                    <a:pt x="0" y="155"/>
                  </a:lnTo>
                  <a:lnTo>
                    <a:pt x="57" y="0"/>
                  </a:lnTo>
                  <a:lnTo>
                    <a:pt x="71" y="0"/>
                  </a:lnTo>
                  <a:lnTo>
                    <a:pt x="131" y="155"/>
                  </a:lnTo>
                  <a:lnTo>
                    <a:pt x="114" y="155"/>
                  </a:lnTo>
                  <a:lnTo>
                    <a:pt x="95" y="105"/>
                  </a:lnTo>
                  <a:close/>
                  <a:moveTo>
                    <a:pt x="90" y="90"/>
                  </a:moveTo>
                  <a:lnTo>
                    <a:pt x="74" y="43"/>
                  </a:lnTo>
                  <a:lnTo>
                    <a:pt x="64" y="19"/>
                  </a:lnTo>
                  <a:lnTo>
                    <a:pt x="57" y="43"/>
                  </a:lnTo>
                  <a:lnTo>
                    <a:pt x="38"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06">
              <a:extLst>
                <a:ext uri="{FF2B5EF4-FFF2-40B4-BE49-F238E27FC236}">
                  <a16:creationId xmlns:a16="http://schemas.microsoft.com/office/drawing/2014/main" id="{C1165704-F390-4CFB-9DB2-CAF279BF015F}"/>
                </a:ext>
              </a:extLst>
            </p:cNvPr>
            <p:cNvSpPr>
              <a:spLocks/>
            </p:cNvSpPr>
            <p:nvPr/>
          </p:nvSpPr>
          <p:spPr bwMode="auto">
            <a:xfrm>
              <a:off x="7591" y="1302"/>
              <a:ext cx="105"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3" y="60"/>
                    <a:pt x="22" y="60"/>
                  </a:cubicBezTo>
                  <a:cubicBezTo>
                    <a:pt x="30"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07">
              <a:extLst>
                <a:ext uri="{FF2B5EF4-FFF2-40B4-BE49-F238E27FC236}">
                  <a16:creationId xmlns:a16="http://schemas.microsoft.com/office/drawing/2014/main" id="{9B7266FE-8E6E-49E6-8AF4-AE7EC9FBC705}"/>
                </a:ext>
              </a:extLst>
            </p:cNvPr>
            <p:cNvSpPr>
              <a:spLocks/>
            </p:cNvSpPr>
            <p:nvPr/>
          </p:nvSpPr>
          <p:spPr bwMode="auto">
            <a:xfrm>
              <a:off x="7724" y="1302"/>
              <a:ext cx="109" cy="155"/>
            </a:xfrm>
            <a:custGeom>
              <a:avLst/>
              <a:gdLst>
                <a:gd name="T0" fmla="*/ 107 w 109"/>
                <a:gd name="T1" fmla="*/ 12 h 155"/>
                <a:gd name="T2" fmla="*/ 62 w 109"/>
                <a:gd name="T3" fmla="*/ 12 h 155"/>
                <a:gd name="T4" fmla="*/ 62 w 109"/>
                <a:gd name="T5" fmla="*/ 155 h 155"/>
                <a:gd name="T6" fmla="*/ 47 w 109"/>
                <a:gd name="T7" fmla="*/ 155 h 155"/>
                <a:gd name="T8" fmla="*/ 47 w 109"/>
                <a:gd name="T9" fmla="*/ 12 h 155"/>
                <a:gd name="T10" fmla="*/ 0 w 109"/>
                <a:gd name="T11" fmla="*/ 12 h 155"/>
                <a:gd name="T12" fmla="*/ 0 w 109"/>
                <a:gd name="T13" fmla="*/ 0 h 155"/>
                <a:gd name="T14" fmla="*/ 109 w 109"/>
                <a:gd name="T15" fmla="*/ 0 h 155"/>
                <a:gd name="T16" fmla="*/ 107 w 109"/>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7" y="12"/>
                  </a:moveTo>
                  <a:lnTo>
                    <a:pt x="62" y="12"/>
                  </a:lnTo>
                  <a:lnTo>
                    <a:pt x="62" y="155"/>
                  </a:lnTo>
                  <a:lnTo>
                    <a:pt x="47" y="155"/>
                  </a:lnTo>
                  <a:lnTo>
                    <a:pt x="47" y="12"/>
                  </a:lnTo>
                  <a:lnTo>
                    <a:pt x="0" y="12"/>
                  </a:lnTo>
                  <a:lnTo>
                    <a:pt x="0" y="0"/>
                  </a:lnTo>
                  <a:lnTo>
                    <a:pt x="109"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08">
              <a:extLst>
                <a:ext uri="{FF2B5EF4-FFF2-40B4-BE49-F238E27FC236}">
                  <a16:creationId xmlns:a16="http://schemas.microsoft.com/office/drawing/2014/main" id="{CE8B2CD5-749B-435D-8E46-3BEEFC76CF8A}"/>
                </a:ext>
              </a:extLst>
            </p:cNvPr>
            <p:cNvSpPr>
              <a:spLocks/>
            </p:cNvSpPr>
            <p:nvPr/>
          </p:nvSpPr>
          <p:spPr bwMode="auto">
            <a:xfrm>
              <a:off x="7842" y="1302"/>
              <a:ext cx="114" cy="155"/>
            </a:xfrm>
            <a:custGeom>
              <a:avLst/>
              <a:gdLst>
                <a:gd name="T0" fmla="*/ 64 w 114"/>
                <a:gd name="T1" fmla="*/ 95 h 155"/>
                <a:gd name="T2" fmla="*/ 64 w 114"/>
                <a:gd name="T3" fmla="*/ 155 h 155"/>
                <a:gd name="T4" fmla="*/ 50 w 114"/>
                <a:gd name="T5" fmla="*/ 155 h 155"/>
                <a:gd name="T6" fmla="*/ 50 w 114"/>
                <a:gd name="T7" fmla="*/ 95 h 155"/>
                <a:gd name="T8" fmla="*/ 0 w 114"/>
                <a:gd name="T9" fmla="*/ 0 h 155"/>
                <a:gd name="T10" fmla="*/ 17 w 114"/>
                <a:gd name="T11" fmla="*/ 0 h 155"/>
                <a:gd name="T12" fmla="*/ 53 w 114"/>
                <a:gd name="T13" fmla="*/ 69 h 155"/>
                <a:gd name="T14" fmla="*/ 57 w 114"/>
                <a:gd name="T15" fmla="*/ 81 h 155"/>
                <a:gd name="T16" fmla="*/ 64 w 114"/>
                <a:gd name="T17" fmla="*/ 69 h 155"/>
                <a:gd name="T18" fmla="*/ 98 w 114"/>
                <a:gd name="T19" fmla="*/ 0 h 155"/>
                <a:gd name="T20" fmla="*/ 114 w 114"/>
                <a:gd name="T21" fmla="*/ 0 h 155"/>
                <a:gd name="T22" fmla="*/ 64 w 114"/>
                <a:gd name="T2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55">
                  <a:moveTo>
                    <a:pt x="64" y="95"/>
                  </a:moveTo>
                  <a:lnTo>
                    <a:pt x="64" y="155"/>
                  </a:lnTo>
                  <a:lnTo>
                    <a:pt x="50" y="155"/>
                  </a:lnTo>
                  <a:lnTo>
                    <a:pt x="50" y="95"/>
                  </a:lnTo>
                  <a:lnTo>
                    <a:pt x="0" y="0"/>
                  </a:lnTo>
                  <a:lnTo>
                    <a:pt x="17" y="0"/>
                  </a:lnTo>
                  <a:lnTo>
                    <a:pt x="53" y="69"/>
                  </a:lnTo>
                  <a:lnTo>
                    <a:pt x="57" y="81"/>
                  </a:lnTo>
                  <a:lnTo>
                    <a:pt x="64" y="69"/>
                  </a:lnTo>
                  <a:lnTo>
                    <a:pt x="98" y="0"/>
                  </a:lnTo>
                  <a:lnTo>
                    <a:pt x="114" y="0"/>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09">
              <a:extLst>
                <a:ext uri="{FF2B5EF4-FFF2-40B4-BE49-F238E27FC236}">
                  <a16:creationId xmlns:a16="http://schemas.microsoft.com/office/drawing/2014/main" id="{859E7897-769B-42A8-A758-D852656F1099}"/>
                </a:ext>
              </a:extLst>
            </p:cNvPr>
            <p:cNvSpPr>
              <a:spLocks noEditPoints="1"/>
            </p:cNvSpPr>
            <p:nvPr/>
          </p:nvSpPr>
          <p:spPr bwMode="auto">
            <a:xfrm>
              <a:off x="8030" y="1138"/>
              <a:ext cx="132" cy="333"/>
            </a:xfrm>
            <a:custGeom>
              <a:avLst/>
              <a:gdLst>
                <a:gd name="T0" fmla="*/ 0 w 56"/>
                <a:gd name="T1" fmla="*/ 89 h 140"/>
                <a:gd name="T2" fmla="*/ 13 w 56"/>
                <a:gd name="T3" fmla="*/ 24 h 140"/>
                <a:gd name="T4" fmla="*/ 35 w 56"/>
                <a:gd name="T5" fmla="*/ 0 h 140"/>
                <a:gd name="T6" fmla="*/ 45 w 56"/>
                <a:gd name="T7" fmla="*/ 15 h 140"/>
                <a:gd name="T8" fmla="*/ 24 w 56"/>
                <a:gd name="T9" fmla="*/ 81 h 140"/>
                <a:gd name="T10" fmla="*/ 17 w 56"/>
                <a:gd name="T11" fmla="*/ 93 h 140"/>
                <a:gd name="T12" fmla="*/ 14 w 56"/>
                <a:gd name="T13" fmla="*/ 98 h 140"/>
                <a:gd name="T14" fmla="*/ 13 w 56"/>
                <a:gd name="T15" fmla="*/ 105 h 140"/>
                <a:gd name="T16" fmla="*/ 23 w 56"/>
                <a:gd name="T17" fmla="*/ 130 h 140"/>
                <a:gd name="T18" fmla="*/ 46 w 56"/>
                <a:gd name="T19" fmla="*/ 111 h 140"/>
                <a:gd name="T20" fmla="*/ 51 w 56"/>
                <a:gd name="T21" fmla="*/ 104 h 140"/>
                <a:gd name="T22" fmla="*/ 54 w 56"/>
                <a:gd name="T23" fmla="*/ 102 h 140"/>
                <a:gd name="T24" fmla="*/ 56 w 56"/>
                <a:gd name="T25" fmla="*/ 105 h 140"/>
                <a:gd name="T26" fmla="*/ 54 w 56"/>
                <a:gd name="T27" fmla="*/ 110 h 140"/>
                <a:gd name="T28" fmla="*/ 54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8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3" y="24"/>
                  </a:cubicBezTo>
                  <a:cubicBezTo>
                    <a:pt x="16" y="16"/>
                    <a:pt x="25" y="0"/>
                    <a:pt x="35" y="0"/>
                  </a:cubicBezTo>
                  <a:cubicBezTo>
                    <a:pt x="42" y="0"/>
                    <a:pt x="45" y="8"/>
                    <a:pt x="45" y="15"/>
                  </a:cubicBezTo>
                  <a:cubicBezTo>
                    <a:pt x="45" y="35"/>
                    <a:pt x="34" y="63"/>
                    <a:pt x="24" y="81"/>
                  </a:cubicBezTo>
                  <a:cubicBezTo>
                    <a:pt x="22" y="85"/>
                    <a:pt x="19" y="89"/>
                    <a:pt x="17" y="93"/>
                  </a:cubicBezTo>
                  <a:cubicBezTo>
                    <a:pt x="16" y="95"/>
                    <a:pt x="14" y="96"/>
                    <a:pt x="14" y="98"/>
                  </a:cubicBezTo>
                  <a:cubicBezTo>
                    <a:pt x="13" y="100"/>
                    <a:pt x="13" y="103"/>
                    <a:pt x="13" y="105"/>
                  </a:cubicBezTo>
                  <a:cubicBezTo>
                    <a:pt x="13" y="111"/>
                    <a:pt x="15" y="130"/>
                    <a:pt x="23" y="130"/>
                  </a:cubicBezTo>
                  <a:cubicBezTo>
                    <a:pt x="31" y="130"/>
                    <a:pt x="42" y="117"/>
                    <a:pt x="46" y="111"/>
                  </a:cubicBezTo>
                  <a:cubicBezTo>
                    <a:pt x="51" y="104"/>
                    <a:pt x="51" y="104"/>
                    <a:pt x="51" y="104"/>
                  </a:cubicBezTo>
                  <a:cubicBezTo>
                    <a:pt x="51" y="103"/>
                    <a:pt x="52" y="102"/>
                    <a:pt x="54" y="102"/>
                  </a:cubicBezTo>
                  <a:cubicBezTo>
                    <a:pt x="56" y="102"/>
                    <a:pt x="56" y="103"/>
                    <a:pt x="56" y="105"/>
                  </a:cubicBezTo>
                  <a:cubicBezTo>
                    <a:pt x="56" y="107"/>
                    <a:pt x="55" y="109"/>
                    <a:pt x="54" y="110"/>
                  </a:cubicBezTo>
                  <a:cubicBezTo>
                    <a:pt x="54" y="111"/>
                    <a:pt x="54" y="111"/>
                    <a:pt x="54"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6"/>
                    <a:pt x="38" y="34"/>
                    <a:pt x="38" y="14"/>
                  </a:cubicBezTo>
                  <a:cubicBezTo>
                    <a:pt x="38" y="12"/>
                    <a:pt x="38" y="8"/>
                    <a:pt x="35" y="8"/>
                  </a:cubicBezTo>
                  <a:cubicBezTo>
                    <a:pt x="29" y="8"/>
                    <a:pt x="24"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10">
              <a:extLst>
                <a:ext uri="{FF2B5EF4-FFF2-40B4-BE49-F238E27FC236}">
                  <a16:creationId xmlns:a16="http://schemas.microsoft.com/office/drawing/2014/main" id="{076FD25B-E330-42EB-A198-1C7EA9836084}"/>
                </a:ext>
              </a:extLst>
            </p:cNvPr>
            <p:cNvSpPr>
              <a:spLocks/>
            </p:cNvSpPr>
            <p:nvPr/>
          </p:nvSpPr>
          <p:spPr bwMode="auto">
            <a:xfrm>
              <a:off x="8146" y="1319"/>
              <a:ext cx="210" cy="147"/>
            </a:xfrm>
            <a:custGeom>
              <a:avLst/>
              <a:gdLst>
                <a:gd name="T0" fmla="*/ 5 w 89"/>
                <a:gd name="T1" fmla="*/ 7 h 62"/>
                <a:gd name="T2" fmla="*/ 15 w 89"/>
                <a:gd name="T3" fmla="*/ 0 h 62"/>
                <a:gd name="T4" fmla="*/ 19 w 89"/>
                <a:gd name="T5" fmla="*/ 3 h 62"/>
                <a:gd name="T6" fmla="*/ 18 w 89"/>
                <a:gd name="T7" fmla="*/ 8 h 62"/>
                <a:gd name="T8" fmla="*/ 11 w 89"/>
                <a:gd name="T9" fmla="*/ 46 h 62"/>
                <a:gd name="T10" fmla="*/ 14 w 89"/>
                <a:gd name="T11" fmla="*/ 53 h 62"/>
                <a:gd name="T12" fmla="*/ 48 w 89"/>
                <a:gd name="T13" fmla="*/ 10 h 62"/>
                <a:gd name="T14" fmla="*/ 57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7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5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5" y="7"/>
                  </a:moveTo>
                  <a:cubicBezTo>
                    <a:pt x="6" y="3"/>
                    <a:pt x="11" y="0"/>
                    <a:pt x="15" y="0"/>
                  </a:cubicBezTo>
                  <a:cubicBezTo>
                    <a:pt x="18" y="0"/>
                    <a:pt x="19" y="1"/>
                    <a:pt x="19" y="3"/>
                  </a:cubicBezTo>
                  <a:cubicBezTo>
                    <a:pt x="19" y="5"/>
                    <a:pt x="19" y="7"/>
                    <a:pt x="18" y="8"/>
                  </a:cubicBezTo>
                  <a:cubicBezTo>
                    <a:pt x="15" y="19"/>
                    <a:pt x="11" y="35"/>
                    <a:pt x="11" y="46"/>
                  </a:cubicBezTo>
                  <a:cubicBezTo>
                    <a:pt x="11" y="48"/>
                    <a:pt x="11" y="53"/>
                    <a:pt x="14" y="53"/>
                  </a:cubicBezTo>
                  <a:cubicBezTo>
                    <a:pt x="24" y="53"/>
                    <a:pt x="44" y="20"/>
                    <a:pt x="48" y="10"/>
                  </a:cubicBezTo>
                  <a:cubicBezTo>
                    <a:pt x="50" y="6"/>
                    <a:pt x="51" y="0"/>
                    <a:pt x="57"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7" y="24"/>
                  </a:cubicBezTo>
                  <a:cubicBezTo>
                    <a:pt x="89" y="24"/>
                    <a:pt x="89" y="26"/>
                    <a:pt x="89" y="27"/>
                  </a:cubicBezTo>
                  <a:cubicBezTo>
                    <a:pt x="89" y="28"/>
                    <a:pt x="88" y="30"/>
                    <a:pt x="88" y="31"/>
                  </a:cubicBezTo>
                  <a:cubicBezTo>
                    <a:pt x="83"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2" y="1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11">
              <a:extLst>
                <a:ext uri="{FF2B5EF4-FFF2-40B4-BE49-F238E27FC236}">
                  <a16:creationId xmlns:a16="http://schemas.microsoft.com/office/drawing/2014/main" id="{AD9BDDE1-D076-4CCE-9908-DD4EDE786C77}"/>
                </a:ext>
              </a:extLst>
            </p:cNvPr>
            <p:cNvSpPr>
              <a:spLocks/>
            </p:cNvSpPr>
            <p:nvPr/>
          </p:nvSpPr>
          <p:spPr bwMode="auto">
            <a:xfrm>
              <a:off x="8335" y="1309"/>
              <a:ext cx="185" cy="162"/>
            </a:xfrm>
            <a:custGeom>
              <a:avLst/>
              <a:gdLst>
                <a:gd name="T0" fmla="*/ 48 w 78"/>
                <a:gd name="T1" fmla="*/ 51 h 68"/>
                <a:gd name="T2" fmla="*/ 71 w 78"/>
                <a:gd name="T3" fmla="*/ 31 h 68"/>
                <a:gd name="T4" fmla="*/ 76 w 78"/>
                <a:gd name="T5" fmla="*/ 26 h 68"/>
                <a:gd name="T6" fmla="*/ 78 w 78"/>
                <a:gd name="T7" fmla="*/ 30 h 68"/>
                <a:gd name="T8" fmla="*/ 77 w 78"/>
                <a:gd name="T9" fmla="*/ 33 h 68"/>
                <a:gd name="T10" fmla="*/ 45 w 78"/>
                <a:gd name="T11" fmla="*/ 62 h 68"/>
                <a:gd name="T12" fmla="*/ 29 w 78"/>
                <a:gd name="T13" fmla="*/ 44 h 68"/>
                <a:gd name="T14" fmla="*/ 14 w 78"/>
                <a:gd name="T15" fmla="*/ 67 h 68"/>
                <a:gd name="T16" fmla="*/ 11 w 78"/>
                <a:gd name="T17" fmla="*/ 68 h 68"/>
                <a:gd name="T18" fmla="*/ 7 w 78"/>
                <a:gd name="T19" fmla="*/ 65 h 68"/>
                <a:gd name="T20" fmla="*/ 26 w 78"/>
                <a:gd name="T21" fmla="*/ 37 h 68"/>
                <a:gd name="T22" fmla="*/ 20 w 78"/>
                <a:gd name="T23" fmla="*/ 18 h 68"/>
                <a:gd name="T24" fmla="*/ 18 w 78"/>
                <a:gd name="T25" fmla="*/ 14 h 68"/>
                <a:gd name="T26" fmla="*/ 2 w 78"/>
                <a:gd name="T27" fmla="*/ 40 h 68"/>
                <a:gd name="T28" fmla="*/ 0 w 78"/>
                <a:gd name="T29" fmla="*/ 37 h 68"/>
                <a:gd name="T30" fmla="*/ 1 w 78"/>
                <a:gd name="T31" fmla="*/ 34 h 68"/>
                <a:gd name="T32" fmla="*/ 20 w 78"/>
                <a:gd name="T33" fmla="*/ 5 h 68"/>
                <a:gd name="T34" fmla="*/ 34 w 78"/>
                <a:gd name="T35" fmla="*/ 25 h 68"/>
                <a:gd name="T36" fmla="*/ 49 w 78"/>
                <a:gd name="T37" fmla="*/ 2 h 68"/>
                <a:gd name="T38" fmla="*/ 52 w 78"/>
                <a:gd name="T39" fmla="*/ 0 h 68"/>
                <a:gd name="T40" fmla="*/ 54 w 78"/>
                <a:gd name="T41" fmla="*/ 3 h 68"/>
                <a:gd name="T42" fmla="*/ 53 w 78"/>
                <a:gd name="T43" fmla="*/ 6 h 68"/>
                <a:gd name="T44" fmla="*/ 37 w 78"/>
                <a:gd name="T45" fmla="*/ 32 h 68"/>
                <a:gd name="T46" fmla="*/ 48 w 78"/>
                <a:gd name="T4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8">
                  <a:moveTo>
                    <a:pt x="48" y="51"/>
                  </a:moveTo>
                  <a:cubicBezTo>
                    <a:pt x="58" y="51"/>
                    <a:pt x="67" y="38"/>
                    <a:pt x="71" y="31"/>
                  </a:cubicBezTo>
                  <a:cubicBezTo>
                    <a:pt x="72" y="29"/>
                    <a:pt x="74" y="26"/>
                    <a:pt x="76" y="26"/>
                  </a:cubicBezTo>
                  <a:cubicBezTo>
                    <a:pt x="77" y="26"/>
                    <a:pt x="78" y="28"/>
                    <a:pt x="78" y="30"/>
                  </a:cubicBezTo>
                  <a:cubicBezTo>
                    <a:pt x="78" y="31"/>
                    <a:pt x="77" y="32"/>
                    <a:pt x="77" y="33"/>
                  </a:cubicBezTo>
                  <a:cubicBezTo>
                    <a:pt x="72" y="43"/>
                    <a:pt x="59" y="62"/>
                    <a:pt x="45" y="62"/>
                  </a:cubicBezTo>
                  <a:cubicBezTo>
                    <a:pt x="36" y="62"/>
                    <a:pt x="32" y="51"/>
                    <a:pt x="29" y="44"/>
                  </a:cubicBezTo>
                  <a:cubicBezTo>
                    <a:pt x="14" y="67"/>
                    <a:pt x="14" y="67"/>
                    <a:pt x="14" y="67"/>
                  </a:cubicBezTo>
                  <a:cubicBezTo>
                    <a:pt x="13" y="68"/>
                    <a:pt x="13" y="68"/>
                    <a:pt x="11" y="68"/>
                  </a:cubicBezTo>
                  <a:cubicBezTo>
                    <a:pt x="10" y="68"/>
                    <a:pt x="7" y="67"/>
                    <a:pt x="7" y="65"/>
                  </a:cubicBezTo>
                  <a:cubicBezTo>
                    <a:pt x="7" y="62"/>
                    <a:pt x="23" y="41"/>
                    <a:pt x="26" y="37"/>
                  </a:cubicBezTo>
                  <a:cubicBezTo>
                    <a:pt x="20" y="18"/>
                    <a:pt x="20" y="18"/>
                    <a:pt x="20" y="18"/>
                  </a:cubicBezTo>
                  <a:cubicBezTo>
                    <a:pt x="20" y="17"/>
                    <a:pt x="19" y="14"/>
                    <a:pt x="18" y="14"/>
                  </a:cubicBezTo>
                  <a:cubicBezTo>
                    <a:pt x="16" y="14"/>
                    <a:pt x="7" y="40"/>
                    <a:pt x="2" y="40"/>
                  </a:cubicBezTo>
                  <a:cubicBezTo>
                    <a:pt x="1" y="40"/>
                    <a:pt x="0" y="39"/>
                    <a:pt x="0" y="37"/>
                  </a:cubicBezTo>
                  <a:cubicBezTo>
                    <a:pt x="0" y="36"/>
                    <a:pt x="0" y="35"/>
                    <a:pt x="1" y="34"/>
                  </a:cubicBezTo>
                  <a:cubicBezTo>
                    <a:pt x="4" y="28"/>
                    <a:pt x="13" y="5"/>
                    <a:pt x="20" y="5"/>
                  </a:cubicBezTo>
                  <a:cubicBezTo>
                    <a:pt x="29" y="5"/>
                    <a:pt x="34" y="25"/>
                    <a:pt x="34" y="25"/>
                  </a:cubicBezTo>
                  <a:cubicBezTo>
                    <a:pt x="40" y="18"/>
                    <a:pt x="44" y="10"/>
                    <a:pt x="49" y="2"/>
                  </a:cubicBezTo>
                  <a:cubicBezTo>
                    <a:pt x="50" y="1"/>
                    <a:pt x="51" y="0"/>
                    <a:pt x="52" y="0"/>
                  </a:cubicBezTo>
                  <a:cubicBezTo>
                    <a:pt x="53" y="0"/>
                    <a:pt x="54" y="2"/>
                    <a:pt x="54" y="3"/>
                  </a:cubicBezTo>
                  <a:cubicBezTo>
                    <a:pt x="54" y="4"/>
                    <a:pt x="54" y="5"/>
                    <a:pt x="53" y="6"/>
                  </a:cubicBezTo>
                  <a:cubicBezTo>
                    <a:pt x="48" y="15"/>
                    <a:pt x="42" y="23"/>
                    <a:pt x="37" y="32"/>
                  </a:cubicBezTo>
                  <a:cubicBezTo>
                    <a:pt x="38" y="36"/>
                    <a:pt x="43" y="51"/>
                    <a:pt x="4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12">
              <a:extLst>
                <a:ext uri="{FF2B5EF4-FFF2-40B4-BE49-F238E27FC236}">
                  <a16:creationId xmlns:a16="http://schemas.microsoft.com/office/drawing/2014/main" id="{C540A531-DCDD-4860-AAF4-6D98AEC49EFD}"/>
                </a:ext>
              </a:extLst>
            </p:cNvPr>
            <p:cNvSpPr>
              <a:spLocks/>
            </p:cNvSpPr>
            <p:nvPr/>
          </p:nvSpPr>
          <p:spPr bwMode="auto">
            <a:xfrm>
              <a:off x="8499" y="1319"/>
              <a:ext cx="210" cy="147"/>
            </a:xfrm>
            <a:custGeom>
              <a:avLst/>
              <a:gdLst>
                <a:gd name="T0" fmla="*/ 4 w 89"/>
                <a:gd name="T1" fmla="*/ 7 h 62"/>
                <a:gd name="T2" fmla="*/ 15 w 89"/>
                <a:gd name="T3" fmla="*/ 0 h 62"/>
                <a:gd name="T4" fmla="*/ 19 w 89"/>
                <a:gd name="T5" fmla="*/ 3 h 62"/>
                <a:gd name="T6" fmla="*/ 18 w 89"/>
                <a:gd name="T7" fmla="*/ 8 h 62"/>
                <a:gd name="T8" fmla="*/ 10 w 89"/>
                <a:gd name="T9" fmla="*/ 46 h 62"/>
                <a:gd name="T10" fmla="*/ 13 w 89"/>
                <a:gd name="T11" fmla="*/ 53 h 62"/>
                <a:gd name="T12" fmla="*/ 48 w 89"/>
                <a:gd name="T13" fmla="*/ 10 h 62"/>
                <a:gd name="T14" fmla="*/ 56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6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4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4" y="7"/>
                  </a:moveTo>
                  <a:cubicBezTo>
                    <a:pt x="6" y="3"/>
                    <a:pt x="10" y="0"/>
                    <a:pt x="15" y="0"/>
                  </a:cubicBezTo>
                  <a:cubicBezTo>
                    <a:pt x="18" y="0"/>
                    <a:pt x="19" y="1"/>
                    <a:pt x="19" y="3"/>
                  </a:cubicBezTo>
                  <a:cubicBezTo>
                    <a:pt x="19" y="5"/>
                    <a:pt x="18" y="7"/>
                    <a:pt x="18" y="8"/>
                  </a:cubicBezTo>
                  <a:cubicBezTo>
                    <a:pt x="15" y="19"/>
                    <a:pt x="10" y="35"/>
                    <a:pt x="10" y="46"/>
                  </a:cubicBezTo>
                  <a:cubicBezTo>
                    <a:pt x="10" y="48"/>
                    <a:pt x="10" y="53"/>
                    <a:pt x="13" y="53"/>
                  </a:cubicBezTo>
                  <a:cubicBezTo>
                    <a:pt x="24" y="53"/>
                    <a:pt x="44" y="20"/>
                    <a:pt x="48" y="10"/>
                  </a:cubicBezTo>
                  <a:cubicBezTo>
                    <a:pt x="49" y="6"/>
                    <a:pt x="51" y="0"/>
                    <a:pt x="56"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6" y="24"/>
                  </a:cubicBezTo>
                  <a:cubicBezTo>
                    <a:pt x="88" y="24"/>
                    <a:pt x="89" y="26"/>
                    <a:pt x="89" y="27"/>
                  </a:cubicBezTo>
                  <a:cubicBezTo>
                    <a:pt x="89" y="28"/>
                    <a:pt x="88" y="30"/>
                    <a:pt x="88" y="31"/>
                  </a:cubicBezTo>
                  <a:cubicBezTo>
                    <a:pt x="82"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1" y="1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13">
              <a:extLst>
                <a:ext uri="{FF2B5EF4-FFF2-40B4-BE49-F238E27FC236}">
                  <a16:creationId xmlns:a16="http://schemas.microsoft.com/office/drawing/2014/main" id="{3A23B78D-3BCB-4286-82B8-AE5933BEAFAB}"/>
                </a:ext>
              </a:extLst>
            </p:cNvPr>
            <p:cNvSpPr>
              <a:spLocks/>
            </p:cNvSpPr>
            <p:nvPr/>
          </p:nvSpPr>
          <p:spPr bwMode="auto">
            <a:xfrm>
              <a:off x="8671" y="1266"/>
              <a:ext cx="178" cy="205"/>
            </a:xfrm>
            <a:custGeom>
              <a:avLst/>
              <a:gdLst>
                <a:gd name="T0" fmla="*/ 22 w 75"/>
                <a:gd name="T1" fmla="*/ 36 h 86"/>
                <a:gd name="T2" fmla="*/ 7 w 75"/>
                <a:gd name="T3" fmla="*/ 64 h 86"/>
                <a:gd name="T4" fmla="*/ 2 w 75"/>
                <a:gd name="T5" fmla="*/ 67 h 86"/>
                <a:gd name="T6" fmla="*/ 0 w 75"/>
                <a:gd name="T7" fmla="*/ 65 h 86"/>
                <a:gd name="T8" fmla="*/ 2 w 75"/>
                <a:gd name="T9" fmla="*/ 61 h 86"/>
                <a:gd name="T10" fmla="*/ 15 w 75"/>
                <a:gd name="T11" fmla="*/ 32 h 86"/>
                <a:gd name="T12" fmla="*/ 11 w 75"/>
                <a:gd name="T13" fmla="*/ 18 h 86"/>
                <a:gd name="T14" fmla="*/ 21 w 75"/>
                <a:gd name="T15" fmla="*/ 0 h 86"/>
                <a:gd name="T16" fmla="*/ 26 w 75"/>
                <a:gd name="T17" fmla="*/ 13 h 86"/>
                <a:gd name="T18" fmla="*/ 26 w 75"/>
                <a:gd name="T19" fmla="*/ 21 h 86"/>
                <a:gd name="T20" fmla="*/ 45 w 75"/>
                <a:gd name="T21" fmla="*/ 43 h 86"/>
                <a:gd name="T22" fmla="*/ 44 w 75"/>
                <a:gd name="T23" fmla="*/ 50 h 86"/>
                <a:gd name="T24" fmla="*/ 41 w 75"/>
                <a:gd name="T25" fmla="*/ 72 h 86"/>
                <a:gd name="T26" fmla="*/ 44 w 75"/>
                <a:gd name="T27" fmla="*/ 78 h 86"/>
                <a:gd name="T28" fmla="*/ 68 w 75"/>
                <a:gd name="T29" fmla="*/ 55 h 86"/>
                <a:gd name="T30" fmla="*/ 73 w 75"/>
                <a:gd name="T31" fmla="*/ 52 h 86"/>
                <a:gd name="T32" fmla="*/ 75 w 75"/>
                <a:gd name="T33" fmla="*/ 55 h 86"/>
                <a:gd name="T34" fmla="*/ 74 w 75"/>
                <a:gd name="T35" fmla="*/ 58 h 86"/>
                <a:gd name="T36" fmla="*/ 42 w 75"/>
                <a:gd name="T37" fmla="*/ 86 h 86"/>
                <a:gd name="T38" fmla="*/ 31 w 75"/>
                <a:gd name="T39" fmla="*/ 63 h 86"/>
                <a:gd name="T40" fmla="*/ 31 w 75"/>
                <a:gd name="T41" fmla="*/ 46 h 86"/>
                <a:gd name="T42" fmla="*/ 22 w 75"/>
                <a:gd name="T4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6">
                  <a:moveTo>
                    <a:pt x="22" y="36"/>
                  </a:moveTo>
                  <a:cubicBezTo>
                    <a:pt x="19" y="45"/>
                    <a:pt x="14" y="57"/>
                    <a:pt x="7" y="64"/>
                  </a:cubicBezTo>
                  <a:cubicBezTo>
                    <a:pt x="5" y="65"/>
                    <a:pt x="4" y="67"/>
                    <a:pt x="2" y="67"/>
                  </a:cubicBezTo>
                  <a:cubicBezTo>
                    <a:pt x="1" y="67"/>
                    <a:pt x="0" y="66"/>
                    <a:pt x="0" y="65"/>
                  </a:cubicBezTo>
                  <a:cubicBezTo>
                    <a:pt x="0" y="63"/>
                    <a:pt x="1" y="62"/>
                    <a:pt x="2" y="61"/>
                  </a:cubicBezTo>
                  <a:cubicBezTo>
                    <a:pt x="8" y="52"/>
                    <a:pt x="14" y="43"/>
                    <a:pt x="15" y="32"/>
                  </a:cubicBezTo>
                  <a:cubicBezTo>
                    <a:pt x="12" y="28"/>
                    <a:pt x="11" y="23"/>
                    <a:pt x="11" y="18"/>
                  </a:cubicBezTo>
                  <a:cubicBezTo>
                    <a:pt x="11" y="13"/>
                    <a:pt x="14" y="0"/>
                    <a:pt x="21" y="0"/>
                  </a:cubicBezTo>
                  <a:cubicBezTo>
                    <a:pt x="25" y="0"/>
                    <a:pt x="26" y="10"/>
                    <a:pt x="26" y="13"/>
                  </a:cubicBezTo>
                  <a:cubicBezTo>
                    <a:pt x="26" y="16"/>
                    <a:pt x="26" y="18"/>
                    <a:pt x="26" y="21"/>
                  </a:cubicBezTo>
                  <a:cubicBezTo>
                    <a:pt x="31" y="28"/>
                    <a:pt x="45" y="29"/>
                    <a:pt x="45" y="43"/>
                  </a:cubicBezTo>
                  <a:cubicBezTo>
                    <a:pt x="45" y="45"/>
                    <a:pt x="44" y="47"/>
                    <a:pt x="44" y="50"/>
                  </a:cubicBezTo>
                  <a:cubicBezTo>
                    <a:pt x="42" y="57"/>
                    <a:pt x="41" y="64"/>
                    <a:pt x="41" y="72"/>
                  </a:cubicBezTo>
                  <a:cubicBezTo>
                    <a:pt x="41" y="74"/>
                    <a:pt x="41" y="78"/>
                    <a:pt x="44" y="78"/>
                  </a:cubicBezTo>
                  <a:cubicBezTo>
                    <a:pt x="51" y="78"/>
                    <a:pt x="64" y="61"/>
                    <a:pt x="68" y="55"/>
                  </a:cubicBezTo>
                  <a:cubicBezTo>
                    <a:pt x="69" y="54"/>
                    <a:pt x="71" y="52"/>
                    <a:pt x="73" y="52"/>
                  </a:cubicBezTo>
                  <a:cubicBezTo>
                    <a:pt x="75" y="52"/>
                    <a:pt x="75" y="53"/>
                    <a:pt x="75" y="55"/>
                  </a:cubicBezTo>
                  <a:cubicBezTo>
                    <a:pt x="75" y="56"/>
                    <a:pt x="74" y="57"/>
                    <a:pt x="74" y="58"/>
                  </a:cubicBezTo>
                  <a:cubicBezTo>
                    <a:pt x="68" y="67"/>
                    <a:pt x="52" y="86"/>
                    <a:pt x="42" y="86"/>
                  </a:cubicBezTo>
                  <a:cubicBezTo>
                    <a:pt x="31" y="86"/>
                    <a:pt x="31" y="71"/>
                    <a:pt x="31" y="63"/>
                  </a:cubicBezTo>
                  <a:cubicBezTo>
                    <a:pt x="31" y="57"/>
                    <a:pt x="31" y="51"/>
                    <a:pt x="31" y="46"/>
                  </a:cubicBezTo>
                  <a:cubicBezTo>
                    <a:pt x="31" y="40"/>
                    <a:pt x="27" y="37"/>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14">
              <a:extLst>
                <a:ext uri="{FF2B5EF4-FFF2-40B4-BE49-F238E27FC236}">
                  <a16:creationId xmlns:a16="http://schemas.microsoft.com/office/drawing/2014/main" id="{4E196E27-4A02-44F7-8C06-8DA654A3B4F2}"/>
                </a:ext>
              </a:extLst>
            </p:cNvPr>
            <p:cNvSpPr>
              <a:spLocks noEditPoints="1"/>
            </p:cNvSpPr>
            <p:nvPr/>
          </p:nvSpPr>
          <p:spPr bwMode="auto">
            <a:xfrm>
              <a:off x="8833" y="1319"/>
              <a:ext cx="139" cy="295"/>
            </a:xfrm>
            <a:custGeom>
              <a:avLst/>
              <a:gdLst>
                <a:gd name="T0" fmla="*/ 4 w 59"/>
                <a:gd name="T1" fmla="*/ 107 h 124"/>
                <a:gd name="T2" fmla="*/ 47 w 59"/>
                <a:gd name="T3" fmla="*/ 53 h 124"/>
                <a:gd name="T4" fmla="*/ 47 w 59"/>
                <a:gd name="T5" fmla="*/ 44 h 124"/>
                <a:gd name="T6" fmla="*/ 46 w 59"/>
                <a:gd name="T7" fmla="*/ 19 h 124"/>
                <a:gd name="T8" fmla="*/ 9 w 59"/>
                <a:gd name="T9" fmla="*/ 52 h 124"/>
                <a:gd name="T10" fmla="*/ 0 w 59"/>
                <a:gd name="T11" fmla="*/ 39 h 124"/>
                <a:gd name="T12" fmla="*/ 6 w 59"/>
                <a:gd name="T13" fmla="*/ 10 h 124"/>
                <a:gd name="T14" fmla="*/ 8 w 59"/>
                <a:gd name="T15" fmla="*/ 4 h 124"/>
                <a:gd name="T16" fmla="*/ 14 w 59"/>
                <a:gd name="T17" fmla="*/ 0 h 124"/>
                <a:gd name="T18" fmla="*/ 21 w 59"/>
                <a:gd name="T19" fmla="*/ 6 h 124"/>
                <a:gd name="T20" fmla="*/ 18 w 59"/>
                <a:gd name="T21" fmla="*/ 16 h 124"/>
                <a:gd name="T22" fmla="*/ 11 w 59"/>
                <a:gd name="T23" fmla="*/ 41 h 124"/>
                <a:gd name="T24" fmla="*/ 13 w 59"/>
                <a:gd name="T25" fmla="*/ 45 h 124"/>
                <a:gd name="T26" fmla="*/ 24 w 59"/>
                <a:gd name="T27" fmla="*/ 36 h 124"/>
                <a:gd name="T28" fmla="*/ 47 w 59"/>
                <a:gd name="T29" fmla="*/ 7 h 124"/>
                <a:gd name="T30" fmla="*/ 53 w 59"/>
                <a:gd name="T31" fmla="*/ 2 h 124"/>
                <a:gd name="T32" fmla="*/ 56 w 59"/>
                <a:gd name="T33" fmla="*/ 4 h 124"/>
                <a:gd name="T34" fmla="*/ 59 w 59"/>
                <a:gd name="T35" fmla="*/ 21 h 124"/>
                <a:gd name="T36" fmla="*/ 42 w 59"/>
                <a:gd name="T37" fmla="*/ 108 h 124"/>
                <a:gd name="T38" fmla="*/ 18 w 59"/>
                <a:gd name="T39" fmla="*/ 124 h 124"/>
                <a:gd name="T40" fmla="*/ 4 w 59"/>
                <a:gd name="T41" fmla="*/ 107 h 124"/>
                <a:gd name="T42" fmla="*/ 12 w 59"/>
                <a:gd name="T43" fmla="*/ 107 h 124"/>
                <a:gd name="T44" fmla="*/ 18 w 59"/>
                <a:gd name="T45" fmla="*/ 118 h 124"/>
                <a:gd name="T46" fmla="*/ 31 w 59"/>
                <a:gd name="T47" fmla="*/ 108 h 124"/>
                <a:gd name="T48" fmla="*/ 46 w 59"/>
                <a:gd name="T49" fmla="*/ 60 h 124"/>
                <a:gd name="T50" fmla="*/ 12 w 59"/>
                <a:gd name="T51"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24">
                  <a:moveTo>
                    <a:pt x="4" y="107"/>
                  </a:moveTo>
                  <a:cubicBezTo>
                    <a:pt x="4" y="85"/>
                    <a:pt x="30" y="64"/>
                    <a:pt x="47" y="53"/>
                  </a:cubicBezTo>
                  <a:cubicBezTo>
                    <a:pt x="47" y="50"/>
                    <a:pt x="47" y="47"/>
                    <a:pt x="47" y="44"/>
                  </a:cubicBezTo>
                  <a:cubicBezTo>
                    <a:pt x="47" y="36"/>
                    <a:pt x="47" y="28"/>
                    <a:pt x="46" y="19"/>
                  </a:cubicBezTo>
                  <a:cubicBezTo>
                    <a:pt x="41" y="28"/>
                    <a:pt x="20" y="52"/>
                    <a:pt x="9" y="52"/>
                  </a:cubicBezTo>
                  <a:cubicBezTo>
                    <a:pt x="2" y="52"/>
                    <a:pt x="0" y="45"/>
                    <a:pt x="0" y="39"/>
                  </a:cubicBezTo>
                  <a:cubicBezTo>
                    <a:pt x="0" y="30"/>
                    <a:pt x="3" y="20"/>
                    <a:pt x="6" y="10"/>
                  </a:cubicBezTo>
                  <a:cubicBezTo>
                    <a:pt x="7" y="8"/>
                    <a:pt x="7" y="6"/>
                    <a:pt x="8" y="4"/>
                  </a:cubicBezTo>
                  <a:cubicBezTo>
                    <a:pt x="9" y="2"/>
                    <a:pt x="11" y="0"/>
                    <a:pt x="14" y="0"/>
                  </a:cubicBezTo>
                  <a:cubicBezTo>
                    <a:pt x="18" y="0"/>
                    <a:pt x="21" y="3"/>
                    <a:pt x="21" y="6"/>
                  </a:cubicBezTo>
                  <a:cubicBezTo>
                    <a:pt x="21" y="9"/>
                    <a:pt x="19" y="14"/>
                    <a:pt x="18" y="16"/>
                  </a:cubicBezTo>
                  <a:cubicBezTo>
                    <a:pt x="16" y="22"/>
                    <a:pt x="11" y="36"/>
                    <a:pt x="11" y="41"/>
                  </a:cubicBezTo>
                  <a:cubicBezTo>
                    <a:pt x="11" y="42"/>
                    <a:pt x="11" y="45"/>
                    <a:pt x="13" y="45"/>
                  </a:cubicBezTo>
                  <a:cubicBezTo>
                    <a:pt x="15" y="45"/>
                    <a:pt x="22" y="38"/>
                    <a:pt x="24" y="36"/>
                  </a:cubicBezTo>
                  <a:cubicBezTo>
                    <a:pt x="33" y="27"/>
                    <a:pt x="40" y="17"/>
                    <a:pt x="47" y="7"/>
                  </a:cubicBezTo>
                  <a:cubicBezTo>
                    <a:pt x="49" y="5"/>
                    <a:pt x="51" y="2"/>
                    <a:pt x="53" y="2"/>
                  </a:cubicBezTo>
                  <a:cubicBezTo>
                    <a:pt x="54" y="2"/>
                    <a:pt x="55" y="3"/>
                    <a:pt x="56" y="4"/>
                  </a:cubicBezTo>
                  <a:cubicBezTo>
                    <a:pt x="59" y="5"/>
                    <a:pt x="59" y="18"/>
                    <a:pt x="59" y="21"/>
                  </a:cubicBezTo>
                  <a:cubicBezTo>
                    <a:pt x="59" y="50"/>
                    <a:pt x="58" y="83"/>
                    <a:pt x="42" y="108"/>
                  </a:cubicBezTo>
                  <a:cubicBezTo>
                    <a:pt x="37" y="116"/>
                    <a:pt x="28" y="124"/>
                    <a:pt x="18" y="124"/>
                  </a:cubicBezTo>
                  <a:cubicBezTo>
                    <a:pt x="8" y="124"/>
                    <a:pt x="4" y="115"/>
                    <a:pt x="4" y="107"/>
                  </a:cubicBezTo>
                  <a:close/>
                  <a:moveTo>
                    <a:pt x="12" y="107"/>
                  </a:moveTo>
                  <a:cubicBezTo>
                    <a:pt x="12" y="111"/>
                    <a:pt x="13" y="118"/>
                    <a:pt x="18" y="118"/>
                  </a:cubicBezTo>
                  <a:cubicBezTo>
                    <a:pt x="23" y="118"/>
                    <a:pt x="28" y="112"/>
                    <a:pt x="31" y="108"/>
                  </a:cubicBezTo>
                  <a:cubicBezTo>
                    <a:pt x="39" y="97"/>
                    <a:pt x="44" y="74"/>
                    <a:pt x="46" y="60"/>
                  </a:cubicBezTo>
                  <a:cubicBezTo>
                    <a:pt x="32" y="71"/>
                    <a:pt x="12" y="88"/>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15">
              <a:extLst>
                <a:ext uri="{FF2B5EF4-FFF2-40B4-BE49-F238E27FC236}">
                  <a16:creationId xmlns:a16="http://schemas.microsoft.com/office/drawing/2014/main" id="{220A93DC-EBD3-4F8E-8E10-418FE4AFFFCB}"/>
                </a:ext>
              </a:extLst>
            </p:cNvPr>
            <p:cNvSpPr>
              <a:spLocks/>
            </p:cNvSpPr>
            <p:nvPr/>
          </p:nvSpPr>
          <p:spPr bwMode="auto">
            <a:xfrm>
              <a:off x="9067" y="1300"/>
              <a:ext cx="97" cy="159"/>
            </a:xfrm>
            <a:custGeom>
              <a:avLst/>
              <a:gdLst>
                <a:gd name="T0" fmla="*/ 0 w 41"/>
                <a:gd name="T1" fmla="*/ 61 h 67"/>
                <a:gd name="T2" fmla="*/ 0 w 41"/>
                <a:gd name="T3" fmla="*/ 54 h 67"/>
                <a:gd name="T4" fmla="*/ 1 w 41"/>
                <a:gd name="T5" fmla="*/ 54 h 67"/>
                <a:gd name="T6" fmla="*/ 21 w 41"/>
                <a:gd name="T7" fmla="*/ 62 h 67"/>
                <a:gd name="T8" fmla="*/ 35 w 41"/>
                <a:gd name="T9" fmla="*/ 50 h 67"/>
                <a:gd name="T10" fmla="*/ 21 w 41"/>
                <a:gd name="T11" fmla="*/ 36 h 67"/>
                <a:gd name="T12" fmla="*/ 2 w 41"/>
                <a:gd name="T13" fmla="*/ 17 h 67"/>
                <a:gd name="T14" fmla="*/ 22 w 41"/>
                <a:gd name="T15" fmla="*/ 0 h 67"/>
                <a:gd name="T16" fmla="*/ 39 w 41"/>
                <a:gd name="T17" fmla="*/ 4 h 67"/>
                <a:gd name="T18" fmla="*/ 37 w 41"/>
                <a:gd name="T19" fmla="*/ 10 h 67"/>
                <a:gd name="T20" fmla="*/ 36 w 41"/>
                <a:gd name="T21" fmla="*/ 10 h 67"/>
                <a:gd name="T22" fmla="*/ 20 w 41"/>
                <a:gd name="T23" fmla="*/ 5 h 67"/>
                <a:gd name="T24" fmla="*/ 8 w 41"/>
                <a:gd name="T25" fmla="*/ 16 h 67"/>
                <a:gd name="T26" fmla="*/ 22 w 41"/>
                <a:gd name="T27" fmla="*/ 29 h 67"/>
                <a:gd name="T28" fmla="*/ 41 w 41"/>
                <a:gd name="T29" fmla="*/ 49 h 67"/>
                <a:gd name="T30" fmla="*/ 20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7" y="58"/>
                    <a:pt x="13" y="62"/>
                    <a:pt x="21" y="62"/>
                  </a:cubicBezTo>
                  <a:cubicBezTo>
                    <a:pt x="29" y="62"/>
                    <a:pt x="35" y="57"/>
                    <a:pt x="35" y="50"/>
                  </a:cubicBezTo>
                  <a:cubicBezTo>
                    <a:pt x="35" y="43"/>
                    <a:pt x="30" y="39"/>
                    <a:pt x="21" y="36"/>
                  </a:cubicBezTo>
                  <a:cubicBezTo>
                    <a:pt x="12" y="32"/>
                    <a:pt x="2" y="29"/>
                    <a:pt x="2" y="17"/>
                  </a:cubicBezTo>
                  <a:cubicBezTo>
                    <a:pt x="2" y="7"/>
                    <a:pt x="9" y="0"/>
                    <a:pt x="22" y="0"/>
                  </a:cubicBezTo>
                  <a:cubicBezTo>
                    <a:pt x="27" y="0"/>
                    <a:pt x="34" y="1"/>
                    <a:pt x="39" y="4"/>
                  </a:cubicBezTo>
                  <a:cubicBezTo>
                    <a:pt x="37" y="10"/>
                    <a:pt x="37" y="10"/>
                    <a:pt x="37" y="10"/>
                  </a:cubicBezTo>
                  <a:cubicBezTo>
                    <a:pt x="36" y="10"/>
                    <a:pt x="36" y="10"/>
                    <a:pt x="36" y="10"/>
                  </a:cubicBezTo>
                  <a:cubicBezTo>
                    <a:pt x="31" y="7"/>
                    <a:pt x="25" y="5"/>
                    <a:pt x="20" y="5"/>
                  </a:cubicBezTo>
                  <a:cubicBezTo>
                    <a:pt x="12" y="5"/>
                    <a:pt x="8" y="11"/>
                    <a:pt x="8" y="16"/>
                  </a:cubicBezTo>
                  <a:cubicBezTo>
                    <a:pt x="8" y="22"/>
                    <a:pt x="12" y="25"/>
                    <a:pt x="22" y="29"/>
                  </a:cubicBezTo>
                  <a:cubicBezTo>
                    <a:pt x="31" y="33"/>
                    <a:pt x="41" y="37"/>
                    <a:pt x="41" y="49"/>
                  </a:cubicBezTo>
                  <a:cubicBezTo>
                    <a:pt x="41" y="59"/>
                    <a:pt x="33" y="67"/>
                    <a:pt x="20" y="67"/>
                  </a:cubicBezTo>
                  <a:cubicBezTo>
                    <a:pt x="12" y="67"/>
                    <a:pt x="5" y="6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16">
              <a:extLst>
                <a:ext uri="{FF2B5EF4-FFF2-40B4-BE49-F238E27FC236}">
                  <a16:creationId xmlns:a16="http://schemas.microsoft.com/office/drawing/2014/main" id="{23CEC42F-1939-4919-A1B9-C1AED9906BB7}"/>
                </a:ext>
              </a:extLst>
            </p:cNvPr>
            <p:cNvSpPr>
              <a:spLocks/>
            </p:cNvSpPr>
            <p:nvPr/>
          </p:nvSpPr>
          <p:spPr bwMode="auto">
            <a:xfrm>
              <a:off x="9183" y="1302"/>
              <a:ext cx="107" cy="155"/>
            </a:xfrm>
            <a:custGeom>
              <a:avLst/>
              <a:gdLst>
                <a:gd name="T0" fmla="*/ 107 w 107"/>
                <a:gd name="T1" fmla="*/ 12 h 155"/>
                <a:gd name="T2" fmla="*/ 62 w 107"/>
                <a:gd name="T3" fmla="*/ 12 h 155"/>
                <a:gd name="T4" fmla="*/ 62 w 107"/>
                <a:gd name="T5" fmla="*/ 155 h 155"/>
                <a:gd name="T6" fmla="*/ 45 w 107"/>
                <a:gd name="T7" fmla="*/ 155 h 155"/>
                <a:gd name="T8" fmla="*/ 45 w 107"/>
                <a:gd name="T9" fmla="*/ 12 h 155"/>
                <a:gd name="T10" fmla="*/ 0 w 107"/>
                <a:gd name="T11" fmla="*/ 12 h 155"/>
                <a:gd name="T12" fmla="*/ 0 w 107"/>
                <a:gd name="T13" fmla="*/ 0 h 155"/>
                <a:gd name="T14" fmla="*/ 107 w 107"/>
                <a:gd name="T15" fmla="*/ 0 h 155"/>
                <a:gd name="T16" fmla="*/ 107 w 107"/>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5">
                  <a:moveTo>
                    <a:pt x="107" y="12"/>
                  </a:moveTo>
                  <a:lnTo>
                    <a:pt x="62" y="12"/>
                  </a:lnTo>
                  <a:lnTo>
                    <a:pt x="62" y="155"/>
                  </a:lnTo>
                  <a:lnTo>
                    <a:pt x="45" y="155"/>
                  </a:lnTo>
                  <a:lnTo>
                    <a:pt x="45" y="12"/>
                  </a:lnTo>
                  <a:lnTo>
                    <a:pt x="0" y="12"/>
                  </a:lnTo>
                  <a:lnTo>
                    <a:pt x="0" y="0"/>
                  </a:lnTo>
                  <a:lnTo>
                    <a:pt x="107"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17">
              <a:extLst>
                <a:ext uri="{FF2B5EF4-FFF2-40B4-BE49-F238E27FC236}">
                  <a16:creationId xmlns:a16="http://schemas.microsoft.com/office/drawing/2014/main" id="{308CA654-495E-4867-B4A4-337660D31E7C}"/>
                </a:ext>
              </a:extLst>
            </p:cNvPr>
            <p:cNvSpPr>
              <a:spLocks/>
            </p:cNvSpPr>
            <p:nvPr/>
          </p:nvSpPr>
          <p:spPr bwMode="auto">
            <a:xfrm>
              <a:off x="9318" y="1302"/>
              <a:ext cx="104"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4" y="60"/>
                    <a:pt x="22" y="60"/>
                  </a:cubicBezTo>
                  <a:cubicBezTo>
                    <a:pt x="31"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18">
              <a:extLst>
                <a:ext uri="{FF2B5EF4-FFF2-40B4-BE49-F238E27FC236}">
                  <a16:creationId xmlns:a16="http://schemas.microsoft.com/office/drawing/2014/main" id="{A68B2805-ABEF-40DA-9A0E-A0BD360F65B1}"/>
                </a:ext>
              </a:extLst>
            </p:cNvPr>
            <p:cNvSpPr>
              <a:spLocks noEditPoints="1"/>
            </p:cNvSpPr>
            <p:nvPr/>
          </p:nvSpPr>
          <p:spPr bwMode="auto">
            <a:xfrm>
              <a:off x="9474" y="1302"/>
              <a:ext cx="112" cy="155"/>
            </a:xfrm>
            <a:custGeom>
              <a:avLst/>
              <a:gdLst>
                <a:gd name="T0" fmla="*/ 47 w 47"/>
                <a:gd name="T1" fmla="*/ 31 h 65"/>
                <a:gd name="T2" fmla="*/ 17 w 47"/>
                <a:gd name="T3" fmla="*/ 65 h 65"/>
                <a:gd name="T4" fmla="*/ 0 w 47"/>
                <a:gd name="T5" fmla="*/ 65 h 65"/>
                <a:gd name="T6" fmla="*/ 0 w 47"/>
                <a:gd name="T7" fmla="*/ 0 h 65"/>
                <a:gd name="T8" fmla="*/ 16 w 47"/>
                <a:gd name="T9" fmla="*/ 0 h 65"/>
                <a:gd name="T10" fmla="*/ 47 w 47"/>
                <a:gd name="T11" fmla="*/ 31 h 65"/>
                <a:gd name="T12" fmla="*/ 40 w 47"/>
                <a:gd name="T13" fmla="*/ 32 h 65"/>
                <a:gd name="T14" fmla="*/ 15 w 47"/>
                <a:gd name="T15" fmla="*/ 6 h 65"/>
                <a:gd name="T16" fmla="*/ 6 w 47"/>
                <a:gd name="T17" fmla="*/ 6 h 65"/>
                <a:gd name="T18" fmla="*/ 6 w 47"/>
                <a:gd name="T19" fmla="*/ 59 h 65"/>
                <a:gd name="T20" fmla="*/ 17 w 47"/>
                <a:gd name="T21" fmla="*/ 59 h 65"/>
                <a:gd name="T22" fmla="*/ 40 w 47"/>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5">
                  <a:moveTo>
                    <a:pt x="47" y="31"/>
                  </a:moveTo>
                  <a:cubicBezTo>
                    <a:pt x="47" y="57"/>
                    <a:pt x="31" y="65"/>
                    <a:pt x="17" y="65"/>
                  </a:cubicBezTo>
                  <a:cubicBezTo>
                    <a:pt x="0" y="65"/>
                    <a:pt x="0" y="65"/>
                    <a:pt x="0" y="65"/>
                  </a:cubicBezTo>
                  <a:cubicBezTo>
                    <a:pt x="0" y="0"/>
                    <a:pt x="0" y="0"/>
                    <a:pt x="0" y="0"/>
                  </a:cubicBezTo>
                  <a:cubicBezTo>
                    <a:pt x="16" y="0"/>
                    <a:pt x="16" y="0"/>
                    <a:pt x="16" y="0"/>
                  </a:cubicBezTo>
                  <a:cubicBezTo>
                    <a:pt x="28" y="0"/>
                    <a:pt x="47" y="7"/>
                    <a:pt x="47" y="31"/>
                  </a:cubicBezTo>
                  <a:close/>
                  <a:moveTo>
                    <a:pt x="40" y="32"/>
                  </a:moveTo>
                  <a:cubicBezTo>
                    <a:pt x="40" y="11"/>
                    <a:pt x="26" y="6"/>
                    <a:pt x="15" y="6"/>
                  </a:cubicBezTo>
                  <a:cubicBezTo>
                    <a:pt x="6" y="6"/>
                    <a:pt x="6" y="6"/>
                    <a:pt x="6" y="6"/>
                  </a:cubicBezTo>
                  <a:cubicBezTo>
                    <a:pt x="6" y="59"/>
                    <a:pt x="6" y="59"/>
                    <a:pt x="6" y="59"/>
                  </a:cubicBezTo>
                  <a:cubicBezTo>
                    <a:pt x="17" y="59"/>
                    <a:pt x="17" y="59"/>
                    <a:pt x="17" y="59"/>
                  </a:cubicBezTo>
                  <a:cubicBezTo>
                    <a:pt x="27" y="59"/>
                    <a:pt x="40" y="55"/>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Rectangle 119">
              <a:extLst>
                <a:ext uri="{FF2B5EF4-FFF2-40B4-BE49-F238E27FC236}">
                  <a16:creationId xmlns:a16="http://schemas.microsoft.com/office/drawing/2014/main" id="{B5EFF29A-F325-44DA-BDB5-2F41946C7BF2}"/>
                </a:ext>
              </a:extLst>
            </p:cNvPr>
            <p:cNvSpPr>
              <a:spLocks noChangeArrowheads="1"/>
            </p:cNvSpPr>
            <p:nvPr/>
          </p:nvSpPr>
          <p:spPr bwMode="auto">
            <a:xfrm>
              <a:off x="9626" y="1302"/>
              <a:ext cx="17"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20">
              <a:extLst>
                <a:ext uri="{FF2B5EF4-FFF2-40B4-BE49-F238E27FC236}">
                  <a16:creationId xmlns:a16="http://schemas.microsoft.com/office/drawing/2014/main" id="{35CE97B9-DD68-48C9-8644-47F2D2EE75E0}"/>
                </a:ext>
              </a:extLst>
            </p:cNvPr>
            <p:cNvSpPr>
              <a:spLocks noEditPoints="1"/>
            </p:cNvSpPr>
            <p:nvPr/>
          </p:nvSpPr>
          <p:spPr bwMode="auto">
            <a:xfrm>
              <a:off x="9683" y="1300"/>
              <a:ext cx="125" cy="159"/>
            </a:xfrm>
            <a:custGeom>
              <a:avLst/>
              <a:gdLst>
                <a:gd name="T0" fmla="*/ 0 w 53"/>
                <a:gd name="T1" fmla="*/ 34 h 67"/>
                <a:gd name="T2" fmla="*/ 27 w 53"/>
                <a:gd name="T3" fmla="*/ 0 h 67"/>
                <a:gd name="T4" fmla="*/ 53 w 53"/>
                <a:gd name="T5" fmla="*/ 33 h 67"/>
                <a:gd name="T6" fmla="*/ 26 w 53"/>
                <a:gd name="T7" fmla="*/ 67 h 67"/>
                <a:gd name="T8" fmla="*/ 0 w 53"/>
                <a:gd name="T9" fmla="*/ 34 h 67"/>
                <a:gd name="T10" fmla="*/ 47 w 53"/>
                <a:gd name="T11" fmla="*/ 33 h 67"/>
                <a:gd name="T12" fmla="*/ 27 w 53"/>
                <a:gd name="T13" fmla="*/ 5 h 67"/>
                <a:gd name="T14" fmla="*/ 7 w 53"/>
                <a:gd name="T15" fmla="*/ 33 h 67"/>
                <a:gd name="T16" fmla="*/ 27 w 53"/>
                <a:gd name="T17" fmla="*/ 61 h 67"/>
                <a:gd name="T18" fmla="*/ 47 w 53"/>
                <a:gd name="T19"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7">
                  <a:moveTo>
                    <a:pt x="0" y="34"/>
                  </a:moveTo>
                  <a:cubicBezTo>
                    <a:pt x="0" y="12"/>
                    <a:pt x="10" y="0"/>
                    <a:pt x="27" y="0"/>
                  </a:cubicBezTo>
                  <a:cubicBezTo>
                    <a:pt x="45" y="0"/>
                    <a:pt x="53" y="12"/>
                    <a:pt x="53" y="33"/>
                  </a:cubicBezTo>
                  <a:cubicBezTo>
                    <a:pt x="53" y="54"/>
                    <a:pt x="43" y="67"/>
                    <a:pt x="26" y="67"/>
                  </a:cubicBezTo>
                  <a:cubicBezTo>
                    <a:pt x="9" y="67"/>
                    <a:pt x="0" y="54"/>
                    <a:pt x="0" y="34"/>
                  </a:cubicBezTo>
                  <a:close/>
                  <a:moveTo>
                    <a:pt x="47" y="33"/>
                  </a:moveTo>
                  <a:cubicBezTo>
                    <a:pt x="47" y="14"/>
                    <a:pt x="39" y="5"/>
                    <a:pt x="27" y="5"/>
                  </a:cubicBezTo>
                  <a:cubicBezTo>
                    <a:pt x="15" y="5"/>
                    <a:pt x="7" y="14"/>
                    <a:pt x="7" y="33"/>
                  </a:cubicBezTo>
                  <a:cubicBezTo>
                    <a:pt x="7" y="53"/>
                    <a:pt x="15" y="61"/>
                    <a:pt x="27" y="61"/>
                  </a:cubicBezTo>
                  <a:cubicBezTo>
                    <a:pt x="39" y="61"/>
                    <a:pt x="47" y="53"/>
                    <a:pt x="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21">
              <a:extLst>
                <a:ext uri="{FF2B5EF4-FFF2-40B4-BE49-F238E27FC236}">
                  <a16:creationId xmlns:a16="http://schemas.microsoft.com/office/drawing/2014/main" id="{ECA0E548-7193-4AA3-8458-27711C03EA74}"/>
                </a:ext>
              </a:extLst>
            </p:cNvPr>
            <p:cNvSpPr>
              <a:spLocks noEditPoints="1"/>
            </p:cNvSpPr>
            <p:nvPr/>
          </p:nvSpPr>
          <p:spPr bwMode="auto">
            <a:xfrm>
              <a:off x="8333" y="701"/>
              <a:ext cx="99" cy="154"/>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1 h 65"/>
                <a:gd name="T14" fmla="*/ 42 w 42"/>
                <a:gd name="T15" fmla="*/ 47 h 65"/>
                <a:gd name="T16" fmla="*/ 6 w 42"/>
                <a:gd name="T17" fmla="*/ 6 h 65"/>
                <a:gd name="T18" fmla="*/ 6 w 42"/>
                <a:gd name="T19" fmla="*/ 29 h 65"/>
                <a:gd name="T20" fmla="*/ 18 w 42"/>
                <a:gd name="T21" fmla="*/ 29 h 65"/>
                <a:gd name="T22" fmla="*/ 31 w 42"/>
                <a:gd name="T23" fmla="*/ 17 h 65"/>
                <a:gd name="T24" fmla="*/ 15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3"/>
                    <a:pt x="33" y="28"/>
                    <a:pt x="27" y="31"/>
                  </a:cubicBezTo>
                  <a:cubicBezTo>
                    <a:pt x="34" y="32"/>
                    <a:pt x="42" y="37"/>
                    <a:pt x="42" y="47"/>
                  </a:cubicBezTo>
                  <a:close/>
                  <a:moveTo>
                    <a:pt x="6" y="6"/>
                  </a:moveTo>
                  <a:cubicBezTo>
                    <a:pt x="6" y="29"/>
                    <a:pt x="6" y="29"/>
                    <a:pt x="6" y="29"/>
                  </a:cubicBezTo>
                  <a:cubicBezTo>
                    <a:pt x="18" y="29"/>
                    <a:pt x="18" y="29"/>
                    <a:pt x="18" y="29"/>
                  </a:cubicBezTo>
                  <a:cubicBezTo>
                    <a:pt x="26" y="29"/>
                    <a:pt x="31" y="24"/>
                    <a:pt x="31" y="17"/>
                  </a:cubicBezTo>
                  <a:cubicBezTo>
                    <a:pt x="31" y="11"/>
                    <a:pt x="27" y="6"/>
                    <a:pt x="15" y="6"/>
                  </a:cubicBezTo>
                  <a:lnTo>
                    <a:pt x="6" y="6"/>
                  </a:lnTo>
                  <a:close/>
                  <a:moveTo>
                    <a:pt x="35" y="47"/>
                  </a:moveTo>
                  <a:cubicBezTo>
                    <a:pt x="35" y="39"/>
                    <a:pt x="27" y="34"/>
                    <a:pt x="20" y="34"/>
                  </a:cubicBezTo>
                  <a:cubicBezTo>
                    <a:pt x="6" y="34"/>
                    <a:pt x="6" y="34"/>
                    <a:pt x="6" y="34"/>
                  </a:cubicBezTo>
                  <a:cubicBezTo>
                    <a:pt x="6" y="59"/>
                    <a:pt x="6" y="59"/>
                    <a:pt x="6" y="59"/>
                  </a:cubicBezTo>
                  <a:cubicBezTo>
                    <a:pt x="19" y="59"/>
                    <a:pt x="19" y="59"/>
                    <a:pt x="19" y="59"/>
                  </a:cubicBezTo>
                  <a:cubicBezTo>
                    <a:pt x="29" y="59"/>
                    <a:pt x="35" y="56"/>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22">
              <a:extLst>
                <a:ext uri="{FF2B5EF4-FFF2-40B4-BE49-F238E27FC236}">
                  <a16:creationId xmlns:a16="http://schemas.microsoft.com/office/drawing/2014/main" id="{28E1B67C-AD42-47A1-9F9B-E8F97F28F933}"/>
                </a:ext>
              </a:extLst>
            </p:cNvPr>
            <p:cNvSpPr>
              <a:spLocks noEditPoints="1"/>
            </p:cNvSpPr>
            <p:nvPr/>
          </p:nvSpPr>
          <p:spPr bwMode="auto">
            <a:xfrm>
              <a:off x="8451" y="582"/>
              <a:ext cx="133" cy="333"/>
            </a:xfrm>
            <a:custGeom>
              <a:avLst/>
              <a:gdLst>
                <a:gd name="T0" fmla="*/ 0 w 56"/>
                <a:gd name="T1" fmla="*/ 89 h 140"/>
                <a:gd name="T2" fmla="*/ 12 w 56"/>
                <a:gd name="T3" fmla="*/ 24 h 140"/>
                <a:gd name="T4" fmla="*/ 35 w 56"/>
                <a:gd name="T5" fmla="*/ 0 h 140"/>
                <a:gd name="T6" fmla="*/ 44 w 56"/>
                <a:gd name="T7" fmla="*/ 15 h 140"/>
                <a:gd name="T8" fmla="*/ 24 w 56"/>
                <a:gd name="T9" fmla="*/ 81 h 140"/>
                <a:gd name="T10" fmla="*/ 16 w 56"/>
                <a:gd name="T11" fmla="*/ 93 h 140"/>
                <a:gd name="T12" fmla="*/ 14 w 56"/>
                <a:gd name="T13" fmla="*/ 98 h 140"/>
                <a:gd name="T14" fmla="*/ 13 w 56"/>
                <a:gd name="T15" fmla="*/ 105 h 140"/>
                <a:gd name="T16" fmla="*/ 23 w 56"/>
                <a:gd name="T17" fmla="*/ 130 h 140"/>
                <a:gd name="T18" fmla="*/ 46 w 56"/>
                <a:gd name="T19" fmla="*/ 111 h 140"/>
                <a:gd name="T20" fmla="*/ 50 w 56"/>
                <a:gd name="T21" fmla="*/ 104 h 140"/>
                <a:gd name="T22" fmla="*/ 54 w 56"/>
                <a:gd name="T23" fmla="*/ 102 h 140"/>
                <a:gd name="T24" fmla="*/ 56 w 56"/>
                <a:gd name="T25" fmla="*/ 105 h 140"/>
                <a:gd name="T26" fmla="*/ 54 w 56"/>
                <a:gd name="T27" fmla="*/ 110 h 140"/>
                <a:gd name="T28" fmla="*/ 53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7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2" y="24"/>
                  </a:cubicBezTo>
                  <a:cubicBezTo>
                    <a:pt x="16" y="16"/>
                    <a:pt x="25" y="0"/>
                    <a:pt x="35" y="0"/>
                  </a:cubicBezTo>
                  <a:cubicBezTo>
                    <a:pt x="42" y="0"/>
                    <a:pt x="44" y="8"/>
                    <a:pt x="44" y="15"/>
                  </a:cubicBezTo>
                  <a:cubicBezTo>
                    <a:pt x="44" y="35"/>
                    <a:pt x="34" y="63"/>
                    <a:pt x="24" y="81"/>
                  </a:cubicBezTo>
                  <a:cubicBezTo>
                    <a:pt x="22" y="85"/>
                    <a:pt x="19" y="89"/>
                    <a:pt x="16" y="93"/>
                  </a:cubicBezTo>
                  <a:cubicBezTo>
                    <a:pt x="16" y="94"/>
                    <a:pt x="14" y="96"/>
                    <a:pt x="14" y="98"/>
                  </a:cubicBezTo>
                  <a:cubicBezTo>
                    <a:pt x="13" y="100"/>
                    <a:pt x="13" y="103"/>
                    <a:pt x="13" y="105"/>
                  </a:cubicBezTo>
                  <a:cubicBezTo>
                    <a:pt x="13" y="111"/>
                    <a:pt x="14" y="130"/>
                    <a:pt x="23" y="130"/>
                  </a:cubicBezTo>
                  <a:cubicBezTo>
                    <a:pt x="31" y="130"/>
                    <a:pt x="42" y="117"/>
                    <a:pt x="46" y="111"/>
                  </a:cubicBezTo>
                  <a:cubicBezTo>
                    <a:pt x="50" y="104"/>
                    <a:pt x="50" y="104"/>
                    <a:pt x="50" y="104"/>
                  </a:cubicBezTo>
                  <a:cubicBezTo>
                    <a:pt x="51" y="103"/>
                    <a:pt x="52" y="102"/>
                    <a:pt x="54" y="102"/>
                  </a:cubicBezTo>
                  <a:cubicBezTo>
                    <a:pt x="55" y="102"/>
                    <a:pt x="56" y="103"/>
                    <a:pt x="56" y="105"/>
                  </a:cubicBezTo>
                  <a:cubicBezTo>
                    <a:pt x="56" y="107"/>
                    <a:pt x="55" y="109"/>
                    <a:pt x="54" y="110"/>
                  </a:cubicBezTo>
                  <a:cubicBezTo>
                    <a:pt x="53" y="111"/>
                    <a:pt x="53" y="111"/>
                    <a:pt x="53"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5"/>
                    <a:pt x="37" y="34"/>
                    <a:pt x="37" y="14"/>
                  </a:cubicBezTo>
                  <a:cubicBezTo>
                    <a:pt x="37" y="12"/>
                    <a:pt x="37" y="8"/>
                    <a:pt x="35" y="8"/>
                  </a:cubicBezTo>
                  <a:cubicBezTo>
                    <a:pt x="28" y="8"/>
                    <a:pt x="23"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23">
              <a:extLst>
                <a:ext uri="{FF2B5EF4-FFF2-40B4-BE49-F238E27FC236}">
                  <a16:creationId xmlns:a16="http://schemas.microsoft.com/office/drawing/2014/main" id="{47BBEC86-9FAF-447B-A14B-8A57E5115039}"/>
                </a:ext>
              </a:extLst>
            </p:cNvPr>
            <p:cNvSpPr>
              <a:spLocks/>
            </p:cNvSpPr>
            <p:nvPr/>
          </p:nvSpPr>
          <p:spPr bwMode="auto">
            <a:xfrm>
              <a:off x="8574" y="698"/>
              <a:ext cx="97" cy="160"/>
            </a:xfrm>
            <a:custGeom>
              <a:avLst/>
              <a:gdLst>
                <a:gd name="T0" fmla="*/ 0 w 41"/>
                <a:gd name="T1" fmla="*/ 61 h 67"/>
                <a:gd name="T2" fmla="*/ 0 w 41"/>
                <a:gd name="T3" fmla="*/ 54 h 67"/>
                <a:gd name="T4" fmla="*/ 1 w 41"/>
                <a:gd name="T5" fmla="*/ 54 h 67"/>
                <a:gd name="T6" fmla="*/ 20 w 41"/>
                <a:gd name="T7" fmla="*/ 62 h 67"/>
                <a:gd name="T8" fmla="*/ 34 w 41"/>
                <a:gd name="T9" fmla="*/ 50 h 67"/>
                <a:gd name="T10" fmla="*/ 21 w 41"/>
                <a:gd name="T11" fmla="*/ 36 h 67"/>
                <a:gd name="T12" fmla="*/ 2 w 41"/>
                <a:gd name="T13" fmla="*/ 17 h 67"/>
                <a:gd name="T14" fmla="*/ 21 w 41"/>
                <a:gd name="T15" fmla="*/ 0 h 67"/>
                <a:gd name="T16" fmla="*/ 38 w 41"/>
                <a:gd name="T17" fmla="*/ 5 h 67"/>
                <a:gd name="T18" fmla="*/ 36 w 41"/>
                <a:gd name="T19" fmla="*/ 11 h 67"/>
                <a:gd name="T20" fmla="*/ 36 w 41"/>
                <a:gd name="T21" fmla="*/ 11 h 67"/>
                <a:gd name="T22" fmla="*/ 20 w 41"/>
                <a:gd name="T23" fmla="*/ 5 h 67"/>
                <a:gd name="T24" fmla="*/ 8 w 41"/>
                <a:gd name="T25" fmla="*/ 16 h 67"/>
                <a:gd name="T26" fmla="*/ 22 w 41"/>
                <a:gd name="T27" fmla="*/ 29 h 67"/>
                <a:gd name="T28" fmla="*/ 41 w 41"/>
                <a:gd name="T29" fmla="*/ 49 h 67"/>
                <a:gd name="T30" fmla="*/ 19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6" y="58"/>
                    <a:pt x="13" y="62"/>
                    <a:pt x="20" y="62"/>
                  </a:cubicBezTo>
                  <a:cubicBezTo>
                    <a:pt x="29" y="62"/>
                    <a:pt x="34" y="57"/>
                    <a:pt x="34" y="50"/>
                  </a:cubicBezTo>
                  <a:cubicBezTo>
                    <a:pt x="34" y="43"/>
                    <a:pt x="30" y="40"/>
                    <a:pt x="21" y="36"/>
                  </a:cubicBezTo>
                  <a:cubicBezTo>
                    <a:pt x="12" y="32"/>
                    <a:pt x="2" y="29"/>
                    <a:pt x="2" y="17"/>
                  </a:cubicBezTo>
                  <a:cubicBezTo>
                    <a:pt x="2" y="7"/>
                    <a:pt x="9" y="0"/>
                    <a:pt x="21" y="0"/>
                  </a:cubicBezTo>
                  <a:cubicBezTo>
                    <a:pt x="27" y="0"/>
                    <a:pt x="33" y="2"/>
                    <a:pt x="38" y="5"/>
                  </a:cubicBezTo>
                  <a:cubicBezTo>
                    <a:pt x="36" y="11"/>
                    <a:pt x="36" y="11"/>
                    <a:pt x="36" y="11"/>
                  </a:cubicBezTo>
                  <a:cubicBezTo>
                    <a:pt x="36" y="11"/>
                    <a:pt x="36" y="11"/>
                    <a:pt x="36" y="11"/>
                  </a:cubicBezTo>
                  <a:cubicBezTo>
                    <a:pt x="30" y="7"/>
                    <a:pt x="25" y="5"/>
                    <a:pt x="20" y="5"/>
                  </a:cubicBezTo>
                  <a:cubicBezTo>
                    <a:pt x="11" y="5"/>
                    <a:pt x="8" y="11"/>
                    <a:pt x="8" y="16"/>
                  </a:cubicBezTo>
                  <a:cubicBezTo>
                    <a:pt x="8" y="23"/>
                    <a:pt x="12" y="25"/>
                    <a:pt x="22" y="29"/>
                  </a:cubicBezTo>
                  <a:cubicBezTo>
                    <a:pt x="31" y="34"/>
                    <a:pt x="41" y="38"/>
                    <a:pt x="41" y="49"/>
                  </a:cubicBezTo>
                  <a:cubicBezTo>
                    <a:pt x="41" y="59"/>
                    <a:pt x="33" y="67"/>
                    <a:pt x="19" y="67"/>
                  </a:cubicBezTo>
                  <a:cubicBezTo>
                    <a:pt x="11" y="67"/>
                    <a:pt x="4"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24">
              <a:extLst>
                <a:ext uri="{FF2B5EF4-FFF2-40B4-BE49-F238E27FC236}">
                  <a16:creationId xmlns:a16="http://schemas.microsoft.com/office/drawing/2014/main" id="{6E461535-016D-4001-A918-5FC7BC457535}"/>
                </a:ext>
              </a:extLst>
            </p:cNvPr>
            <p:cNvSpPr>
              <a:spLocks/>
            </p:cNvSpPr>
            <p:nvPr/>
          </p:nvSpPr>
          <p:spPr bwMode="auto">
            <a:xfrm>
              <a:off x="8634" y="434"/>
              <a:ext cx="168" cy="167"/>
            </a:xfrm>
            <a:custGeom>
              <a:avLst/>
              <a:gdLst>
                <a:gd name="T0" fmla="*/ 68 w 71"/>
                <a:gd name="T1" fmla="*/ 70 h 70"/>
                <a:gd name="T2" fmla="*/ 65 w 71"/>
                <a:gd name="T3" fmla="*/ 67 h 70"/>
                <a:gd name="T4" fmla="*/ 65 w 71"/>
                <a:gd name="T5" fmla="*/ 5 h 70"/>
                <a:gd name="T6" fmla="*/ 3 w 71"/>
                <a:gd name="T7" fmla="*/ 5 h 70"/>
                <a:gd name="T8" fmla="*/ 0 w 71"/>
                <a:gd name="T9" fmla="*/ 2 h 70"/>
                <a:gd name="T10" fmla="*/ 3 w 71"/>
                <a:gd name="T11" fmla="*/ 0 h 70"/>
                <a:gd name="T12" fmla="*/ 71 w 71"/>
                <a:gd name="T13" fmla="*/ 0 h 70"/>
                <a:gd name="T14" fmla="*/ 71 w 71"/>
                <a:gd name="T15" fmla="*/ 67 h 70"/>
                <a:gd name="T16" fmla="*/ 68 w 7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8" y="70"/>
                  </a:moveTo>
                  <a:cubicBezTo>
                    <a:pt x="66" y="70"/>
                    <a:pt x="65" y="69"/>
                    <a:pt x="65" y="67"/>
                  </a:cubicBezTo>
                  <a:cubicBezTo>
                    <a:pt x="65" y="5"/>
                    <a:pt x="65" y="5"/>
                    <a:pt x="65" y="5"/>
                  </a:cubicBezTo>
                  <a:cubicBezTo>
                    <a:pt x="3" y="5"/>
                    <a:pt x="3" y="5"/>
                    <a:pt x="3" y="5"/>
                  </a:cubicBezTo>
                  <a:cubicBezTo>
                    <a:pt x="2" y="5"/>
                    <a:pt x="0" y="4"/>
                    <a:pt x="0" y="2"/>
                  </a:cubicBezTo>
                  <a:cubicBezTo>
                    <a:pt x="0" y="1"/>
                    <a:pt x="2" y="0"/>
                    <a:pt x="3" y="0"/>
                  </a:cubicBezTo>
                  <a:cubicBezTo>
                    <a:pt x="71" y="0"/>
                    <a:pt x="71" y="0"/>
                    <a:pt x="71" y="0"/>
                  </a:cubicBezTo>
                  <a:cubicBezTo>
                    <a:pt x="71" y="67"/>
                    <a:pt x="71" y="67"/>
                    <a:pt x="71" y="67"/>
                  </a:cubicBezTo>
                  <a:cubicBezTo>
                    <a:pt x="71" y="69"/>
                    <a:pt x="69" y="70"/>
                    <a:pt x="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25">
              <a:extLst>
                <a:ext uri="{FF2B5EF4-FFF2-40B4-BE49-F238E27FC236}">
                  <a16:creationId xmlns:a16="http://schemas.microsoft.com/office/drawing/2014/main" id="{59CA0685-4C47-4793-853D-795D8904C0FB}"/>
                </a:ext>
              </a:extLst>
            </p:cNvPr>
            <p:cNvSpPr>
              <a:spLocks/>
            </p:cNvSpPr>
            <p:nvPr/>
          </p:nvSpPr>
          <p:spPr bwMode="auto">
            <a:xfrm>
              <a:off x="8191" y="893"/>
              <a:ext cx="165" cy="169"/>
            </a:xfrm>
            <a:custGeom>
              <a:avLst/>
              <a:gdLst>
                <a:gd name="T0" fmla="*/ 67 w 70"/>
                <a:gd name="T1" fmla="*/ 71 h 71"/>
                <a:gd name="T2" fmla="*/ 0 w 70"/>
                <a:gd name="T3" fmla="*/ 71 h 71"/>
                <a:gd name="T4" fmla="*/ 0 w 70"/>
                <a:gd name="T5" fmla="*/ 3 h 71"/>
                <a:gd name="T6" fmla="*/ 3 w 70"/>
                <a:gd name="T7" fmla="*/ 0 h 71"/>
                <a:gd name="T8" fmla="*/ 5 w 70"/>
                <a:gd name="T9" fmla="*/ 3 h 71"/>
                <a:gd name="T10" fmla="*/ 5 w 70"/>
                <a:gd name="T11" fmla="*/ 65 h 71"/>
                <a:gd name="T12" fmla="*/ 67 w 70"/>
                <a:gd name="T13" fmla="*/ 65 h 71"/>
                <a:gd name="T14" fmla="*/ 70 w 70"/>
                <a:gd name="T15" fmla="*/ 68 h 71"/>
                <a:gd name="T16" fmla="*/ 67 w 7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1">
                  <a:moveTo>
                    <a:pt x="67" y="71"/>
                  </a:moveTo>
                  <a:cubicBezTo>
                    <a:pt x="0" y="71"/>
                    <a:pt x="0" y="71"/>
                    <a:pt x="0" y="71"/>
                  </a:cubicBezTo>
                  <a:cubicBezTo>
                    <a:pt x="0" y="3"/>
                    <a:pt x="0" y="3"/>
                    <a:pt x="0" y="3"/>
                  </a:cubicBezTo>
                  <a:cubicBezTo>
                    <a:pt x="0" y="2"/>
                    <a:pt x="1" y="0"/>
                    <a:pt x="3" y="0"/>
                  </a:cubicBezTo>
                  <a:cubicBezTo>
                    <a:pt x="4" y="0"/>
                    <a:pt x="5" y="2"/>
                    <a:pt x="5" y="3"/>
                  </a:cubicBezTo>
                  <a:cubicBezTo>
                    <a:pt x="5" y="65"/>
                    <a:pt x="5" y="65"/>
                    <a:pt x="5" y="65"/>
                  </a:cubicBezTo>
                  <a:cubicBezTo>
                    <a:pt x="67" y="65"/>
                    <a:pt x="67" y="65"/>
                    <a:pt x="67" y="65"/>
                  </a:cubicBezTo>
                  <a:cubicBezTo>
                    <a:pt x="69" y="65"/>
                    <a:pt x="70" y="66"/>
                    <a:pt x="70" y="68"/>
                  </a:cubicBezTo>
                  <a:cubicBezTo>
                    <a:pt x="70" y="69"/>
                    <a:pt x="69" y="71"/>
                    <a:pt x="6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26">
              <a:extLst>
                <a:ext uri="{FF2B5EF4-FFF2-40B4-BE49-F238E27FC236}">
                  <a16:creationId xmlns:a16="http://schemas.microsoft.com/office/drawing/2014/main" id="{1D77192D-F7A5-4EFA-AD31-883A83451FE3}"/>
                </a:ext>
              </a:extLst>
            </p:cNvPr>
            <p:cNvSpPr>
              <a:spLocks/>
            </p:cNvSpPr>
            <p:nvPr/>
          </p:nvSpPr>
          <p:spPr bwMode="auto">
            <a:xfrm>
              <a:off x="8191" y="434"/>
              <a:ext cx="165" cy="167"/>
            </a:xfrm>
            <a:custGeom>
              <a:avLst/>
              <a:gdLst>
                <a:gd name="T0" fmla="*/ 3 w 70"/>
                <a:gd name="T1" fmla="*/ 70 h 70"/>
                <a:gd name="T2" fmla="*/ 0 w 70"/>
                <a:gd name="T3" fmla="*/ 67 h 70"/>
                <a:gd name="T4" fmla="*/ 0 w 70"/>
                <a:gd name="T5" fmla="*/ 0 h 70"/>
                <a:gd name="T6" fmla="*/ 67 w 70"/>
                <a:gd name="T7" fmla="*/ 0 h 70"/>
                <a:gd name="T8" fmla="*/ 70 w 70"/>
                <a:gd name="T9" fmla="*/ 2 h 70"/>
                <a:gd name="T10" fmla="*/ 67 w 70"/>
                <a:gd name="T11" fmla="*/ 5 h 70"/>
                <a:gd name="T12" fmla="*/ 5 w 70"/>
                <a:gd name="T13" fmla="*/ 5 h 70"/>
                <a:gd name="T14" fmla="*/ 5 w 70"/>
                <a:gd name="T15" fmla="*/ 67 h 70"/>
                <a:gd name="T16" fmla="*/ 3 w 70"/>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3" y="70"/>
                  </a:moveTo>
                  <a:cubicBezTo>
                    <a:pt x="1" y="70"/>
                    <a:pt x="0" y="69"/>
                    <a:pt x="0" y="67"/>
                  </a:cubicBezTo>
                  <a:cubicBezTo>
                    <a:pt x="0" y="0"/>
                    <a:pt x="0" y="0"/>
                    <a:pt x="0" y="0"/>
                  </a:cubicBezTo>
                  <a:cubicBezTo>
                    <a:pt x="67" y="0"/>
                    <a:pt x="67" y="0"/>
                    <a:pt x="67" y="0"/>
                  </a:cubicBezTo>
                  <a:cubicBezTo>
                    <a:pt x="69" y="0"/>
                    <a:pt x="70" y="1"/>
                    <a:pt x="70" y="2"/>
                  </a:cubicBezTo>
                  <a:cubicBezTo>
                    <a:pt x="70" y="4"/>
                    <a:pt x="69" y="5"/>
                    <a:pt x="67" y="5"/>
                  </a:cubicBezTo>
                  <a:cubicBezTo>
                    <a:pt x="5" y="5"/>
                    <a:pt x="5" y="5"/>
                    <a:pt x="5" y="5"/>
                  </a:cubicBezTo>
                  <a:cubicBezTo>
                    <a:pt x="5" y="67"/>
                    <a:pt x="5" y="67"/>
                    <a:pt x="5" y="67"/>
                  </a:cubicBezTo>
                  <a:cubicBezTo>
                    <a:pt x="5" y="69"/>
                    <a:pt x="4" y="70"/>
                    <a:pt x="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27">
              <a:extLst>
                <a:ext uri="{FF2B5EF4-FFF2-40B4-BE49-F238E27FC236}">
                  <a16:creationId xmlns:a16="http://schemas.microsoft.com/office/drawing/2014/main" id="{EB94CCBD-4E8C-4CB8-A7ED-22B1C1C6EAA0}"/>
                </a:ext>
              </a:extLst>
            </p:cNvPr>
            <p:cNvSpPr>
              <a:spLocks/>
            </p:cNvSpPr>
            <p:nvPr/>
          </p:nvSpPr>
          <p:spPr bwMode="auto">
            <a:xfrm>
              <a:off x="8634" y="893"/>
              <a:ext cx="168" cy="169"/>
            </a:xfrm>
            <a:custGeom>
              <a:avLst/>
              <a:gdLst>
                <a:gd name="T0" fmla="*/ 71 w 71"/>
                <a:gd name="T1" fmla="*/ 71 h 71"/>
                <a:gd name="T2" fmla="*/ 3 w 71"/>
                <a:gd name="T3" fmla="*/ 71 h 71"/>
                <a:gd name="T4" fmla="*/ 0 w 71"/>
                <a:gd name="T5" fmla="*/ 68 h 71"/>
                <a:gd name="T6" fmla="*/ 3 w 71"/>
                <a:gd name="T7" fmla="*/ 65 h 71"/>
                <a:gd name="T8" fmla="*/ 65 w 71"/>
                <a:gd name="T9" fmla="*/ 65 h 71"/>
                <a:gd name="T10" fmla="*/ 65 w 71"/>
                <a:gd name="T11" fmla="*/ 3 h 71"/>
                <a:gd name="T12" fmla="*/ 68 w 71"/>
                <a:gd name="T13" fmla="*/ 0 h 71"/>
                <a:gd name="T14" fmla="*/ 71 w 71"/>
                <a:gd name="T15" fmla="*/ 3 h 71"/>
                <a:gd name="T16" fmla="*/ 71 w 7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71"/>
                  </a:moveTo>
                  <a:cubicBezTo>
                    <a:pt x="3" y="71"/>
                    <a:pt x="3" y="71"/>
                    <a:pt x="3" y="71"/>
                  </a:cubicBezTo>
                  <a:cubicBezTo>
                    <a:pt x="2" y="71"/>
                    <a:pt x="0" y="69"/>
                    <a:pt x="0" y="68"/>
                  </a:cubicBezTo>
                  <a:cubicBezTo>
                    <a:pt x="0" y="66"/>
                    <a:pt x="2" y="65"/>
                    <a:pt x="3" y="65"/>
                  </a:cubicBezTo>
                  <a:cubicBezTo>
                    <a:pt x="65" y="65"/>
                    <a:pt x="65" y="65"/>
                    <a:pt x="65" y="65"/>
                  </a:cubicBezTo>
                  <a:cubicBezTo>
                    <a:pt x="65" y="3"/>
                    <a:pt x="65" y="3"/>
                    <a:pt x="65" y="3"/>
                  </a:cubicBezTo>
                  <a:cubicBezTo>
                    <a:pt x="65" y="2"/>
                    <a:pt x="66" y="0"/>
                    <a:pt x="68" y="0"/>
                  </a:cubicBezTo>
                  <a:cubicBezTo>
                    <a:pt x="69" y="0"/>
                    <a:pt x="71" y="2"/>
                    <a:pt x="71" y="3"/>
                  </a:cubicBezTo>
                  <a:lnTo>
                    <a:pt x="7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3" name="Group 272">
            <a:extLst>
              <a:ext uri="{FF2B5EF4-FFF2-40B4-BE49-F238E27FC236}">
                <a16:creationId xmlns:a16="http://schemas.microsoft.com/office/drawing/2014/main" id="{E3D05924-2EA2-4E3B-9CC4-AC2549924C18}"/>
              </a:ext>
            </a:extLst>
          </p:cNvPr>
          <p:cNvGrpSpPr/>
          <p:nvPr/>
        </p:nvGrpSpPr>
        <p:grpSpPr>
          <a:xfrm>
            <a:off x="11810882" y="6037922"/>
            <a:ext cx="1331464" cy="396593"/>
            <a:chOff x="14146244" y="4834411"/>
            <a:chExt cx="2075378" cy="618178"/>
          </a:xfrm>
          <a:solidFill>
            <a:schemeClr val="bg1"/>
          </a:solidFill>
        </p:grpSpPr>
        <p:sp>
          <p:nvSpPr>
            <p:cNvPr id="274" name="Freeform 5">
              <a:extLst>
                <a:ext uri="{FF2B5EF4-FFF2-40B4-BE49-F238E27FC236}">
                  <a16:creationId xmlns:a16="http://schemas.microsoft.com/office/drawing/2014/main" id="{9B20F6E3-1894-4C86-95E4-22B0EACE142B}"/>
                </a:ext>
              </a:extLst>
            </p:cNvPr>
            <p:cNvSpPr>
              <a:spLocks noEditPoints="1"/>
            </p:cNvSpPr>
            <p:nvPr/>
          </p:nvSpPr>
          <p:spPr bwMode="auto">
            <a:xfrm>
              <a:off x="14146244" y="4834411"/>
              <a:ext cx="610938" cy="618178"/>
            </a:xfrm>
            <a:custGeom>
              <a:avLst/>
              <a:gdLst>
                <a:gd name="T0" fmla="*/ 675 w 675"/>
                <a:gd name="T1" fmla="*/ 683 h 683"/>
                <a:gd name="T2" fmla="*/ 0 w 675"/>
                <a:gd name="T3" fmla="*/ 683 h 683"/>
                <a:gd name="T4" fmla="*/ 0 w 675"/>
                <a:gd name="T5" fmla="*/ 0 h 683"/>
                <a:gd name="T6" fmla="*/ 675 w 675"/>
                <a:gd name="T7" fmla="*/ 0 h 683"/>
                <a:gd name="T8" fmla="*/ 675 w 675"/>
                <a:gd name="T9" fmla="*/ 683 h 683"/>
                <a:gd name="T10" fmla="*/ 14 w 675"/>
                <a:gd name="T11" fmla="*/ 666 h 683"/>
                <a:gd name="T12" fmla="*/ 661 w 675"/>
                <a:gd name="T13" fmla="*/ 666 h 683"/>
                <a:gd name="T14" fmla="*/ 661 w 675"/>
                <a:gd name="T15" fmla="*/ 16 h 683"/>
                <a:gd name="T16" fmla="*/ 14 w 675"/>
                <a:gd name="T17" fmla="*/ 16 h 683"/>
                <a:gd name="T18" fmla="*/ 14 w 675"/>
                <a:gd name="T19" fmla="*/ 66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683">
                  <a:moveTo>
                    <a:pt x="675" y="683"/>
                  </a:moveTo>
                  <a:lnTo>
                    <a:pt x="0" y="683"/>
                  </a:lnTo>
                  <a:lnTo>
                    <a:pt x="0" y="0"/>
                  </a:lnTo>
                  <a:lnTo>
                    <a:pt x="675" y="0"/>
                  </a:lnTo>
                  <a:lnTo>
                    <a:pt x="675" y="683"/>
                  </a:lnTo>
                  <a:close/>
                  <a:moveTo>
                    <a:pt x="14" y="666"/>
                  </a:moveTo>
                  <a:lnTo>
                    <a:pt x="661" y="666"/>
                  </a:lnTo>
                  <a:lnTo>
                    <a:pt x="661" y="16"/>
                  </a:lnTo>
                  <a:lnTo>
                    <a:pt x="14" y="16"/>
                  </a:lnTo>
                  <a:lnTo>
                    <a:pt x="14" y="6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6">
              <a:extLst>
                <a:ext uri="{FF2B5EF4-FFF2-40B4-BE49-F238E27FC236}">
                  <a16:creationId xmlns:a16="http://schemas.microsoft.com/office/drawing/2014/main" id="{774267C8-822C-4043-AD86-A454C3F4FC0E}"/>
                </a:ext>
              </a:extLst>
            </p:cNvPr>
            <p:cNvSpPr>
              <a:spLocks noEditPoints="1"/>
            </p:cNvSpPr>
            <p:nvPr/>
          </p:nvSpPr>
          <p:spPr bwMode="auto">
            <a:xfrm>
              <a:off x="14892041" y="4954788"/>
              <a:ext cx="171968" cy="171062"/>
            </a:xfrm>
            <a:custGeom>
              <a:avLst/>
              <a:gdLst>
                <a:gd name="T0" fmla="*/ 80 w 80"/>
                <a:gd name="T1" fmla="*/ 77 h 79"/>
                <a:gd name="T2" fmla="*/ 79 w 80"/>
                <a:gd name="T3" fmla="*/ 79 h 79"/>
                <a:gd name="T4" fmla="*/ 50 w 80"/>
                <a:gd name="T5" fmla="*/ 79 h 79"/>
                <a:gd name="T6" fmla="*/ 48 w 80"/>
                <a:gd name="T7" fmla="*/ 77 h 79"/>
                <a:gd name="T8" fmla="*/ 50 w 80"/>
                <a:gd name="T9" fmla="*/ 76 h 79"/>
                <a:gd name="T10" fmla="*/ 56 w 80"/>
                <a:gd name="T11" fmla="*/ 76 h 79"/>
                <a:gd name="T12" fmla="*/ 50 w 80"/>
                <a:gd name="T13" fmla="*/ 57 h 79"/>
                <a:gd name="T14" fmla="*/ 17 w 80"/>
                <a:gd name="T15" fmla="*/ 57 h 79"/>
                <a:gd name="T16" fmla="*/ 11 w 80"/>
                <a:gd name="T17" fmla="*/ 76 h 79"/>
                <a:gd name="T18" fmla="*/ 19 w 80"/>
                <a:gd name="T19" fmla="*/ 76 h 79"/>
                <a:gd name="T20" fmla="*/ 20 w 80"/>
                <a:gd name="T21" fmla="*/ 77 h 79"/>
                <a:gd name="T22" fmla="*/ 19 w 80"/>
                <a:gd name="T23" fmla="*/ 79 h 79"/>
                <a:gd name="T24" fmla="*/ 1 w 80"/>
                <a:gd name="T25" fmla="*/ 79 h 79"/>
                <a:gd name="T26" fmla="*/ 0 w 80"/>
                <a:gd name="T27" fmla="*/ 77 h 79"/>
                <a:gd name="T28" fmla="*/ 1 w 80"/>
                <a:gd name="T29" fmla="*/ 76 h 79"/>
                <a:gd name="T30" fmla="*/ 8 w 80"/>
                <a:gd name="T31" fmla="*/ 76 h 79"/>
                <a:gd name="T32" fmla="*/ 31 w 80"/>
                <a:gd name="T33" fmla="*/ 3 h 79"/>
                <a:gd name="T34" fmla="*/ 25 w 80"/>
                <a:gd name="T35" fmla="*/ 3 h 79"/>
                <a:gd name="T36" fmla="*/ 23 w 80"/>
                <a:gd name="T37" fmla="*/ 2 h 79"/>
                <a:gd name="T38" fmla="*/ 25 w 80"/>
                <a:gd name="T39" fmla="*/ 0 h 79"/>
                <a:gd name="T40" fmla="*/ 49 w 80"/>
                <a:gd name="T41" fmla="*/ 0 h 79"/>
                <a:gd name="T42" fmla="*/ 51 w 80"/>
                <a:gd name="T43" fmla="*/ 2 h 79"/>
                <a:gd name="T44" fmla="*/ 74 w 80"/>
                <a:gd name="T45" fmla="*/ 76 h 79"/>
                <a:gd name="T46" fmla="*/ 79 w 80"/>
                <a:gd name="T47" fmla="*/ 76 h 79"/>
                <a:gd name="T48" fmla="*/ 80 w 80"/>
                <a:gd name="T49" fmla="*/ 77 h 79"/>
                <a:gd name="T50" fmla="*/ 49 w 80"/>
                <a:gd name="T51" fmla="*/ 54 h 79"/>
                <a:gd name="T52" fmla="*/ 34 w 80"/>
                <a:gd name="T53" fmla="*/ 5 h 79"/>
                <a:gd name="T54" fmla="*/ 18 w 80"/>
                <a:gd name="T55" fmla="*/ 54 h 79"/>
                <a:gd name="T56" fmla="*/ 49 w 80"/>
                <a:gd name="T57"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79">
                  <a:moveTo>
                    <a:pt x="80" y="77"/>
                  </a:moveTo>
                  <a:cubicBezTo>
                    <a:pt x="80" y="78"/>
                    <a:pt x="79" y="79"/>
                    <a:pt x="79" y="79"/>
                  </a:cubicBezTo>
                  <a:cubicBezTo>
                    <a:pt x="50" y="79"/>
                    <a:pt x="50" y="79"/>
                    <a:pt x="50" y="79"/>
                  </a:cubicBezTo>
                  <a:cubicBezTo>
                    <a:pt x="49" y="79"/>
                    <a:pt x="48" y="78"/>
                    <a:pt x="48" y="77"/>
                  </a:cubicBezTo>
                  <a:cubicBezTo>
                    <a:pt x="48" y="77"/>
                    <a:pt x="49" y="76"/>
                    <a:pt x="50" y="76"/>
                  </a:cubicBezTo>
                  <a:cubicBezTo>
                    <a:pt x="56" y="76"/>
                    <a:pt x="56" y="76"/>
                    <a:pt x="56" y="76"/>
                  </a:cubicBezTo>
                  <a:cubicBezTo>
                    <a:pt x="50" y="57"/>
                    <a:pt x="50" y="57"/>
                    <a:pt x="50" y="57"/>
                  </a:cubicBezTo>
                  <a:cubicBezTo>
                    <a:pt x="17" y="57"/>
                    <a:pt x="17" y="57"/>
                    <a:pt x="17" y="57"/>
                  </a:cubicBezTo>
                  <a:cubicBezTo>
                    <a:pt x="11" y="76"/>
                    <a:pt x="11" y="76"/>
                    <a:pt x="11" y="76"/>
                  </a:cubicBezTo>
                  <a:cubicBezTo>
                    <a:pt x="19" y="76"/>
                    <a:pt x="19" y="76"/>
                    <a:pt x="19" y="76"/>
                  </a:cubicBezTo>
                  <a:cubicBezTo>
                    <a:pt x="19" y="76"/>
                    <a:pt x="20" y="77"/>
                    <a:pt x="20" y="77"/>
                  </a:cubicBezTo>
                  <a:cubicBezTo>
                    <a:pt x="20" y="78"/>
                    <a:pt x="19" y="79"/>
                    <a:pt x="19" y="79"/>
                  </a:cubicBezTo>
                  <a:cubicBezTo>
                    <a:pt x="1" y="79"/>
                    <a:pt x="1" y="79"/>
                    <a:pt x="1" y="79"/>
                  </a:cubicBezTo>
                  <a:cubicBezTo>
                    <a:pt x="1" y="79"/>
                    <a:pt x="0" y="78"/>
                    <a:pt x="0" y="77"/>
                  </a:cubicBezTo>
                  <a:cubicBezTo>
                    <a:pt x="0" y="77"/>
                    <a:pt x="1" y="76"/>
                    <a:pt x="1" y="76"/>
                  </a:cubicBezTo>
                  <a:cubicBezTo>
                    <a:pt x="8" y="76"/>
                    <a:pt x="8" y="76"/>
                    <a:pt x="8" y="76"/>
                  </a:cubicBezTo>
                  <a:cubicBezTo>
                    <a:pt x="31" y="3"/>
                    <a:pt x="31" y="3"/>
                    <a:pt x="31" y="3"/>
                  </a:cubicBezTo>
                  <a:cubicBezTo>
                    <a:pt x="25" y="3"/>
                    <a:pt x="25" y="3"/>
                    <a:pt x="25" y="3"/>
                  </a:cubicBezTo>
                  <a:cubicBezTo>
                    <a:pt x="24" y="3"/>
                    <a:pt x="23" y="3"/>
                    <a:pt x="23" y="2"/>
                  </a:cubicBezTo>
                  <a:cubicBezTo>
                    <a:pt x="23" y="1"/>
                    <a:pt x="24" y="0"/>
                    <a:pt x="25" y="0"/>
                  </a:cubicBezTo>
                  <a:cubicBezTo>
                    <a:pt x="49" y="0"/>
                    <a:pt x="49" y="0"/>
                    <a:pt x="49" y="0"/>
                  </a:cubicBezTo>
                  <a:cubicBezTo>
                    <a:pt x="50" y="0"/>
                    <a:pt x="51" y="1"/>
                    <a:pt x="51" y="2"/>
                  </a:cubicBezTo>
                  <a:cubicBezTo>
                    <a:pt x="74" y="76"/>
                    <a:pt x="74" y="76"/>
                    <a:pt x="74" y="76"/>
                  </a:cubicBezTo>
                  <a:cubicBezTo>
                    <a:pt x="79" y="76"/>
                    <a:pt x="79" y="76"/>
                    <a:pt x="79" y="76"/>
                  </a:cubicBezTo>
                  <a:cubicBezTo>
                    <a:pt x="79" y="76"/>
                    <a:pt x="80" y="77"/>
                    <a:pt x="80" y="77"/>
                  </a:cubicBezTo>
                  <a:close/>
                  <a:moveTo>
                    <a:pt x="49" y="54"/>
                  </a:moveTo>
                  <a:cubicBezTo>
                    <a:pt x="34" y="5"/>
                    <a:pt x="34" y="5"/>
                    <a:pt x="34" y="5"/>
                  </a:cubicBezTo>
                  <a:cubicBezTo>
                    <a:pt x="18" y="54"/>
                    <a:pt x="18" y="54"/>
                    <a:pt x="18" y="54"/>
                  </a:cubicBezTo>
                  <a:lnTo>
                    <a:pt x="4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7">
              <a:extLst>
                <a:ext uri="{FF2B5EF4-FFF2-40B4-BE49-F238E27FC236}">
                  <a16:creationId xmlns:a16="http://schemas.microsoft.com/office/drawing/2014/main" id="{407FCEB4-0A7F-445C-A445-714DAB199665}"/>
                </a:ext>
              </a:extLst>
            </p:cNvPr>
            <p:cNvSpPr>
              <a:spLocks/>
            </p:cNvSpPr>
            <p:nvPr/>
          </p:nvSpPr>
          <p:spPr bwMode="auto">
            <a:xfrm>
              <a:off x="15072154" y="4954788"/>
              <a:ext cx="214507" cy="175588"/>
            </a:xfrm>
            <a:custGeom>
              <a:avLst/>
              <a:gdLst>
                <a:gd name="T0" fmla="*/ 100 w 100"/>
                <a:gd name="T1" fmla="*/ 77 h 81"/>
                <a:gd name="T2" fmla="*/ 99 w 100"/>
                <a:gd name="T3" fmla="*/ 79 h 81"/>
                <a:gd name="T4" fmla="*/ 70 w 100"/>
                <a:gd name="T5" fmla="*/ 79 h 81"/>
                <a:gd name="T6" fmla="*/ 69 w 100"/>
                <a:gd name="T7" fmla="*/ 77 h 81"/>
                <a:gd name="T8" fmla="*/ 70 w 100"/>
                <a:gd name="T9" fmla="*/ 76 h 81"/>
                <a:gd name="T10" fmla="*/ 75 w 100"/>
                <a:gd name="T11" fmla="*/ 76 h 81"/>
                <a:gd name="T12" fmla="*/ 75 w 100"/>
                <a:gd name="T13" fmla="*/ 9 h 81"/>
                <a:gd name="T14" fmla="*/ 75 w 100"/>
                <a:gd name="T15" fmla="*/ 10 h 81"/>
                <a:gd name="T16" fmla="*/ 48 w 100"/>
                <a:gd name="T17" fmla="*/ 80 h 81"/>
                <a:gd name="T18" fmla="*/ 47 w 100"/>
                <a:gd name="T19" fmla="*/ 81 h 81"/>
                <a:gd name="T20" fmla="*/ 46 w 100"/>
                <a:gd name="T21" fmla="*/ 80 h 81"/>
                <a:gd name="T22" fmla="*/ 13 w 100"/>
                <a:gd name="T23" fmla="*/ 9 h 81"/>
                <a:gd name="T24" fmla="*/ 13 w 100"/>
                <a:gd name="T25" fmla="*/ 76 h 81"/>
                <a:gd name="T26" fmla="*/ 22 w 100"/>
                <a:gd name="T27" fmla="*/ 76 h 81"/>
                <a:gd name="T28" fmla="*/ 24 w 100"/>
                <a:gd name="T29" fmla="*/ 77 h 81"/>
                <a:gd name="T30" fmla="*/ 22 w 100"/>
                <a:gd name="T31" fmla="*/ 79 h 81"/>
                <a:gd name="T32" fmla="*/ 1 w 100"/>
                <a:gd name="T33" fmla="*/ 79 h 81"/>
                <a:gd name="T34" fmla="*/ 0 w 100"/>
                <a:gd name="T35" fmla="*/ 77 h 81"/>
                <a:gd name="T36" fmla="*/ 1 w 100"/>
                <a:gd name="T37" fmla="*/ 76 h 81"/>
                <a:gd name="T38" fmla="*/ 9 w 100"/>
                <a:gd name="T39" fmla="*/ 76 h 81"/>
                <a:gd name="T40" fmla="*/ 9 w 100"/>
                <a:gd name="T41" fmla="*/ 3 h 81"/>
                <a:gd name="T42" fmla="*/ 3 w 100"/>
                <a:gd name="T43" fmla="*/ 3 h 81"/>
                <a:gd name="T44" fmla="*/ 1 w 100"/>
                <a:gd name="T45" fmla="*/ 2 h 81"/>
                <a:gd name="T46" fmla="*/ 3 w 100"/>
                <a:gd name="T47" fmla="*/ 0 h 81"/>
                <a:gd name="T48" fmla="*/ 26 w 100"/>
                <a:gd name="T49" fmla="*/ 0 h 81"/>
                <a:gd name="T50" fmla="*/ 28 w 100"/>
                <a:gd name="T51" fmla="*/ 1 h 81"/>
                <a:gd name="T52" fmla="*/ 54 w 100"/>
                <a:gd name="T53" fmla="*/ 56 h 81"/>
                <a:gd name="T54" fmla="*/ 74 w 100"/>
                <a:gd name="T55" fmla="*/ 2 h 81"/>
                <a:gd name="T56" fmla="*/ 76 w 100"/>
                <a:gd name="T57" fmla="*/ 0 h 81"/>
                <a:gd name="T58" fmla="*/ 98 w 100"/>
                <a:gd name="T59" fmla="*/ 0 h 81"/>
                <a:gd name="T60" fmla="*/ 99 w 100"/>
                <a:gd name="T61" fmla="*/ 2 h 81"/>
                <a:gd name="T62" fmla="*/ 98 w 100"/>
                <a:gd name="T63" fmla="*/ 3 h 81"/>
                <a:gd name="T64" fmla="*/ 93 w 100"/>
                <a:gd name="T65" fmla="*/ 3 h 81"/>
                <a:gd name="T66" fmla="*/ 93 w 100"/>
                <a:gd name="T67" fmla="*/ 76 h 81"/>
                <a:gd name="T68" fmla="*/ 99 w 100"/>
                <a:gd name="T69" fmla="*/ 76 h 81"/>
                <a:gd name="T70" fmla="*/ 100 w 100"/>
                <a:gd name="T71"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81">
                  <a:moveTo>
                    <a:pt x="100" y="77"/>
                  </a:moveTo>
                  <a:cubicBezTo>
                    <a:pt x="100" y="78"/>
                    <a:pt x="100" y="79"/>
                    <a:pt x="99" y="79"/>
                  </a:cubicBezTo>
                  <a:cubicBezTo>
                    <a:pt x="70" y="79"/>
                    <a:pt x="70" y="79"/>
                    <a:pt x="70" y="79"/>
                  </a:cubicBezTo>
                  <a:cubicBezTo>
                    <a:pt x="69" y="79"/>
                    <a:pt x="69" y="78"/>
                    <a:pt x="69" y="77"/>
                  </a:cubicBezTo>
                  <a:cubicBezTo>
                    <a:pt x="69" y="77"/>
                    <a:pt x="69" y="76"/>
                    <a:pt x="70" y="76"/>
                  </a:cubicBezTo>
                  <a:cubicBezTo>
                    <a:pt x="75" y="76"/>
                    <a:pt x="75" y="76"/>
                    <a:pt x="75" y="76"/>
                  </a:cubicBezTo>
                  <a:cubicBezTo>
                    <a:pt x="75" y="9"/>
                    <a:pt x="75" y="9"/>
                    <a:pt x="75" y="9"/>
                  </a:cubicBezTo>
                  <a:cubicBezTo>
                    <a:pt x="75" y="10"/>
                    <a:pt x="75" y="10"/>
                    <a:pt x="75" y="10"/>
                  </a:cubicBezTo>
                  <a:cubicBezTo>
                    <a:pt x="48" y="80"/>
                    <a:pt x="48" y="80"/>
                    <a:pt x="48" y="80"/>
                  </a:cubicBezTo>
                  <a:cubicBezTo>
                    <a:pt x="48" y="80"/>
                    <a:pt x="48" y="81"/>
                    <a:pt x="47" y="81"/>
                  </a:cubicBezTo>
                  <a:cubicBezTo>
                    <a:pt x="46" y="81"/>
                    <a:pt x="46" y="80"/>
                    <a:pt x="46" y="80"/>
                  </a:cubicBezTo>
                  <a:cubicBezTo>
                    <a:pt x="13" y="9"/>
                    <a:pt x="13" y="9"/>
                    <a:pt x="13" y="9"/>
                  </a:cubicBezTo>
                  <a:cubicBezTo>
                    <a:pt x="13" y="76"/>
                    <a:pt x="13" y="76"/>
                    <a:pt x="13" y="76"/>
                  </a:cubicBezTo>
                  <a:cubicBezTo>
                    <a:pt x="22" y="76"/>
                    <a:pt x="22" y="76"/>
                    <a:pt x="22" y="76"/>
                  </a:cubicBezTo>
                  <a:cubicBezTo>
                    <a:pt x="23" y="76"/>
                    <a:pt x="24" y="77"/>
                    <a:pt x="24" y="77"/>
                  </a:cubicBezTo>
                  <a:cubicBezTo>
                    <a:pt x="24" y="78"/>
                    <a:pt x="23" y="79"/>
                    <a:pt x="22" y="79"/>
                  </a:cubicBezTo>
                  <a:cubicBezTo>
                    <a:pt x="1" y="79"/>
                    <a:pt x="1" y="79"/>
                    <a:pt x="1" y="79"/>
                  </a:cubicBezTo>
                  <a:cubicBezTo>
                    <a:pt x="0" y="79"/>
                    <a:pt x="0" y="78"/>
                    <a:pt x="0" y="77"/>
                  </a:cubicBezTo>
                  <a:cubicBezTo>
                    <a:pt x="0" y="77"/>
                    <a:pt x="0" y="76"/>
                    <a:pt x="1" y="76"/>
                  </a:cubicBezTo>
                  <a:cubicBezTo>
                    <a:pt x="9" y="76"/>
                    <a:pt x="9" y="76"/>
                    <a:pt x="9" y="76"/>
                  </a:cubicBezTo>
                  <a:cubicBezTo>
                    <a:pt x="9" y="3"/>
                    <a:pt x="9" y="3"/>
                    <a:pt x="9" y="3"/>
                  </a:cubicBezTo>
                  <a:cubicBezTo>
                    <a:pt x="3" y="3"/>
                    <a:pt x="3" y="3"/>
                    <a:pt x="3" y="3"/>
                  </a:cubicBezTo>
                  <a:cubicBezTo>
                    <a:pt x="2" y="3"/>
                    <a:pt x="1" y="3"/>
                    <a:pt x="1" y="2"/>
                  </a:cubicBezTo>
                  <a:cubicBezTo>
                    <a:pt x="1" y="1"/>
                    <a:pt x="2" y="0"/>
                    <a:pt x="3" y="0"/>
                  </a:cubicBezTo>
                  <a:cubicBezTo>
                    <a:pt x="26" y="0"/>
                    <a:pt x="26" y="0"/>
                    <a:pt x="26" y="0"/>
                  </a:cubicBezTo>
                  <a:cubicBezTo>
                    <a:pt x="27" y="0"/>
                    <a:pt x="28" y="1"/>
                    <a:pt x="28" y="1"/>
                  </a:cubicBezTo>
                  <a:cubicBezTo>
                    <a:pt x="54" y="56"/>
                    <a:pt x="54" y="56"/>
                    <a:pt x="54" y="56"/>
                  </a:cubicBezTo>
                  <a:cubicBezTo>
                    <a:pt x="74" y="2"/>
                    <a:pt x="74" y="2"/>
                    <a:pt x="74" y="2"/>
                  </a:cubicBezTo>
                  <a:cubicBezTo>
                    <a:pt x="75" y="1"/>
                    <a:pt x="76" y="0"/>
                    <a:pt x="76" y="0"/>
                  </a:cubicBezTo>
                  <a:cubicBezTo>
                    <a:pt x="98" y="0"/>
                    <a:pt x="98" y="0"/>
                    <a:pt x="98" y="0"/>
                  </a:cubicBezTo>
                  <a:cubicBezTo>
                    <a:pt x="99" y="0"/>
                    <a:pt x="99" y="1"/>
                    <a:pt x="99" y="2"/>
                  </a:cubicBezTo>
                  <a:cubicBezTo>
                    <a:pt x="99" y="3"/>
                    <a:pt x="99" y="3"/>
                    <a:pt x="98" y="3"/>
                  </a:cubicBezTo>
                  <a:cubicBezTo>
                    <a:pt x="93" y="3"/>
                    <a:pt x="93" y="3"/>
                    <a:pt x="93" y="3"/>
                  </a:cubicBezTo>
                  <a:cubicBezTo>
                    <a:pt x="93" y="76"/>
                    <a:pt x="93" y="76"/>
                    <a:pt x="93" y="76"/>
                  </a:cubicBezTo>
                  <a:cubicBezTo>
                    <a:pt x="99" y="76"/>
                    <a:pt x="99" y="76"/>
                    <a:pt x="99" y="76"/>
                  </a:cubicBezTo>
                  <a:cubicBezTo>
                    <a:pt x="100" y="76"/>
                    <a:pt x="100" y="77"/>
                    <a:pt x="10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8">
              <a:extLst>
                <a:ext uri="{FF2B5EF4-FFF2-40B4-BE49-F238E27FC236}">
                  <a16:creationId xmlns:a16="http://schemas.microsoft.com/office/drawing/2014/main" id="{59B6D9A6-58CE-467D-8FC2-5B10913C928A}"/>
                </a:ext>
              </a:extLst>
            </p:cNvPr>
            <p:cNvSpPr>
              <a:spLocks/>
            </p:cNvSpPr>
            <p:nvPr/>
          </p:nvSpPr>
          <p:spPr bwMode="auto">
            <a:xfrm>
              <a:off x="15314719" y="4954788"/>
              <a:ext cx="70597" cy="171062"/>
            </a:xfrm>
            <a:custGeom>
              <a:avLst/>
              <a:gdLst>
                <a:gd name="T0" fmla="*/ 33 w 33"/>
                <a:gd name="T1" fmla="*/ 77 h 79"/>
                <a:gd name="T2" fmla="*/ 32 w 33"/>
                <a:gd name="T3" fmla="*/ 79 h 79"/>
                <a:gd name="T4" fmla="*/ 1 w 33"/>
                <a:gd name="T5" fmla="*/ 79 h 79"/>
                <a:gd name="T6" fmla="*/ 0 w 33"/>
                <a:gd name="T7" fmla="*/ 77 h 79"/>
                <a:gd name="T8" fmla="*/ 1 w 33"/>
                <a:gd name="T9" fmla="*/ 76 h 79"/>
                <a:gd name="T10" fmla="*/ 7 w 33"/>
                <a:gd name="T11" fmla="*/ 76 h 79"/>
                <a:gd name="T12" fmla="*/ 7 w 33"/>
                <a:gd name="T13" fmla="*/ 3 h 79"/>
                <a:gd name="T14" fmla="*/ 2 w 33"/>
                <a:gd name="T15" fmla="*/ 3 h 79"/>
                <a:gd name="T16" fmla="*/ 0 w 33"/>
                <a:gd name="T17" fmla="*/ 2 h 79"/>
                <a:gd name="T18" fmla="*/ 2 w 33"/>
                <a:gd name="T19" fmla="*/ 0 h 79"/>
                <a:gd name="T20" fmla="*/ 31 w 33"/>
                <a:gd name="T21" fmla="*/ 0 h 79"/>
                <a:gd name="T22" fmla="*/ 32 w 33"/>
                <a:gd name="T23" fmla="*/ 2 h 79"/>
                <a:gd name="T24" fmla="*/ 31 w 33"/>
                <a:gd name="T25" fmla="*/ 3 h 79"/>
                <a:gd name="T26" fmla="*/ 25 w 33"/>
                <a:gd name="T27" fmla="*/ 3 h 79"/>
                <a:gd name="T28" fmla="*/ 25 w 33"/>
                <a:gd name="T29" fmla="*/ 76 h 79"/>
                <a:gd name="T30" fmla="*/ 32 w 33"/>
                <a:gd name="T31" fmla="*/ 76 h 79"/>
                <a:gd name="T32" fmla="*/ 33 w 33"/>
                <a:gd name="T33"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79">
                  <a:moveTo>
                    <a:pt x="33" y="77"/>
                  </a:moveTo>
                  <a:cubicBezTo>
                    <a:pt x="33" y="78"/>
                    <a:pt x="33" y="79"/>
                    <a:pt x="32" y="79"/>
                  </a:cubicBezTo>
                  <a:cubicBezTo>
                    <a:pt x="1" y="79"/>
                    <a:pt x="1" y="79"/>
                    <a:pt x="1" y="79"/>
                  </a:cubicBezTo>
                  <a:cubicBezTo>
                    <a:pt x="0" y="79"/>
                    <a:pt x="0" y="78"/>
                    <a:pt x="0" y="77"/>
                  </a:cubicBezTo>
                  <a:cubicBezTo>
                    <a:pt x="0" y="77"/>
                    <a:pt x="0" y="76"/>
                    <a:pt x="1" y="76"/>
                  </a:cubicBezTo>
                  <a:cubicBezTo>
                    <a:pt x="7" y="76"/>
                    <a:pt x="7" y="76"/>
                    <a:pt x="7" y="76"/>
                  </a:cubicBezTo>
                  <a:cubicBezTo>
                    <a:pt x="7" y="3"/>
                    <a:pt x="7" y="3"/>
                    <a:pt x="7" y="3"/>
                  </a:cubicBezTo>
                  <a:cubicBezTo>
                    <a:pt x="2" y="3"/>
                    <a:pt x="2" y="3"/>
                    <a:pt x="2" y="3"/>
                  </a:cubicBezTo>
                  <a:cubicBezTo>
                    <a:pt x="1" y="3"/>
                    <a:pt x="0" y="3"/>
                    <a:pt x="0" y="2"/>
                  </a:cubicBezTo>
                  <a:cubicBezTo>
                    <a:pt x="0" y="1"/>
                    <a:pt x="1" y="0"/>
                    <a:pt x="2" y="0"/>
                  </a:cubicBezTo>
                  <a:cubicBezTo>
                    <a:pt x="31" y="0"/>
                    <a:pt x="31" y="0"/>
                    <a:pt x="31" y="0"/>
                  </a:cubicBezTo>
                  <a:cubicBezTo>
                    <a:pt x="32" y="0"/>
                    <a:pt x="32" y="1"/>
                    <a:pt x="32" y="2"/>
                  </a:cubicBezTo>
                  <a:cubicBezTo>
                    <a:pt x="32" y="3"/>
                    <a:pt x="32" y="3"/>
                    <a:pt x="31" y="3"/>
                  </a:cubicBezTo>
                  <a:cubicBezTo>
                    <a:pt x="25" y="3"/>
                    <a:pt x="25" y="3"/>
                    <a:pt x="25" y="3"/>
                  </a:cubicBezTo>
                  <a:cubicBezTo>
                    <a:pt x="25" y="76"/>
                    <a:pt x="25" y="76"/>
                    <a:pt x="25" y="76"/>
                  </a:cubicBezTo>
                  <a:cubicBezTo>
                    <a:pt x="32" y="76"/>
                    <a:pt x="32" y="76"/>
                    <a:pt x="32" y="76"/>
                  </a:cubicBezTo>
                  <a:cubicBezTo>
                    <a:pt x="33" y="76"/>
                    <a:pt x="33" y="77"/>
                    <a:pt x="33"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9">
              <a:extLst>
                <a:ext uri="{FF2B5EF4-FFF2-40B4-BE49-F238E27FC236}">
                  <a16:creationId xmlns:a16="http://schemas.microsoft.com/office/drawing/2014/main" id="{2A4F13CF-544B-4D57-BF0F-78C76140259E}"/>
                </a:ext>
              </a:extLst>
            </p:cNvPr>
            <p:cNvSpPr>
              <a:spLocks/>
            </p:cNvSpPr>
            <p:nvPr/>
          </p:nvSpPr>
          <p:spPr bwMode="auto">
            <a:xfrm>
              <a:off x="15413374" y="4954788"/>
              <a:ext cx="115852" cy="171062"/>
            </a:xfrm>
            <a:custGeom>
              <a:avLst/>
              <a:gdLst>
                <a:gd name="T0" fmla="*/ 54 w 54"/>
                <a:gd name="T1" fmla="*/ 63 h 79"/>
                <a:gd name="T2" fmla="*/ 54 w 54"/>
                <a:gd name="T3" fmla="*/ 77 h 79"/>
                <a:gd name="T4" fmla="*/ 52 w 54"/>
                <a:gd name="T5" fmla="*/ 79 h 79"/>
                <a:gd name="T6" fmla="*/ 1 w 54"/>
                <a:gd name="T7" fmla="*/ 79 h 79"/>
                <a:gd name="T8" fmla="*/ 0 w 54"/>
                <a:gd name="T9" fmla="*/ 77 h 79"/>
                <a:gd name="T10" fmla="*/ 1 w 54"/>
                <a:gd name="T11" fmla="*/ 76 h 79"/>
                <a:gd name="T12" fmla="*/ 7 w 54"/>
                <a:gd name="T13" fmla="*/ 76 h 79"/>
                <a:gd name="T14" fmla="*/ 7 w 54"/>
                <a:gd name="T15" fmla="*/ 3 h 79"/>
                <a:gd name="T16" fmla="*/ 2 w 54"/>
                <a:gd name="T17" fmla="*/ 3 h 79"/>
                <a:gd name="T18" fmla="*/ 0 w 54"/>
                <a:gd name="T19" fmla="*/ 2 h 79"/>
                <a:gd name="T20" fmla="*/ 2 w 54"/>
                <a:gd name="T21" fmla="*/ 0 h 79"/>
                <a:gd name="T22" fmla="*/ 52 w 54"/>
                <a:gd name="T23" fmla="*/ 0 h 79"/>
                <a:gd name="T24" fmla="*/ 53 w 54"/>
                <a:gd name="T25" fmla="*/ 2 h 79"/>
                <a:gd name="T26" fmla="*/ 53 w 54"/>
                <a:gd name="T27" fmla="*/ 15 h 79"/>
                <a:gd name="T28" fmla="*/ 52 w 54"/>
                <a:gd name="T29" fmla="*/ 16 h 79"/>
                <a:gd name="T30" fmla="*/ 50 w 54"/>
                <a:gd name="T31" fmla="*/ 15 h 79"/>
                <a:gd name="T32" fmla="*/ 50 w 54"/>
                <a:gd name="T33" fmla="*/ 3 h 79"/>
                <a:gd name="T34" fmla="*/ 24 w 54"/>
                <a:gd name="T35" fmla="*/ 3 h 79"/>
                <a:gd name="T36" fmla="*/ 24 w 54"/>
                <a:gd name="T37" fmla="*/ 36 h 79"/>
                <a:gd name="T38" fmla="*/ 47 w 54"/>
                <a:gd name="T39" fmla="*/ 36 h 79"/>
                <a:gd name="T40" fmla="*/ 47 w 54"/>
                <a:gd name="T41" fmla="*/ 30 h 79"/>
                <a:gd name="T42" fmla="*/ 48 w 54"/>
                <a:gd name="T43" fmla="*/ 29 h 79"/>
                <a:gd name="T44" fmla="*/ 50 w 54"/>
                <a:gd name="T45" fmla="*/ 30 h 79"/>
                <a:gd name="T46" fmla="*/ 50 w 54"/>
                <a:gd name="T47" fmla="*/ 45 h 79"/>
                <a:gd name="T48" fmla="*/ 48 w 54"/>
                <a:gd name="T49" fmla="*/ 47 h 79"/>
                <a:gd name="T50" fmla="*/ 47 w 54"/>
                <a:gd name="T51" fmla="*/ 45 h 79"/>
                <a:gd name="T52" fmla="*/ 47 w 54"/>
                <a:gd name="T53" fmla="*/ 40 h 79"/>
                <a:gd name="T54" fmla="*/ 24 w 54"/>
                <a:gd name="T55" fmla="*/ 40 h 79"/>
                <a:gd name="T56" fmla="*/ 24 w 54"/>
                <a:gd name="T57" fmla="*/ 76 h 79"/>
                <a:gd name="T58" fmla="*/ 51 w 54"/>
                <a:gd name="T59" fmla="*/ 76 h 79"/>
                <a:gd name="T60" fmla="*/ 51 w 54"/>
                <a:gd name="T61" fmla="*/ 63 h 79"/>
                <a:gd name="T62" fmla="*/ 52 w 54"/>
                <a:gd name="T63" fmla="*/ 61 h 79"/>
                <a:gd name="T64" fmla="*/ 54 w 54"/>
                <a:gd name="T65"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79">
                  <a:moveTo>
                    <a:pt x="54" y="63"/>
                  </a:moveTo>
                  <a:cubicBezTo>
                    <a:pt x="54" y="77"/>
                    <a:pt x="54" y="77"/>
                    <a:pt x="54" y="77"/>
                  </a:cubicBezTo>
                  <a:cubicBezTo>
                    <a:pt x="54" y="78"/>
                    <a:pt x="53" y="79"/>
                    <a:pt x="52" y="79"/>
                  </a:cubicBezTo>
                  <a:cubicBezTo>
                    <a:pt x="1" y="79"/>
                    <a:pt x="1" y="79"/>
                    <a:pt x="1" y="79"/>
                  </a:cubicBezTo>
                  <a:cubicBezTo>
                    <a:pt x="0" y="79"/>
                    <a:pt x="0" y="78"/>
                    <a:pt x="0" y="77"/>
                  </a:cubicBezTo>
                  <a:cubicBezTo>
                    <a:pt x="0" y="77"/>
                    <a:pt x="0" y="76"/>
                    <a:pt x="1" y="76"/>
                  </a:cubicBezTo>
                  <a:cubicBezTo>
                    <a:pt x="7" y="76"/>
                    <a:pt x="7" y="76"/>
                    <a:pt x="7" y="76"/>
                  </a:cubicBezTo>
                  <a:cubicBezTo>
                    <a:pt x="7" y="3"/>
                    <a:pt x="7" y="3"/>
                    <a:pt x="7" y="3"/>
                  </a:cubicBezTo>
                  <a:cubicBezTo>
                    <a:pt x="2" y="3"/>
                    <a:pt x="2" y="3"/>
                    <a:pt x="2" y="3"/>
                  </a:cubicBezTo>
                  <a:cubicBezTo>
                    <a:pt x="1" y="3"/>
                    <a:pt x="0" y="3"/>
                    <a:pt x="0" y="2"/>
                  </a:cubicBezTo>
                  <a:cubicBezTo>
                    <a:pt x="0" y="1"/>
                    <a:pt x="1" y="0"/>
                    <a:pt x="2" y="0"/>
                  </a:cubicBezTo>
                  <a:cubicBezTo>
                    <a:pt x="52" y="0"/>
                    <a:pt x="52" y="0"/>
                    <a:pt x="52" y="0"/>
                  </a:cubicBezTo>
                  <a:cubicBezTo>
                    <a:pt x="53" y="0"/>
                    <a:pt x="53" y="1"/>
                    <a:pt x="53" y="2"/>
                  </a:cubicBezTo>
                  <a:cubicBezTo>
                    <a:pt x="53" y="15"/>
                    <a:pt x="53" y="15"/>
                    <a:pt x="53" y="15"/>
                  </a:cubicBezTo>
                  <a:cubicBezTo>
                    <a:pt x="53" y="16"/>
                    <a:pt x="52" y="16"/>
                    <a:pt x="52" y="16"/>
                  </a:cubicBezTo>
                  <a:cubicBezTo>
                    <a:pt x="51" y="16"/>
                    <a:pt x="50" y="16"/>
                    <a:pt x="50" y="15"/>
                  </a:cubicBezTo>
                  <a:cubicBezTo>
                    <a:pt x="50" y="3"/>
                    <a:pt x="50" y="3"/>
                    <a:pt x="50" y="3"/>
                  </a:cubicBezTo>
                  <a:cubicBezTo>
                    <a:pt x="24" y="3"/>
                    <a:pt x="24" y="3"/>
                    <a:pt x="24" y="3"/>
                  </a:cubicBezTo>
                  <a:cubicBezTo>
                    <a:pt x="24" y="36"/>
                    <a:pt x="24" y="36"/>
                    <a:pt x="24" y="36"/>
                  </a:cubicBezTo>
                  <a:cubicBezTo>
                    <a:pt x="47" y="36"/>
                    <a:pt x="47" y="36"/>
                    <a:pt x="47" y="36"/>
                  </a:cubicBezTo>
                  <a:cubicBezTo>
                    <a:pt x="47" y="30"/>
                    <a:pt x="47" y="30"/>
                    <a:pt x="47" y="30"/>
                  </a:cubicBezTo>
                  <a:cubicBezTo>
                    <a:pt x="47" y="29"/>
                    <a:pt x="47" y="29"/>
                    <a:pt x="48" y="29"/>
                  </a:cubicBezTo>
                  <a:cubicBezTo>
                    <a:pt x="49" y="29"/>
                    <a:pt x="50" y="29"/>
                    <a:pt x="50" y="30"/>
                  </a:cubicBezTo>
                  <a:cubicBezTo>
                    <a:pt x="50" y="45"/>
                    <a:pt x="50" y="45"/>
                    <a:pt x="50" y="45"/>
                  </a:cubicBezTo>
                  <a:cubicBezTo>
                    <a:pt x="50" y="46"/>
                    <a:pt x="49" y="47"/>
                    <a:pt x="48" y="47"/>
                  </a:cubicBezTo>
                  <a:cubicBezTo>
                    <a:pt x="47" y="47"/>
                    <a:pt x="47" y="46"/>
                    <a:pt x="47" y="45"/>
                  </a:cubicBezTo>
                  <a:cubicBezTo>
                    <a:pt x="47" y="40"/>
                    <a:pt x="47" y="40"/>
                    <a:pt x="47" y="40"/>
                  </a:cubicBezTo>
                  <a:cubicBezTo>
                    <a:pt x="24" y="40"/>
                    <a:pt x="24" y="40"/>
                    <a:pt x="24" y="40"/>
                  </a:cubicBezTo>
                  <a:cubicBezTo>
                    <a:pt x="24" y="76"/>
                    <a:pt x="24" y="76"/>
                    <a:pt x="24" y="76"/>
                  </a:cubicBezTo>
                  <a:cubicBezTo>
                    <a:pt x="51" y="76"/>
                    <a:pt x="51" y="76"/>
                    <a:pt x="51" y="76"/>
                  </a:cubicBezTo>
                  <a:cubicBezTo>
                    <a:pt x="51" y="63"/>
                    <a:pt x="51" y="63"/>
                    <a:pt x="51" y="63"/>
                  </a:cubicBezTo>
                  <a:cubicBezTo>
                    <a:pt x="51" y="62"/>
                    <a:pt x="52" y="61"/>
                    <a:pt x="52" y="61"/>
                  </a:cubicBezTo>
                  <a:cubicBezTo>
                    <a:pt x="53" y="61"/>
                    <a:pt x="54" y="62"/>
                    <a:pt x="5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0">
              <a:extLst>
                <a:ext uri="{FF2B5EF4-FFF2-40B4-BE49-F238E27FC236}">
                  <a16:creationId xmlns:a16="http://schemas.microsoft.com/office/drawing/2014/main" id="{A07D01FE-C242-421D-9030-C4AE1C818D37}"/>
                </a:ext>
              </a:extLst>
            </p:cNvPr>
            <p:cNvSpPr>
              <a:spLocks noEditPoints="1"/>
            </p:cNvSpPr>
            <p:nvPr/>
          </p:nvSpPr>
          <p:spPr bwMode="auto">
            <a:xfrm>
              <a:off x="15636027" y="4954788"/>
              <a:ext cx="137574" cy="171062"/>
            </a:xfrm>
            <a:custGeom>
              <a:avLst/>
              <a:gdLst>
                <a:gd name="T0" fmla="*/ 42 w 64"/>
                <a:gd name="T1" fmla="*/ 79 h 79"/>
                <a:gd name="T2" fmla="*/ 2 w 64"/>
                <a:gd name="T3" fmla="*/ 79 h 79"/>
                <a:gd name="T4" fmla="*/ 0 w 64"/>
                <a:gd name="T5" fmla="*/ 77 h 79"/>
                <a:gd name="T6" fmla="*/ 2 w 64"/>
                <a:gd name="T7" fmla="*/ 76 h 79"/>
                <a:gd name="T8" fmla="*/ 8 w 64"/>
                <a:gd name="T9" fmla="*/ 76 h 79"/>
                <a:gd name="T10" fmla="*/ 8 w 64"/>
                <a:gd name="T11" fmla="*/ 3 h 79"/>
                <a:gd name="T12" fmla="*/ 3 w 64"/>
                <a:gd name="T13" fmla="*/ 3 h 79"/>
                <a:gd name="T14" fmla="*/ 1 w 64"/>
                <a:gd name="T15" fmla="*/ 2 h 79"/>
                <a:gd name="T16" fmla="*/ 3 w 64"/>
                <a:gd name="T17" fmla="*/ 0 h 79"/>
                <a:gd name="T18" fmla="*/ 42 w 64"/>
                <a:gd name="T19" fmla="*/ 0 h 79"/>
                <a:gd name="T20" fmla="*/ 61 w 64"/>
                <a:gd name="T21" fmla="*/ 19 h 79"/>
                <a:gd name="T22" fmla="*/ 50 w 64"/>
                <a:gd name="T23" fmla="*/ 37 h 79"/>
                <a:gd name="T24" fmla="*/ 64 w 64"/>
                <a:gd name="T25" fmla="*/ 57 h 79"/>
                <a:gd name="T26" fmla="*/ 42 w 64"/>
                <a:gd name="T27" fmla="*/ 79 h 79"/>
                <a:gd name="T28" fmla="*/ 42 w 64"/>
                <a:gd name="T29" fmla="*/ 3 h 79"/>
                <a:gd name="T30" fmla="*/ 25 w 64"/>
                <a:gd name="T31" fmla="*/ 3 h 79"/>
                <a:gd name="T32" fmla="*/ 25 w 64"/>
                <a:gd name="T33" fmla="*/ 35 h 79"/>
                <a:gd name="T34" fmla="*/ 42 w 64"/>
                <a:gd name="T35" fmla="*/ 35 h 79"/>
                <a:gd name="T36" fmla="*/ 44 w 64"/>
                <a:gd name="T37" fmla="*/ 35 h 79"/>
                <a:gd name="T38" fmla="*/ 44 w 64"/>
                <a:gd name="T39" fmla="*/ 4 h 79"/>
                <a:gd name="T40" fmla="*/ 42 w 64"/>
                <a:gd name="T41" fmla="*/ 3 h 79"/>
                <a:gd name="T42" fmla="*/ 42 w 64"/>
                <a:gd name="T43" fmla="*/ 76 h 79"/>
                <a:gd name="T44" fmla="*/ 44 w 64"/>
                <a:gd name="T45" fmla="*/ 76 h 79"/>
                <a:gd name="T46" fmla="*/ 44 w 64"/>
                <a:gd name="T47" fmla="*/ 39 h 79"/>
                <a:gd name="T48" fmla="*/ 42 w 64"/>
                <a:gd name="T49" fmla="*/ 39 h 79"/>
                <a:gd name="T50" fmla="*/ 25 w 64"/>
                <a:gd name="T51" fmla="*/ 39 h 79"/>
                <a:gd name="T52" fmla="*/ 25 w 64"/>
                <a:gd name="T53" fmla="*/ 76 h 79"/>
                <a:gd name="T54" fmla="*/ 42 w 64"/>
                <a:gd name="T55"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79">
                  <a:moveTo>
                    <a:pt x="42" y="79"/>
                  </a:moveTo>
                  <a:cubicBezTo>
                    <a:pt x="2" y="79"/>
                    <a:pt x="2" y="79"/>
                    <a:pt x="2" y="79"/>
                  </a:cubicBezTo>
                  <a:cubicBezTo>
                    <a:pt x="1" y="79"/>
                    <a:pt x="0" y="78"/>
                    <a:pt x="0" y="77"/>
                  </a:cubicBezTo>
                  <a:cubicBezTo>
                    <a:pt x="0" y="77"/>
                    <a:pt x="1" y="76"/>
                    <a:pt x="2" y="76"/>
                  </a:cubicBezTo>
                  <a:cubicBezTo>
                    <a:pt x="8" y="76"/>
                    <a:pt x="8" y="76"/>
                    <a:pt x="8" y="76"/>
                  </a:cubicBezTo>
                  <a:cubicBezTo>
                    <a:pt x="8" y="3"/>
                    <a:pt x="8" y="3"/>
                    <a:pt x="8" y="3"/>
                  </a:cubicBezTo>
                  <a:cubicBezTo>
                    <a:pt x="3" y="3"/>
                    <a:pt x="3" y="3"/>
                    <a:pt x="3" y="3"/>
                  </a:cubicBezTo>
                  <a:cubicBezTo>
                    <a:pt x="2" y="3"/>
                    <a:pt x="1" y="3"/>
                    <a:pt x="1" y="2"/>
                  </a:cubicBezTo>
                  <a:cubicBezTo>
                    <a:pt x="1" y="1"/>
                    <a:pt x="2" y="0"/>
                    <a:pt x="3" y="0"/>
                  </a:cubicBezTo>
                  <a:cubicBezTo>
                    <a:pt x="42" y="0"/>
                    <a:pt x="42" y="0"/>
                    <a:pt x="42" y="0"/>
                  </a:cubicBezTo>
                  <a:cubicBezTo>
                    <a:pt x="53" y="0"/>
                    <a:pt x="61" y="9"/>
                    <a:pt x="61" y="19"/>
                  </a:cubicBezTo>
                  <a:cubicBezTo>
                    <a:pt x="61" y="27"/>
                    <a:pt x="57" y="34"/>
                    <a:pt x="50" y="37"/>
                  </a:cubicBezTo>
                  <a:cubicBezTo>
                    <a:pt x="58" y="40"/>
                    <a:pt x="64" y="48"/>
                    <a:pt x="64" y="57"/>
                  </a:cubicBezTo>
                  <a:cubicBezTo>
                    <a:pt x="64" y="69"/>
                    <a:pt x="54" y="79"/>
                    <a:pt x="42" y="79"/>
                  </a:cubicBezTo>
                  <a:close/>
                  <a:moveTo>
                    <a:pt x="42" y="3"/>
                  </a:moveTo>
                  <a:cubicBezTo>
                    <a:pt x="25" y="3"/>
                    <a:pt x="25" y="3"/>
                    <a:pt x="25" y="3"/>
                  </a:cubicBezTo>
                  <a:cubicBezTo>
                    <a:pt x="25" y="35"/>
                    <a:pt x="25" y="35"/>
                    <a:pt x="25" y="35"/>
                  </a:cubicBezTo>
                  <a:cubicBezTo>
                    <a:pt x="42" y="35"/>
                    <a:pt x="42" y="35"/>
                    <a:pt x="42" y="35"/>
                  </a:cubicBezTo>
                  <a:cubicBezTo>
                    <a:pt x="43" y="35"/>
                    <a:pt x="44" y="35"/>
                    <a:pt x="44" y="35"/>
                  </a:cubicBezTo>
                  <a:cubicBezTo>
                    <a:pt x="44" y="4"/>
                    <a:pt x="44" y="4"/>
                    <a:pt x="44" y="4"/>
                  </a:cubicBezTo>
                  <a:cubicBezTo>
                    <a:pt x="44" y="3"/>
                    <a:pt x="43" y="3"/>
                    <a:pt x="42" y="3"/>
                  </a:cubicBezTo>
                  <a:close/>
                  <a:moveTo>
                    <a:pt x="42" y="76"/>
                  </a:moveTo>
                  <a:cubicBezTo>
                    <a:pt x="43" y="76"/>
                    <a:pt x="44" y="76"/>
                    <a:pt x="44" y="76"/>
                  </a:cubicBezTo>
                  <a:cubicBezTo>
                    <a:pt x="44" y="39"/>
                    <a:pt x="44" y="39"/>
                    <a:pt x="44" y="39"/>
                  </a:cubicBezTo>
                  <a:cubicBezTo>
                    <a:pt x="44" y="39"/>
                    <a:pt x="43" y="39"/>
                    <a:pt x="42" y="39"/>
                  </a:cubicBezTo>
                  <a:cubicBezTo>
                    <a:pt x="25" y="39"/>
                    <a:pt x="25" y="39"/>
                    <a:pt x="25" y="39"/>
                  </a:cubicBezTo>
                  <a:cubicBezTo>
                    <a:pt x="25" y="76"/>
                    <a:pt x="25" y="76"/>
                    <a:pt x="25" y="76"/>
                  </a:cubicBezTo>
                  <a:lnTo>
                    <a:pt x="4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1">
              <a:extLst>
                <a:ext uri="{FF2B5EF4-FFF2-40B4-BE49-F238E27FC236}">
                  <a16:creationId xmlns:a16="http://schemas.microsoft.com/office/drawing/2014/main" id="{5E058535-1FEC-4A17-9D78-88AA46FAEA28}"/>
                </a:ext>
              </a:extLst>
            </p:cNvPr>
            <p:cNvSpPr>
              <a:spLocks/>
            </p:cNvSpPr>
            <p:nvPr/>
          </p:nvSpPr>
          <p:spPr bwMode="auto">
            <a:xfrm>
              <a:off x="15798944" y="4954788"/>
              <a:ext cx="114042" cy="171062"/>
            </a:xfrm>
            <a:custGeom>
              <a:avLst/>
              <a:gdLst>
                <a:gd name="T0" fmla="*/ 53 w 53"/>
                <a:gd name="T1" fmla="*/ 63 h 79"/>
                <a:gd name="T2" fmla="*/ 53 w 53"/>
                <a:gd name="T3" fmla="*/ 77 h 79"/>
                <a:gd name="T4" fmla="*/ 52 w 53"/>
                <a:gd name="T5" fmla="*/ 79 h 79"/>
                <a:gd name="T6" fmla="*/ 1 w 53"/>
                <a:gd name="T7" fmla="*/ 79 h 79"/>
                <a:gd name="T8" fmla="*/ 0 w 53"/>
                <a:gd name="T9" fmla="*/ 77 h 79"/>
                <a:gd name="T10" fmla="*/ 1 w 53"/>
                <a:gd name="T11" fmla="*/ 76 h 79"/>
                <a:gd name="T12" fmla="*/ 6 w 53"/>
                <a:gd name="T13" fmla="*/ 76 h 79"/>
                <a:gd name="T14" fmla="*/ 6 w 53"/>
                <a:gd name="T15" fmla="*/ 3 h 79"/>
                <a:gd name="T16" fmla="*/ 2 w 53"/>
                <a:gd name="T17" fmla="*/ 3 h 79"/>
                <a:gd name="T18" fmla="*/ 0 w 53"/>
                <a:gd name="T19" fmla="*/ 2 h 79"/>
                <a:gd name="T20" fmla="*/ 2 w 53"/>
                <a:gd name="T21" fmla="*/ 0 h 79"/>
                <a:gd name="T22" fmla="*/ 29 w 53"/>
                <a:gd name="T23" fmla="*/ 0 h 79"/>
                <a:gd name="T24" fmla="*/ 31 w 53"/>
                <a:gd name="T25" fmla="*/ 2 h 79"/>
                <a:gd name="T26" fmla="*/ 29 w 53"/>
                <a:gd name="T27" fmla="*/ 3 h 79"/>
                <a:gd name="T28" fmla="*/ 24 w 53"/>
                <a:gd name="T29" fmla="*/ 3 h 79"/>
                <a:gd name="T30" fmla="*/ 24 w 53"/>
                <a:gd name="T31" fmla="*/ 76 h 79"/>
                <a:gd name="T32" fmla="*/ 50 w 53"/>
                <a:gd name="T33" fmla="*/ 76 h 79"/>
                <a:gd name="T34" fmla="*/ 50 w 53"/>
                <a:gd name="T35" fmla="*/ 63 h 79"/>
                <a:gd name="T36" fmla="*/ 52 w 53"/>
                <a:gd name="T37" fmla="*/ 61 h 79"/>
                <a:gd name="T38" fmla="*/ 53 w 53"/>
                <a:gd name="T39"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79">
                  <a:moveTo>
                    <a:pt x="53" y="63"/>
                  </a:moveTo>
                  <a:cubicBezTo>
                    <a:pt x="53" y="77"/>
                    <a:pt x="53" y="77"/>
                    <a:pt x="53" y="77"/>
                  </a:cubicBezTo>
                  <a:cubicBezTo>
                    <a:pt x="53" y="78"/>
                    <a:pt x="53" y="79"/>
                    <a:pt x="52" y="79"/>
                  </a:cubicBezTo>
                  <a:cubicBezTo>
                    <a:pt x="1" y="79"/>
                    <a:pt x="1" y="79"/>
                    <a:pt x="1" y="79"/>
                  </a:cubicBezTo>
                  <a:cubicBezTo>
                    <a:pt x="0" y="79"/>
                    <a:pt x="0" y="78"/>
                    <a:pt x="0" y="77"/>
                  </a:cubicBezTo>
                  <a:cubicBezTo>
                    <a:pt x="0" y="77"/>
                    <a:pt x="0" y="76"/>
                    <a:pt x="1" y="76"/>
                  </a:cubicBezTo>
                  <a:cubicBezTo>
                    <a:pt x="6" y="76"/>
                    <a:pt x="6" y="76"/>
                    <a:pt x="6" y="76"/>
                  </a:cubicBezTo>
                  <a:cubicBezTo>
                    <a:pt x="6" y="3"/>
                    <a:pt x="6" y="3"/>
                    <a:pt x="6" y="3"/>
                  </a:cubicBezTo>
                  <a:cubicBezTo>
                    <a:pt x="2" y="3"/>
                    <a:pt x="2" y="3"/>
                    <a:pt x="2" y="3"/>
                  </a:cubicBezTo>
                  <a:cubicBezTo>
                    <a:pt x="1" y="3"/>
                    <a:pt x="0" y="3"/>
                    <a:pt x="0" y="2"/>
                  </a:cubicBezTo>
                  <a:cubicBezTo>
                    <a:pt x="0" y="1"/>
                    <a:pt x="1" y="0"/>
                    <a:pt x="2" y="0"/>
                  </a:cubicBezTo>
                  <a:cubicBezTo>
                    <a:pt x="29" y="0"/>
                    <a:pt x="29" y="0"/>
                    <a:pt x="29" y="0"/>
                  </a:cubicBezTo>
                  <a:cubicBezTo>
                    <a:pt x="30" y="0"/>
                    <a:pt x="31" y="1"/>
                    <a:pt x="31" y="2"/>
                  </a:cubicBezTo>
                  <a:cubicBezTo>
                    <a:pt x="31" y="3"/>
                    <a:pt x="30" y="3"/>
                    <a:pt x="29" y="3"/>
                  </a:cubicBezTo>
                  <a:cubicBezTo>
                    <a:pt x="24" y="3"/>
                    <a:pt x="24" y="3"/>
                    <a:pt x="24" y="3"/>
                  </a:cubicBezTo>
                  <a:cubicBezTo>
                    <a:pt x="24" y="76"/>
                    <a:pt x="24" y="76"/>
                    <a:pt x="24" y="76"/>
                  </a:cubicBezTo>
                  <a:cubicBezTo>
                    <a:pt x="50" y="76"/>
                    <a:pt x="50" y="76"/>
                    <a:pt x="50" y="76"/>
                  </a:cubicBezTo>
                  <a:cubicBezTo>
                    <a:pt x="50" y="63"/>
                    <a:pt x="50" y="63"/>
                    <a:pt x="50" y="63"/>
                  </a:cubicBezTo>
                  <a:cubicBezTo>
                    <a:pt x="50" y="62"/>
                    <a:pt x="51" y="61"/>
                    <a:pt x="52" y="61"/>
                  </a:cubicBezTo>
                  <a:cubicBezTo>
                    <a:pt x="52" y="61"/>
                    <a:pt x="53" y="62"/>
                    <a:pt x="5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2">
              <a:extLst>
                <a:ext uri="{FF2B5EF4-FFF2-40B4-BE49-F238E27FC236}">
                  <a16:creationId xmlns:a16="http://schemas.microsoft.com/office/drawing/2014/main" id="{4BC348BF-A294-45C5-A216-7F301985E645}"/>
                </a:ext>
              </a:extLst>
            </p:cNvPr>
            <p:cNvSpPr>
              <a:spLocks/>
            </p:cNvSpPr>
            <p:nvPr/>
          </p:nvSpPr>
          <p:spPr bwMode="auto">
            <a:xfrm>
              <a:off x="15922036" y="4954788"/>
              <a:ext cx="164727" cy="175588"/>
            </a:xfrm>
            <a:custGeom>
              <a:avLst/>
              <a:gdLst>
                <a:gd name="T0" fmla="*/ 77 w 77"/>
                <a:gd name="T1" fmla="*/ 2 h 81"/>
                <a:gd name="T2" fmla="*/ 75 w 77"/>
                <a:gd name="T3" fmla="*/ 3 h 81"/>
                <a:gd name="T4" fmla="*/ 72 w 77"/>
                <a:gd name="T5" fmla="*/ 3 h 81"/>
                <a:gd name="T6" fmla="*/ 72 w 77"/>
                <a:gd name="T7" fmla="*/ 48 h 81"/>
                <a:gd name="T8" fmla="*/ 39 w 77"/>
                <a:gd name="T9" fmla="*/ 81 h 81"/>
                <a:gd name="T10" fmla="*/ 6 w 77"/>
                <a:gd name="T11" fmla="*/ 48 h 81"/>
                <a:gd name="T12" fmla="*/ 6 w 77"/>
                <a:gd name="T13" fmla="*/ 3 h 81"/>
                <a:gd name="T14" fmla="*/ 1 w 77"/>
                <a:gd name="T15" fmla="*/ 3 h 81"/>
                <a:gd name="T16" fmla="*/ 0 w 77"/>
                <a:gd name="T17" fmla="*/ 2 h 81"/>
                <a:gd name="T18" fmla="*/ 1 w 77"/>
                <a:gd name="T19" fmla="*/ 0 h 81"/>
                <a:gd name="T20" fmla="*/ 30 w 77"/>
                <a:gd name="T21" fmla="*/ 0 h 81"/>
                <a:gd name="T22" fmla="*/ 32 w 77"/>
                <a:gd name="T23" fmla="*/ 2 h 81"/>
                <a:gd name="T24" fmla="*/ 30 w 77"/>
                <a:gd name="T25" fmla="*/ 3 h 81"/>
                <a:gd name="T26" fmla="*/ 25 w 77"/>
                <a:gd name="T27" fmla="*/ 3 h 81"/>
                <a:gd name="T28" fmla="*/ 25 w 77"/>
                <a:gd name="T29" fmla="*/ 74 h 81"/>
                <a:gd name="T30" fmla="*/ 39 w 77"/>
                <a:gd name="T31" fmla="*/ 77 h 81"/>
                <a:gd name="T32" fmla="*/ 53 w 77"/>
                <a:gd name="T33" fmla="*/ 74 h 81"/>
                <a:gd name="T34" fmla="*/ 53 w 77"/>
                <a:gd name="T35" fmla="*/ 3 h 81"/>
                <a:gd name="T36" fmla="*/ 47 w 77"/>
                <a:gd name="T37" fmla="*/ 3 h 81"/>
                <a:gd name="T38" fmla="*/ 45 w 77"/>
                <a:gd name="T39" fmla="*/ 2 h 81"/>
                <a:gd name="T40" fmla="*/ 47 w 77"/>
                <a:gd name="T41" fmla="*/ 0 h 81"/>
                <a:gd name="T42" fmla="*/ 75 w 77"/>
                <a:gd name="T43" fmla="*/ 0 h 81"/>
                <a:gd name="T44" fmla="*/ 77 w 77"/>
                <a:gd name="T45"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1">
                  <a:moveTo>
                    <a:pt x="77" y="2"/>
                  </a:moveTo>
                  <a:cubicBezTo>
                    <a:pt x="77" y="3"/>
                    <a:pt x="76" y="3"/>
                    <a:pt x="75" y="3"/>
                  </a:cubicBezTo>
                  <a:cubicBezTo>
                    <a:pt x="72" y="3"/>
                    <a:pt x="72" y="3"/>
                    <a:pt x="72" y="3"/>
                  </a:cubicBezTo>
                  <a:cubicBezTo>
                    <a:pt x="72" y="48"/>
                    <a:pt x="72" y="48"/>
                    <a:pt x="72" y="48"/>
                  </a:cubicBezTo>
                  <a:cubicBezTo>
                    <a:pt x="72" y="66"/>
                    <a:pt x="57" y="81"/>
                    <a:pt x="39" y="81"/>
                  </a:cubicBezTo>
                  <a:cubicBezTo>
                    <a:pt x="21" y="81"/>
                    <a:pt x="6" y="66"/>
                    <a:pt x="6" y="48"/>
                  </a:cubicBezTo>
                  <a:cubicBezTo>
                    <a:pt x="6" y="3"/>
                    <a:pt x="6" y="3"/>
                    <a:pt x="6" y="3"/>
                  </a:cubicBezTo>
                  <a:cubicBezTo>
                    <a:pt x="1" y="3"/>
                    <a:pt x="1" y="3"/>
                    <a:pt x="1" y="3"/>
                  </a:cubicBezTo>
                  <a:cubicBezTo>
                    <a:pt x="0" y="3"/>
                    <a:pt x="0" y="3"/>
                    <a:pt x="0" y="2"/>
                  </a:cubicBezTo>
                  <a:cubicBezTo>
                    <a:pt x="0" y="1"/>
                    <a:pt x="0" y="0"/>
                    <a:pt x="1" y="0"/>
                  </a:cubicBezTo>
                  <a:cubicBezTo>
                    <a:pt x="30" y="0"/>
                    <a:pt x="30" y="0"/>
                    <a:pt x="30" y="0"/>
                  </a:cubicBezTo>
                  <a:cubicBezTo>
                    <a:pt x="31" y="0"/>
                    <a:pt x="32" y="1"/>
                    <a:pt x="32" y="2"/>
                  </a:cubicBezTo>
                  <a:cubicBezTo>
                    <a:pt x="32" y="3"/>
                    <a:pt x="31" y="3"/>
                    <a:pt x="30" y="3"/>
                  </a:cubicBezTo>
                  <a:cubicBezTo>
                    <a:pt x="25" y="3"/>
                    <a:pt x="25" y="3"/>
                    <a:pt x="25" y="3"/>
                  </a:cubicBezTo>
                  <a:cubicBezTo>
                    <a:pt x="25" y="74"/>
                    <a:pt x="25" y="74"/>
                    <a:pt x="25" y="74"/>
                  </a:cubicBezTo>
                  <a:cubicBezTo>
                    <a:pt x="29" y="76"/>
                    <a:pt x="34" y="77"/>
                    <a:pt x="39" y="77"/>
                  </a:cubicBezTo>
                  <a:cubicBezTo>
                    <a:pt x="44" y="77"/>
                    <a:pt x="49" y="76"/>
                    <a:pt x="53" y="74"/>
                  </a:cubicBezTo>
                  <a:cubicBezTo>
                    <a:pt x="53" y="3"/>
                    <a:pt x="53" y="3"/>
                    <a:pt x="53" y="3"/>
                  </a:cubicBezTo>
                  <a:cubicBezTo>
                    <a:pt x="47" y="3"/>
                    <a:pt x="47" y="3"/>
                    <a:pt x="47" y="3"/>
                  </a:cubicBezTo>
                  <a:cubicBezTo>
                    <a:pt x="46" y="3"/>
                    <a:pt x="45" y="3"/>
                    <a:pt x="45" y="2"/>
                  </a:cubicBezTo>
                  <a:cubicBezTo>
                    <a:pt x="45" y="1"/>
                    <a:pt x="46" y="0"/>
                    <a:pt x="47" y="0"/>
                  </a:cubicBezTo>
                  <a:cubicBezTo>
                    <a:pt x="75" y="0"/>
                    <a:pt x="75" y="0"/>
                    <a:pt x="75" y="0"/>
                  </a:cubicBezTo>
                  <a:cubicBezTo>
                    <a:pt x="76" y="0"/>
                    <a:pt x="77" y="1"/>
                    <a:pt x="7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3">
              <a:extLst>
                <a:ext uri="{FF2B5EF4-FFF2-40B4-BE49-F238E27FC236}">
                  <a16:creationId xmlns:a16="http://schemas.microsoft.com/office/drawing/2014/main" id="{A821BE8F-DA2B-4067-88D6-2377BCF036F5}"/>
                </a:ext>
              </a:extLst>
            </p:cNvPr>
            <p:cNvSpPr>
              <a:spLocks/>
            </p:cNvSpPr>
            <p:nvPr/>
          </p:nvSpPr>
          <p:spPr bwMode="auto">
            <a:xfrm>
              <a:off x="16105770" y="4954788"/>
              <a:ext cx="115852" cy="171062"/>
            </a:xfrm>
            <a:custGeom>
              <a:avLst/>
              <a:gdLst>
                <a:gd name="T0" fmla="*/ 54 w 54"/>
                <a:gd name="T1" fmla="*/ 63 h 79"/>
                <a:gd name="T2" fmla="*/ 54 w 54"/>
                <a:gd name="T3" fmla="*/ 77 h 79"/>
                <a:gd name="T4" fmla="*/ 52 w 54"/>
                <a:gd name="T5" fmla="*/ 79 h 79"/>
                <a:gd name="T6" fmla="*/ 1 w 54"/>
                <a:gd name="T7" fmla="*/ 79 h 79"/>
                <a:gd name="T8" fmla="*/ 0 w 54"/>
                <a:gd name="T9" fmla="*/ 77 h 79"/>
                <a:gd name="T10" fmla="*/ 1 w 54"/>
                <a:gd name="T11" fmla="*/ 76 h 79"/>
                <a:gd name="T12" fmla="*/ 7 w 54"/>
                <a:gd name="T13" fmla="*/ 76 h 79"/>
                <a:gd name="T14" fmla="*/ 7 w 54"/>
                <a:gd name="T15" fmla="*/ 3 h 79"/>
                <a:gd name="T16" fmla="*/ 2 w 54"/>
                <a:gd name="T17" fmla="*/ 3 h 79"/>
                <a:gd name="T18" fmla="*/ 0 w 54"/>
                <a:gd name="T19" fmla="*/ 2 h 79"/>
                <a:gd name="T20" fmla="*/ 2 w 54"/>
                <a:gd name="T21" fmla="*/ 0 h 79"/>
                <a:gd name="T22" fmla="*/ 51 w 54"/>
                <a:gd name="T23" fmla="*/ 0 h 79"/>
                <a:gd name="T24" fmla="*/ 53 w 54"/>
                <a:gd name="T25" fmla="*/ 2 h 79"/>
                <a:gd name="T26" fmla="*/ 53 w 54"/>
                <a:gd name="T27" fmla="*/ 15 h 79"/>
                <a:gd name="T28" fmla="*/ 51 w 54"/>
                <a:gd name="T29" fmla="*/ 16 h 79"/>
                <a:gd name="T30" fmla="*/ 50 w 54"/>
                <a:gd name="T31" fmla="*/ 15 h 79"/>
                <a:gd name="T32" fmla="*/ 50 w 54"/>
                <a:gd name="T33" fmla="*/ 3 h 79"/>
                <a:gd name="T34" fmla="*/ 24 w 54"/>
                <a:gd name="T35" fmla="*/ 3 h 79"/>
                <a:gd name="T36" fmla="*/ 24 w 54"/>
                <a:gd name="T37" fmla="*/ 36 h 79"/>
                <a:gd name="T38" fmla="*/ 47 w 54"/>
                <a:gd name="T39" fmla="*/ 36 h 79"/>
                <a:gd name="T40" fmla="*/ 47 w 54"/>
                <a:gd name="T41" fmla="*/ 30 h 79"/>
                <a:gd name="T42" fmla="*/ 48 w 54"/>
                <a:gd name="T43" fmla="*/ 29 h 79"/>
                <a:gd name="T44" fmla="*/ 50 w 54"/>
                <a:gd name="T45" fmla="*/ 30 h 79"/>
                <a:gd name="T46" fmla="*/ 50 w 54"/>
                <a:gd name="T47" fmla="*/ 45 h 79"/>
                <a:gd name="T48" fmla="*/ 48 w 54"/>
                <a:gd name="T49" fmla="*/ 47 h 79"/>
                <a:gd name="T50" fmla="*/ 47 w 54"/>
                <a:gd name="T51" fmla="*/ 45 h 79"/>
                <a:gd name="T52" fmla="*/ 47 w 54"/>
                <a:gd name="T53" fmla="*/ 40 h 79"/>
                <a:gd name="T54" fmla="*/ 24 w 54"/>
                <a:gd name="T55" fmla="*/ 40 h 79"/>
                <a:gd name="T56" fmla="*/ 24 w 54"/>
                <a:gd name="T57" fmla="*/ 76 h 79"/>
                <a:gd name="T58" fmla="*/ 51 w 54"/>
                <a:gd name="T59" fmla="*/ 76 h 79"/>
                <a:gd name="T60" fmla="*/ 51 w 54"/>
                <a:gd name="T61" fmla="*/ 63 h 79"/>
                <a:gd name="T62" fmla="*/ 52 w 54"/>
                <a:gd name="T63" fmla="*/ 61 h 79"/>
                <a:gd name="T64" fmla="*/ 54 w 54"/>
                <a:gd name="T65"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79">
                  <a:moveTo>
                    <a:pt x="54" y="63"/>
                  </a:moveTo>
                  <a:cubicBezTo>
                    <a:pt x="54" y="77"/>
                    <a:pt x="54" y="77"/>
                    <a:pt x="54" y="77"/>
                  </a:cubicBezTo>
                  <a:cubicBezTo>
                    <a:pt x="54" y="78"/>
                    <a:pt x="53" y="79"/>
                    <a:pt x="52" y="79"/>
                  </a:cubicBezTo>
                  <a:cubicBezTo>
                    <a:pt x="1" y="79"/>
                    <a:pt x="1" y="79"/>
                    <a:pt x="1" y="79"/>
                  </a:cubicBezTo>
                  <a:cubicBezTo>
                    <a:pt x="0" y="79"/>
                    <a:pt x="0" y="78"/>
                    <a:pt x="0" y="77"/>
                  </a:cubicBezTo>
                  <a:cubicBezTo>
                    <a:pt x="0" y="77"/>
                    <a:pt x="0" y="76"/>
                    <a:pt x="1" y="76"/>
                  </a:cubicBezTo>
                  <a:cubicBezTo>
                    <a:pt x="7" y="76"/>
                    <a:pt x="7" y="76"/>
                    <a:pt x="7" y="76"/>
                  </a:cubicBezTo>
                  <a:cubicBezTo>
                    <a:pt x="7" y="3"/>
                    <a:pt x="7" y="3"/>
                    <a:pt x="7" y="3"/>
                  </a:cubicBezTo>
                  <a:cubicBezTo>
                    <a:pt x="2" y="3"/>
                    <a:pt x="2" y="3"/>
                    <a:pt x="2" y="3"/>
                  </a:cubicBezTo>
                  <a:cubicBezTo>
                    <a:pt x="1" y="3"/>
                    <a:pt x="0" y="3"/>
                    <a:pt x="0" y="2"/>
                  </a:cubicBezTo>
                  <a:cubicBezTo>
                    <a:pt x="0" y="1"/>
                    <a:pt x="1" y="0"/>
                    <a:pt x="2" y="0"/>
                  </a:cubicBezTo>
                  <a:cubicBezTo>
                    <a:pt x="51" y="0"/>
                    <a:pt x="51" y="0"/>
                    <a:pt x="51" y="0"/>
                  </a:cubicBezTo>
                  <a:cubicBezTo>
                    <a:pt x="52" y="0"/>
                    <a:pt x="53" y="1"/>
                    <a:pt x="53" y="2"/>
                  </a:cubicBezTo>
                  <a:cubicBezTo>
                    <a:pt x="53" y="15"/>
                    <a:pt x="53" y="15"/>
                    <a:pt x="53" y="15"/>
                  </a:cubicBezTo>
                  <a:cubicBezTo>
                    <a:pt x="53" y="16"/>
                    <a:pt x="52" y="16"/>
                    <a:pt x="51" y="16"/>
                  </a:cubicBezTo>
                  <a:cubicBezTo>
                    <a:pt x="51" y="16"/>
                    <a:pt x="50" y="16"/>
                    <a:pt x="50" y="15"/>
                  </a:cubicBezTo>
                  <a:cubicBezTo>
                    <a:pt x="50" y="3"/>
                    <a:pt x="50" y="3"/>
                    <a:pt x="50" y="3"/>
                  </a:cubicBezTo>
                  <a:cubicBezTo>
                    <a:pt x="24" y="3"/>
                    <a:pt x="24" y="3"/>
                    <a:pt x="24" y="3"/>
                  </a:cubicBezTo>
                  <a:cubicBezTo>
                    <a:pt x="24" y="36"/>
                    <a:pt x="24" y="36"/>
                    <a:pt x="24" y="36"/>
                  </a:cubicBezTo>
                  <a:cubicBezTo>
                    <a:pt x="47" y="36"/>
                    <a:pt x="47" y="36"/>
                    <a:pt x="47" y="36"/>
                  </a:cubicBezTo>
                  <a:cubicBezTo>
                    <a:pt x="47" y="30"/>
                    <a:pt x="47" y="30"/>
                    <a:pt x="47" y="30"/>
                  </a:cubicBezTo>
                  <a:cubicBezTo>
                    <a:pt x="47" y="29"/>
                    <a:pt x="47" y="29"/>
                    <a:pt x="48" y="29"/>
                  </a:cubicBezTo>
                  <a:cubicBezTo>
                    <a:pt x="49" y="29"/>
                    <a:pt x="50" y="29"/>
                    <a:pt x="50" y="30"/>
                  </a:cubicBezTo>
                  <a:cubicBezTo>
                    <a:pt x="50" y="45"/>
                    <a:pt x="50" y="45"/>
                    <a:pt x="50" y="45"/>
                  </a:cubicBezTo>
                  <a:cubicBezTo>
                    <a:pt x="50" y="46"/>
                    <a:pt x="49" y="47"/>
                    <a:pt x="48" y="47"/>
                  </a:cubicBezTo>
                  <a:cubicBezTo>
                    <a:pt x="47" y="47"/>
                    <a:pt x="47" y="46"/>
                    <a:pt x="47" y="45"/>
                  </a:cubicBezTo>
                  <a:cubicBezTo>
                    <a:pt x="47" y="40"/>
                    <a:pt x="47" y="40"/>
                    <a:pt x="47" y="40"/>
                  </a:cubicBezTo>
                  <a:cubicBezTo>
                    <a:pt x="24" y="40"/>
                    <a:pt x="24" y="40"/>
                    <a:pt x="24" y="40"/>
                  </a:cubicBezTo>
                  <a:cubicBezTo>
                    <a:pt x="24" y="76"/>
                    <a:pt x="24" y="76"/>
                    <a:pt x="24" y="76"/>
                  </a:cubicBezTo>
                  <a:cubicBezTo>
                    <a:pt x="51" y="76"/>
                    <a:pt x="51" y="76"/>
                    <a:pt x="51" y="76"/>
                  </a:cubicBezTo>
                  <a:cubicBezTo>
                    <a:pt x="51" y="63"/>
                    <a:pt x="51" y="63"/>
                    <a:pt x="51" y="63"/>
                  </a:cubicBezTo>
                  <a:cubicBezTo>
                    <a:pt x="51" y="62"/>
                    <a:pt x="51" y="61"/>
                    <a:pt x="52" y="61"/>
                  </a:cubicBezTo>
                  <a:cubicBezTo>
                    <a:pt x="53" y="61"/>
                    <a:pt x="54" y="62"/>
                    <a:pt x="5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4">
              <a:extLst>
                <a:ext uri="{FF2B5EF4-FFF2-40B4-BE49-F238E27FC236}">
                  <a16:creationId xmlns:a16="http://schemas.microsoft.com/office/drawing/2014/main" id="{BF05421E-B135-4297-B7ED-B03CBFC1106A}"/>
                </a:ext>
              </a:extLst>
            </p:cNvPr>
            <p:cNvSpPr>
              <a:spLocks/>
            </p:cNvSpPr>
            <p:nvPr/>
          </p:nvSpPr>
          <p:spPr bwMode="auto">
            <a:xfrm>
              <a:off x="14890230" y="5208214"/>
              <a:ext cx="66072" cy="125808"/>
            </a:xfrm>
            <a:custGeom>
              <a:avLst/>
              <a:gdLst>
                <a:gd name="T0" fmla="*/ 18 w 31"/>
                <a:gd name="T1" fmla="*/ 17 h 58"/>
                <a:gd name="T2" fmla="*/ 24 w 31"/>
                <a:gd name="T3" fmla="*/ 18 h 58"/>
                <a:gd name="T4" fmla="*/ 28 w 31"/>
                <a:gd name="T5" fmla="*/ 22 h 58"/>
                <a:gd name="T6" fmla="*/ 31 w 31"/>
                <a:gd name="T7" fmla="*/ 27 h 58"/>
                <a:gd name="T8" fmla="*/ 31 w 31"/>
                <a:gd name="T9" fmla="*/ 35 h 58"/>
                <a:gd name="T10" fmla="*/ 31 w 31"/>
                <a:gd name="T11" fmla="*/ 58 h 58"/>
                <a:gd name="T12" fmla="*/ 26 w 31"/>
                <a:gd name="T13" fmla="*/ 58 h 58"/>
                <a:gd name="T14" fmla="*/ 26 w 31"/>
                <a:gd name="T15" fmla="*/ 35 h 58"/>
                <a:gd name="T16" fmla="*/ 25 w 31"/>
                <a:gd name="T17" fmla="*/ 25 h 58"/>
                <a:gd name="T18" fmla="*/ 18 w 31"/>
                <a:gd name="T19" fmla="*/ 22 h 58"/>
                <a:gd name="T20" fmla="*/ 12 w 31"/>
                <a:gd name="T21" fmla="*/ 23 h 58"/>
                <a:gd name="T22" fmla="*/ 8 w 31"/>
                <a:gd name="T23" fmla="*/ 26 h 58"/>
                <a:gd name="T24" fmla="*/ 6 w 31"/>
                <a:gd name="T25" fmla="*/ 31 h 58"/>
                <a:gd name="T26" fmla="*/ 5 w 31"/>
                <a:gd name="T27" fmla="*/ 38 h 58"/>
                <a:gd name="T28" fmla="*/ 5 w 31"/>
                <a:gd name="T29" fmla="*/ 58 h 58"/>
                <a:gd name="T30" fmla="*/ 0 w 31"/>
                <a:gd name="T31" fmla="*/ 58 h 58"/>
                <a:gd name="T32" fmla="*/ 0 w 31"/>
                <a:gd name="T33" fmla="*/ 0 h 58"/>
                <a:gd name="T34" fmla="*/ 5 w 31"/>
                <a:gd name="T35" fmla="*/ 0 h 58"/>
                <a:gd name="T36" fmla="*/ 5 w 31"/>
                <a:gd name="T37" fmla="*/ 25 h 58"/>
                <a:gd name="T38" fmla="*/ 10 w 31"/>
                <a:gd name="T39" fmla="*/ 19 h 58"/>
                <a:gd name="T40" fmla="*/ 18 w 31"/>
                <a:gd name="T41"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58">
                  <a:moveTo>
                    <a:pt x="18" y="17"/>
                  </a:moveTo>
                  <a:cubicBezTo>
                    <a:pt x="21" y="17"/>
                    <a:pt x="23" y="18"/>
                    <a:pt x="24" y="18"/>
                  </a:cubicBezTo>
                  <a:cubicBezTo>
                    <a:pt x="26" y="19"/>
                    <a:pt x="27" y="20"/>
                    <a:pt x="28" y="22"/>
                  </a:cubicBezTo>
                  <a:cubicBezTo>
                    <a:pt x="29" y="23"/>
                    <a:pt x="30" y="25"/>
                    <a:pt x="31" y="27"/>
                  </a:cubicBezTo>
                  <a:cubicBezTo>
                    <a:pt x="31" y="30"/>
                    <a:pt x="31" y="32"/>
                    <a:pt x="31" y="35"/>
                  </a:cubicBezTo>
                  <a:cubicBezTo>
                    <a:pt x="31" y="58"/>
                    <a:pt x="31" y="58"/>
                    <a:pt x="31" y="58"/>
                  </a:cubicBezTo>
                  <a:cubicBezTo>
                    <a:pt x="26" y="58"/>
                    <a:pt x="26" y="58"/>
                    <a:pt x="26" y="58"/>
                  </a:cubicBezTo>
                  <a:cubicBezTo>
                    <a:pt x="26" y="35"/>
                    <a:pt x="26" y="35"/>
                    <a:pt x="26" y="35"/>
                  </a:cubicBezTo>
                  <a:cubicBezTo>
                    <a:pt x="26" y="31"/>
                    <a:pt x="26" y="27"/>
                    <a:pt x="25" y="25"/>
                  </a:cubicBezTo>
                  <a:cubicBezTo>
                    <a:pt x="23" y="23"/>
                    <a:pt x="21" y="22"/>
                    <a:pt x="18" y="22"/>
                  </a:cubicBezTo>
                  <a:cubicBezTo>
                    <a:pt x="16" y="22"/>
                    <a:pt x="14" y="22"/>
                    <a:pt x="12" y="23"/>
                  </a:cubicBezTo>
                  <a:cubicBezTo>
                    <a:pt x="11" y="23"/>
                    <a:pt x="9" y="24"/>
                    <a:pt x="8" y="26"/>
                  </a:cubicBezTo>
                  <a:cubicBezTo>
                    <a:pt x="7" y="27"/>
                    <a:pt x="6" y="29"/>
                    <a:pt x="6" y="31"/>
                  </a:cubicBezTo>
                  <a:cubicBezTo>
                    <a:pt x="5" y="33"/>
                    <a:pt x="5" y="35"/>
                    <a:pt x="5" y="38"/>
                  </a:cubicBezTo>
                  <a:cubicBezTo>
                    <a:pt x="5" y="58"/>
                    <a:pt x="5" y="58"/>
                    <a:pt x="5" y="58"/>
                  </a:cubicBezTo>
                  <a:cubicBezTo>
                    <a:pt x="0" y="58"/>
                    <a:pt x="0" y="58"/>
                    <a:pt x="0" y="58"/>
                  </a:cubicBezTo>
                  <a:cubicBezTo>
                    <a:pt x="0" y="0"/>
                    <a:pt x="0" y="0"/>
                    <a:pt x="0" y="0"/>
                  </a:cubicBezTo>
                  <a:cubicBezTo>
                    <a:pt x="5" y="0"/>
                    <a:pt x="5" y="0"/>
                    <a:pt x="5" y="0"/>
                  </a:cubicBezTo>
                  <a:cubicBezTo>
                    <a:pt x="5" y="25"/>
                    <a:pt x="5" y="25"/>
                    <a:pt x="5" y="25"/>
                  </a:cubicBezTo>
                  <a:cubicBezTo>
                    <a:pt x="6" y="23"/>
                    <a:pt x="8" y="21"/>
                    <a:pt x="10" y="19"/>
                  </a:cubicBezTo>
                  <a:cubicBezTo>
                    <a:pt x="12" y="18"/>
                    <a:pt x="15"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5">
              <a:extLst>
                <a:ext uri="{FF2B5EF4-FFF2-40B4-BE49-F238E27FC236}">
                  <a16:creationId xmlns:a16="http://schemas.microsoft.com/office/drawing/2014/main" id="{23CE2D5B-9CF1-4FD9-AEF1-86F4D94B3738}"/>
                </a:ext>
              </a:extLst>
            </p:cNvPr>
            <p:cNvSpPr>
              <a:spLocks noEditPoints="1"/>
            </p:cNvSpPr>
            <p:nvPr/>
          </p:nvSpPr>
          <p:spPr bwMode="auto">
            <a:xfrm>
              <a:off x="14976214" y="5245323"/>
              <a:ext cx="66072" cy="90509"/>
            </a:xfrm>
            <a:custGeom>
              <a:avLst/>
              <a:gdLst>
                <a:gd name="T0" fmla="*/ 18 w 31"/>
                <a:gd name="T1" fmla="*/ 0 h 42"/>
                <a:gd name="T2" fmla="*/ 20 w 31"/>
                <a:gd name="T3" fmla="*/ 0 h 42"/>
                <a:gd name="T4" fmla="*/ 23 w 31"/>
                <a:gd name="T5" fmla="*/ 1 h 42"/>
                <a:gd name="T6" fmla="*/ 25 w 31"/>
                <a:gd name="T7" fmla="*/ 2 h 42"/>
                <a:gd name="T8" fmla="*/ 28 w 31"/>
                <a:gd name="T9" fmla="*/ 5 h 42"/>
                <a:gd name="T10" fmla="*/ 30 w 31"/>
                <a:gd name="T11" fmla="*/ 9 h 42"/>
                <a:gd name="T12" fmla="*/ 31 w 31"/>
                <a:gd name="T13" fmla="*/ 14 h 42"/>
                <a:gd name="T14" fmla="*/ 31 w 31"/>
                <a:gd name="T15" fmla="*/ 41 h 42"/>
                <a:gd name="T16" fmla="*/ 27 w 31"/>
                <a:gd name="T17" fmla="*/ 41 h 42"/>
                <a:gd name="T18" fmla="*/ 26 w 31"/>
                <a:gd name="T19" fmla="*/ 34 h 42"/>
                <a:gd name="T20" fmla="*/ 23 w 31"/>
                <a:gd name="T21" fmla="*/ 38 h 42"/>
                <a:gd name="T22" fmla="*/ 20 w 31"/>
                <a:gd name="T23" fmla="*/ 41 h 42"/>
                <a:gd name="T24" fmla="*/ 14 w 31"/>
                <a:gd name="T25" fmla="*/ 42 h 42"/>
                <a:gd name="T26" fmla="*/ 4 w 31"/>
                <a:gd name="T27" fmla="*/ 39 h 42"/>
                <a:gd name="T28" fmla="*/ 1 w 31"/>
                <a:gd name="T29" fmla="*/ 29 h 42"/>
                <a:gd name="T30" fmla="*/ 7 w 31"/>
                <a:gd name="T31" fmla="*/ 19 h 42"/>
                <a:gd name="T32" fmla="*/ 26 w 31"/>
                <a:gd name="T33" fmla="*/ 17 h 42"/>
                <a:gd name="T34" fmla="*/ 26 w 31"/>
                <a:gd name="T35" fmla="*/ 14 h 42"/>
                <a:gd name="T36" fmla="*/ 25 w 31"/>
                <a:gd name="T37" fmla="*/ 8 h 42"/>
                <a:gd name="T38" fmla="*/ 22 w 31"/>
                <a:gd name="T39" fmla="*/ 5 h 42"/>
                <a:gd name="T40" fmla="*/ 19 w 31"/>
                <a:gd name="T41" fmla="*/ 5 h 42"/>
                <a:gd name="T42" fmla="*/ 17 w 31"/>
                <a:gd name="T43" fmla="*/ 5 h 42"/>
                <a:gd name="T44" fmla="*/ 12 w 31"/>
                <a:gd name="T45" fmla="*/ 5 h 42"/>
                <a:gd name="T46" fmla="*/ 8 w 31"/>
                <a:gd name="T47" fmla="*/ 6 h 42"/>
                <a:gd name="T48" fmla="*/ 5 w 31"/>
                <a:gd name="T49" fmla="*/ 8 h 42"/>
                <a:gd name="T50" fmla="*/ 5 w 31"/>
                <a:gd name="T51" fmla="*/ 3 h 42"/>
                <a:gd name="T52" fmla="*/ 9 w 31"/>
                <a:gd name="T53" fmla="*/ 2 h 42"/>
                <a:gd name="T54" fmla="*/ 13 w 31"/>
                <a:gd name="T55" fmla="*/ 1 h 42"/>
                <a:gd name="T56" fmla="*/ 18 w 31"/>
                <a:gd name="T57" fmla="*/ 0 h 42"/>
                <a:gd name="T58" fmla="*/ 14 w 31"/>
                <a:gd name="T59" fmla="*/ 38 h 42"/>
                <a:gd name="T60" fmla="*/ 21 w 31"/>
                <a:gd name="T61" fmla="*/ 36 h 42"/>
                <a:gd name="T62" fmla="*/ 24 w 31"/>
                <a:gd name="T63" fmla="*/ 32 h 42"/>
                <a:gd name="T64" fmla="*/ 26 w 31"/>
                <a:gd name="T65" fmla="*/ 27 h 42"/>
                <a:gd name="T66" fmla="*/ 26 w 31"/>
                <a:gd name="T67" fmla="*/ 23 h 42"/>
                <a:gd name="T68" fmla="*/ 26 w 31"/>
                <a:gd name="T69" fmla="*/ 21 h 42"/>
                <a:gd name="T70" fmla="*/ 21 w 31"/>
                <a:gd name="T71" fmla="*/ 21 h 42"/>
                <a:gd name="T72" fmla="*/ 17 w 31"/>
                <a:gd name="T73" fmla="*/ 21 h 42"/>
                <a:gd name="T74" fmla="*/ 12 w 31"/>
                <a:gd name="T75" fmla="*/ 22 h 42"/>
                <a:gd name="T76" fmla="*/ 8 w 31"/>
                <a:gd name="T77" fmla="*/ 25 h 42"/>
                <a:gd name="T78" fmla="*/ 6 w 31"/>
                <a:gd name="T79" fmla="*/ 29 h 42"/>
                <a:gd name="T80" fmla="*/ 8 w 31"/>
                <a:gd name="T81" fmla="*/ 36 h 42"/>
                <a:gd name="T82" fmla="*/ 14 w 31"/>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42">
                  <a:moveTo>
                    <a:pt x="18" y="0"/>
                  </a:moveTo>
                  <a:cubicBezTo>
                    <a:pt x="18" y="0"/>
                    <a:pt x="19" y="0"/>
                    <a:pt x="20" y="0"/>
                  </a:cubicBezTo>
                  <a:cubicBezTo>
                    <a:pt x="21" y="0"/>
                    <a:pt x="22" y="1"/>
                    <a:pt x="23" y="1"/>
                  </a:cubicBezTo>
                  <a:cubicBezTo>
                    <a:pt x="23" y="1"/>
                    <a:pt x="24" y="2"/>
                    <a:pt x="25" y="2"/>
                  </a:cubicBezTo>
                  <a:cubicBezTo>
                    <a:pt x="26" y="3"/>
                    <a:pt x="27" y="4"/>
                    <a:pt x="28" y="5"/>
                  </a:cubicBezTo>
                  <a:cubicBezTo>
                    <a:pt x="29" y="6"/>
                    <a:pt x="30" y="7"/>
                    <a:pt x="30" y="9"/>
                  </a:cubicBezTo>
                  <a:cubicBezTo>
                    <a:pt x="31" y="10"/>
                    <a:pt x="31" y="12"/>
                    <a:pt x="31" y="14"/>
                  </a:cubicBezTo>
                  <a:cubicBezTo>
                    <a:pt x="31" y="41"/>
                    <a:pt x="31" y="41"/>
                    <a:pt x="31" y="41"/>
                  </a:cubicBezTo>
                  <a:cubicBezTo>
                    <a:pt x="27" y="41"/>
                    <a:pt x="27" y="41"/>
                    <a:pt x="27" y="41"/>
                  </a:cubicBezTo>
                  <a:cubicBezTo>
                    <a:pt x="26" y="34"/>
                    <a:pt x="26" y="34"/>
                    <a:pt x="26" y="34"/>
                  </a:cubicBezTo>
                  <a:cubicBezTo>
                    <a:pt x="25" y="36"/>
                    <a:pt x="24" y="37"/>
                    <a:pt x="23" y="38"/>
                  </a:cubicBezTo>
                  <a:cubicBezTo>
                    <a:pt x="22" y="39"/>
                    <a:pt x="21" y="40"/>
                    <a:pt x="20" y="41"/>
                  </a:cubicBezTo>
                  <a:cubicBezTo>
                    <a:pt x="18" y="41"/>
                    <a:pt x="16" y="42"/>
                    <a:pt x="14" y="42"/>
                  </a:cubicBezTo>
                  <a:cubicBezTo>
                    <a:pt x="10" y="42"/>
                    <a:pt x="6" y="41"/>
                    <a:pt x="4" y="39"/>
                  </a:cubicBezTo>
                  <a:cubicBezTo>
                    <a:pt x="2" y="36"/>
                    <a:pt x="0" y="33"/>
                    <a:pt x="1" y="29"/>
                  </a:cubicBezTo>
                  <a:cubicBezTo>
                    <a:pt x="1" y="25"/>
                    <a:pt x="3" y="22"/>
                    <a:pt x="7" y="19"/>
                  </a:cubicBezTo>
                  <a:cubicBezTo>
                    <a:pt x="11" y="17"/>
                    <a:pt x="17" y="16"/>
                    <a:pt x="26" y="17"/>
                  </a:cubicBezTo>
                  <a:cubicBezTo>
                    <a:pt x="26" y="14"/>
                    <a:pt x="26" y="14"/>
                    <a:pt x="26" y="14"/>
                  </a:cubicBezTo>
                  <a:cubicBezTo>
                    <a:pt x="26" y="12"/>
                    <a:pt x="26" y="10"/>
                    <a:pt x="25" y="8"/>
                  </a:cubicBezTo>
                  <a:cubicBezTo>
                    <a:pt x="24" y="7"/>
                    <a:pt x="23" y="6"/>
                    <a:pt x="22" y="5"/>
                  </a:cubicBezTo>
                  <a:cubicBezTo>
                    <a:pt x="21" y="5"/>
                    <a:pt x="20" y="5"/>
                    <a:pt x="19" y="5"/>
                  </a:cubicBezTo>
                  <a:cubicBezTo>
                    <a:pt x="18" y="5"/>
                    <a:pt x="17" y="5"/>
                    <a:pt x="17" y="5"/>
                  </a:cubicBezTo>
                  <a:cubicBezTo>
                    <a:pt x="15" y="5"/>
                    <a:pt x="13" y="5"/>
                    <a:pt x="12" y="5"/>
                  </a:cubicBezTo>
                  <a:cubicBezTo>
                    <a:pt x="10" y="5"/>
                    <a:pt x="9" y="6"/>
                    <a:pt x="8" y="6"/>
                  </a:cubicBezTo>
                  <a:cubicBezTo>
                    <a:pt x="7" y="7"/>
                    <a:pt x="6" y="7"/>
                    <a:pt x="5" y="8"/>
                  </a:cubicBezTo>
                  <a:cubicBezTo>
                    <a:pt x="5" y="3"/>
                    <a:pt x="5" y="3"/>
                    <a:pt x="5" y="3"/>
                  </a:cubicBezTo>
                  <a:cubicBezTo>
                    <a:pt x="6" y="3"/>
                    <a:pt x="8" y="2"/>
                    <a:pt x="9" y="2"/>
                  </a:cubicBezTo>
                  <a:cubicBezTo>
                    <a:pt x="10" y="1"/>
                    <a:pt x="12" y="1"/>
                    <a:pt x="13" y="1"/>
                  </a:cubicBezTo>
                  <a:cubicBezTo>
                    <a:pt x="15" y="0"/>
                    <a:pt x="16" y="0"/>
                    <a:pt x="18" y="0"/>
                  </a:cubicBezTo>
                  <a:close/>
                  <a:moveTo>
                    <a:pt x="14" y="38"/>
                  </a:moveTo>
                  <a:cubicBezTo>
                    <a:pt x="17" y="38"/>
                    <a:pt x="19" y="37"/>
                    <a:pt x="21" y="36"/>
                  </a:cubicBezTo>
                  <a:cubicBezTo>
                    <a:pt x="22" y="35"/>
                    <a:pt x="23" y="34"/>
                    <a:pt x="24" y="32"/>
                  </a:cubicBezTo>
                  <a:cubicBezTo>
                    <a:pt x="25" y="31"/>
                    <a:pt x="25" y="29"/>
                    <a:pt x="26" y="27"/>
                  </a:cubicBezTo>
                  <a:cubicBezTo>
                    <a:pt x="26" y="26"/>
                    <a:pt x="26" y="24"/>
                    <a:pt x="26" y="23"/>
                  </a:cubicBezTo>
                  <a:cubicBezTo>
                    <a:pt x="26" y="21"/>
                    <a:pt x="26" y="21"/>
                    <a:pt x="26" y="21"/>
                  </a:cubicBezTo>
                  <a:cubicBezTo>
                    <a:pt x="21" y="21"/>
                    <a:pt x="21" y="21"/>
                    <a:pt x="21" y="21"/>
                  </a:cubicBezTo>
                  <a:cubicBezTo>
                    <a:pt x="20" y="21"/>
                    <a:pt x="19" y="21"/>
                    <a:pt x="17" y="21"/>
                  </a:cubicBezTo>
                  <a:cubicBezTo>
                    <a:pt x="16" y="21"/>
                    <a:pt x="14" y="22"/>
                    <a:pt x="12" y="22"/>
                  </a:cubicBezTo>
                  <a:cubicBezTo>
                    <a:pt x="10" y="23"/>
                    <a:pt x="9" y="24"/>
                    <a:pt x="8" y="25"/>
                  </a:cubicBezTo>
                  <a:cubicBezTo>
                    <a:pt x="7" y="26"/>
                    <a:pt x="6" y="27"/>
                    <a:pt x="6" y="29"/>
                  </a:cubicBezTo>
                  <a:cubicBezTo>
                    <a:pt x="6" y="32"/>
                    <a:pt x="7" y="34"/>
                    <a:pt x="8" y="36"/>
                  </a:cubicBezTo>
                  <a:cubicBezTo>
                    <a:pt x="10" y="37"/>
                    <a:pt x="12" y="38"/>
                    <a:pt x="1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6">
              <a:extLst>
                <a:ext uri="{FF2B5EF4-FFF2-40B4-BE49-F238E27FC236}">
                  <a16:creationId xmlns:a16="http://schemas.microsoft.com/office/drawing/2014/main" id="{7F758774-1411-40C0-88F1-B36C7CFC618B}"/>
                </a:ext>
              </a:extLst>
            </p:cNvPr>
            <p:cNvSpPr>
              <a:spLocks/>
            </p:cNvSpPr>
            <p:nvPr/>
          </p:nvSpPr>
          <p:spPr bwMode="auto">
            <a:xfrm>
              <a:off x="15065818" y="5245323"/>
              <a:ext cx="66977" cy="88699"/>
            </a:xfrm>
            <a:custGeom>
              <a:avLst/>
              <a:gdLst>
                <a:gd name="T0" fmla="*/ 18 w 31"/>
                <a:gd name="T1" fmla="*/ 0 h 41"/>
                <a:gd name="T2" fmla="*/ 24 w 31"/>
                <a:gd name="T3" fmla="*/ 1 h 41"/>
                <a:gd name="T4" fmla="*/ 28 w 31"/>
                <a:gd name="T5" fmla="*/ 5 h 41"/>
                <a:gd name="T6" fmla="*/ 30 w 31"/>
                <a:gd name="T7" fmla="*/ 10 h 41"/>
                <a:gd name="T8" fmla="*/ 31 w 31"/>
                <a:gd name="T9" fmla="*/ 18 h 41"/>
                <a:gd name="T10" fmla="*/ 31 w 31"/>
                <a:gd name="T11" fmla="*/ 41 h 41"/>
                <a:gd name="T12" fmla="*/ 26 w 31"/>
                <a:gd name="T13" fmla="*/ 41 h 41"/>
                <a:gd name="T14" fmla="*/ 26 w 31"/>
                <a:gd name="T15" fmla="*/ 18 h 41"/>
                <a:gd name="T16" fmla="*/ 24 w 31"/>
                <a:gd name="T17" fmla="*/ 8 h 41"/>
                <a:gd name="T18" fmla="*/ 18 w 31"/>
                <a:gd name="T19" fmla="*/ 5 h 41"/>
                <a:gd name="T20" fmla="*/ 12 w 31"/>
                <a:gd name="T21" fmla="*/ 6 h 41"/>
                <a:gd name="T22" fmla="*/ 8 w 31"/>
                <a:gd name="T23" fmla="*/ 9 h 41"/>
                <a:gd name="T24" fmla="*/ 5 w 31"/>
                <a:gd name="T25" fmla="*/ 14 h 41"/>
                <a:gd name="T26" fmla="*/ 5 w 31"/>
                <a:gd name="T27" fmla="*/ 21 h 41"/>
                <a:gd name="T28" fmla="*/ 5 w 31"/>
                <a:gd name="T29" fmla="*/ 41 h 41"/>
                <a:gd name="T30" fmla="*/ 0 w 31"/>
                <a:gd name="T31" fmla="*/ 41 h 41"/>
                <a:gd name="T32" fmla="*/ 0 w 31"/>
                <a:gd name="T33" fmla="*/ 1 h 41"/>
                <a:gd name="T34" fmla="*/ 4 w 31"/>
                <a:gd name="T35" fmla="*/ 1 h 41"/>
                <a:gd name="T36" fmla="*/ 5 w 31"/>
                <a:gd name="T37" fmla="*/ 8 h 41"/>
                <a:gd name="T38" fmla="*/ 10 w 31"/>
                <a:gd name="T39" fmla="*/ 2 h 41"/>
                <a:gd name="T40" fmla="*/ 18 w 31"/>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1">
                  <a:moveTo>
                    <a:pt x="18" y="0"/>
                  </a:moveTo>
                  <a:cubicBezTo>
                    <a:pt x="20" y="0"/>
                    <a:pt x="22" y="1"/>
                    <a:pt x="24" y="1"/>
                  </a:cubicBezTo>
                  <a:cubicBezTo>
                    <a:pt x="26" y="2"/>
                    <a:pt x="27" y="3"/>
                    <a:pt x="28" y="5"/>
                  </a:cubicBezTo>
                  <a:cubicBezTo>
                    <a:pt x="29" y="6"/>
                    <a:pt x="30" y="8"/>
                    <a:pt x="30" y="10"/>
                  </a:cubicBezTo>
                  <a:cubicBezTo>
                    <a:pt x="31" y="13"/>
                    <a:pt x="31" y="15"/>
                    <a:pt x="31" y="18"/>
                  </a:cubicBezTo>
                  <a:cubicBezTo>
                    <a:pt x="31" y="41"/>
                    <a:pt x="31" y="41"/>
                    <a:pt x="31" y="41"/>
                  </a:cubicBezTo>
                  <a:cubicBezTo>
                    <a:pt x="26" y="41"/>
                    <a:pt x="26" y="41"/>
                    <a:pt x="26" y="41"/>
                  </a:cubicBezTo>
                  <a:cubicBezTo>
                    <a:pt x="26" y="18"/>
                    <a:pt x="26" y="18"/>
                    <a:pt x="26" y="18"/>
                  </a:cubicBezTo>
                  <a:cubicBezTo>
                    <a:pt x="26" y="14"/>
                    <a:pt x="26" y="10"/>
                    <a:pt x="24" y="8"/>
                  </a:cubicBezTo>
                  <a:cubicBezTo>
                    <a:pt x="23" y="6"/>
                    <a:pt x="21" y="5"/>
                    <a:pt x="18" y="5"/>
                  </a:cubicBezTo>
                  <a:cubicBezTo>
                    <a:pt x="15" y="5"/>
                    <a:pt x="14" y="5"/>
                    <a:pt x="12" y="6"/>
                  </a:cubicBezTo>
                  <a:cubicBezTo>
                    <a:pt x="10" y="6"/>
                    <a:pt x="9" y="7"/>
                    <a:pt x="8" y="9"/>
                  </a:cubicBezTo>
                  <a:cubicBezTo>
                    <a:pt x="7" y="10"/>
                    <a:pt x="6" y="12"/>
                    <a:pt x="5" y="14"/>
                  </a:cubicBezTo>
                  <a:cubicBezTo>
                    <a:pt x="5" y="16"/>
                    <a:pt x="5" y="18"/>
                    <a:pt x="5" y="21"/>
                  </a:cubicBezTo>
                  <a:cubicBezTo>
                    <a:pt x="5" y="41"/>
                    <a:pt x="5" y="41"/>
                    <a:pt x="5" y="41"/>
                  </a:cubicBezTo>
                  <a:cubicBezTo>
                    <a:pt x="0" y="41"/>
                    <a:pt x="0" y="41"/>
                    <a:pt x="0" y="41"/>
                  </a:cubicBezTo>
                  <a:cubicBezTo>
                    <a:pt x="0" y="1"/>
                    <a:pt x="0" y="1"/>
                    <a:pt x="0" y="1"/>
                  </a:cubicBezTo>
                  <a:cubicBezTo>
                    <a:pt x="4" y="1"/>
                    <a:pt x="4" y="1"/>
                    <a:pt x="4" y="1"/>
                  </a:cubicBezTo>
                  <a:cubicBezTo>
                    <a:pt x="5" y="8"/>
                    <a:pt x="5" y="8"/>
                    <a:pt x="5" y="8"/>
                  </a:cubicBezTo>
                  <a:cubicBezTo>
                    <a:pt x="6" y="6"/>
                    <a:pt x="8" y="4"/>
                    <a:pt x="10" y="2"/>
                  </a:cubicBezTo>
                  <a:cubicBezTo>
                    <a:pt x="12" y="1"/>
                    <a:pt x="15"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
              <a:extLst>
                <a:ext uri="{FF2B5EF4-FFF2-40B4-BE49-F238E27FC236}">
                  <a16:creationId xmlns:a16="http://schemas.microsoft.com/office/drawing/2014/main" id="{B061EFC1-33E3-44D8-BC09-B3EDA9555965}"/>
                </a:ext>
              </a:extLst>
            </p:cNvPr>
            <p:cNvSpPr>
              <a:spLocks noEditPoints="1"/>
            </p:cNvSpPr>
            <p:nvPr/>
          </p:nvSpPr>
          <p:spPr bwMode="auto">
            <a:xfrm>
              <a:off x="15153612" y="5208214"/>
              <a:ext cx="73313" cy="127618"/>
            </a:xfrm>
            <a:custGeom>
              <a:avLst/>
              <a:gdLst>
                <a:gd name="T0" fmla="*/ 16 w 34"/>
                <a:gd name="T1" fmla="*/ 17 h 59"/>
                <a:gd name="T2" fmla="*/ 22 w 34"/>
                <a:gd name="T3" fmla="*/ 19 h 59"/>
                <a:gd name="T4" fmla="*/ 26 w 34"/>
                <a:gd name="T5" fmla="*/ 21 h 59"/>
                <a:gd name="T6" fmla="*/ 29 w 34"/>
                <a:gd name="T7" fmla="*/ 25 h 59"/>
                <a:gd name="T8" fmla="*/ 29 w 34"/>
                <a:gd name="T9" fmla="*/ 0 h 59"/>
                <a:gd name="T10" fmla="*/ 34 w 34"/>
                <a:gd name="T11" fmla="*/ 0 h 59"/>
                <a:gd name="T12" fmla="*/ 34 w 34"/>
                <a:gd name="T13" fmla="*/ 58 h 59"/>
                <a:gd name="T14" fmla="*/ 30 w 34"/>
                <a:gd name="T15" fmla="*/ 58 h 59"/>
                <a:gd name="T16" fmla="*/ 29 w 34"/>
                <a:gd name="T17" fmla="*/ 51 h 59"/>
                <a:gd name="T18" fmla="*/ 29 w 34"/>
                <a:gd name="T19" fmla="*/ 51 h 59"/>
                <a:gd name="T20" fmla="*/ 26 w 34"/>
                <a:gd name="T21" fmla="*/ 55 h 59"/>
                <a:gd name="T22" fmla="*/ 22 w 34"/>
                <a:gd name="T23" fmla="*/ 58 h 59"/>
                <a:gd name="T24" fmla="*/ 16 w 34"/>
                <a:gd name="T25" fmla="*/ 59 h 59"/>
                <a:gd name="T26" fmla="*/ 9 w 34"/>
                <a:gd name="T27" fmla="*/ 57 h 59"/>
                <a:gd name="T28" fmla="*/ 4 w 34"/>
                <a:gd name="T29" fmla="*/ 53 h 59"/>
                <a:gd name="T30" fmla="*/ 1 w 34"/>
                <a:gd name="T31" fmla="*/ 46 h 59"/>
                <a:gd name="T32" fmla="*/ 0 w 34"/>
                <a:gd name="T33" fmla="*/ 38 h 59"/>
                <a:gd name="T34" fmla="*/ 1 w 34"/>
                <a:gd name="T35" fmla="*/ 30 h 59"/>
                <a:gd name="T36" fmla="*/ 3 w 34"/>
                <a:gd name="T37" fmla="*/ 24 h 59"/>
                <a:gd name="T38" fmla="*/ 8 w 34"/>
                <a:gd name="T39" fmla="*/ 19 h 59"/>
                <a:gd name="T40" fmla="*/ 16 w 34"/>
                <a:gd name="T41" fmla="*/ 17 h 59"/>
                <a:gd name="T42" fmla="*/ 16 w 34"/>
                <a:gd name="T43" fmla="*/ 54 h 59"/>
                <a:gd name="T44" fmla="*/ 21 w 34"/>
                <a:gd name="T45" fmla="*/ 53 h 59"/>
                <a:gd name="T46" fmla="*/ 25 w 34"/>
                <a:gd name="T47" fmla="*/ 51 h 59"/>
                <a:gd name="T48" fmla="*/ 28 w 34"/>
                <a:gd name="T49" fmla="*/ 45 h 59"/>
                <a:gd name="T50" fmla="*/ 29 w 34"/>
                <a:gd name="T51" fmla="*/ 38 h 59"/>
                <a:gd name="T52" fmla="*/ 28 w 34"/>
                <a:gd name="T53" fmla="*/ 30 h 59"/>
                <a:gd name="T54" fmla="*/ 25 w 34"/>
                <a:gd name="T55" fmla="*/ 25 h 59"/>
                <a:gd name="T56" fmla="*/ 21 w 34"/>
                <a:gd name="T57" fmla="*/ 22 h 59"/>
                <a:gd name="T58" fmla="*/ 16 w 34"/>
                <a:gd name="T59" fmla="*/ 22 h 59"/>
                <a:gd name="T60" fmla="*/ 12 w 34"/>
                <a:gd name="T61" fmla="*/ 23 h 59"/>
                <a:gd name="T62" fmla="*/ 8 w 34"/>
                <a:gd name="T63" fmla="*/ 26 h 59"/>
                <a:gd name="T64" fmla="*/ 6 w 34"/>
                <a:gd name="T65" fmla="*/ 31 h 59"/>
                <a:gd name="T66" fmla="*/ 5 w 34"/>
                <a:gd name="T67" fmla="*/ 38 h 59"/>
                <a:gd name="T68" fmla="*/ 6 w 34"/>
                <a:gd name="T69" fmla="*/ 45 h 59"/>
                <a:gd name="T70" fmla="*/ 8 w 34"/>
                <a:gd name="T71" fmla="*/ 50 h 59"/>
                <a:gd name="T72" fmla="*/ 12 w 34"/>
                <a:gd name="T73" fmla="*/ 53 h 59"/>
                <a:gd name="T74" fmla="*/ 16 w 34"/>
                <a:gd name="T7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9">
                  <a:moveTo>
                    <a:pt x="16" y="17"/>
                  </a:moveTo>
                  <a:cubicBezTo>
                    <a:pt x="18" y="17"/>
                    <a:pt x="20" y="18"/>
                    <a:pt x="22" y="19"/>
                  </a:cubicBezTo>
                  <a:cubicBezTo>
                    <a:pt x="24" y="19"/>
                    <a:pt x="25" y="20"/>
                    <a:pt x="26" y="21"/>
                  </a:cubicBezTo>
                  <a:cubicBezTo>
                    <a:pt x="27" y="22"/>
                    <a:pt x="28" y="23"/>
                    <a:pt x="29" y="25"/>
                  </a:cubicBezTo>
                  <a:cubicBezTo>
                    <a:pt x="29" y="0"/>
                    <a:pt x="29" y="0"/>
                    <a:pt x="29" y="0"/>
                  </a:cubicBezTo>
                  <a:cubicBezTo>
                    <a:pt x="34" y="0"/>
                    <a:pt x="34" y="0"/>
                    <a:pt x="34" y="0"/>
                  </a:cubicBezTo>
                  <a:cubicBezTo>
                    <a:pt x="34" y="58"/>
                    <a:pt x="34" y="58"/>
                    <a:pt x="34" y="58"/>
                  </a:cubicBezTo>
                  <a:cubicBezTo>
                    <a:pt x="30" y="58"/>
                    <a:pt x="30" y="58"/>
                    <a:pt x="30" y="58"/>
                  </a:cubicBezTo>
                  <a:cubicBezTo>
                    <a:pt x="29" y="51"/>
                    <a:pt x="29" y="51"/>
                    <a:pt x="29" y="51"/>
                  </a:cubicBezTo>
                  <a:cubicBezTo>
                    <a:pt x="29" y="51"/>
                    <a:pt x="29" y="51"/>
                    <a:pt x="29" y="51"/>
                  </a:cubicBezTo>
                  <a:cubicBezTo>
                    <a:pt x="28" y="53"/>
                    <a:pt x="27" y="54"/>
                    <a:pt x="26" y="55"/>
                  </a:cubicBezTo>
                  <a:cubicBezTo>
                    <a:pt x="25" y="56"/>
                    <a:pt x="24" y="57"/>
                    <a:pt x="22" y="58"/>
                  </a:cubicBezTo>
                  <a:cubicBezTo>
                    <a:pt x="20" y="58"/>
                    <a:pt x="18" y="59"/>
                    <a:pt x="16" y="59"/>
                  </a:cubicBezTo>
                  <a:cubicBezTo>
                    <a:pt x="13" y="59"/>
                    <a:pt x="11" y="58"/>
                    <a:pt x="9" y="57"/>
                  </a:cubicBezTo>
                  <a:cubicBezTo>
                    <a:pt x="7" y="56"/>
                    <a:pt x="5" y="54"/>
                    <a:pt x="4" y="53"/>
                  </a:cubicBezTo>
                  <a:cubicBezTo>
                    <a:pt x="3" y="51"/>
                    <a:pt x="2" y="49"/>
                    <a:pt x="1" y="46"/>
                  </a:cubicBezTo>
                  <a:cubicBezTo>
                    <a:pt x="0" y="44"/>
                    <a:pt x="0" y="41"/>
                    <a:pt x="0" y="38"/>
                  </a:cubicBezTo>
                  <a:cubicBezTo>
                    <a:pt x="0" y="35"/>
                    <a:pt x="0" y="33"/>
                    <a:pt x="1" y="30"/>
                  </a:cubicBezTo>
                  <a:cubicBezTo>
                    <a:pt x="1" y="28"/>
                    <a:pt x="2" y="25"/>
                    <a:pt x="3" y="24"/>
                  </a:cubicBezTo>
                  <a:cubicBezTo>
                    <a:pt x="5" y="22"/>
                    <a:pt x="6" y="20"/>
                    <a:pt x="8" y="19"/>
                  </a:cubicBezTo>
                  <a:cubicBezTo>
                    <a:pt x="10" y="18"/>
                    <a:pt x="13" y="17"/>
                    <a:pt x="16" y="17"/>
                  </a:cubicBezTo>
                  <a:close/>
                  <a:moveTo>
                    <a:pt x="16" y="54"/>
                  </a:moveTo>
                  <a:cubicBezTo>
                    <a:pt x="18" y="54"/>
                    <a:pt x="20" y="54"/>
                    <a:pt x="21" y="53"/>
                  </a:cubicBezTo>
                  <a:cubicBezTo>
                    <a:pt x="23" y="53"/>
                    <a:pt x="24" y="52"/>
                    <a:pt x="25" y="51"/>
                  </a:cubicBezTo>
                  <a:cubicBezTo>
                    <a:pt x="26" y="49"/>
                    <a:pt x="27" y="48"/>
                    <a:pt x="28" y="45"/>
                  </a:cubicBezTo>
                  <a:cubicBezTo>
                    <a:pt x="29" y="43"/>
                    <a:pt x="29" y="41"/>
                    <a:pt x="29" y="38"/>
                  </a:cubicBezTo>
                  <a:cubicBezTo>
                    <a:pt x="29" y="35"/>
                    <a:pt x="29" y="32"/>
                    <a:pt x="28" y="30"/>
                  </a:cubicBezTo>
                  <a:cubicBezTo>
                    <a:pt x="27" y="28"/>
                    <a:pt x="26" y="26"/>
                    <a:pt x="25" y="25"/>
                  </a:cubicBezTo>
                  <a:cubicBezTo>
                    <a:pt x="24" y="24"/>
                    <a:pt x="23" y="23"/>
                    <a:pt x="21" y="22"/>
                  </a:cubicBezTo>
                  <a:cubicBezTo>
                    <a:pt x="20" y="22"/>
                    <a:pt x="18" y="22"/>
                    <a:pt x="16" y="22"/>
                  </a:cubicBezTo>
                  <a:cubicBezTo>
                    <a:pt x="15" y="22"/>
                    <a:pt x="13" y="22"/>
                    <a:pt x="12" y="23"/>
                  </a:cubicBezTo>
                  <a:cubicBezTo>
                    <a:pt x="11" y="23"/>
                    <a:pt x="9" y="24"/>
                    <a:pt x="8" y="26"/>
                  </a:cubicBezTo>
                  <a:cubicBezTo>
                    <a:pt x="7" y="27"/>
                    <a:pt x="7" y="29"/>
                    <a:pt x="6" y="31"/>
                  </a:cubicBezTo>
                  <a:cubicBezTo>
                    <a:pt x="5" y="33"/>
                    <a:pt x="5" y="35"/>
                    <a:pt x="5" y="38"/>
                  </a:cubicBezTo>
                  <a:cubicBezTo>
                    <a:pt x="5" y="41"/>
                    <a:pt x="5" y="43"/>
                    <a:pt x="6" y="45"/>
                  </a:cubicBezTo>
                  <a:cubicBezTo>
                    <a:pt x="7" y="47"/>
                    <a:pt x="7" y="49"/>
                    <a:pt x="8" y="50"/>
                  </a:cubicBezTo>
                  <a:cubicBezTo>
                    <a:pt x="9" y="52"/>
                    <a:pt x="11" y="53"/>
                    <a:pt x="12" y="53"/>
                  </a:cubicBezTo>
                  <a:cubicBezTo>
                    <a:pt x="13" y="54"/>
                    <a:pt x="15"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
              <a:extLst>
                <a:ext uri="{FF2B5EF4-FFF2-40B4-BE49-F238E27FC236}">
                  <a16:creationId xmlns:a16="http://schemas.microsoft.com/office/drawing/2014/main" id="{9316BC6F-300C-4A0E-87FB-D752517B366D}"/>
                </a:ext>
              </a:extLst>
            </p:cNvPr>
            <p:cNvSpPr>
              <a:spLocks/>
            </p:cNvSpPr>
            <p:nvPr/>
          </p:nvSpPr>
          <p:spPr bwMode="auto">
            <a:xfrm>
              <a:off x="15245932" y="5245323"/>
              <a:ext cx="64262" cy="90509"/>
            </a:xfrm>
            <a:custGeom>
              <a:avLst/>
              <a:gdLst>
                <a:gd name="T0" fmla="*/ 19 w 30"/>
                <a:gd name="T1" fmla="*/ 42 h 42"/>
                <a:gd name="T2" fmla="*/ 11 w 30"/>
                <a:gd name="T3" fmla="*/ 40 h 42"/>
                <a:gd name="T4" fmla="*/ 5 w 30"/>
                <a:gd name="T5" fmla="*/ 36 h 42"/>
                <a:gd name="T6" fmla="*/ 1 w 30"/>
                <a:gd name="T7" fmla="*/ 29 h 42"/>
                <a:gd name="T8" fmla="*/ 0 w 30"/>
                <a:gd name="T9" fmla="*/ 21 h 42"/>
                <a:gd name="T10" fmla="*/ 1 w 30"/>
                <a:gd name="T11" fmla="*/ 13 h 42"/>
                <a:gd name="T12" fmla="*/ 5 w 30"/>
                <a:gd name="T13" fmla="*/ 6 h 42"/>
                <a:gd name="T14" fmla="*/ 11 w 30"/>
                <a:gd name="T15" fmla="*/ 2 h 42"/>
                <a:gd name="T16" fmla="*/ 19 w 30"/>
                <a:gd name="T17" fmla="*/ 0 h 42"/>
                <a:gd name="T18" fmla="*/ 24 w 30"/>
                <a:gd name="T19" fmla="*/ 1 h 42"/>
                <a:gd name="T20" fmla="*/ 27 w 30"/>
                <a:gd name="T21" fmla="*/ 1 h 42"/>
                <a:gd name="T22" fmla="*/ 30 w 30"/>
                <a:gd name="T23" fmla="*/ 2 h 42"/>
                <a:gd name="T24" fmla="*/ 28 w 30"/>
                <a:gd name="T25" fmla="*/ 6 h 42"/>
                <a:gd name="T26" fmla="*/ 20 w 30"/>
                <a:gd name="T27" fmla="*/ 5 h 42"/>
                <a:gd name="T28" fmla="*/ 12 w 30"/>
                <a:gd name="T29" fmla="*/ 7 h 42"/>
                <a:gd name="T30" fmla="*/ 7 w 30"/>
                <a:gd name="T31" fmla="*/ 12 h 42"/>
                <a:gd name="T32" fmla="*/ 5 w 30"/>
                <a:gd name="T33" fmla="*/ 21 h 42"/>
                <a:gd name="T34" fmla="*/ 7 w 30"/>
                <a:gd name="T35" fmla="*/ 30 h 42"/>
                <a:gd name="T36" fmla="*/ 13 w 30"/>
                <a:gd name="T37" fmla="*/ 35 h 42"/>
                <a:gd name="T38" fmla="*/ 20 w 30"/>
                <a:gd name="T39" fmla="*/ 37 h 42"/>
                <a:gd name="T40" fmla="*/ 28 w 30"/>
                <a:gd name="T41" fmla="*/ 36 h 42"/>
                <a:gd name="T42" fmla="*/ 30 w 30"/>
                <a:gd name="T43" fmla="*/ 40 h 42"/>
                <a:gd name="T44" fmla="*/ 29 w 30"/>
                <a:gd name="T45" fmla="*/ 40 h 42"/>
                <a:gd name="T46" fmla="*/ 27 w 30"/>
                <a:gd name="T47" fmla="*/ 41 h 42"/>
                <a:gd name="T48" fmla="*/ 24 w 30"/>
                <a:gd name="T49" fmla="*/ 41 h 42"/>
                <a:gd name="T50" fmla="*/ 19 w 30"/>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2">
                  <a:moveTo>
                    <a:pt x="19" y="42"/>
                  </a:moveTo>
                  <a:cubicBezTo>
                    <a:pt x="16" y="42"/>
                    <a:pt x="13" y="41"/>
                    <a:pt x="11" y="40"/>
                  </a:cubicBezTo>
                  <a:cubicBezTo>
                    <a:pt x="8" y="39"/>
                    <a:pt x="6" y="38"/>
                    <a:pt x="5" y="36"/>
                  </a:cubicBezTo>
                  <a:cubicBezTo>
                    <a:pt x="3" y="34"/>
                    <a:pt x="2" y="32"/>
                    <a:pt x="1" y="29"/>
                  </a:cubicBezTo>
                  <a:cubicBezTo>
                    <a:pt x="0" y="27"/>
                    <a:pt x="0" y="24"/>
                    <a:pt x="0" y="21"/>
                  </a:cubicBezTo>
                  <a:cubicBezTo>
                    <a:pt x="0" y="18"/>
                    <a:pt x="0" y="15"/>
                    <a:pt x="1" y="13"/>
                  </a:cubicBezTo>
                  <a:cubicBezTo>
                    <a:pt x="2" y="10"/>
                    <a:pt x="3" y="8"/>
                    <a:pt x="5" y="6"/>
                  </a:cubicBezTo>
                  <a:cubicBezTo>
                    <a:pt x="6" y="4"/>
                    <a:pt x="8" y="3"/>
                    <a:pt x="11" y="2"/>
                  </a:cubicBezTo>
                  <a:cubicBezTo>
                    <a:pt x="13" y="1"/>
                    <a:pt x="16" y="0"/>
                    <a:pt x="19" y="0"/>
                  </a:cubicBezTo>
                  <a:cubicBezTo>
                    <a:pt x="21" y="0"/>
                    <a:pt x="22" y="0"/>
                    <a:pt x="24" y="1"/>
                  </a:cubicBezTo>
                  <a:cubicBezTo>
                    <a:pt x="25" y="1"/>
                    <a:pt x="26" y="1"/>
                    <a:pt x="27" y="1"/>
                  </a:cubicBezTo>
                  <a:cubicBezTo>
                    <a:pt x="28" y="1"/>
                    <a:pt x="29" y="2"/>
                    <a:pt x="30" y="2"/>
                  </a:cubicBezTo>
                  <a:cubicBezTo>
                    <a:pt x="28" y="6"/>
                    <a:pt x="28" y="6"/>
                    <a:pt x="28" y="6"/>
                  </a:cubicBezTo>
                  <a:cubicBezTo>
                    <a:pt x="25" y="5"/>
                    <a:pt x="23" y="4"/>
                    <a:pt x="20" y="5"/>
                  </a:cubicBezTo>
                  <a:cubicBezTo>
                    <a:pt x="17" y="5"/>
                    <a:pt x="15" y="5"/>
                    <a:pt x="12" y="7"/>
                  </a:cubicBezTo>
                  <a:cubicBezTo>
                    <a:pt x="10" y="8"/>
                    <a:pt x="8" y="10"/>
                    <a:pt x="7" y="12"/>
                  </a:cubicBezTo>
                  <a:cubicBezTo>
                    <a:pt x="6" y="14"/>
                    <a:pt x="5" y="17"/>
                    <a:pt x="5" y="21"/>
                  </a:cubicBezTo>
                  <a:cubicBezTo>
                    <a:pt x="5" y="25"/>
                    <a:pt x="6" y="28"/>
                    <a:pt x="7" y="30"/>
                  </a:cubicBezTo>
                  <a:cubicBezTo>
                    <a:pt x="8" y="32"/>
                    <a:pt x="10" y="34"/>
                    <a:pt x="13" y="35"/>
                  </a:cubicBezTo>
                  <a:cubicBezTo>
                    <a:pt x="15" y="37"/>
                    <a:pt x="17" y="37"/>
                    <a:pt x="20" y="37"/>
                  </a:cubicBezTo>
                  <a:cubicBezTo>
                    <a:pt x="23" y="37"/>
                    <a:pt x="26" y="37"/>
                    <a:pt x="28" y="36"/>
                  </a:cubicBezTo>
                  <a:cubicBezTo>
                    <a:pt x="30" y="40"/>
                    <a:pt x="30" y="40"/>
                    <a:pt x="30" y="40"/>
                  </a:cubicBezTo>
                  <a:cubicBezTo>
                    <a:pt x="30" y="40"/>
                    <a:pt x="30" y="40"/>
                    <a:pt x="29" y="40"/>
                  </a:cubicBezTo>
                  <a:cubicBezTo>
                    <a:pt x="28" y="40"/>
                    <a:pt x="28" y="40"/>
                    <a:pt x="27" y="41"/>
                  </a:cubicBezTo>
                  <a:cubicBezTo>
                    <a:pt x="26" y="41"/>
                    <a:pt x="25" y="41"/>
                    <a:pt x="24" y="41"/>
                  </a:cubicBezTo>
                  <a:cubicBezTo>
                    <a:pt x="22" y="42"/>
                    <a:pt x="21" y="42"/>
                    <a:pt x="1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9">
              <a:extLst>
                <a:ext uri="{FF2B5EF4-FFF2-40B4-BE49-F238E27FC236}">
                  <a16:creationId xmlns:a16="http://schemas.microsoft.com/office/drawing/2014/main" id="{99617EAD-6AAC-40BE-9443-B32F643103B3}"/>
                </a:ext>
              </a:extLst>
            </p:cNvPr>
            <p:cNvSpPr>
              <a:spLocks/>
            </p:cNvSpPr>
            <p:nvPr/>
          </p:nvSpPr>
          <p:spPr bwMode="auto">
            <a:xfrm>
              <a:off x="15327390" y="5245323"/>
              <a:ext cx="38919" cy="88699"/>
            </a:xfrm>
            <a:custGeom>
              <a:avLst/>
              <a:gdLst>
                <a:gd name="T0" fmla="*/ 18 w 18"/>
                <a:gd name="T1" fmla="*/ 6 h 41"/>
                <a:gd name="T2" fmla="*/ 17 w 18"/>
                <a:gd name="T3" fmla="*/ 6 h 41"/>
                <a:gd name="T4" fmla="*/ 16 w 18"/>
                <a:gd name="T5" fmla="*/ 6 h 41"/>
                <a:gd name="T6" fmla="*/ 15 w 18"/>
                <a:gd name="T7" fmla="*/ 5 h 41"/>
                <a:gd name="T8" fmla="*/ 10 w 18"/>
                <a:gd name="T9" fmla="*/ 7 h 41"/>
                <a:gd name="T10" fmla="*/ 7 w 18"/>
                <a:gd name="T11" fmla="*/ 11 h 41"/>
                <a:gd name="T12" fmla="*/ 5 w 18"/>
                <a:gd name="T13" fmla="*/ 16 h 41"/>
                <a:gd name="T14" fmla="*/ 5 w 18"/>
                <a:gd name="T15" fmla="*/ 21 h 41"/>
                <a:gd name="T16" fmla="*/ 5 w 18"/>
                <a:gd name="T17" fmla="*/ 41 h 41"/>
                <a:gd name="T18" fmla="*/ 0 w 18"/>
                <a:gd name="T19" fmla="*/ 41 h 41"/>
                <a:gd name="T20" fmla="*/ 0 w 18"/>
                <a:gd name="T21" fmla="*/ 1 h 41"/>
                <a:gd name="T22" fmla="*/ 4 w 18"/>
                <a:gd name="T23" fmla="*/ 1 h 41"/>
                <a:gd name="T24" fmla="*/ 5 w 18"/>
                <a:gd name="T25" fmla="*/ 9 h 41"/>
                <a:gd name="T26" fmla="*/ 7 w 18"/>
                <a:gd name="T27" fmla="*/ 5 h 41"/>
                <a:gd name="T28" fmla="*/ 9 w 18"/>
                <a:gd name="T29" fmla="*/ 2 h 41"/>
                <a:gd name="T30" fmla="*/ 13 w 18"/>
                <a:gd name="T31" fmla="*/ 0 h 41"/>
                <a:gd name="T32" fmla="*/ 18 w 18"/>
                <a:gd name="T33" fmla="*/ 1 h 41"/>
                <a:gd name="T34" fmla="*/ 18 w 18"/>
                <a:gd name="T35"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1">
                  <a:moveTo>
                    <a:pt x="18" y="6"/>
                  </a:moveTo>
                  <a:cubicBezTo>
                    <a:pt x="18" y="6"/>
                    <a:pt x="17" y="6"/>
                    <a:pt x="17" y="6"/>
                  </a:cubicBezTo>
                  <a:cubicBezTo>
                    <a:pt x="16" y="6"/>
                    <a:pt x="16" y="6"/>
                    <a:pt x="16" y="6"/>
                  </a:cubicBezTo>
                  <a:cubicBezTo>
                    <a:pt x="15" y="5"/>
                    <a:pt x="15" y="5"/>
                    <a:pt x="15" y="5"/>
                  </a:cubicBezTo>
                  <a:cubicBezTo>
                    <a:pt x="13" y="5"/>
                    <a:pt x="11" y="6"/>
                    <a:pt x="10" y="7"/>
                  </a:cubicBezTo>
                  <a:cubicBezTo>
                    <a:pt x="9" y="8"/>
                    <a:pt x="8" y="9"/>
                    <a:pt x="7" y="11"/>
                  </a:cubicBezTo>
                  <a:cubicBezTo>
                    <a:pt x="6" y="12"/>
                    <a:pt x="6" y="14"/>
                    <a:pt x="5" y="16"/>
                  </a:cubicBezTo>
                  <a:cubicBezTo>
                    <a:pt x="5" y="18"/>
                    <a:pt x="5" y="20"/>
                    <a:pt x="5" y="21"/>
                  </a:cubicBezTo>
                  <a:cubicBezTo>
                    <a:pt x="5" y="41"/>
                    <a:pt x="5" y="41"/>
                    <a:pt x="5" y="41"/>
                  </a:cubicBezTo>
                  <a:cubicBezTo>
                    <a:pt x="0" y="41"/>
                    <a:pt x="0" y="41"/>
                    <a:pt x="0" y="41"/>
                  </a:cubicBezTo>
                  <a:cubicBezTo>
                    <a:pt x="0" y="1"/>
                    <a:pt x="0" y="1"/>
                    <a:pt x="0" y="1"/>
                  </a:cubicBezTo>
                  <a:cubicBezTo>
                    <a:pt x="4" y="1"/>
                    <a:pt x="4" y="1"/>
                    <a:pt x="4" y="1"/>
                  </a:cubicBezTo>
                  <a:cubicBezTo>
                    <a:pt x="5" y="9"/>
                    <a:pt x="5" y="9"/>
                    <a:pt x="5" y="9"/>
                  </a:cubicBezTo>
                  <a:cubicBezTo>
                    <a:pt x="5" y="8"/>
                    <a:pt x="6" y="6"/>
                    <a:pt x="7" y="5"/>
                  </a:cubicBezTo>
                  <a:cubicBezTo>
                    <a:pt x="7" y="4"/>
                    <a:pt x="8" y="3"/>
                    <a:pt x="9" y="2"/>
                  </a:cubicBezTo>
                  <a:cubicBezTo>
                    <a:pt x="10" y="1"/>
                    <a:pt x="11" y="1"/>
                    <a:pt x="13" y="0"/>
                  </a:cubicBezTo>
                  <a:cubicBezTo>
                    <a:pt x="14" y="0"/>
                    <a:pt x="16" y="0"/>
                    <a:pt x="18" y="1"/>
                  </a:cubicBez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20">
              <a:extLst>
                <a:ext uri="{FF2B5EF4-FFF2-40B4-BE49-F238E27FC236}">
                  <a16:creationId xmlns:a16="http://schemas.microsoft.com/office/drawing/2014/main" id="{532D0984-3664-4110-AB30-E02DD2FACFBB}"/>
                </a:ext>
              </a:extLst>
            </p:cNvPr>
            <p:cNvSpPr>
              <a:spLocks noEditPoints="1"/>
            </p:cNvSpPr>
            <p:nvPr/>
          </p:nvSpPr>
          <p:spPr bwMode="auto">
            <a:xfrm>
              <a:off x="15377170" y="5245323"/>
              <a:ext cx="64262" cy="90509"/>
            </a:xfrm>
            <a:custGeom>
              <a:avLst/>
              <a:gdLst>
                <a:gd name="T0" fmla="*/ 17 w 30"/>
                <a:gd name="T1" fmla="*/ 0 h 42"/>
                <a:gd name="T2" fmla="*/ 19 w 30"/>
                <a:gd name="T3" fmla="*/ 0 h 42"/>
                <a:gd name="T4" fmla="*/ 22 w 30"/>
                <a:gd name="T5" fmla="*/ 1 h 42"/>
                <a:gd name="T6" fmla="*/ 25 w 30"/>
                <a:gd name="T7" fmla="*/ 2 h 42"/>
                <a:gd name="T8" fmla="*/ 27 w 30"/>
                <a:gd name="T9" fmla="*/ 5 h 42"/>
                <a:gd name="T10" fmla="*/ 29 w 30"/>
                <a:gd name="T11" fmla="*/ 9 h 42"/>
                <a:gd name="T12" fmla="*/ 30 w 30"/>
                <a:gd name="T13" fmla="*/ 14 h 42"/>
                <a:gd name="T14" fmla="*/ 30 w 30"/>
                <a:gd name="T15" fmla="*/ 41 h 42"/>
                <a:gd name="T16" fmla="*/ 26 w 30"/>
                <a:gd name="T17" fmla="*/ 41 h 42"/>
                <a:gd name="T18" fmla="*/ 25 w 30"/>
                <a:gd name="T19" fmla="*/ 34 h 42"/>
                <a:gd name="T20" fmla="*/ 23 w 30"/>
                <a:gd name="T21" fmla="*/ 38 h 42"/>
                <a:gd name="T22" fmla="*/ 19 w 30"/>
                <a:gd name="T23" fmla="*/ 41 h 42"/>
                <a:gd name="T24" fmla="*/ 13 w 30"/>
                <a:gd name="T25" fmla="*/ 42 h 42"/>
                <a:gd name="T26" fmla="*/ 3 w 30"/>
                <a:gd name="T27" fmla="*/ 39 h 42"/>
                <a:gd name="T28" fmla="*/ 0 w 30"/>
                <a:gd name="T29" fmla="*/ 29 h 42"/>
                <a:gd name="T30" fmla="*/ 6 w 30"/>
                <a:gd name="T31" fmla="*/ 19 h 42"/>
                <a:gd name="T32" fmla="*/ 25 w 30"/>
                <a:gd name="T33" fmla="*/ 17 h 42"/>
                <a:gd name="T34" fmla="*/ 25 w 30"/>
                <a:gd name="T35" fmla="*/ 14 h 42"/>
                <a:gd name="T36" fmla="*/ 24 w 30"/>
                <a:gd name="T37" fmla="*/ 8 h 42"/>
                <a:gd name="T38" fmla="*/ 21 w 30"/>
                <a:gd name="T39" fmla="*/ 5 h 42"/>
                <a:gd name="T40" fmla="*/ 18 w 30"/>
                <a:gd name="T41" fmla="*/ 5 h 42"/>
                <a:gd name="T42" fmla="*/ 16 w 30"/>
                <a:gd name="T43" fmla="*/ 5 h 42"/>
                <a:gd name="T44" fmla="*/ 11 w 30"/>
                <a:gd name="T45" fmla="*/ 5 h 42"/>
                <a:gd name="T46" fmla="*/ 7 w 30"/>
                <a:gd name="T47" fmla="*/ 6 h 42"/>
                <a:gd name="T48" fmla="*/ 4 w 30"/>
                <a:gd name="T49" fmla="*/ 8 h 42"/>
                <a:gd name="T50" fmla="*/ 4 w 30"/>
                <a:gd name="T51" fmla="*/ 3 h 42"/>
                <a:gd name="T52" fmla="*/ 8 w 30"/>
                <a:gd name="T53" fmla="*/ 2 h 42"/>
                <a:gd name="T54" fmla="*/ 12 w 30"/>
                <a:gd name="T55" fmla="*/ 1 h 42"/>
                <a:gd name="T56" fmla="*/ 17 w 30"/>
                <a:gd name="T57" fmla="*/ 0 h 42"/>
                <a:gd name="T58" fmla="*/ 13 w 30"/>
                <a:gd name="T59" fmla="*/ 38 h 42"/>
                <a:gd name="T60" fmla="*/ 20 w 30"/>
                <a:gd name="T61" fmla="*/ 36 h 42"/>
                <a:gd name="T62" fmla="*/ 23 w 30"/>
                <a:gd name="T63" fmla="*/ 32 h 42"/>
                <a:gd name="T64" fmla="*/ 25 w 30"/>
                <a:gd name="T65" fmla="*/ 27 h 42"/>
                <a:gd name="T66" fmla="*/ 25 w 30"/>
                <a:gd name="T67" fmla="*/ 23 h 42"/>
                <a:gd name="T68" fmla="*/ 25 w 30"/>
                <a:gd name="T69" fmla="*/ 21 h 42"/>
                <a:gd name="T70" fmla="*/ 21 w 30"/>
                <a:gd name="T71" fmla="*/ 21 h 42"/>
                <a:gd name="T72" fmla="*/ 17 w 30"/>
                <a:gd name="T73" fmla="*/ 21 h 42"/>
                <a:gd name="T74" fmla="*/ 11 w 30"/>
                <a:gd name="T75" fmla="*/ 22 h 42"/>
                <a:gd name="T76" fmla="*/ 7 w 30"/>
                <a:gd name="T77" fmla="*/ 25 h 42"/>
                <a:gd name="T78" fmla="*/ 5 w 30"/>
                <a:gd name="T79" fmla="*/ 29 h 42"/>
                <a:gd name="T80" fmla="*/ 7 w 30"/>
                <a:gd name="T81" fmla="*/ 36 h 42"/>
                <a:gd name="T82" fmla="*/ 13 w 30"/>
                <a:gd name="T8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42">
                  <a:moveTo>
                    <a:pt x="17" y="0"/>
                  </a:moveTo>
                  <a:cubicBezTo>
                    <a:pt x="18" y="0"/>
                    <a:pt x="18" y="0"/>
                    <a:pt x="19" y="0"/>
                  </a:cubicBezTo>
                  <a:cubicBezTo>
                    <a:pt x="20" y="0"/>
                    <a:pt x="21" y="1"/>
                    <a:pt x="22" y="1"/>
                  </a:cubicBezTo>
                  <a:cubicBezTo>
                    <a:pt x="23" y="1"/>
                    <a:pt x="24" y="2"/>
                    <a:pt x="25" y="2"/>
                  </a:cubicBezTo>
                  <a:cubicBezTo>
                    <a:pt x="26" y="3"/>
                    <a:pt x="27" y="4"/>
                    <a:pt x="27" y="5"/>
                  </a:cubicBezTo>
                  <a:cubicBezTo>
                    <a:pt x="28" y="6"/>
                    <a:pt x="29" y="7"/>
                    <a:pt x="29" y="9"/>
                  </a:cubicBezTo>
                  <a:cubicBezTo>
                    <a:pt x="30" y="10"/>
                    <a:pt x="30" y="12"/>
                    <a:pt x="30" y="14"/>
                  </a:cubicBezTo>
                  <a:cubicBezTo>
                    <a:pt x="30" y="41"/>
                    <a:pt x="30" y="41"/>
                    <a:pt x="30" y="41"/>
                  </a:cubicBezTo>
                  <a:cubicBezTo>
                    <a:pt x="26" y="41"/>
                    <a:pt x="26" y="41"/>
                    <a:pt x="26" y="41"/>
                  </a:cubicBezTo>
                  <a:cubicBezTo>
                    <a:pt x="25" y="34"/>
                    <a:pt x="25" y="34"/>
                    <a:pt x="25" y="34"/>
                  </a:cubicBezTo>
                  <a:cubicBezTo>
                    <a:pt x="24" y="36"/>
                    <a:pt x="24" y="37"/>
                    <a:pt x="23" y="38"/>
                  </a:cubicBezTo>
                  <a:cubicBezTo>
                    <a:pt x="22" y="39"/>
                    <a:pt x="20" y="40"/>
                    <a:pt x="19" y="41"/>
                  </a:cubicBezTo>
                  <a:cubicBezTo>
                    <a:pt x="17" y="41"/>
                    <a:pt x="15" y="42"/>
                    <a:pt x="13" y="42"/>
                  </a:cubicBezTo>
                  <a:cubicBezTo>
                    <a:pt x="9" y="42"/>
                    <a:pt x="6" y="41"/>
                    <a:pt x="3" y="39"/>
                  </a:cubicBezTo>
                  <a:cubicBezTo>
                    <a:pt x="1" y="36"/>
                    <a:pt x="0" y="33"/>
                    <a:pt x="0" y="29"/>
                  </a:cubicBezTo>
                  <a:cubicBezTo>
                    <a:pt x="0" y="25"/>
                    <a:pt x="2" y="22"/>
                    <a:pt x="6" y="19"/>
                  </a:cubicBezTo>
                  <a:cubicBezTo>
                    <a:pt x="10" y="17"/>
                    <a:pt x="17" y="16"/>
                    <a:pt x="25" y="17"/>
                  </a:cubicBezTo>
                  <a:cubicBezTo>
                    <a:pt x="25" y="14"/>
                    <a:pt x="25" y="14"/>
                    <a:pt x="25" y="14"/>
                  </a:cubicBezTo>
                  <a:cubicBezTo>
                    <a:pt x="25" y="12"/>
                    <a:pt x="25" y="10"/>
                    <a:pt x="24" y="8"/>
                  </a:cubicBezTo>
                  <a:cubicBezTo>
                    <a:pt x="23" y="7"/>
                    <a:pt x="22" y="6"/>
                    <a:pt x="21" y="5"/>
                  </a:cubicBezTo>
                  <a:cubicBezTo>
                    <a:pt x="20" y="5"/>
                    <a:pt x="19" y="5"/>
                    <a:pt x="18" y="5"/>
                  </a:cubicBezTo>
                  <a:cubicBezTo>
                    <a:pt x="17" y="5"/>
                    <a:pt x="17" y="5"/>
                    <a:pt x="16" y="5"/>
                  </a:cubicBezTo>
                  <a:cubicBezTo>
                    <a:pt x="14" y="5"/>
                    <a:pt x="13" y="5"/>
                    <a:pt x="11" y="5"/>
                  </a:cubicBezTo>
                  <a:cubicBezTo>
                    <a:pt x="10" y="5"/>
                    <a:pt x="8" y="6"/>
                    <a:pt x="7" y="6"/>
                  </a:cubicBezTo>
                  <a:cubicBezTo>
                    <a:pt x="6" y="7"/>
                    <a:pt x="5" y="7"/>
                    <a:pt x="4" y="8"/>
                  </a:cubicBezTo>
                  <a:cubicBezTo>
                    <a:pt x="4" y="3"/>
                    <a:pt x="4" y="3"/>
                    <a:pt x="4" y="3"/>
                  </a:cubicBezTo>
                  <a:cubicBezTo>
                    <a:pt x="6" y="3"/>
                    <a:pt x="7" y="2"/>
                    <a:pt x="8" y="2"/>
                  </a:cubicBezTo>
                  <a:cubicBezTo>
                    <a:pt x="10" y="1"/>
                    <a:pt x="11" y="1"/>
                    <a:pt x="12" y="1"/>
                  </a:cubicBezTo>
                  <a:cubicBezTo>
                    <a:pt x="14" y="0"/>
                    <a:pt x="15" y="0"/>
                    <a:pt x="17" y="0"/>
                  </a:cubicBezTo>
                  <a:close/>
                  <a:moveTo>
                    <a:pt x="13" y="38"/>
                  </a:moveTo>
                  <a:cubicBezTo>
                    <a:pt x="16" y="38"/>
                    <a:pt x="18" y="37"/>
                    <a:pt x="20" y="36"/>
                  </a:cubicBezTo>
                  <a:cubicBezTo>
                    <a:pt x="21" y="35"/>
                    <a:pt x="23" y="34"/>
                    <a:pt x="23" y="32"/>
                  </a:cubicBezTo>
                  <a:cubicBezTo>
                    <a:pt x="24" y="31"/>
                    <a:pt x="25" y="29"/>
                    <a:pt x="25" y="27"/>
                  </a:cubicBezTo>
                  <a:cubicBezTo>
                    <a:pt x="25" y="26"/>
                    <a:pt x="25" y="24"/>
                    <a:pt x="25" y="23"/>
                  </a:cubicBezTo>
                  <a:cubicBezTo>
                    <a:pt x="25" y="21"/>
                    <a:pt x="25" y="21"/>
                    <a:pt x="25" y="21"/>
                  </a:cubicBezTo>
                  <a:cubicBezTo>
                    <a:pt x="21" y="21"/>
                    <a:pt x="21" y="21"/>
                    <a:pt x="21" y="21"/>
                  </a:cubicBezTo>
                  <a:cubicBezTo>
                    <a:pt x="20" y="21"/>
                    <a:pt x="18" y="21"/>
                    <a:pt x="17" y="21"/>
                  </a:cubicBezTo>
                  <a:cubicBezTo>
                    <a:pt x="15" y="21"/>
                    <a:pt x="13" y="22"/>
                    <a:pt x="11" y="22"/>
                  </a:cubicBezTo>
                  <a:cubicBezTo>
                    <a:pt x="10" y="23"/>
                    <a:pt x="8" y="24"/>
                    <a:pt x="7" y="25"/>
                  </a:cubicBezTo>
                  <a:cubicBezTo>
                    <a:pt x="6" y="26"/>
                    <a:pt x="5" y="27"/>
                    <a:pt x="5" y="29"/>
                  </a:cubicBezTo>
                  <a:cubicBezTo>
                    <a:pt x="5" y="32"/>
                    <a:pt x="6" y="34"/>
                    <a:pt x="7" y="36"/>
                  </a:cubicBezTo>
                  <a:cubicBezTo>
                    <a:pt x="9" y="37"/>
                    <a:pt x="11" y="38"/>
                    <a:pt x="1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21">
              <a:extLst>
                <a:ext uri="{FF2B5EF4-FFF2-40B4-BE49-F238E27FC236}">
                  <a16:creationId xmlns:a16="http://schemas.microsoft.com/office/drawing/2014/main" id="{A8DD6C73-4506-4832-B3CF-FC5680E21782}"/>
                </a:ext>
              </a:extLst>
            </p:cNvPr>
            <p:cNvSpPr>
              <a:spLocks/>
            </p:cNvSpPr>
            <p:nvPr/>
          </p:nvSpPr>
          <p:spPr bwMode="auto">
            <a:xfrm>
              <a:off x="15455913" y="5206404"/>
              <a:ext cx="51590" cy="127618"/>
            </a:xfrm>
            <a:custGeom>
              <a:avLst/>
              <a:gdLst>
                <a:gd name="T0" fmla="*/ 20 w 24"/>
                <a:gd name="T1" fmla="*/ 4 h 59"/>
                <a:gd name="T2" fmla="*/ 18 w 24"/>
                <a:gd name="T3" fmla="*/ 4 h 59"/>
                <a:gd name="T4" fmla="*/ 14 w 24"/>
                <a:gd name="T5" fmla="*/ 6 h 59"/>
                <a:gd name="T6" fmla="*/ 13 w 24"/>
                <a:gd name="T7" fmla="*/ 13 h 59"/>
                <a:gd name="T8" fmla="*/ 13 w 24"/>
                <a:gd name="T9" fmla="*/ 19 h 59"/>
                <a:gd name="T10" fmla="*/ 24 w 24"/>
                <a:gd name="T11" fmla="*/ 19 h 59"/>
                <a:gd name="T12" fmla="*/ 23 w 24"/>
                <a:gd name="T13" fmla="*/ 23 h 59"/>
                <a:gd name="T14" fmla="*/ 13 w 24"/>
                <a:gd name="T15" fmla="*/ 23 h 59"/>
                <a:gd name="T16" fmla="*/ 13 w 24"/>
                <a:gd name="T17" fmla="*/ 59 h 59"/>
                <a:gd name="T18" fmla="*/ 8 w 24"/>
                <a:gd name="T19" fmla="*/ 59 h 59"/>
                <a:gd name="T20" fmla="*/ 8 w 24"/>
                <a:gd name="T21" fmla="*/ 23 h 59"/>
                <a:gd name="T22" fmla="*/ 0 w 24"/>
                <a:gd name="T23" fmla="*/ 23 h 59"/>
                <a:gd name="T24" fmla="*/ 0 w 24"/>
                <a:gd name="T25" fmla="*/ 19 h 59"/>
                <a:gd name="T26" fmla="*/ 8 w 24"/>
                <a:gd name="T27" fmla="*/ 19 h 59"/>
                <a:gd name="T28" fmla="*/ 8 w 24"/>
                <a:gd name="T29" fmla="*/ 16 h 59"/>
                <a:gd name="T30" fmla="*/ 9 w 24"/>
                <a:gd name="T31" fmla="*/ 10 h 59"/>
                <a:gd name="T32" fmla="*/ 10 w 24"/>
                <a:gd name="T33" fmla="*/ 5 h 59"/>
                <a:gd name="T34" fmla="*/ 13 w 24"/>
                <a:gd name="T35" fmla="*/ 1 h 59"/>
                <a:gd name="T36" fmla="*/ 18 w 24"/>
                <a:gd name="T37" fmla="*/ 0 h 59"/>
                <a:gd name="T38" fmla="*/ 20 w 24"/>
                <a:gd name="T39" fmla="*/ 0 h 59"/>
                <a:gd name="T40" fmla="*/ 22 w 24"/>
                <a:gd name="T41" fmla="*/ 0 h 59"/>
                <a:gd name="T42" fmla="*/ 23 w 24"/>
                <a:gd name="T43" fmla="*/ 0 h 59"/>
                <a:gd name="T44" fmla="*/ 23 w 24"/>
                <a:gd name="T45" fmla="*/ 5 h 59"/>
                <a:gd name="T46" fmla="*/ 20 w 24"/>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59">
                  <a:moveTo>
                    <a:pt x="20" y="4"/>
                  </a:moveTo>
                  <a:cubicBezTo>
                    <a:pt x="20" y="4"/>
                    <a:pt x="19" y="4"/>
                    <a:pt x="18" y="4"/>
                  </a:cubicBezTo>
                  <a:cubicBezTo>
                    <a:pt x="16" y="4"/>
                    <a:pt x="15" y="5"/>
                    <a:pt x="14" y="6"/>
                  </a:cubicBezTo>
                  <a:cubicBezTo>
                    <a:pt x="14" y="8"/>
                    <a:pt x="13" y="10"/>
                    <a:pt x="13" y="13"/>
                  </a:cubicBezTo>
                  <a:cubicBezTo>
                    <a:pt x="13" y="19"/>
                    <a:pt x="13" y="19"/>
                    <a:pt x="13" y="19"/>
                  </a:cubicBezTo>
                  <a:cubicBezTo>
                    <a:pt x="24" y="19"/>
                    <a:pt x="24" y="19"/>
                    <a:pt x="24" y="19"/>
                  </a:cubicBezTo>
                  <a:cubicBezTo>
                    <a:pt x="23" y="23"/>
                    <a:pt x="23" y="23"/>
                    <a:pt x="23" y="23"/>
                  </a:cubicBezTo>
                  <a:cubicBezTo>
                    <a:pt x="13" y="23"/>
                    <a:pt x="13" y="23"/>
                    <a:pt x="13" y="23"/>
                  </a:cubicBezTo>
                  <a:cubicBezTo>
                    <a:pt x="13" y="59"/>
                    <a:pt x="13" y="59"/>
                    <a:pt x="13" y="59"/>
                  </a:cubicBezTo>
                  <a:cubicBezTo>
                    <a:pt x="8" y="59"/>
                    <a:pt x="8" y="59"/>
                    <a:pt x="8" y="59"/>
                  </a:cubicBezTo>
                  <a:cubicBezTo>
                    <a:pt x="8" y="23"/>
                    <a:pt x="8" y="23"/>
                    <a:pt x="8" y="23"/>
                  </a:cubicBezTo>
                  <a:cubicBezTo>
                    <a:pt x="0" y="23"/>
                    <a:pt x="0" y="23"/>
                    <a:pt x="0" y="23"/>
                  </a:cubicBezTo>
                  <a:cubicBezTo>
                    <a:pt x="0" y="19"/>
                    <a:pt x="0" y="19"/>
                    <a:pt x="0" y="19"/>
                  </a:cubicBezTo>
                  <a:cubicBezTo>
                    <a:pt x="8" y="19"/>
                    <a:pt x="8" y="19"/>
                    <a:pt x="8" y="19"/>
                  </a:cubicBezTo>
                  <a:cubicBezTo>
                    <a:pt x="8" y="16"/>
                    <a:pt x="8" y="16"/>
                    <a:pt x="8" y="16"/>
                  </a:cubicBezTo>
                  <a:cubicBezTo>
                    <a:pt x="8" y="14"/>
                    <a:pt x="8" y="12"/>
                    <a:pt x="9" y="10"/>
                  </a:cubicBezTo>
                  <a:cubicBezTo>
                    <a:pt x="9" y="8"/>
                    <a:pt x="9" y="7"/>
                    <a:pt x="10" y="5"/>
                  </a:cubicBezTo>
                  <a:cubicBezTo>
                    <a:pt x="10" y="3"/>
                    <a:pt x="11" y="2"/>
                    <a:pt x="13" y="1"/>
                  </a:cubicBezTo>
                  <a:cubicBezTo>
                    <a:pt x="14" y="0"/>
                    <a:pt x="16" y="0"/>
                    <a:pt x="18" y="0"/>
                  </a:cubicBezTo>
                  <a:cubicBezTo>
                    <a:pt x="19" y="0"/>
                    <a:pt x="20" y="0"/>
                    <a:pt x="20" y="0"/>
                  </a:cubicBezTo>
                  <a:cubicBezTo>
                    <a:pt x="21" y="0"/>
                    <a:pt x="22" y="0"/>
                    <a:pt x="22" y="0"/>
                  </a:cubicBezTo>
                  <a:cubicBezTo>
                    <a:pt x="22" y="0"/>
                    <a:pt x="23" y="0"/>
                    <a:pt x="23" y="0"/>
                  </a:cubicBezTo>
                  <a:cubicBezTo>
                    <a:pt x="23" y="5"/>
                    <a:pt x="23" y="5"/>
                    <a:pt x="23" y="5"/>
                  </a:cubicBezTo>
                  <a:cubicBezTo>
                    <a:pt x="22" y="4"/>
                    <a:pt x="2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22">
              <a:extLst>
                <a:ext uri="{FF2B5EF4-FFF2-40B4-BE49-F238E27FC236}">
                  <a16:creationId xmlns:a16="http://schemas.microsoft.com/office/drawing/2014/main" id="{B9CA0DED-2790-46EB-96AD-85E99DD1786E}"/>
                </a:ext>
              </a:extLst>
            </p:cNvPr>
            <p:cNvSpPr>
              <a:spLocks/>
            </p:cNvSpPr>
            <p:nvPr/>
          </p:nvSpPr>
          <p:spPr bwMode="auto">
            <a:xfrm>
              <a:off x="15518365" y="5223601"/>
              <a:ext cx="42539" cy="112231"/>
            </a:xfrm>
            <a:custGeom>
              <a:avLst/>
              <a:gdLst>
                <a:gd name="T0" fmla="*/ 18 w 20"/>
                <a:gd name="T1" fmla="*/ 51 h 52"/>
                <a:gd name="T2" fmla="*/ 17 w 20"/>
                <a:gd name="T3" fmla="*/ 52 h 52"/>
                <a:gd name="T4" fmla="*/ 14 w 20"/>
                <a:gd name="T5" fmla="*/ 52 h 52"/>
                <a:gd name="T6" fmla="*/ 9 w 20"/>
                <a:gd name="T7" fmla="*/ 51 h 52"/>
                <a:gd name="T8" fmla="*/ 7 w 20"/>
                <a:gd name="T9" fmla="*/ 48 h 52"/>
                <a:gd name="T10" fmla="*/ 6 w 20"/>
                <a:gd name="T11" fmla="*/ 45 h 52"/>
                <a:gd name="T12" fmla="*/ 5 w 20"/>
                <a:gd name="T13" fmla="*/ 41 h 52"/>
                <a:gd name="T14" fmla="*/ 5 w 20"/>
                <a:gd name="T15" fmla="*/ 15 h 52"/>
                <a:gd name="T16" fmla="*/ 0 w 20"/>
                <a:gd name="T17" fmla="*/ 15 h 52"/>
                <a:gd name="T18" fmla="*/ 0 w 20"/>
                <a:gd name="T19" fmla="*/ 11 h 52"/>
                <a:gd name="T20" fmla="*/ 5 w 20"/>
                <a:gd name="T21" fmla="*/ 11 h 52"/>
                <a:gd name="T22" fmla="*/ 5 w 20"/>
                <a:gd name="T23" fmla="*/ 2 h 52"/>
                <a:gd name="T24" fmla="*/ 10 w 20"/>
                <a:gd name="T25" fmla="*/ 0 h 52"/>
                <a:gd name="T26" fmla="*/ 10 w 20"/>
                <a:gd name="T27" fmla="*/ 11 h 52"/>
                <a:gd name="T28" fmla="*/ 19 w 20"/>
                <a:gd name="T29" fmla="*/ 11 h 52"/>
                <a:gd name="T30" fmla="*/ 19 w 20"/>
                <a:gd name="T31" fmla="*/ 15 h 52"/>
                <a:gd name="T32" fmla="*/ 10 w 20"/>
                <a:gd name="T33" fmla="*/ 15 h 52"/>
                <a:gd name="T34" fmla="*/ 10 w 20"/>
                <a:gd name="T35" fmla="*/ 41 h 52"/>
                <a:gd name="T36" fmla="*/ 10 w 20"/>
                <a:gd name="T37" fmla="*/ 43 h 52"/>
                <a:gd name="T38" fmla="*/ 11 w 20"/>
                <a:gd name="T39" fmla="*/ 45 h 52"/>
                <a:gd name="T40" fmla="*/ 12 w 20"/>
                <a:gd name="T41" fmla="*/ 47 h 52"/>
                <a:gd name="T42" fmla="*/ 15 w 20"/>
                <a:gd name="T43" fmla="*/ 47 h 52"/>
                <a:gd name="T44" fmla="*/ 15 w 20"/>
                <a:gd name="T45" fmla="*/ 47 h 52"/>
                <a:gd name="T46" fmla="*/ 18 w 20"/>
                <a:gd name="T47" fmla="*/ 47 h 52"/>
                <a:gd name="T48" fmla="*/ 19 w 20"/>
                <a:gd name="T49" fmla="*/ 47 h 52"/>
                <a:gd name="T50" fmla="*/ 20 w 20"/>
                <a:gd name="T51" fmla="*/ 51 h 52"/>
                <a:gd name="T52" fmla="*/ 18 w 20"/>
                <a:gd name="T53"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52">
                  <a:moveTo>
                    <a:pt x="18" y="51"/>
                  </a:moveTo>
                  <a:cubicBezTo>
                    <a:pt x="18" y="51"/>
                    <a:pt x="17" y="51"/>
                    <a:pt x="17" y="52"/>
                  </a:cubicBezTo>
                  <a:cubicBezTo>
                    <a:pt x="16" y="52"/>
                    <a:pt x="15" y="52"/>
                    <a:pt x="14" y="52"/>
                  </a:cubicBezTo>
                  <a:cubicBezTo>
                    <a:pt x="12" y="52"/>
                    <a:pt x="11" y="51"/>
                    <a:pt x="9" y="51"/>
                  </a:cubicBezTo>
                  <a:cubicBezTo>
                    <a:pt x="8" y="50"/>
                    <a:pt x="7" y="49"/>
                    <a:pt x="7" y="48"/>
                  </a:cubicBezTo>
                  <a:cubicBezTo>
                    <a:pt x="6" y="47"/>
                    <a:pt x="6" y="46"/>
                    <a:pt x="6" y="45"/>
                  </a:cubicBezTo>
                  <a:cubicBezTo>
                    <a:pt x="5" y="44"/>
                    <a:pt x="5" y="43"/>
                    <a:pt x="5" y="41"/>
                  </a:cubicBezTo>
                  <a:cubicBezTo>
                    <a:pt x="5" y="15"/>
                    <a:pt x="5" y="15"/>
                    <a:pt x="5" y="15"/>
                  </a:cubicBezTo>
                  <a:cubicBezTo>
                    <a:pt x="0" y="15"/>
                    <a:pt x="0" y="15"/>
                    <a:pt x="0" y="15"/>
                  </a:cubicBezTo>
                  <a:cubicBezTo>
                    <a:pt x="0" y="11"/>
                    <a:pt x="0" y="11"/>
                    <a:pt x="0" y="11"/>
                  </a:cubicBezTo>
                  <a:cubicBezTo>
                    <a:pt x="5" y="11"/>
                    <a:pt x="5" y="11"/>
                    <a:pt x="5" y="11"/>
                  </a:cubicBezTo>
                  <a:cubicBezTo>
                    <a:pt x="5" y="2"/>
                    <a:pt x="5" y="2"/>
                    <a:pt x="5" y="2"/>
                  </a:cubicBezTo>
                  <a:cubicBezTo>
                    <a:pt x="10" y="0"/>
                    <a:pt x="10" y="0"/>
                    <a:pt x="10" y="0"/>
                  </a:cubicBezTo>
                  <a:cubicBezTo>
                    <a:pt x="10" y="11"/>
                    <a:pt x="10" y="11"/>
                    <a:pt x="10" y="11"/>
                  </a:cubicBezTo>
                  <a:cubicBezTo>
                    <a:pt x="19" y="11"/>
                    <a:pt x="19" y="11"/>
                    <a:pt x="19" y="11"/>
                  </a:cubicBezTo>
                  <a:cubicBezTo>
                    <a:pt x="19" y="15"/>
                    <a:pt x="19" y="15"/>
                    <a:pt x="19" y="15"/>
                  </a:cubicBezTo>
                  <a:cubicBezTo>
                    <a:pt x="10" y="15"/>
                    <a:pt x="10" y="15"/>
                    <a:pt x="10" y="15"/>
                  </a:cubicBezTo>
                  <a:cubicBezTo>
                    <a:pt x="10" y="41"/>
                    <a:pt x="10" y="41"/>
                    <a:pt x="10" y="41"/>
                  </a:cubicBezTo>
                  <a:cubicBezTo>
                    <a:pt x="10" y="42"/>
                    <a:pt x="10" y="42"/>
                    <a:pt x="10" y="43"/>
                  </a:cubicBezTo>
                  <a:cubicBezTo>
                    <a:pt x="10" y="44"/>
                    <a:pt x="11" y="44"/>
                    <a:pt x="11" y="45"/>
                  </a:cubicBezTo>
                  <a:cubicBezTo>
                    <a:pt x="11" y="46"/>
                    <a:pt x="12" y="46"/>
                    <a:pt x="12" y="47"/>
                  </a:cubicBezTo>
                  <a:cubicBezTo>
                    <a:pt x="13" y="47"/>
                    <a:pt x="14" y="47"/>
                    <a:pt x="15" y="47"/>
                  </a:cubicBezTo>
                  <a:cubicBezTo>
                    <a:pt x="15" y="47"/>
                    <a:pt x="15" y="47"/>
                    <a:pt x="15" y="47"/>
                  </a:cubicBezTo>
                  <a:cubicBezTo>
                    <a:pt x="16" y="47"/>
                    <a:pt x="17" y="47"/>
                    <a:pt x="18" y="47"/>
                  </a:cubicBezTo>
                  <a:cubicBezTo>
                    <a:pt x="19" y="47"/>
                    <a:pt x="19" y="47"/>
                    <a:pt x="19" y="47"/>
                  </a:cubicBezTo>
                  <a:cubicBezTo>
                    <a:pt x="20" y="51"/>
                    <a:pt x="20" y="51"/>
                    <a:pt x="20" y="51"/>
                  </a:cubicBezTo>
                  <a:cubicBezTo>
                    <a:pt x="19" y="51"/>
                    <a:pt x="19" y="51"/>
                    <a:pt x="1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23">
              <a:extLst>
                <a:ext uri="{FF2B5EF4-FFF2-40B4-BE49-F238E27FC236}">
                  <a16:creationId xmlns:a16="http://schemas.microsoft.com/office/drawing/2014/main" id="{EE35B80E-8C58-45FA-9085-25EC5C40C27A}"/>
                </a:ext>
              </a:extLst>
            </p:cNvPr>
            <p:cNvSpPr>
              <a:spLocks noEditPoints="1"/>
            </p:cNvSpPr>
            <p:nvPr/>
          </p:nvSpPr>
          <p:spPr bwMode="auto">
            <a:xfrm>
              <a:off x="15571765" y="5245323"/>
              <a:ext cx="71502" cy="90509"/>
            </a:xfrm>
            <a:custGeom>
              <a:avLst/>
              <a:gdLst>
                <a:gd name="T0" fmla="*/ 5 w 33"/>
                <a:gd name="T1" fmla="*/ 22 h 42"/>
                <a:gd name="T2" fmla="*/ 7 w 33"/>
                <a:gd name="T3" fmla="*/ 30 h 42"/>
                <a:gd name="T4" fmla="*/ 8 w 33"/>
                <a:gd name="T5" fmla="*/ 33 h 42"/>
                <a:gd name="T6" fmla="*/ 11 w 33"/>
                <a:gd name="T7" fmla="*/ 35 h 42"/>
                <a:gd name="T8" fmla="*/ 14 w 33"/>
                <a:gd name="T9" fmla="*/ 37 h 42"/>
                <a:gd name="T10" fmla="*/ 19 w 33"/>
                <a:gd name="T11" fmla="*/ 38 h 42"/>
                <a:gd name="T12" fmla="*/ 23 w 33"/>
                <a:gd name="T13" fmla="*/ 37 h 42"/>
                <a:gd name="T14" fmla="*/ 26 w 33"/>
                <a:gd name="T15" fmla="*/ 36 h 42"/>
                <a:gd name="T16" fmla="*/ 30 w 33"/>
                <a:gd name="T17" fmla="*/ 34 h 42"/>
                <a:gd name="T18" fmla="*/ 30 w 33"/>
                <a:gd name="T19" fmla="*/ 39 h 42"/>
                <a:gd name="T20" fmla="*/ 27 w 33"/>
                <a:gd name="T21" fmla="*/ 40 h 42"/>
                <a:gd name="T22" fmla="*/ 23 w 33"/>
                <a:gd name="T23" fmla="*/ 41 h 42"/>
                <a:gd name="T24" fmla="*/ 19 w 33"/>
                <a:gd name="T25" fmla="*/ 42 h 42"/>
                <a:gd name="T26" fmla="*/ 9 w 33"/>
                <a:gd name="T27" fmla="*/ 40 h 42"/>
                <a:gd name="T28" fmla="*/ 3 w 33"/>
                <a:gd name="T29" fmla="*/ 35 h 42"/>
                <a:gd name="T30" fmla="*/ 1 w 33"/>
                <a:gd name="T31" fmla="*/ 28 h 42"/>
                <a:gd name="T32" fmla="*/ 0 w 33"/>
                <a:gd name="T33" fmla="*/ 20 h 42"/>
                <a:gd name="T34" fmla="*/ 1 w 33"/>
                <a:gd name="T35" fmla="*/ 13 h 42"/>
                <a:gd name="T36" fmla="*/ 4 w 33"/>
                <a:gd name="T37" fmla="*/ 7 h 42"/>
                <a:gd name="T38" fmla="*/ 10 w 33"/>
                <a:gd name="T39" fmla="*/ 2 h 42"/>
                <a:gd name="T40" fmla="*/ 17 w 33"/>
                <a:gd name="T41" fmla="*/ 0 h 42"/>
                <a:gd name="T42" fmla="*/ 25 w 33"/>
                <a:gd name="T43" fmla="*/ 2 h 42"/>
                <a:gd name="T44" fmla="*/ 29 w 33"/>
                <a:gd name="T45" fmla="*/ 7 h 42"/>
                <a:gd name="T46" fmla="*/ 32 w 33"/>
                <a:gd name="T47" fmla="*/ 14 h 42"/>
                <a:gd name="T48" fmla="*/ 33 w 33"/>
                <a:gd name="T49" fmla="*/ 20 h 42"/>
                <a:gd name="T50" fmla="*/ 33 w 33"/>
                <a:gd name="T51" fmla="*/ 22 h 42"/>
                <a:gd name="T52" fmla="*/ 5 w 33"/>
                <a:gd name="T53" fmla="*/ 22 h 42"/>
                <a:gd name="T54" fmla="*/ 27 w 33"/>
                <a:gd name="T55" fmla="*/ 18 h 42"/>
                <a:gd name="T56" fmla="*/ 27 w 33"/>
                <a:gd name="T57" fmla="*/ 13 h 42"/>
                <a:gd name="T58" fmla="*/ 25 w 33"/>
                <a:gd name="T59" fmla="*/ 9 h 42"/>
                <a:gd name="T60" fmla="*/ 22 w 33"/>
                <a:gd name="T61" fmla="*/ 6 h 42"/>
                <a:gd name="T62" fmla="*/ 17 w 33"/>
                <a:gd name="T63" fmla="*/ 5 h 42"/>
                <a:gd name="T64" fmla="*/ 12 w 33"/>
                <a:gd name="T65" fmla="*/ 6 h 42"/>
                <a:gd name="T66" fmla="*/ 8 w 33"/>
                <a:gd name="T67" fmla="*/ 9 h 42"/>
                <a:gd name="T68" fmla="*/ 6 w 33"/>
                <a:gd name="T69" fmla="*/ 13 h 42"/>
                <a:gd name="T70" fmla="*/ 5 w 33"/>
                <a:gd name="T71" fmla="*/ 18 h 42"/>
                <a:gd name="T72" fmla="*/ 27 w 33"/>
                <a:gd name="T7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42">
                  <a:moveTo>
                    <a:pt x="5" y="22"/>
                  </a:moveTo>
                  <a:cubicBezTo>
                    <a:pt x="5" y="25"/>
                    <a:pt x="6" y="28"/>
                    <a:pt x="7" y="30"/>
                  </a:cubicBezTo>
                  <a:cubicBezTo>
                    <a:pt x="7" y="31"/>
                    <a:pt x="8" y="32"/>
                    <a:pt x="8" y="33"/>
                  </a:cubicBezTo>
                  <a:cubicBezTo>
                    <a:pt x="9" y="34"/>
                    <a:pt x="10" y="34"/>
                    <a:pt x="11" y="35"/>
                  </a:cubicBezTo>
                  <a:cubicBezTo>
                    <a:pt x="12" y="36"/>
                    <a:pt x="13" y="36"/>
                    <a:pt x="14" y="37"/>
                  </a:cubicBezTo>
                  <a:cubicBezTo>
                    <a:pt x="15" y="37"/>
                    <a:pt x="17" y="38"/>
                    <a:pt x="19" y="38"/>
                  </a:cubicBezTo>
                  <a:cubicBezTo>
                    <a:pt x="20" y="38"/>
                    <a:pt x="21" y="37"/>
                    <a:pt x="23" y="37"/>
                  </a:cubicBezTo>
                  <a:cubicBezTo>
                    <a:pt x="24" y="37"/>
                    <a:pt x="25" y="36"/>
                    <a:pt x="26" y="36"/>
                  </a:cubicBezTo>
                  <a:cubicBezTo>
                    <a:pt x="28" y="35"/>
                    <a:pt x="29" y="34"/>
                    <a:pt x="30" y="34"/>
                  </a:cubicBezTo>
                  <a:cubicBezTo>
                    <a:pt x="30" y="39"/>
                    <a:pt x="30" y="39"/>
                    <a:pt x="30" y="39"/>
                  </a:cubicBezTo>
                  <a:cubicBezTo>
                    <a:pt x="29" y="39"/>
                    <a:pt x="28" y="40"/>
                    <a:pt x="27" y="40"/>
                  </a:cubicBezTo>
                  <a:cubicBezTo>
                    <a:pt x="26" y="41"/>
                    <a:pt x="25" y="41"/>
                    <a:pt x="23" y="41"/>
                  </a:cubicBezTo>
                  <a:cubicBezTo>
                    <a:pt x="22" y="42"/>
                    <a:pt x="21" y="42"/>
                    <a:pt x="19" y="42"/>
                  </a:cubicBezTo>
                  <a:cubicBezTo>
                    <a:pt x="15" y="42"/>
                    <a:pt x="12" y="41"/>
                    <a:pt x="9" y="40"/>
                  </a:cubicBezTo>
                  <a:cubicBezTo>
                    <a:pt x="7" y="38"/>
                    <a:pt x="5" y="37"/>
                    <a:pt x="3" y="35"/>
                  </a:cubicBezTo>
                  <a:cubicBezTo>
                    <a:pt x="2" y="33"/>
                    <a:pt x="1" y="30"/>
                    <a:pt x="1" y="28"/>
                  </a:cubicBezTo>
                  <a:cubicBezTo>
                    <a:pt x="0" y="25"/>
                    <a:pt x="0" y="23"/>
                    <a:pt x="0" y="20"/>
                  </a:cubicBezTo>
                  <a:cubicBezTo>
                    <a:pt x="0" y="18"/>
                    <a:pt x="0" y="15"/>
                    <a:pt x="1" y="13"/>
                  </a:cubicBezTo>
                  <a:cubicBezTo>
                    <a:pt x="2" y="11"/>
                    <a:pt x="3" y="9"/>
                    <a:pt x="4" y="7"/>
                  </a:cubicBezTo>
                  <a:cubicBezTo>
                    <a:pt x="6" y="5"/>
                    <a:pt x="7" y="3"/>
                    <a:pt x="10" y="2"/>
                  </a:cubicBezTo>
                  <a:cubicBezTo>
                    <a:pt x="12" y="1"/>
                    <a:pt x="14" y="0"/>
                    <a:pt x="17" y="0"/>
                  </a:cubicBezTo>
                  <a:cubicBezTo>
                    <a:pt x="20" y="0"/>
                    <a:pt x="23" y="1"/>
                    <a:pt x="25" y="2"/>
                  </a:cubicBezTo>
                  <a:cubicBezTo>
                    <a:pt x="27" y="4"/>
                    <a:pt x="28" y="5"/>
                    <a:pt x="29" y="7"/>
                  </a:cubicBezTo>
                  <a:cubicBezTo>
                    <a:pt x="31" y="9"/>
                    <a:pt x="31" y="11"/>
                    <a:pt x="32" y="14"/>
                  </a:cubicBezTo>
                  <a:cubicBezTo>
                    <a:pt x="32" y="16"/>
                    <a:pt x="33" y="18"/>
                    <a:pt x="33" y="20"/>
                  </a:cubicBezTo>
                  <a:cubicBezTo>
                    <a:pt x="33" y="22"/>
                    <a:pt x="33" y="22"/>
                    <a:pt x="33" y="22"/>
                  </a:cubicBezTo>
                  <a:lnTo>
                    <a:pt x="5" y="22"/>
                  </a:lnTo>
                  <a:close/>
                  <a:moveTo>
                    <a:pt x="27" y="18"/>
                  </a:moveTo>
                  <a:cubicBezTo>
                    <a:pt x="27" y="16"/>
                    <a:pt x="27" y="15"/>
                    <a:pt x="27" y="13"/>
                  </a:cubicBezTo>
                  <a:cubicBezTo>
                    <a:pt x="26" y="12"/>
                    <a:pt x="26" y="10"/>
                    <a:pt x="25" y="9"/>
                  </a:cubicBezTo>
                  <a:cubicBezTo>
                    <a:pt x="24" y="7"/>
                    <a:pt x="23" y="6"/>
                    <a:pt x="22" y="6"/>
                  </a:cubicBezTo>
                  <a:cubicBezTo>
                    <a:pt x="20" y="5"/>
                    <a:pt x="19" y="5"/>
                    <a:pt x="17" y="5"/>
                  </a:cubicBezTo>
                  <a:cubicBezTo>
                    <a:pt x="15" y="5"/>
                    <a:pt x="14" y="5"/>
                    <a:pt x="12" y="6"/>
                  </a:cubicBezTo>
                  <a:cubicBezTo>
                    <a:pt x="11" y="7"/>
                    <a:pt x="9" y="8"/>
                    <a:pt x="8" y="9"/>
                  </a:cubicBezTo>
                  <a:cubicBezTo>
                    <a:pt x="7" y="10"/>
                    <a:pt x="7" y="12"/>
                    <a:pt x="6" y="13"/>
                  </a:cubicBezTo>
                  <a:cubicBezTo>
                    <a:pt x="6" y="15"/>
                    <a:pt x="5" y="17"/>
                    <a:pt x="5" y="18"/>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24">
              <a:extLst>
                <a:ext uri="{FF2B5EF4-FFF2-40B4-BE49-F238E27FC236}">
                  <a16:creationId xmlns:a16="http://schemas.microsoft.com/office/drawing/2014/main" id="{46391C6B-1AF9-4EAE-B630-EF86A3A97AD5}"/>
                </a:ext>
              </a:extLst>
            </p:cNvPr>
            <p:cNvSpPr>
              <a:spLocks noEditPoints="1"/>
            </p:cNvSpPr>
            <p:nvPr/>
          </p:nvSpPr>
          <p:spPr bwMode="auto">
            <a:xfrm>
              <a:off x="15657749" y="5208214"/>
              <a:ext cx="73313" cy="127618"/>
            </a:xfrm>
            <a:custGeom>
              <a:avLst/>
              <a:gdLst>
                <a:gd name="T0" fmla="*/ 16 w 34"/>
                <a:gd name="T1" fmla="*/ 17 h 59"/>
                <a:gd name="T2" fmla="*/ 22 w 34"/>
                <a:gd name="T3" fmla="*/ 19 h 59"/>
                <a:gd name="T4" fmla="*/ 26 w 34"/>
                <a:gd name="T5" fmla="*/ 21 h 59"/>
                <a:gd name="T6" fmla="*/ 29 w 34"/>
                <a:gd name="T7" fmla="*/ 25 h 59"/>
                <a:gd name="T8" fmla="*/ 29 w 34"/>
                <a:gd name="T9" fmla="*/ 0 h 59"/>
                <a:gd name="T10" fmla="*/ 34 w 34"/>
                <a:gd name="T11" fmla="*/ 0 h 59"/>
                <a:gd name="T12" fmla="*/ 34 w 34"/>
                <a:gd name="T13" fmla="*/ 58 h 59"/>
                <a:gd name="T14" fmla="*/ 29 w 34"/>
                <a:gd name="T15" fmla="*/ 58 h 59"/>
                <a:gd name="T16" fmla="*/ 29 w 34"/>
                <a:gd name="T17" fmla="*/ 51 h 59"/>
                <a:gd name="T18" fmla="*/ 29 w 34"/>
                <a:gd name="T19" fmla="*/ 51 h 59"/>
                <a:gd name="T20" fmla="*/ 26 w 34"/>
                <a:gd name="T21" fmla="*/ 55 h 59"/>
                <a:gd name="T22" fmla="*/ 22 w 34"/>
                <a:gd name="T23" fmla="*/ 58 h 59"/>
                <a:gd name="T24" fmla="*/ 16 w 34"/>
                <a:gd name="T25" fmla="*/ 59 h 59"/>
                <a:gd name="T26" fmla="*/ 9 w 34"/>
                <a:gd name="T27" fmla="*/ 57 h 59"/>
                <a:gd name="T28" fmla="*/ 4 w 34"/>
                <a:gd name="T29" fmla="*/ 53 h 59"/>
                <a:gd name="T30" fmla="*/ 1 w 34"/>
                <a:gd name="T31" fmla="*/ 46 h 59"/>
                <a:gd name="T32" fmla="*/ 0 w 34"/>
                <a:gd name="T33" fmla="*/ 38 h 59"/>
                <a:gd name="T34" fmla="*/ 0 w 34"/>
                <a:gd name="T35" fmla="*/ 30 h 59"/>
                <a:gd name="T36" fmla="*/ 3 w 34"/>
                <a:gd name="T37" fmla="*/ 24 h 59"/>
                <a:gd name="T38" fmla="*/ 8 w 34"/>
                <a:gd name="T39" fmla="*/ 19 h 59"/>
                <a:gd name="T40" fmla="*/ 16 w 34"/>
                <a:gd name="T41" fmla="*/ 17 h 59"/>
                <a:gd name="T42" fmla="*/ 16 w 34"/>
                <a:gd name="T43" fmla="*/ 54 h 59"/>
                <a:gd name="T44" fmla="*/ 21 w 34"/>
                <a:gd name="T45" fmla="*/ 53 h 59"/>
                <a:gd name="T46" fmla="*/ 25 w 34"/>
                <a:gd name="T47" fmla="*/ 51 h 59"/>
                <a:gd name="T48" fmla="*/ 28 w 34"/>
                <a:gd name="T49" fmla="*/ 45 h 59"/>
                <a:gd name="T50" fmla="*/ 29 w 34"/>
                <a:gd name="T51" fmla="*/ 38 h 59"/>
                <a:gd name="T52" fmla="*/ 28 w 34"/>
                <a:gd name="T53" fmla="*/ 30 h 59"/>
                <a:gd name="T54" fmla="*/ 25 w 34"/>
                <a:gd name="T55" fmla="*/ 25 h 59"/>
                <a:gd name="T56" fmla="*/ 21 w 34"/>
                <a:gd name="T57" fmla="*/ 22 h 59"/>
                <a:gd name="T58" fmla="*/ 16 w 34"/>
                <a:gd name="T59" fmla="*/ 22 h 59"/>
                <a:gd name="T60" fmla="*/ 12 w 34"/>
                <a:gd name="T61" fmla="*/ 23 h 59"/>
                <a:gd name="T62" fmla="*/ 8 w 34"/>
                <a:gd name="T63" fmla="*/ 26 h 59"/>
                <a:gd name="T64" fmla="*/ 6 w 34"/>
                <a:gd name="T65" fmla="*/ 31 h 59"/>
                <a:gd name="T66" fmla="*/ 5 w 34"/>
                <a:gd name="T67" fmla="*/ 38 h 59"/>
                <a:gd name="T68" fmla="*/ 6 w 34"/>
                <a:gd name="T69" fmla="*/ 45 h 59"/>
                <a:gd name="T70" fmla="*/ 8 w 34"/>
                <a:gd name="T71" fmla="*/ 50 h 59"/>
                <a:gd name="T72" fmla="*/ 12 w 34"/>
                <a:gd name="T73" fmla="*/ 53 h 59"/>
                <a:gd name="T74" fmla="*/ 16 w 34"/>
                <a:gd name="T7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9">
                  <a:moveTo>
                    <a:pt x="16" y="17"/>
                  </a:moveTo>
                  <a:cubicBezTo>
                    <a:pt x="18" y="17"/>
                    <a:pt x="20" y="18"/>
                    <a:pt x="22" y="19"/>
                  </a:cubicBezTo>
                  <a:cubicBezTo>
                    <a:pt x="23" y="19"/>
                    <a:pt x="25" y="20"/>
                    <a:pt x="26" y="21"/>
                  </a:cubicBezTo>
                  <a:cubicBezTo>
                    <a:pt x="27" y="22"/>
                    <a:pt x="28" y="23"/>
                    <a:pt x="29" y="25"/>
                  </a:cubicBezTo>
                  <a:cubicBezTo>
                    <a:pt x="29" y="0"/>
                    <a:pt x="29" y="0"/>
                    <a:pt x="29" y="0"/>
                  </a:cubicBezTo>
                  <a:cubicBezTo>
                    <a:pt x="34" y="0"/>
                    <a:pt x="34" y="0"/>
                    <a:pt x="34" y="0"/>
                  </a:cubicBezTo>
                  <a:cubicBezTo>
                    <a:pt x="34" y="58"/>
                    <a:pt x="34" y="58"/>
                    <a:pt x="34" y="58"/>
                  </a:cubicBezTo>
                  <a:cubicBezTo>
                    <a:pt x="29" y="58"/>
                    <a:pt x="29" y="58"/>
                    <a:pt x="29" y="58"/>
                  </a:cubicBezTo>
                  <a:cubicBezTo>
                    <a:pt x="29" y="51"/>
                    <a:pt x="29" y="51"/>
                    <a:pt x="29" y="51"/>
                  </a:cubicBezTo>
                  <a:cubicBezTo>
                    <a:pt x="29" y="51"/>
                    <a:pt x="29" y="51"/>
                    <a:pt x="29" y="51"/>
                  </a:cubicBezTo>
                  <a:cubicBezTo>
                    <a:pt x="28" y="53"/>
                    <a:pt x="27" y="54"/>
                    <a:pt x="26" y="55"/>
                  </a:cubicBezTo>
                  <a:cubicBezTo>
                    <a:pt x="25" y="56"/>
                    <a:pt x="23" y="57"/>
                    <a:pt x="22" y="58"/>
                  </a:cubicBezTo>
                  <a:cubicBezTo>
                    <a:pt x="20" y="58"/>
                    <a:pt x="18" y="59"/>
                    <a:pt x="16" y="59"/>
                  </a:cubicBezTo>
                  <a:cubicBezTo>
                    <a:pt x="13" y="59"/>
                    <a:pt x="11" y="58"/>
                    <a:pt x="9" y="57"/>
                  </a:cubicBezTo>
                  <a:cubicBezTo>
                    <a:pt x="7" y="56"/>
                    <a:pt x="5" y="54"/>
                    <a:pt x="4" y="53"/>
                  </a:cubicBezTo>
                  <a:cubicBezTo>
                    <a:pt x="2" y="51"/>
                    <a:pt x="1" y="49"/>
                    <a:pt x="1" y="46"/>
                  </a:cubicBezTo>
                  <a:cubicBezTo>
                    <a:pt x="0" y="44"/>
                    <a:pt x="0" y="41"/>
                    <a:pt x="0" y="38"/>
                  </a:cubicBezTo>
                  <a:cubicBezTo>
                    <a:pt x="0" y="35"/>
                    <a:pt x="0" y="33"/>
                    <a:pt x="0" y="30"/>
                  </a:cubicBezTo>
                  <a:cubicBezTo>
                    <a:pt x="1" y="28"/>
                    <a:pt x="2" y="25"/>
                    <a:pt x="3" y="24"/>
                  </a:cubicBezTo>
                  <a:cubicBezTo>
                    <a:pt x="4" y="22"/>
                    <a:pt x="6" y="20"/>
                    <a:pt x="8" y="19"/>
                  </a:cubicBezTo>
                  <a:cubicBezTo>
                    <a:pt x="10" y="18"/>
                    <a:pt x="13" y="17"/>
                    <a:pt x="16" y="17"/>
                  </a:cubicBezTo>
                  <a:close/>
                  <a:moveTo>
                    <a:pt x="16" y="54"/>
                  </a:moveTo>
                  <a:cubicBezTo>
                    <a:pt x="18" y="54"/>
                    <a:pt x="20" y="54"/>
                    <a:pt x="21" y="53"/>
                  </a:cubicBezTo>
                  <a:cubicBezTo>
                    <a:pt x="23" y="53"/>
                    <a:pt x="24" y="52"/>
                    <a:pt x="25" y="51"/>
                  </a:cubicBezTo>
                  <a:cubicBezTo>
                    <a:pt x="26" y="49"/>
                    <a:pt x="27" y="48"/>
                    <a:pt x="28" y="45"/>
                  </a:cubicBezTo>
                  <a:cubicBezTo>
                    <a:pt x="28" y="43"/>
                    <a:pt x="29" y="41"/>
                    <a:pt x="29" y="38"/>
                  </a:cubicBezTo>
                  <a:cubicBezTo>
                    <a:pt x="29" y="35"/>
                    <a:pt x="28" y="32"/>
                    <a:pt x="28" y="30"/>
                  </a:cubicBezTo>
                  <a:cubicBezTo>
                    <a:pt x="27" y="28"/>
                    <a:pt x="26" y="26"/>
                    <a:pt x="25" y="25"/>
                  </a:cubicBezTo>
                  <a:cubicBezTo>
                    <a:pt x="24" y="24"/>
                    <a:pt x="22" y="23"/>
                    <a:pt x="21" y="22"/>
                  </a:cubicBezTo>
                  <a:cubicBezTo>
                    <a:pt x="19" y="22"/>
                    <a:pt x="18" y="22"/>
                    <a:pt x="16" y="22"/>
                  </a:cubicBezTo>
                  <a:cubicBezTo>
                    <a:pt x="15" y="22"/>
                    <a:pt x="13" y="22"/>
                    <a:pt x="12" y="23"/>
                  </a:cubicBezTo>
                  <a:cubicBezTo>
                    <a:pt x="10" y="23"/>
                    <a:pt x="9" y="24"/>
                    <a:pt x="8" y="26"/>
                  </a:cubicBezTo>
                  <a:cubicBezTo>
                    <a:pt x="7" y="27"/>
                    <a:pt x="6" y="29"/>
                    <a:pt x="6" y="31"/>
                  </a:cubicBezTo>
                  <a:cubicBezTo>
                    <a:pt x="5" y="33"/>
                    <a:pt x="5" y="35"/>
                    <a:pt x="5" y="38"/>
                  </a:cubicBezTo>
                  <a:cubicBezTo>
                    <a:pt x="5" y="41"/>
                    <a:pt x="5" y="43"/>
                    <a:pt x="6" y="45"/>
                  </a:cubicBezTo>
                  <a:cubicBezTo>
                    <a:pt x="6" y="47"/>
                    <a:pt x="7" y="49"/>
                    <a:pt x="8" y="50"/>
                  </a:cubicBezTo>
                  <a:cubicBezTo>
                    <a:pt x="9" y="52"/>
                    <a:pt x="10" y="53"/>
                    <a:pt x="12" y="53"/>
                  </a:cubicBezTo>
                  <a:cubicBezTo>
                    <a:pt x="13" y="54"/>
                    <a:pt x="15"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25">
              <a:extLst>
                <a:ext uri="{FF2B5EF4-FFF2-40B4-BE49-F238E27FC236}">
                  <a16:creationId xmlns:a16="http://schemas.microsoft.com/office/drawing/2014/main" id="{570B7FF9-3A76-489E-BB73-4381886D6A01}"/>
                </a:ext>
              </a:extLst>
            </p:cNvPr>
            <p:cNvSpPr>
              <a:spLocks noEditPoints="1"/>
            </p:cNvSpPr>
            <p:nvPr/>
          </p:nvSpPr>
          <p:spPr bwMode="auto">
            <a:xfrm>
              <a:off x="15797133" y="5245323"/>
              <a:ext cx="73313" cy="124903"/>
            </a:xfrm>
            <a:custGeom>
              <a:avLst/>
              <a:gdLst>
                <a:gd name="T0" fmla="*/ 34 w 34"/>
                <a:gd name="T1" fmla="*/ 1 h 58"/>
                <a:gd name="T2" fmla="*/ 34 w 34"/>
                <a:gd name="T3" fmla="*/ 38 h 58"/>
                <a:gd name="T4" fmla="*/ 33 w 34"/>
                <a:gd name="T5" fmla="*/ 46 h 58"/>
                <a:gd name="T6" fmla="*/ 29 w 34"/>
                <a:gd name="T7" fmla="*/ 52 h 58"/>
                <a:gd name="T8" fmla="*/ 23 w 34"/>
                <a:gd name="T9" fmla="*/ 56 h 58"/>
                <a:gd name="T10" fmla="*/ 15 w 34"/>
                <a:gd name="T11" fmla="*/ 58 h 58"/>
                <a:gd name="T12" fmla="*/ 10 w 34"/>
                <a:gd name="T13" fmla="*/ 57 h 58"/>
                <a:gd name="T14" fmla="*/ 5 w 34"/>
                <a:gd name="T15" fmla="*/ 56 h 58"/>
                <a:gd name="T16" fmla="*/ 1 w 34"/>
                <a:gd name="T17" fmla="*/ 55 h 58"/>
                <a:gd name="T18" fmla="*/ 2 w 34"/>
                <a:gd name="T19" fmla="*/ 50 h 58"/>
                <a:gd name="T20" fmla="*/ 6 w 34"/>
                <a:gd name="T21" fmla="*/ 52 h 58"/>
                <a:gd name="T22" fmla="*/ 10 w 34"/>
                <a:gd name="T23" fmla="*/ 53 h 58"/>
                <a:gd name="T24" fmla="*/ 15 w 34"/>
                <a:gd name="T25" fmla="*/ 53 h 58"/>
                <a:gd name="T26" fmla="*/ 21 w 34"/>
                <a:gd name="T27" fmla="*/ 52 h 58"/>
                <a:gd name="T28" fmla="*/ 25 w 34"/>
                <a:gd name="T29" fmla="*/ 50 h 58"/>
                <a:gd name="T30" fmla="*/ 27 w 34"/>
                <a:gd name="T31" fmla="*/ 47 h 58"/>
                <a:gd name="T32" fmla="*/ 28 w 34"/>
                <a:gd name="T33" fmla="*/ 43 h 58"/>
                <a:gd name="T34" fmla="*/ 29 w 34"/>
                <a:gd name="T35" fmla="*/ 40 h 58"/>
                <a:gd name="T36" fmla="*/ 29 w 34"/>
                <a:gd name="T37" fmla="*/ 38 h 58"/>
                <a:gd name="T38" fmla="*/ 29 w 34"/>
                <a:gd name="T39" fmla="*/ 33 h 58"/>
                <a:gd name="T40" fmla="*/ 26 w 34"/>
                <a:gd name="T41" fmla="*/ 37 h 58"/>
                <a:gd name="T42" fmla="*/ 22 w 34"/>
                <a:gd name="T43" fmla="*/ 40 h 58"/>
                <a:gd name="T44" fmla="*/ 16 w 34"/>
                <a:gd name="T45" fmla="*/ 41 h 58"/>
                <a:gd name="T46" fmla="*/ 10 w 34"/>
                <a:gd name="T47" fmla="*/ 39 h 58"/>
                <a:gd name="T48" fmla="*/ 4 w 34"/>
                <a:gd name="T49" fmla="*/ 36 h 58"/>
                <a:gd name="T50" fmla="*/ 1 w 34"/>
                <a:gd name="T51" fmla="*/ 29 h 58"/>
                <a:gd name="T52" fmla="*/ 0 w 34"/>
                <a:gd name="T53" fmla="*/ 21 h 58"/>
                <a:gd name="T54" fmla="*/ 4 w 34"/>
                <a:gd name="T55" fmla="*/ 6 h 58"/>
                <a:gd name="T56" fmla="*/ 16 w 34"/>
                <a:gd name="T57" fmla="*/ 0 h 58"/>
                <a:gd name="T58" fmla="*/ 22 w 34"/>
                <a:gd name="T59" fmla="*/ 1 h 58"/>
                <a:gd name="T60" fmla="*/ 26 w 34"/>
                <a:gd name="T61" fmla="*/ 3 h 58"/>
                <a:gd name="T62" fmla="*/ 29 w 34"/>
                <a:gd name="T63" fmla="*/ 6 h 58"/>
                <a:gd name="T64" fmla="*/ 30 w 34"/>
                <a:gd name="T65" fmla="*/ 1 h 58"/>
                <a:gd name="T66" fmla="*/ 34 w 34"/>
                <a:gd name="T67" fmla="*/ 1 h 58"/>
                <a:gd name="T68" fmla="*/ 17 w 34"/>
                <a:gd name="T69" fmla="*/ 37 h 58"/>
                <a:gd name="T70" fmla="*/ 22 w 34"/>
                <a:gd name="T71" fmla="*/ 35 h 58"/>
                <a:gd name="T72" fmla="*/ 26 w 34"/>
                <a:gd name="T73" fmla="*/ 32 h 58"/>
                <a:gd name="T74" fmla="*/ 28 w 34"/>
                <a:gd name="T75" fmla="*/ 27 h 58"/>
                <a:gd name="T76" fmla="*/ 29 w 34"/>
                <a:gd name="T77" fmla="*/ 20 h 58"/>
                <a:gd name="T78" fmla="*/ 28 w 34"/>
                <a:gd name="T79" fmla="*/ 14 h 58"/>
                <a:gd name="T80" fmla="*/ 26 w 34"/>
                <a:gd name="T81" fmla="*/ 9 h 58"/>
                <a:gd name="T82" fmla="*/ 23 w 34"/>
                <a:gd name="T83" fmla="*/ 6 h 58"/>
                <a:gd name="T84" fmla="*/ 17 w 34"/>
                <a:gd name="T85" fmla="*/ 5 h 58"/>
                <a:gd name="T86" fmla="*/ 11 w 34"/>
                <a:gd name="T87" fmla="*/ 6 h 58"/>
                <a:gd name="T88" fmla="*/ 8 w 34"/>
                <a:gd name="T89" fmla="*/ 10 h 58"/>
                <a:gd name="T90" fmla="*/ 6 w 34"/>
                <a:gd name="T91" fmla="*/ 15 h 58"/>
                <a:gd name="T92" fmla="*/ 5 w 34"/>
                <a:gd name="T93" fmla="*/ 21 h 58"/>
                <a:gd name="T94" fmla="*/ 6 w 34"/>
                <a:gd name="T95" fmla="*/ 26 h 58"/>
                <a:gd name="T96" fmla="*/ 8 w 34"/>
                <a:gd name="T97" fmla="*/ 32 h 58"/>
                <a:gd name="T98" fmla="*/ 11 w 34"/>
                <a:gd name="T99" fmla="*/ 35 h 58"/>
                <a:gd name="T100" fmla="*/ 17 w 34"/>
                <a:gd name="T101"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58">
                  <a:moveTo>
                    <a:pt x="34" y="1"/>
                  </a:moveTo>
                  <a:cubicBezTo>
                    <a:pt x="34" y="38"/>
                    <a:pt x="34" y="38"/>
                    <a:pt x="34" y="38"/>
                  </a:cubicBezTo>
                  <a:cubicBezTo>
                    <a:pt x="34" y="41"/>
                    <a:pt x="33" y="44"/>
                    <a:pt x="33" y="46"/>
                  </a:cubicBezTo>
                  <a:cubicBezTo>
                    <a:pt x="32" y="48"/>
                    <a:pt x="31" y="50"/>
                    <a:pt x="29" y="52"/>
                  </a:cubicBezTo>
                  <a:cubicBezTo>
                    <a:pt x="28" y="54"/>
                    <a:pt x="26" y="55"/>
                    <a:pt x="23" y="56"/>
                  </a:cubicBezTo>
                  <a:cubicBezTo>
                    <a:pt x="21" y="57"/>
                    <a:pt x="18" y="58"/>
                    <a:pt x="15" y="58"/>
                  </a:cubicBezTo>
                  <a:cubicBezTo>
                    <a:pt x="13" y="58"/>
                    <a:pt x="12" y="57"/>
                    <a:pt x="10" y="57"/>
                  </a:cubicBezTo>
                  <a:cubicBezTo>
                    <a:pt x="8" y="57"/>
                    <a:pt x="7" y="57"/>
                    <a:pt x="5" y="56"/>
                  </a:cubicBezTo>
                  <a:cubicBezTo>
                    <a:pt x="4" y="56"/>
                    <a:pt x="2" y="55"/>
                    <a:pt x="1" y="55"/>
                  </a:cubicBezTo>
                  <a:cubicBezTo>
                    <a:pt x="2" y="50"/>
                    <a:pt x="2" y="50"/>
                    <a:pt x="2" y="50"/>
                  </a:cubicBezTo>
                  <a:cubicBezTo>
                    <a:pt x="3" y="51"/>
                    <a:pt x="5" y="51"/>
                    <a:pt x="6" y="52"/>
                  </a:cubicBezTo>
                  <a:cubicBezTo>
                    <a:pt x="7" y="52"/>
                    <a:pt x="9" y="53"/>
                    <a:pt x="10" y="53"/>
                  </a:cubicBezTo>
                  <a:cubicBezTo>
                    <a:pt x="12" y="53"/>
                    <a:pt x="13" y="53"/>
                    <a:pt x="15" y="53"/>
                  </a:cubicBezTo>
                  <a:cubicBezTo>
                    <a:pt x="17" y="53"/>
                    <a:pt x="19" y="53"/>
                    <a:pt x="21" y="52"/>
                  </a:cubicBezTo>
                  <a:cubicBezTo>
                    <a:pt x="22" y="52"/>
                    <a:pt x="24" y="51"/>
                    <a:pt x="25" y="50"/>
                  </a:cubicBezTo>
                  <a:cubicBezTo>
                    <a:pt x="26" y="49"/>
                    <a:pt x="26" y="48"/>
                    <a:pt x="27" y="47"/>
                  </a:cubicBezTo>
                  <a:cubicBezTo>
                    <a:pt x="28" y="46"/>
                    <a:pt x="28" y="45"/>
                    <a:pt x="28" y="43"/>
                  </a:cubicBezTo>
                  <a:cubicBezTo>
                    <a:pt x="28" y="42"/>
                    <a:pt x="29" y="41"/>
                    <a:pt x="29" y="40"/>
                  </a:cubicBezTo>
                  <a:cubicBezTo>
                    <a:pt x="29" y="39"/>
                    <a:pt x="29" y="38"/>
                    <a:pt x="29" y="38"/>
                  </a:cubicBezTo>
                  <a:cubicBezTo>
                    <a:pt x="29" y="33"/>
                    <a:pt x="29" y="33"/>
                    <a:pt x="29" y="33"/>
                  </a:cubicBezTo>
                  <a:cubicBezTo>
                    <a:pt x="28" y="35"/>
                    <a:pt x="27" y="36"/>
                    <a:pt x="26" y="37"/>
                  </a:cubicBezTo>
                  <a:cubicBezTo>
                    <a:pt x="25" y="38"/>
                    <a:pt x="24" y="39"/>
                    <a:pt x="22" y="40"/>
                  </a:cubicBezTo>
                  <a:cubicBezTo>
                    <a:pt x="21" y="40"/>
                    <a:pt x="19" y="41"/>
                    <a:pt x="16" y="41"/>
                  </a:cubicBezTo>
                  <a:cubicBezTo>
                    <a:pt x="14" y="41"/>
                    <a:pt x="12" y="40"/>
                    <a:pt x="10" y="39"/>
                  </a:cubicBezTo>
                  <a:cubicBezTo>
                    <a:pt x="8" y="39"/>
                    <a:pt x="6" y="37"/>
                    <a:pt x="4" y="36"/>
                  </a:cubicBezTo>
                  <a:cubicBezTo>
                    <a:pt x="3" y="34"/>
                    <a:pt x="2" y="32"/>
                    <a:pt x="1" y="29"/>
                  </a:cubicBezTo>
                  <a:cubicBezTo>
                    <a:pt x="0" y="27"/>
                    <a:pt x="0" y="24"/>
                    <a:pt x="0" y="21"/>
                  </a:cubicBezTo>
                  <a:cubicBezTo>
                    <a:pt x="0" y="14"/>
                    <a:pt x="1" y="9"/>
                    <a:pt x="4" y="6"/>
                  </a:cubicBezTo>
                  <a:cubicBezTo>
                    <a:pt x="7" y="2"/>
                    <a:pt x="11" y="1"/>
                    <a:pt x="16" y="0"/>
                  </a:cubicBezTo>
                  <a:cubicBezTo>
                    <a:pt x="18" y="0"/>
                    <a:pt x="20" y="0"/>
                    <a:pt x="22" y="1"/>
                  </a:cubicBezTo>
                  <a:cubicBezTo>
                    <a:pt x="23" y="2"/>
                    <a:pt x="25" y="2"/>
                    <a:pt x="26" y="3"/>
                  </a:cubicBezTo>
                  <a:cubicBezTo>
                    <a:pt x="27" y="4"/>
                    <a:pt x="28" y="5"/>
                    <a:pt x="29" y="6"/>
                  </a:cubicBezTo>
                  <a:cubicBezTo>
                    <a:pt x="30" y="1"/>
                    <a:pt x="30" y="1"/>
                    <a:pt x="30" y="1"/>
                  </a:cubicBezTo>
                  <a:lnTo>
                    <a:pt x="34" y="1"/>
                  </a:lnTo>
                  <a:close/>
                  <a:moveTo>
                    <a:pt x="17" y="37"/>
                  </a:moveTo>
                  <a:cubicBezTo>
                    <a:pt x="19" y="37"/>
                    <a:pt x="21" y="36"/>
                    <a:pt x="22" y="35"/>
                  </a:cubicBezTo>
                  <a:cubicBezTo>
                    <a:pt x="23" y="34"/>
                    <a:pt x="25" y="33"/>
                    <a:pt x="26" y="32"/>
                  </a:cubicBezTo>
                  <a:cubicBezTo>
                    <a:pt x="27" y="30"/>
                    <a:pt x="27" y="29"/>
                    <a:pt x="28" y="27"/>
                  </a:cubicBezTo>
                  <a:cubicBezTo>
                    <a:pt x="29" y="25"/>
                    <a:pt x="29" y="23"/>
                    <a:pt x="29" y="20"/>
                  </a:cubicBezTo>
                  <a:cubicBezTo>
                    <a:pt x="29" y="18"/>
                    <a:pt x="29" y="16"/>
                    <a:pt x="28" y="14"/>
                  </a:cubicBezTo>
                  <a:cubicBezTo>
                    <a:pt x="28" y="12"/>
                    <a:pt x="27" y="11"/>
                    <a:pt x="26" y="9"/>
                  </a:cubicBezTo>
                  <a:cubicBezTo>
                    <a:pt x="25" y="8"/>
                    <a:pt x="24" y="7"/>
                    <a:pt x="23" y="6"/>
                  </a:cubicBezTo>
                  <a:cubicBezTo>
                    <a:pt x="21" y="5"/>
                    <a:pt x="19" y="5"/>
                    <a:pt x="17" y="5"/>
                  </a:cubicBezTo>
                  <a:cubicBezTo>
                    <a:pt x="15" y="5"/>
                    <a:pt x="13" y="5"/>
                    <a:pt x="11" y="6"/>
                  </a:cubicBezTo>
                  <a:cubicBezTo>
                    <a:pt x="10" y="7"/>
                    <a:pt x="9" y="8"/>
                    <a:pt x="8" y="10"/>
                  </a:cubicBezTo>
                  <a:cubicBezTo>
                    <a:pt x="7" y="11"/>
                    <a:pt x="6" y="13"/>
                    <a:pt x="6" y="15"/>
                  </a:cubicBezTo>
                  <a:cubicBezTo>
                    <a:pt x="5" y="17"/>
                    <a:pt x="5" y="19"/>
                    <a:pt x="5" y="21"/>
                  </a:cubicBezTo>
                  <a:cubicBezTo>
                    <a:pt x="5" y="23"/>
                    <a:pt x="5" y="25"/>
                    <a:pt x="6" y="26"/>
                  </a:cubicBezTo>
                  <a:cubicBezTo>
                    <a:pt x="6" y="28"/>
                    <a:pt x="7" y="30"/>
                    <a:pt x="8" y="32"/>
                  </a:cubicBezTo>
                  <a:cubicBezTo>
                    <a:pt x="9" y="33"/>
                    <a:pt x="10" y="34"/>
                    <a:pt x="11" y="35"/>
                  </a:cubicBezTo>
                  <a:cubicBezTo>
                    <a:pt x="13" y="36"/>
                    <a:pt x="15" y="37"/>
                    <a:pt x="1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26">
              <a:extLst>
                <a:ext uri="{FF2B5EF4-FFF2-40B4-BE49-F238E27FC236}">
                  <a16:creationId xmlns:a16="http://schemas.microsoft.com/office/drawing/2014/main" id="{4CEA201C-8B3E-4BDD-810C-65952AEF0F42}"/>
                </a:ext>
              </a:extLst>
            </p:cNvPr>
            <p:cNvSpPr>
              <a:spLocks noEditPoints="1"/>
            </p:cNvSpPr>
            <p:nvPr/>
          </p:nvSpPr>
          <p:spPr bwMode="auto">
            <a:xfrm>
              <a:off x="15887643" y="5245323"/>
              <a:ext cx="78743" cy="90509"/>
            </a:xfrm>
            <a:custGeom>
              <a:avLst/>
              <a:gdLst>
                <a:gd name="T0" fmla="*/ 19 w 37"/>
                <a:gd name="T1" fmla="*/ 0 h 42"/>
                <a:gd name="T2" fmla="*/ 25 w 37"/>
                <a:gd name="T3" fmla="*/ 1 h 42"/>
                <a:gd name="T4" fmla="*/ 31 w 37"/>
                <a:gd name="T5" fmla="*/ 4 h 42"/>
                <a:gd name="T6" fmla="*/ 35 w 37"/>
                <a:gd name="T7" fmla="*/ 11 h 42"/>
                <a:gd name="T8" fmla="*/ 37 w 37"/>
                <a:gd name="T9" fmla="*/ 21 h 42"/>
                <a:gd name="T10" fmla="*/ 35 w 37"/>
                <a:gd name="T11" fmla="*/ 31 h 42"/>
                <a:gd name="T12" fmla="*/ 31 w 37"/>
                <a:gd name="T13" fmla="*/ 38 h 42"/>
                <a:gd name="T14" fmla="*/ 25 w 37"/>
                <a:gd name="T15" fmla="*/ 41 h 42"/>
                <a:gd name="T16" fmla="*/ 19 w 37"/>
                <a:gd name="T17" fmla="*/ 42 h 42"/>
                <a:gd name="T18" fmla="*/ 13 w 37"/>
                <a:gd name="T19" fmla="*/ 41 h 42"/>
                <a:gd name="T20" fmla="*/ 7 w 37"/>
                <a:gd name="T21" fmla="*/ 38 h 42"/>
                <a:gd name="T22" fmla="*/ 2 w 37"/>
                <a:gd name="T23" fmla="*/ 31 h 42"/>
                <a:gd name="T24" fmla="*/ 0 w 37"/>
                <a:gd name="T25" fmla="*/ 21 h 42"/>
                <a:gd name="T26" fmla="*/ 2 w 37"/>
                <a:gd name="T27" fmla="*/ 11 h 42"/>
                <a:gd name="T28" fmla="*/ 7 w 37"/>
                <a:gd name="T29" fmla="*/ 4 h 42"/>
                <a:gd name="T30" fmla="*/ 13 w 37"/>
                <a:gd name="T31" fmla="*/ 1 h 42"/>
                <a:gd name="T32" fmla="*/ 19 w 37"/>
                <a:gd name="T33" fmla="*/ 0 h 42"/>
                <a:gd name="T34" fmla="*/ 19 w 37"/>
                <a:gd name="T35" fmla="*/ 38 h 42"/>
                <a:gd name="T36" fmla="*/ 29 w 37"/>
                <a:gd name="T37" fmla="*/ 33 h 42"/>
                <a:gd name="T38" fmla="*/ 32 w 37"/>
                <a:gd name="T39" fmla="*/ 21 h 42"/>
                <a:gd name="T40" fmla="*/ 31 w 37"/>
                <a:gd name="T41" fmla="*/ 14 h 42"/>
                <a:gd name="T42" fmla="*/ 29 w 37"/>
                <a:gd name="T43" fmla="*/ 9 h 42"/>
                <a:gd name="T44" fmla="*/ 24 w 37"/>
                <a:gd name="T45" fmla="*/ 6 h 42"/>
                <a:gd name="T46" fmla="*/ 19 w 37"/>
                <a:gd name="T47" fmla="*/ 5 h 42"/>
                <a:gd name="T48" fmla="*/ 13 w 37"/>
                <a:gd name="T49" fmla="*/ 6 h 42"/>
                <a:gd name="T50" fmla="*/ 9 w 37"/>
                <a:gd name="T51" fmla="*/ 9 h 42"/>
                <a:gd name="T52" fmla="*/ 7 w 37"/>
                <a:gd name="T53" fmla="*/ 14 h 42"/>
                <a:gd name="T54" fmla="*/ 6 w 37"/>
                <a:gd name="T55" fmla="*/ 21 h 42"/>
                <a:gd name="T56" fmla="*/ 7 w 37"/>
                <a:gd name="T57" fmla="*/ 28 h 42"/>
                <a:gd name="T58" fmla="*/ 9 w 37"/>
                <a:gd name="T59" fmla="*/ 33 h 42"/>
                <a:gd name="T60" fmla="*/ 13 w 37"/>
                <a:gd name="T61" fmla="*/ 36 h 42"/>
                <a:gd name="T62" fmla="*/ 19 w 37"/>
                <a:gd name="T6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19" y="0"/>
                  </a:moveTo>
                  <a:cubicBezTo>
                    <a:pt x="21" y="0"/>
                    <a:pt x="23" y="1"/>
                    <a:pt x="25" y="1"/>
                  </a:cubicBezTo>
                  <a:cubicBezTo>
                    <a:pt x="27" y="2"/>
                    <a:pt x="29" y="3"/>
                    <a:pt x="31" y="4"/>
                  </a:cubicBezTo>
                  <a:cubicBezTo>
                    <a:pt x="33" y="6"/>
                    <a:pt x="34" y="8"/>
                    <a:pt x="35" y="11"/>
                  </a:cubicBezTo>
                  <a:cubicBezTo>
                    <a:pt x="37" y="14"/>
                    <a:pt x="37" y="17"/>
                    <a:pt x="37" y="21"/>
                  </a:cubicBezTo>
                  <a:cubicBezTo>
                    <a:pt x="37" y="25"/>
                    <a:pt x="37" y="29"/>
                    <a:pt x="35" y="31"/>
                  </a:cubicBezTo>
                  <a:cubicBezTo>
                    <a:pt x="34" y="34"/>
                    <a:pt x="33" y="36"/>
                    <a:pt x="31" y="38"/>
                  </a:cubicBezTo>
                  <a:cubicBezTo>
                    <a:pt x="29" y="39"/>
                    <a:pt x="27" y="40"/>
                    <a:pt x="25" y="41"/>
                  </a:cubicBezTo>
                  <a:cubicBezTo>
                    <a:pt x="23" y="41"/>
                    <a:pt x="21" y="42"/>
                    <a:pt x="19" y="42"/>
                  </a:cubicBezTo>
                  <a:cubicBezTo>
                    <a:pt x="17" y="42"/>
                    <a:pt x="15" y="41"/>
                    <a:pt x="13" y="41"/>
                  </a:cubicBezTo>
                  <a:cubicBezTo>
                    <a:pt x="11" y="40"/>
                    <a:pt x="9" y="39"/>
                    <a:pt x="7" y="38"/>
                  </a:cubicBezTo>
                  <a:cubicBezTo>
                    <a:pt x="5" y="36"/>
                    <a:pt x="4" y="34"/>
                    <a:pt x="2" y="31"/>
                  </a:cubicBezTo>
                  <a:cubicBezTo>
                    <a:pt x="1" y="29"/>
                    <a:pt x="0" y="25"/>
                    <a:pt x="0" y="21"/>
                  </a:cubicBezTo>
                  <a:cubicBezTo>
                    <a:pt x="0" y="17"/>
                    <a:pt x="1" y="14"/>
                    <a:pt x="2" y="11"/>
                  </a:cubicBezTo>
                  <a:cubicBezTo>
                    <a:pt x="4" y="8"/>
                    <a:pt x="5" y="6"/>
                    <a:pt x="7" y="4"/>
                  </a:cubicBezTo>
                  <a:cubicBezTo>
                    <a:pt x="9" y="3"/>
                    <a:pt x="11" y="2"/>
                    <a:pt x="13" y="1"/>
                  </a:cubicBezTo>
                  <a:cubicBezTo>
                    <a:pt x="15" y="1"/>
                    <a:pt x="17" y="0"/>
                    <a:pt x="19" y="0"/>
                  </a:cubicBezTo>
                  <a:close/>
                  <a:moveTo>
                    <a:pt x="19" y="38"/>
                  </a:moveTo>
                  <a:cubicBezTo>
                    <a:pt x="23" y="37"/>
                    <a:pt x="26" y="36"/>
                    <a:pt x="29" y="33"/>
                  </a:cubicBezTo>
                  <a:cubicBezTo>
                    <a:pt x="31" y="30"/>
                    <a:pt x="32" y="26"/>
                    <a:pt x="32" y="21"/>
                  </a:cubicBezTo>
                  <a:cubicBezTo>
                    <a:pt x="32" y="19"/>
                    <a:pt x="32" y="16"/>
                    <a:pt x="31" y="14"/>
                  </a:cubicBezTo>
                  <a:cubicBezTo>
                    <a:pt x="30" y="12"/>
                    <a:pt x="30" y="11"/>
                    <a:pt x="29" y="9"/>
                  </a:cubicBezTo>
                  <a:cubicBezTo>
                    <a:pt x="27" y="8"/>
                    <a:pt x="26" y="7"/>
                    <a:pt x="24" y="6"/>
                  </a:cubicBezTo>
                  <a:cubicBezTo>
                    <a:pt x="23" y="5"/>
                    <a:pt x="21" y="5"/>
                    <a:pt x="19" y="5"/>
                  </a:cubicBezTo>
                  <a:cubicBezTo>
                    <a:pt x="17" y="5"/>
                    <a:pt x="15" y="5"/>
                    <a:pt x="13" y="6"/>
                  </a:cubicBezTo>
                  <a:cubicBezTo>
                    <a:pt x="11" y="7"/>
                    <a:pt x="10" y="8"/>
                    <a:pt x="9" y="9"/>
                  </a:cubicBezTo>
                  <a:cubicBezTo>
                    <a:pt x="8" y="11"/>
                    <a:pt x="7" y="12"/>
                    <a:pt x="7" y="14"/>
                  </a:cubicBezTo>
                  <a:cubicBezTo>
                    <a:pt x="6" y="16"/>
                    <a:pt x="6" y="19"/>
                    <a:pt x="6" y="21"/>
                  </a:cubicBezTo>
                  <a:cubicBezTo>
                    <a:pt x="6" y="24"/>
                    <a:pt x="6" y="26"/>
                    <a:pt x="7" y="28"/>
                  </a:cubicBezTo>
                  <a:cubicBezTo>
                    <a:pt x="7" y="30"/>
                    <a:pt x="8" y="32"/>
                    <a:pt x="9" y="33"/>
                  </a:cubicBezTo>
                  <a:cubicBezTo>
                    <a:pt x="10" y="34"/>
                    <a:pt x="11" y="36"/>
                    <a:pt x="13" y="36"/>
                  </a:cubicBezTo>
                  <a:cubicBezTo>
                    <a:pt x="15" y="37"/>
                    <a:pt x="17"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27">
              <a:extLst>
                <a:ext uri="{FF2B5EF4-FFF2-40B4-BE49-F238E27FC236}">
                  <a16:creationId xmlns:a16="http://schemas.microsoft.com/office/drawing/2014/main" id="{1ACEAC4E-E995-4BD1-AFAD-01CCE90CD75E}"/>
                </a:ext>
              </a:extLst>
            </p:cNvPr>
            <p:cNvSpPr>
              <a:spLocks noEditPoints="1"/>
            </p:cNvSpPr>
            <p:nvPr/>
          </p:nvSpPr>
          <p:spPr bwMode="auto">
            <a:xfrm>
              <a:off x="15979962" y="5245323"/>
              <a:ext cx="78743" cy="90509"/>
            </a:xfrm>
            <a:custGeom>
              <a:avLst/>
              <a:gdLst>
                <a:gd name="T0" fmla="*/ 19 w 37"/>
                <a:gd name="T1" fmla="*/ 0 h 42"/>
                <a:gd name="T2" fmla="*/ 25 w 37"/>
                <a:gd name="T3" fmla="*/ 1 h 42"/>
                <a:gd name="T4" fmla="*/ 31 w 37"/>
                <a:gd name="T5" fmla="*/ 4 h 42"/>
                <a:gd name="T6" fmla="*/ 35 w 37"/>
                <a:gd name="T7" fmla="*/ 11 h 42"/>
                <a:gd name="T8" fmla="*/ 37 w 37"/>
                <a:gd name="T9" fmla="*/ 21 h 42"/>
                <a:gd name="T10" fmla="*/ 35 w 37"/>
                <a:gd name="T11" fmla="*/ 31 h 42"/>
                <a:gd name="T12" fmla="*/ 31 w 37"/>
                <a:gd name="T13" fmla="*/ 38 h 42"/>
                <a:gd name="T14" fmla="*/ 25 w 37"/>
                <a:gd name="T15" fmla="*/ 41 h 42"/>
                <a:gd name="T16" fmla="*/ 19 w 37"/>
                <a:gd name="T17" fmla="*/ 42 h 42"/>
                <a:gd name="T18" fmla="*/ 13 w 37"/>
                <a:gd name="T19" fmla="*/ 41 h 42"/>
                <a:gd name="T20" fmla="*/ 7 w 37"/>
                <a:gd name="T21" fmla="*/ 38 h 42"/>
                <a:gd name="T22" fmla="*/ 2 w 37"/>
                <a:gd name="T23" fmla="*/ 31 h 42"/>
                <a:gd name="T24" fmla="*/ 0 w 37"/>
                <a:gd name="T25" fmla="*/ 21 h 42"/>
                <a:gd name="T26" fmla="*/ 2 w 37"/>
                <a:gd name="T27" fmla="*/ 11 h 42"/>
                <a:gd name="T28" fmla="*/ 7 w 37"/>
                <a:gd name="T29" fmla="*/ 4 h 42"/>
                <a:gd name="T30" fmla="*/ 13 w 37"/>
                <a:gd name="T31" fmla="*/ 1 h 42"/>
                <a:gd name="T32" fmla="*/ 19 w 37"/>
                <a:gd name="T33" fmla="*/ 0 h 42"/>
                <a:gd name="T34" fmla="*/ 19 w 37"/>
                <a:gd name="T35" fmla="*/ 38 h 42"/>
                <a:gd name="T36" fmla="*/ 29 w 37"/>
                <a:gd name="T37" fmla="*/ 33 h 42"/>
                <a:gd name="T38" fmla="*/ 32 w 37"/>
                <a:gd name="T39" fmla="*/ 21 h 42"/>
                <a:gd name="T40" fmla="*/ 31 w 37"/>
                <a:gd name="T41" fmla="*/ 14 h 42"/>
                <a:gd name="T42" fmla="*/ 28 w 37"/>
                <a:gd name="T43" fmla="*/ 9 h 42"/>
                <a:gd name="T44" fmla="*/ 24 w 37"/>
                <a:gd name="T45" fmla="*/ 6 h 42"/>
                <a:gd name="T46" fmla="*/ 19 w 37"/>
                <a:gd name="T47" fmla="*/ 5 h 42"/>
                <a:gd name="T48" fmla="*/ 13 w 37"/>
                <a:gd name="T49" fmla="*/ 6 h 42"/>
                <a:gd name="T50" fmla="*/ 9 w 37"/>
                <a:gd name="T51" fmla="*/ 9 h 42"/>
                <a:gd name="T52" fmla="*/ 7 w 37"/>
                <a:gd name="T53" fmla="*/ 14 h 42"/>
                <a:gd name="T54" fmla="*/ 6 w 37"/>
                <a:gd name="T55" fmla="*/ 21 h 42"/>
                <a:gd name="T56" fmla="*/ 7 w 37"/>
                <a:gd name="T57" fmla="*/ 28 h 42"/>
                <a:gd name="T58" fmla="*/ 9 w 37"/>
                <a:gd name="T59" fmla="*/ 33 h 42"/>
                <a:gd name="T60" fmla="*/ 13 w 37"/>
                <a:gd name="T61" fmla="*/ 36 h 42"/>
                <a:gd name="T62" fmla="*/ 19 w 37"/>
                <a:gd name="T6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19" y="0"/>
                  </a:moveTo>
                  <a:cubicBezTo>
                    <a:pt x="21" y="0"/>
                    <a:pt x="23" y="1"/>
                    <a:pt x="25" y="1"/>
                  </a:cubicBezTo>
                  <a:cubicBezTo>
                    <a:pt x="27" y="2"/>
                    <a:pt x="29" y="3"/>
                    <a:pt x="31" y="4"/>
                  </a:cubicBezTo>
                  <a:cubicBezTo>
                    <a:pt x="33" y="6"/>
                    <a:pt x="34" y="8"/>
                    <a:pt x="35" y="11"/>
                  </a:cubicBezTo>
                  <a:cubicBezTo>
                    <a:pt x="37" y="14"/>
                    <a:pt x="37" y="17"/>
                    <a:pt x="37" y="21"/>
                  </a:cubicBezTo>
                  <a:cubicBezTo>
                    <a:pt x="37" y="25"/>
                    <a:pt x="37" y="29"/>
                    <a:pt x="35" y="31"/>
                  </a:cubicBezTo>
                  <a:cubicBezTo>
                    <a:pt x="34" y="34"/>
                    <a:pt x="33" y="36"/>
                    <a:pt x="31" y="38"/>
                  </a:cubicBezTo>
                  <a:cubicBezTo>
                    <a:pt x="29" y="39"/>
                    <a:pt x="27" y="40"/>
                    <a:pt x="25" y="41"/>
                  </a:cubicBezTo>
                  <a:cubicBezTo>
                    <a:pt x="23" y="41"/>
                    <a:pt x="21" y="42"/>
                    <a:pt x="19" y="42"/>
                  </a:cubicBezTo>
                  <a:cubicBezTo>
                    <a:pt x="17" y="42"/>
                    <a:pt x="15" y="41"/>
                    <a:pt x="13" y="41"/>
                  </a:cubicBezTo>
                  <a:cubicBezTo>
                    <a:pt x="11" y="40"/>
                    <a:pt x="9" y="39"/>
                    <a:pt x="7" y="38"/>
                  </a:cubicBezTo>
                  <a:cubicBezTo>
                    <a:pt x="5" y="36"/>
                    <a:pt x="3" y="34"/>
                    <a:pt x="2" y="31"/>
                  </a:cubicBezTo>
                  <a:cubicBezTo>
                    <a:pt x="1" y="29"/>
                    <a:pt x="0" y="25"/>
                    <a:pt x="0" y="21"/>
                  </a:cubicBezTo>
                  <a:cubicBezTo>
                    <a:pt x="0" y="17"/>
                    <a:pt x="1" y="14"/>
                    <a:pt x="2" y="11"/>
                  </a:cubicBezTo>
                  <a:cubicBezTo>
                    <a:pt x="3" y="8"/>
                    <a:pt x="5" y="6"/>
                    <a:pt x="7" y="4"/>
                  </a:cubicBezTo>
                  <a:cubicBezTo>
                    <a:pt x="9" y="3"/>
                    <a:pt x="11" y="2"/>
                    <a:pt x="13" y="1"/>
                  </a:cubicBezTo>
                  <a:cubicBezTo>
                    <a:pt x="15" y="1"/>
                    <a:pt x="17" y="0"/>
                    <a:pt x="19" y="0"/>
                  </a:cubicBezTo>
                  <a:close/>
                  <a:moveTo>
                    <a:pt x="19" y="38"/>
                  </a:moveTo>
                  <a:cubicBezTo>
                    <a:pt x="23" y="37"/>
                    <a:pt x="26" y="36"/>
                    <a:pt x="29" y="33"/>
                  </a:cubicBezTo>
                  <a:cubicBezTo>
                    <a:pt x="31" y="30"/>
                    <a:pt x="32" y="26"/>
                    <a:pt x="32" y="21"/>
                  </a:cubicBezTo>
                  <a:cubicBezTo>
                    <a:pt x="32" y="19"/>
                    <a:pt x="32" y="16"/>
                    <a:pt x="31" y="14"/>
                  </a:cubicBezTo>
                  <a:cubicBezTo>
                    <a:pt x="30" y="12"/>
                    <a:pt x="30" y="11"/>
                    <a:pt x="28" y="9"/>
                  </a:cubicBezTo>
                  <a:cubicBezTo>
                    <a:pt x="27" y="8"/>
                    <a:pt x="26" y="7"/>
                    <a:pt x="24" y="6"/>
                  </a:cubicBezTo>
                  <a:cubicBezTo>
                    <a:pt x="23" y="5"/>
                    <a:pt x="21" y="5"/>
                    <a:pt x="19" y="5"/>
                  </a:cubicBezTo>
                  <a:cubicBezTo>
                    <a:pt x="17" y="5"/>
                    <a:pt x="15" y="5"/>
                    <a:pt x="13" y="6"/>
                  </a:cubicBezTo>
                  <a:cubicBezTo>
                    <a:pt x="11" y="7"/>
                    <a:pt x="10" y="8"/>
                    <a:pt x="9" y="9"/>
                  </a:cubicBezTo>
                  <a:cubicBezTo>
                    <a:pt x="8" y="11"/>
                    <a:pt x="7" y="12"/>
                    <a:pt x="7" y="14"/>
                  </a:cubicBezTo>
                  <a:cubicBezTo>
                    <a:pt x="6" y="16"/>
                    <a:pt x="6" y="19"/>
                    <a:pt x="6" y="21"/>
                  </a:cubicBezTo>
                  <a:cubicBezTo>
                    <a:pt x="6" y="24"/>
                    <a:pt x="6" y="26"/>
                    <a:pt x="7" y="28"/>
                  </a:cubicBezTo>
                  <a:cubicBezTo>
                    <a:pt x="7" y="30"/>
                    <a:pt x="8" y="32"/>
                    <a:pt x="9" y="33"/>
                  </a:cubicBezTo>
                  <a:cubicBezTo>
                    <a:pt x="10" y="34"/>
                    <a:pt x="11" y="36"/>
                    <a:pt x="13" y="36"/>
                  </a:cubicBezTo>
                  <a:cubicBezTo>
                    <a:pt x="15" y="37"/>
                    <a:pt x="17"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28">
              <a:extLst>
                <a:ext uri="{FF2B5EF4-FFF2-40B4-BE49-F238E27FC236}">
                  <a16:creationId xmlns:a16="http://schemas.microsoft.com/office/drawing/2014/main" id="{80F68ACC-B60A-4024-A0B4-CF65220B1D5B}"/>
                </a:ext>
              </a:extLst>
            </p:cNvPr>
            <p:cNvSpPr>
              <a:spLocks noEditPoints="1"/>
            </p:cNvSpPr>
            <p:nvPr/>
          </p:nvSpPr>
          <p:spPr bwMode="auto">
            <a:xfrm>
              <a:off x="16074092" y="5208214"/>
              <a:ext cx="72407" cy="127618"/>
            </a:xfrm>
            <a:custGeom>
              <a:avLst/>
              <a:gdLst>
                <a:gd name="T0" fmla="*/ 16 w 34"/>
                <a:gd name="T1" fmla="*/ 17 h 59"/>
                <a:gd name="T2" fmla="*/ 22 w 34"/>
                <a:gd name="T3" fmla="*/ 19 h 59"/>
                <a:gd name="T4" fmla="*/ 26 w 34"/>
                <a:gd name="T5" fmla="*/ 21 h 59"/>
                <a:gd name="T6" fmla="*/ 29 w 34"/>
                <a:gd name="T7" fmla="*/ 25 h 59"/>
                <a:gd name="T8" fmla="*/ 29 w 34"/>
                <a:gd name="T9" fmla="*/ 0 h 59"/>
                <a:gd name="T10" fmla="*/ 34 w 34"/>
                <a:gd name="T11" fmla="*/ 0 h 59"/>
                <a:gd name="T12" fmla="*/ 34 w 34"/>
                <a:gd name="T13" fmla="*/ 58 h 59"/>
                <a:gd name="T14" fmla="*/ 30 w 34"/>
                <a:gd name="T15" fmla="*/ 58 h 59"/>
                <a:gd name="T16" fmla="*/ 29 w 34"/>
                <a:gd name="T17" fmla="*/ 51 h 59"/>
                <a:gd name="T18" fmla="*/ 29 w 34"/>
                <a:gd name="T19" fmla="*/ 51 h 59"/>
                <a:gd name="T20" fmla="*/ 26 w 34"/>
                <a:gd name="T21" fmla="*/ 55 h 59"/>
                <a:gd name="T22" fmla="*/ 22 w 34"/>
                <a:gd name="T23" fmla="*/ 58 h 59"/>
                <a:gd name="T24" fmla="*/ 16 w 34"/>
                <a:gd name="T25" fmla="*/ 59 h 59"/>
                <a:gd name="T26" fmla="*/ 9 w 34"/>
                <a:gd name="T27" fmla="*/ 57 h 59"/>
                <a:gd name="T28" fmla="*/ 4 w 34"/>
                <a:gd name="T29" fmla="*/ 53 h 59"/>
                <a:gd name="T30" fmla="*/ 1 w 34"/>
                <a:gd name="T31" fmla="*/ 46 h 59"/>
                <a:gd name="T32" fmla="*/ 0 w 34"/>
                <a:gd name="T33" fmla="*/ 38 h 59"/>
                <a:gd name="T34" fmla="*/ 1 w 34"/>
                <a:gd name="T35" fmla="*/ 30 h 59"/>
                <a:gd name="T36" fmla="*/ 4 w 34"/>
                <a:gd name="T37" fmla="*/ 24 h 59"/>
                <a:gd name="T38" fmla="*/ 9 w 34"/>
                <a:gd name="T39" fmla="*/ 19 h 59"/>
                <a:gd name="T40" fmla="*/ 16 w 34"/>
                <a:gd name="T41" fmla="*/ 17 h 59"/>
                <a:gd name="T42" fmla="*/ 17 w 34"/>
                <a:gd name="T43" fmla="*/ 54 h 59"/>
                <a:gd name="T44" fmla="*/ 22 w 34"/>
                <a:gd name="T45" fmla="*/ 53 h 59"/>
                <a:gd name="T46" fmla="*/ 26 w 34"/>
                <a:gd name="T47" fmla="*/ 51 h 59"/>
                <a:gd name="T48" fmla="*/ 28 w 34"/>
                <a:gd name="T49" fmla="*/ 45 h 59"/>
                <a:gd name="T50" fmla="*/ 29 w 34"/>
                <a:gd name="T51" fmla="*/ 38 h 59"/>
                <a:gd name="T52" fmla="*/ 28 w 34"/>
                <a:gd name="T53" fmla="*/ 30 h 59"/>
                <a:gd name="T54" fmla="*/ 25 w 34"/>
                <a:gd name="T55" fmla="*/ 25 h 59"/>
                <a:gd name="T56" fmla="*/ 21 w 34"/>
                <a:gd name="T57" fmla="*/ 22 h 59"/>
                <a:gd name="T58" fmla="*/ 17 w 34"/>
                <a:gd name="T59" fmla="*/ 22 h 59"/>
                <a:gd name="T60" fmla="*/ 12 w 34"/>
                <a:gd name="T61" fmla="*/ 23 h 59"/>
                <a:gd name="T62" fmla="*/ 9 w 34"/>
                <a:gd name="T63" fmla="*/ 26 h 59"/>
                <a:gd name="T64" fmla="*/ 6 w 34"/>
                <a:gd name="T65" fmla="*/ 31 h 59"/>
                <a:gd name="T66" fmla="*/ 5 w 34"/>
                <a:gd name="T67" fmla="*/ 38 h 59"/>
                <a:gd name="T68" fmla="*/ 6 w 34"/>
                <a:gd name="T69" fmla="*/ 45 h 59"/>
                <a:gd name="T70" fmla="*/ 9 w 34"/>
                <a:gd name="T71" fmla="*/ 50 h 59"/>
                <a:gd name="T72" fmla="*/ 12 w 34"/>
                <a:gd name="T73" fmla="*/ 53 h 59"/>
                <a:gd name="T74" fmla="*/ 17 w 34"/>
                <a:gd name="T7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9">
                  <a:moveTo>
                    <a:pt x="16" y="17"/>
                  </a:moveTo>
                  <a:cubicBezTo>
                    <a:pt x="19" y="17"/>
                    <a:pt x="21" y="18"/>
                    <a:pt x="22" y="19"/>
                  </a:cubicBezTo>
                  <a:cubicBezTo>
                    <a:pt x="24" y="19"/>
                    <a:pt x="25" y="20"/>
                    <a:pt x="26" y="21"/>
                  </a:cubicBezTo>
                  <a:cubicBezTo>
                    <a:pt x="27" y="22"/>
                    <a:pt x="28" y="23"/>
                    <a:pt x="29" y="25"/>
                  </a:cubicBezTo>
                  <a:cubicBezTo>
                    <a:pt x="29" y="0"/>
                    <a:pt x="29" y="0"/>
                    <a:pt x="29" y="0"/>
                  </a:cubicBezTo>
                  <a:cubicBezTo>
                    <a:pt x="34" y="0"/>
                    <a:pt x="34" y="0"/>
                    <a:pt x="34" y="0"/>
                  </a:cubicBezTo>
                  <a:cubicBezTo>
                    <a:pt x="34" y="58"/>
                    <a:pt x="34" y="58"/>
                    <a:pt x="34" y="58"/>
                  </a:cubicBezTo>
                  <a:cubicBezTo>
                    <a:pt x="30" y="58"/>
                    <a:pt x="30" y="58"/>
                    <a:pt x="30" y="58"/>
                  </a:cubicBezTo>
                  <a:cubicBezTo>
                    <a:pt x="29" y="51"/>
                    <a:pt x="29" y="51"/>
                    <a:pt x="29" y="51"/>
                  </a:cubicBezTo>
                  <a:cubicBezTo>
                    <a:pt x="29" y="51"/>
                    <a:pt x="29" y="51"/>
                    <a:pt x="29" y="51"/>
                  </a:cubicBezTo>
                  <a:cubicBezTo>
                    <a:pt x="29" y="53"/>
                    <a:pt x="28" y="54"/>
                    <a:pt x="26" y="55"/>
                  </a:cubicBezTo>
                  <a:cubicBezTo>
                    <a:pt x="25" y="56"/>
                    <a:pt x="24" y="57"/>
                    <a:pt x="22" y="58"/>
                  </a:cubicBezTo>
                  <a:cubicBezTo>
                    <a:pt x="21" y="58"/>
                    <a:pt x="19" y="59"/>
                    <a:pt x="16" y="59"/>
                  </a:cubicBezTo>
                  <a:cubicBezTo>
                    <a:pt x="14" y="59"/>
                    <a:pt x="11" y="58"/>
                    <a:pt x="9" y="57"/>
                  </a:cubicBezTo>
                  <a:cubicBezTo>
                    <a:pt x="7" y="56"/>
                    <a:pt x="6" y="54"/>
                    <a:pt x="4" y="53"/>
                  </a:cubicBezTo>
                  <a:cubicBezTo>
                    <a:pt x="3" y="51"/>
                    <a:pt x="2" y="49"/>
                    <a:pt x="1" y="46"/>
                  </a:cubicBezTo>
                  <a:cubicBezTo>
                    <a:pt x="0" y="44"/>
                    <a:pt x="0" y="41"/>
                    <a:pt x="0" y="38"/>
                  </a:cubicBezTo>
                  <a:cubicBezTo>
                    <a:pt x="0" y="35"/>
                    <a:pt x="0" y="33"/>
                    <a:pt x="1" y="30"/>
                  </a:cubicBezTo>
                  <a:cubicBezTo>
                    <a:pt x="2" y="28"/>
                    <a:pt x="2" y="25"/>
                    <a:pt x="4" y="24"/>
                  </a:cubicBezTo>
                  <a:cubicBezTo>
                    <a:pt x="5" y="22"/>
                    <a:pt x="7" y="20"/>
                    <a:pt x="9" y="19"/>
                  </a:cubicBezTo>
                  <a:cubicBezTo>
                    <a:pt x="11" y="18"/>
                    <a:pt x="13" y="17"/>
                    <a:pt x="16" y="17"/>
                  </a:cubicBezTo>
                  <a:close/>
                  <a:moveTo>
                    <a:pt x="17" y="54"/>
                  </a:moveTo>
                  <a:cubicBezTo>
                    <a:pt x="19" y="54"/>
                    <a:pt x="20" y="54"/>
                    <a:pt x="22" y="53"/>
                  </a:cubicBezTo>
                  <a:cubicBezTo>
                    <a:pt x="23" y="53"/>
                    <a:pt x="25" y="52"/>
                    <a:pt x="26" y="51"/>
                  </a:cubicBezTo>
                  <a:cubicBezTo>
                    <a:pt x="27" y="49"/>
                    <a:pt x="28" y="48"/>
                    <a:pt x="28" y="45"/>
                  </a:cubicBezTo>
                  <a:cubicBezTo>
                    <a:pt x="29" y="43"/>
                    <a:pt x="29" y="41"/>
                    <a:pt x="29" y="38"/>
                  </a:cubicBezTo>
                  <a:cubicBezTo>
                    <a:pt x="29" y="35"/>
                    <a:pt x="29" y="32"/>
                    <a:pt x="28" y="30"/>
                  </a:cubicBezTo>
                  <a:cubicBezTo>
                    <a:pt x="28" y="28"/>
                    <a:pt x="27" y="26"/>
                    <a:pt x="25" y="25"/>
                  </a:cubicBezTo>
                  <a:cubicBezTo>
                    <a:pt x="24" y="24"/>
                    <a:pt x="23" y="23"/>
                    <a:pt x="21" y="22"/>
                  </a:cubicBezTo>
                  <a:cubicBezTo>
                    <a:pt x="20" y="22"/>
                    <a:pt x="18" y="22"/>
                    <a:pt x="17" y="22"/>
                  </a:cubicBezTo>
                  <a:cubicBezTo>
                    <a:pt x="15" y="22"/>
                    <a:pt x="14" y="22"/>
                    <a:pt x="12" y="23"/>
                  </a:cubicBezTo>
                  <a:cubicBezTo>
                    <a:pt x="11" y="23"/>
                    <a:pt x="10" y="24"/>
                    <a:pt x="9" y="26"/>
                  </a:cubicBezTo>
                  <a:cubicBezTo>
                    <a:pt x="8" y="27"/>
                    <a:pt x="7" y="29"/>
                    <a:pt x="6" y="31"/>
                  </a:cubicBezTo>
                  <a:cubicBezTo>
                    <a:pt x="6" y="33"/>
                    <a:pt x="5" y="35"/>
                    <a:pt x="5" y="38"/>
                  </a:cubicBezTo>
                  <a:cubicBezTo>
                    <a:pt x="5" y="41"/>
                    <a:pt x="6" y="43"/>
                    <a:pt x="6" y="45"/>
                  </a:cubicBezTo>
                  <a:cubicBezTo>
                    <a:pt x="7" y="47"/>
                    <a:pt x="8" y="49"/>
                    <a:pt x="9" y="50"/>
                  </a:cubicBezTo>
                  <a:cubicBezTo>
                    <a:pt x="10" y="52"/>
                    <a:pt x="11" y="53"/>
                    <a:pt x="12" y="53"/>
                  </a:cubicBezTo>
                  <a:cubicBezTo>
                    <a:pt x="14" y="54"/>
                    <a:pt x="15" y="54"/>
                    <a:pt x="1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9">
              <a:extLst>
                <a:ext uri="{FF2B5EF4-FFF2-40B4-BE49-F238E27FC236}">
                  <a16:creationId xmlns:a16="http://schemas.microsoft.com/office/drawing/2014/main" id="{AB2EB843-3095-4995-A3BE-0FB261732C79}"/>
                </a:ext>
              </a:extLst>
            </p:cNvPr>
            <p:cNvSpPr>
              <a:spLocks/>
            </p:cNvSpPr>
            <p:nvPr/>
          </p:nvSpPr>
          <p:spPr bwMode="auto">
            <a:xfrm>
              <a:off x="16166411" y="5245323"/>
              <a:ext cx="55211" cy="90509"/>
            </a:xfrm>
            <a:custGeom>
              <a:avLst/>
              <a:gdLst>
                <a:gd name="T0" fmla="*/ 23 w 26"/>
                <a:gd name="T1" fmla="*/ 8 h 42"/>
                <a:gd name="T2" fmla="*/ 18 w 26"/>
                <a:gd name="T3" fmla="*/ 5 h 42"/>
                <a:gd name="T4" fmla="*/ 13 w 26"/>
                <a:gd name="T5" fmla="*/ 5 h 42"/>
                <a:gd name="T6" fmla="*/ 8 w 26"/>
                <a:gd name="T7" fmla="*/ 6 h 42"/>
                <a:gd name="T8" fmla="*/ 6 w 26"/>
                <a:gd name="T9" fmla="*/ 11 h 42"/>
                <a:gd name="T10" fmla="*/ 7 w 26"/>
                <a:gd name="T11" fmla="*/ 13 h 42"/>
                <a:gd name="T12" fmla="*/ 9 w 26"/>
                <a:gd name="T13" fmla="*/ 15 h 42"/>
                <a:gd name="T14" fmla="*/ 11 w 26"/>
                <a:gd name="T15" fmla="*/ 17 h 42"/>
                <a:gd name="T16" fmla="*/ 15 w 26"/>
                <a:gd name="T17" fmla="*/ 18 h 42"/>
                <a:gd name="T18" fmla="*/ 19 w 26"/>
                <a:gd name="T19" fmla="*/ 20 h 42"/>
                <a:gd name="T20" fmla="*/ 22 w 26"/>
                <a:gd name="T21" fmla="*/ 22 h 42"/>
                <a:gd name="T22" fmla="*/ 25 w 26"/>
                <a:gd name="T23" fmla="*/ 25 h 42"/>
                <a:gd name="T24" fmla="*/ 26 w 26"/>
                <a:gd name="T25" fmla="*/ 30 h 42"/>
                <a:gd name="T26" fmla="*/ 25 w 26"/>
                <a:gd name="T27" fmla="*/ 35 h 42"/>
                <a:gd name="T28" fmla="*/ 22 w 26"/>
                <a:gd name="T29" fmla="*/ 39 h 42"/>
                <a:gd name="T30" fmla="*/ 18 w 26"/>
                <a:gd name="T31" fmla="*/ 41 h 42"/>
                <a:gd name="T32" fmla="*/ 13 w 26"/>
                <a:gd name="T33" fmla="*/ 42 h 42"/>
                <a:gd name="T34" fmla="*/ 6 w 26"/>
                <a:gd name="T35" fmla="*/ 40 h 42"/>
                <a:gd name="T36" fmla="*/ 0 w 26"/>
                <a:gd name="T37" fmla="*/ 36 h 42"/>
                <a:gd name="T38" fmla="*/ 1 w 26"/>
                <a:gd name="T39" fmla="*/ 32 h 42"/>
                <a:gd name="T40" fmla="*/ 7 w 26"/>
                <a:gd name="T41" fmla="*/ 36 h 42"/>
                <a:gd name="T42" fmla="*/ 13 w 26"/>
                <a:gd name="T43" fmla="*/ 37 h 42"/>
                <a:gd name="T44" fmla="*/ 19 w 26"/>
                <a:gd name="T45" fmla="*/ 36 h 42"/>
                <a:gd name="T46" fmla="*/ 21 w 26"/>
                <a:gd name="T47" fmla="*/ 31 h 42"/>
                <a:gd name="T48" fmla="*/ 20 w 26"/>
                <a:gd name="T49" fmla="*/ 28 h 42"/>
                <a:gd name="T50" fmla="*/ 18 w 26"/>
                <a:gd name="T51" fmla="*/ 26 h 42"/>
                <a:gd name="T52" fmla="*/ 16 w 26"/>
                <a:gd name="T53" fmla="*/ 24 h 42"/>
                <a:gd name="T54" fmla="*/ 12 w 26"/>
                <a:gd name="T55" fmla="*/ 23 h 42"/>
                <a:gd name="T56" fmla="*/ 8 w 26"/>
                <a:gd name="T57" fmla="*/ 21 h 42"/>
                <a:gd name="T58" fmla="*/ 5 w 26"/>
                <a:gd name="T59" fmla="*/ 19 h 42"/>
                <a:gd name="T60" fmla="*/ 2 w 26"/>
                <a:gd name="T61" fmla="*/ 16 h 42"/>
                <a:gd name="T62" fmla="*/ 1 w 26"/>
                <a:gd name="T63" fmla="*/ 11 h 42"/>
                <a:gd name="T64" fmla="*/ 2 w 26"/>
                <a:gd name="T65" fmla="*/ 6 h 42"/>
                <a:gd name="T66" fmla="*/ 5 w 26"/>
                <a:gd name="T67" fmla="*/ 3 h 42"/>
                <a:gd name="T68" fmla="*/ 9 w 26"/>
                <a:gd name="T69" fmla="*/ 1 h 42"/>
                <a:gd name="T70" fmla="*/ 14 w 26"/>
                <a:gd name="T71" fmla="*/ 0 h 42"/>
                <a:gd name="T72" fmla="*/ 19 w 26"/>
                <a:gd name="T73" fmla="*/ 1 h 42"/>
                <a:gd name="T74" fmla="*/ 25 w 26"/>
                <a:gd name="T75" fmla="*/ 4 h 42"/>
                <a:gd name="T76" fmla="*/ 23 w 26"/>
                <a:gd name="T7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42">
                  <a:moveTo>
                    <a:pt x="23" y="8"/>
                  </a:moveTo>
                  <a:cubicBezTo>
                    <a:pt x="21" y="7"/>
                    <a:pt x="20" y="6"/>
                    <a:pt x="18" y="5"/>
                  </a:cubicBezTo>
                  <a:cubicBezTo>
                    <a:pt x="16" y="5"/>
                    <a:pt x="15" y="5"/>
                    <a:pt x="13" y="5"/>
                  </a:cubicBezTo>
                  <a:cubicBezTo>
                    <a:pt x="11" y="5"/>
                    <a:pt x="9" y="5"/>
                    <a:pt x="8" y="6"/>
                  </a:cubicBezTo>
                  <a:cubicBezTo>
                    <a:pt x="7" y="7"/>
                    <a:pt x="6" y="9"/>
                    <a:pt x="6" y="11"/>
                  </a:cubicBezTo>
                  <a:cubicBezTo>
                    <a:pt x="6" y="12"/>
                    <a:pt x="7" y="13"/>
                    <a:pt x="7" y="13"/>
                  </a:cubicBezTo>
                  <a:cubicBezTo>
                    <a:pt x="7" y="14"/>
                    <a:pt x="8" y="15"/>
                    <a:pt x="9" y="15"/>
                  </a:cubicBezTo>
                  <a:cubicBezTo>
                    <a:pt x="10" y="16"/>
                    <a:pt x="10" y="16"/>
                    <a:pt x="11" y="17"/>
                  </a:cubicBezTo>
                  <a:cubicBezTo>
                    <a:pt x="12" y="17"/>
                    <a:pt x="14" y="18"/>
                    <a:pt x="15" y="18"/>
                  </a:cubicBezTo>
                  <a:cubicBezTo>
                    <a:pt x="16" y="19"/>
                    <a:pt x="17" y="19"/>
                    <a:pt x="19" y="20"/>
                  </a:cubicBezTo>
                  <a:cubicBezTo>
                    <a:pt x="20" y="20"/>
                    <a:pt x="21" y="21"/>
                    <a:pt x="22" y="22"/>
                  </a:cubicBezTo>
                  <a:cubicBezTo>
                    <a:pt x="24" y="23"/>
                    <a:pt x="24" y="24"/>
                    <a:pt x="25" y="25"/>
                  </a:cubicBezTo>
                  <a:cubicBezTo>
                    <a:pt x="26" y="27"/>
                    <a:pt x="26" y="28"/>
                    <a:pt x="26" y="30"/>
                  </a:cubicBezTo>
                  <a:cubicBezTo>
                    <a:pt x="26" y="32"/>
                    <a:pt x="26" y="34"/>
                    <a:pt x="25" y="35"/>
                  </a:cubicBezTo>
                  <a:cubicBezTo>
                    <a:pt x="24" y="37"/>
                    <a:pt x="23" y="38"/>
                    <a:pt x="22" y="39"/>
                  </a:cubicBezTo>
                  <a:cubicBezTo>
                    <a:pt x="21" y="40"/>
                    <a:pt x="20" y="41"/>
                    <a:pt x="18" y="41"/>
                  </a:cubicBezTo>
                  <a:cubicBezTo>
                    <a:pt x="16" y="41"/>
                    <a:pt x="15" y="42"/>
                    <a:pt x="13" y="42"/>
                  </a:cubicBezTo>
                  <a:cubicBezTo>
                    <a:pt x="11" y="42"/>
                    <a:pt x="8" y="41"/>
                    <a:pt x="6" y="40"/>
                  </a:cubicBezTo>
                  <a:cubicBezTo>
                    <a:pt x="3" y="39"/>
                    <a:pt x="1" y="38"/>
                    <a:pt x="0" y="36"/>
                  </a:cubicBezTo>
                  <a:cubicBezTo>
                    <a:pt x="1" y="32"/>
                    <a:pt x="1" y="32"/>
                    <a:pt x="1" y="32"/>
                  </a:cubicBezTo>
                  <a:cubicBezTo>
                    <a:pt x="3" y="34"/>
                    <a:pt x="5" y="35"/>
                    <a:pt x="7" y="36"/>
                  </a:cubicBezTo>
                  <a:cubicBezTo>
                    <a:pt x="9" y="37"/>
                    <a:pt x="11" y="37"/>
                    <a:pt x="13" y="37"/>
                  </a:cubicBezTo>
                  <a:cubicBezTo>
                    <a:pt x="15" y="37"/>
                    <a:pt x="17" y="37"/>
                    <a:pt x="19" y="36"/>
                  </a:cubicBezTo>
                  <a:cubicBezTo>
                    <a:pt x="20" y="35"/>
                    <a:pt x="21" y="33"/>
                    <a:pt x="21" y="31"/>
                  </a:cubicBezTo>
                  <a:cubicBezTo>
                    <a:pt x="21" y="30"/>
                    <a:pt x="21" y="29"/>
                    <a:pt x="20" y="28"/>
                  </a:cubicBezTo>
                  <a:cubicBezTo>
                    <a:pt x="20" y="27"/>
                    <a:pt x="19" y="26"/>
                    <a:pt x="18" y="26"/>
                  </a:cubicBezTo>
                  <a:cubicBezTo>
                    <a:pt x="18" y="25"/>
                    <a:pt x="17" y="25"/>
                    <a:pt x="16" y="24"/>
                  </a:cubicBezTo>
                  <a:cubicBezTo>
                    <a:pt x="15" y="24"/>
                    <a:pt x="13" y="23"/>
                    <a:pt x="12" y="23"/>
                  </a:cubicBezTo>
                  <a:cubicBezTo>
                    <a:pt x="11" y="22"/>
                    <a:pt x="10" y="22"/>
                    <a:pt x="8" y="21"/>
                  </a:cubicBezTo>
                  <a:cubicBezTo>
                    <a:pt x="7" y="21"/>
                    <a:pt x="6" y="20"/>
                    <a:pt x="5" y="19"/>
                  </a:cubicBezTo>
                  <a:cubicBezTo>
                    <a:pt x="3" y="18"/>
                    <a:pt x="3" y="17"/>
                    <a:pt x="2" y="16"/>
                  </a:cubicBezTo>
                  <a:cubicBezTo>
                    <a:pt x="1" y="15"/>
                    <a:pt x="1" y="13"/>
                    <a:pt x="1" y="11"/>
                  </a:cubicBezTo>
                  <a:cubicBezTo>
                    <a:pt x="1" y="9"/>
                    <a:pt x="1" y="8"/>
                    <a:pt x="2" y="6"/>
                  </a:cubicBezTo>
                  <a:cubicBezTo>
                    <a:pt x="3" y="5"/>
                    <a:pt x="4" y="4"/>
                    <a:pt x="5" y="3"/>
                  </a:cubicBezTo>
                  <a:cubicBezTo>
                    <a:pt x="6" y="2"/>
                    <a:pt x="7" y="1"/>
                    <a:pt x="9" y="1"/>
                  </a:cubicBezTo>
                  <a:cubicBezTo>
                    <a:pt x="10" y="1"/>
                    <a:pt x="12" y="0"/>
                    <a:pt x="14" y="0"/>
                  </a:cubicBezTo>
                  <a:cubicBezTo>
                    <a:pt x="16" y="0"/>
                    <a:pt x="18" y="1"/>
                    <a:pt x="19" y="1"/>
                  </a:cubicBezTo>
                  <a:cubicBezTo>
                    <a:pt x="21" y="2"/>
                    <a:pt x="23" y="3"/>
                    <a:pt x="25" y="4"/>
                  </a:cubicBez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30">
              <a:extLst>
                <a:ext uri="{FF2B5EF4-FFF2-40B4-BE49-F238E27FC236}">
                  <a16:creationId xmlns:a16="http://schemas.microsoft.com/office/drawing/2014/main" id="{E0F71010-BEFA-4C3C-A823-C0FED7DE72A0}"/>
                </a:ext>
              </a:extLst>
            </p:cNvPr>
            <p:cNvSpPr>
              <a:spLocks noEditPoints="1"/>
            </p:cNvSpPr>
            <p:nvPr/>
          </p:nvSpPr>
          <p:spPr bwMode="auto">
            <a:xfrm>
              <a:off x="14268432" y="4954788"/>
              <a:ext cx="379234" cy="379234"/>
            </a:xfrm>
            <a:custGeom>
              <a:avLst/>
              <a:gdLst>
                <a:gd name="T0" fmla="*/ 177 w 177"/>
                <a:gd name="T1" fmla="*/ 171 h 175"/>
                <a:gd name="T2" fmla="*/ 174 w 177"/>
                <a:gd name="T3" fmla="*/ 175 h 175"/>
                <a:gd name="T4" fmla="*/ 110 w 177"/>
                <a:gd name="T5" fmla="*/ 175 h 175"/>
                <a:gd name="T6" fmla="*/ 107 w 177"/>
                <a:gd name="T7" fmla="*/ 171 h 175"/>
                <a:gd name="T8" fmla="*/ 110 w 177"/>
                <a:gd name="T9" fmla="*/ 168 h 175"/>
                <a:gd name="T10" fmla="*/ 124 w 177"/>
                <a:gd name="T11" fmla="*/ 168 h 175"/>
                <a:gd name="T12" fmla="*/ 111 w 177"/>
                <a:gd name="T13" fmla="*/ 125 h 175"/>
                <a:gd name="T14" fmla="*/ 38 w 177"/>
                <a:gd name="T15" fmla="*/ 125 h 175"/>
                <a:gd name="T16" fmla="*/ 25 w 177"/>
                <a:gd name="T17" fmla="*/ 168 h 175"/>
                <a:gd name="T18" fmla="*/ 41 w 177"/>
                <a:gd name="T19" fmla="*/ 168 h 175"/>
                <a:gd name="T20" fmla="*/ 45 w 177"/>
                <a:gd name="T21" fmla="*/ 171 h 175"/>
                <a:gd name="T22" fmla="*/ 41 w 177"/>
                <a:gd name="T23" fmla="*/ 175 h 175"/>
                <a:gd name="T24" fmla="*/ 3 w 177"/>
                <a:gd name="T25" fmla="*/ 175 h 175"/>
                <a:gd name="T26" fmla="*/ 0 w 177"/>
                <a:gd name="T27" fmla="*/ 171 h 175"/>
                <a:gd name="T28" fmla="*/ 3 w 177"/>
                <a:gd name="T29" fmla="*/ 168 h 175"/>
                <a:gd name="T30" fmla="*/ 17 w 177"/>
                <a:gd name="T31" fmla="*/ 168 h 175"/>
                <a:gd name="T32" fmla="*/ 69 w 177"/>
                <a:gd name="T33" fmla="*/ 7 h 175"/>
                <a:gd name="T34" fmla="*/ 54 w 177"/>
                <a:gd name="T35" fmla="*/ 7 h 175"/>
                <a:gd name="T36" fmla="*/ 51 w 177"/>
                <a:gd name="T37" fmla="*/ 3 h 175"/>
                <a:gd name="T38" fmla="*/ 54 w 177"/>
                <a:gd name="T39" fmla="*/ 0 h 175"/>
                <a:gd name="T40" fmla="*/ 109 w 177"/>
                <a:gd name="T41" fmla="*/ 0 h 175"/>
                <a:gd name="T42" fmla="*/ 113 w 177"/>
                <a:gd name="T43" fmla="*/ 3 h 175"/>
                <a:gd name="T44" fmla="*/ 164 w 177"/>
                <a:gd name="T45" fmla="*/ 168 h 175"/>
                <a:gd name="T46" fmla="*/ 174 w 177"/>
                <a:gd name="T47" fmla="*/ 168 h 175"/>
                <a:gd name="T48" fmla="*/ 177 w 177"/>
                <a:gd name="T49" fmla="*/ 171 h 175"/>
                <a:gd name="T50" fmla="*/ 109 w 177"/>
                <a:gd name="T51" fmla="*/ 118 h 175"/>
                <a:gd name="T52" fmla="*/ 76 w 177"/>
                <a:gd name="T53" fmla="*/ 11 h 175"/>
                <a:gd name="T54" fmla="*/ 41 w 177"/>
                <a:gd name="T55" fmla="*/ 118 h 175"/>
                <a:gd name="T56" fmla="*/ 109 w 177"/>
                <a:gd name="T57" fmla="*/ 118 h 175"/>
                <a:gd name="T58" fmla="*/ 132 w 177"/>
                <a:gd name="T59" fmla="*/ 168 h 175"/>
                <a:gd name="T60" fmla="*/ 156 w 177"/>
                <a:gd name="T61" fmla="*/ 168 h 175"/>
                <a:gd name="T62" fmla="*/ 107 w 177"/>
                <a:gd name="T63" fmla="*/ 7 h 175"/>
                <a:gd name="T64" fmla="*/ 82 w 177"/>
                <a:gd name="T65" fmla="*/ 7 h 175"/>
                <a:gd name="T66" fmla="*/ 132 w 177"/>
                <a:gd name="T67"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75">
                  <a:moveTo>
                    <a:pt x="177" y="171"/>
                  </a:moveTo>
                  <a:cubicBezTo>
                    <a:pt x="177" y="173"/>
                    <a:pt x="176" y="175"/>
                    <a:pt x="174" y="175"/>
                  </a:cubicBezTo>
                  <a:cubicBezTo>
                    <a:pt x="110" y="175"/>
                    <a:pt x="110" y="175"/>
                    <a:pt x="110" y="175"/>
                  </a:cubicBezTo>
                  <a:cubicBezTo>
                    <a:pt x="108" y="175"/>
                    <a:pt x="107" y="173"/>
                    <a:pt x="107" y="171"/>
                  </a:cubicBezTo>
                  <a:cubicBezTo>
                    <a:pt x="107" y="169"/>
                    <a:pt x="108" y="168"/>
                    <a:pt x="110" y="168"/>
                  </a:cubicBezTo>
                  <a:cubicBezTo>
                    <a:pt x="124" y="168"/>
                    <a:pt x="124" y="168"/>
                    <a:pt x="124" y="168"/>
                  </a:cubicBezTo>
                  <a:cubicBezTo>
                    <a:pt x="111" y="125"/>
                    <a:pt x="111" y="125"/>
                    <a:pt x="111" y="125"/>
                  </a:cubicBezTo>
                  <a:cubicBezTo>
                    <a:pt x="38" y="125"/>
                    <a:pt x="38" y="125"/>
                    <a:pt x="38" y="125"/>
                  </a:cubicBezTo>
                  <a:cubicBezTo>
                    <a:pt x="25" y="168"/>
                    <a:pt x="25" y="168"/>
                    <a:pt x="25" y="168"/>
                  </a:cubicBezTo>
                  <a:cubicBezTo>
                    <a:pt x="41" y="168"/>
                    <a:pt x="41" y="168"/>
                    <a:pt x="41" y="168"/>
                  </a:cubicBezTo>
                  <a:cubicBezTo>
                    <a:pt x="43" y="168"/>
                    <a:pt x="45" y="169"/>
                    <a:pt x="45" y="171"/>
                  </a:cubicBezTo>
                  <a:cubicBezTo>
                    <a:pt x="45" y="173"/>
                    <a:pt x="43" y="175"/>
                    <a:pt x="41" y="175"/>
                  </a:cubicBezTo>
                  <a:cubicBezTo>
                    <a:pt x="3" y="175"/>
                    <a:pt x="3" y="175"/>
                    <a:pt x="3" y="175"/>
                  </a:cubicBezTo>
                  <a:cubicBezTo>
                    <a:pt x="1" y="175"/>
                    <a:pt x="0" y="173"/>
                    <a:pt x="0" y="171"/>
                  </a:cubicBezTo>
                  <a:cubicBezTo>
                    <a:pt x="0" y="169"/>
                    <a:pt x="1" y="168"/>
                    <a:pt x="3" y="168"/>
                  </a:cubicBezTo>
                  <a:cubicBezTo>
                    <a:pt x="17" y="168"/>
                    <a:pt x="17" y="168"/>
                    <a:pt x="17" y="168"/>
                  </a:cubicBezTo>
                  <a:cubicBezTo>
                    <a:pt x="69" y="7"/>
                    <a:pt x="69" y="7"/>
                    <a:pt x="69" y="7"/>
                  </a:cubicBezTo>
                  <a:cubicBezTo>
                    <a:pt x="54" y="7"/>
                    <a:pt x="54" y="7"/>
                    <a:pt x="54" y="7"/>
                  </a:cubicBezTo>
                  <a:cubicBezTo>
                    <a:pt x="53" y="7"/>
                    <a:pt x="51" y="5"/>
                    <a:pt x="51" y="3"/>
                  </a:cubicBezTo>
                  <a:cubicBezTo>
                    <a:pt x="51" y="1"/>
                    <a:pt x="53" y="0"/>
                    <a:pt x="54" y="0"/>
                  </a:cubicBezTo>
                  <a:cubicBezTo>
                    <a:pt x="109" y="0"/>
                    <a:pt x="109" y="0"/>
                    <a:pt x="109" y="0"/>
                  </a:cubicBezTo>
                  <a:cubicBezTo>
                    <a:pt x="111" y="0"/>
                    <a:pt x="113" y="1"/>
                    <a:pt x="113" y="3"/>
                  </a:cubicBezTo>
                  <a:cubicBezTo>
                    <a:pt x="164" y="168"/>
                    <a:pt x="164" y="168"/>
                    <a:pt x="164" y="168"/>
                  </a:cubicBezTo>
                  <a:cubicBezTo>
                    <a:pt x="174" y="168"/>
                    <a:pt x="174" y="168"/>
                    <a:pt x="174" y="168"/>
                  </a:cubicBezTo>
                  <a:cubicBezTo>
                    <a:pt x="176" y="168"/>
                    <a:pt x="177" y="169"/>
                    <a:pt x="177" y="171"/>
                  </a:cubicBezTo>
                  <a:close/>
                  <a:moveTo>
                    <a:pt x="109" y="118"/>
                  </a:moveTo>
                  <a:cubicBezTo>
                    <a:pt x="76" y="11"/>
                    <a:pt x="76" y="11"/>
                    <a:pt x="76" y="11"/>
                  </a:cubicBezTo>
                  <a:cubicBezTo>
                    <a:pt x="41" y="118"/>
                    <a:pt x="41" y="118"/>
                    <a:pt x="41" y="118"/>
                  </a:cubicBezTo>
                  <a:lnTo>
                    <a:pt x="109" y="118"/>
                  </a:lnTo>
                  <a:close/>
                  <a:moveTo>
                    <a:pt x="132" y="168"/>
                  </a:moveTo>
                  <a:cubicBezTo>
                    <a:pt x="156" y="168"/>
                    <a:pt x="156" y="168"/>
                    <a:pt x="156" y="168"/>
                  </a:cubicBezTo>
                  <a:cubicBezTo>
                    <a:pt x="107" y="7"/>
                    <a:pt x="107" y="7"/>
                    <a:pt x="107" y="7"/>
                  </a:cubicBezTo>
                  <a:cubicBezTo>
                    <a:pt x="82" y="7"/>
                    <a:pt x="82" y="7"/>
                    <a:pt x="82" y="7"/>
                  </a:cubicBezTo>
                  <a:lnTo>
                    <a:pt x="13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2719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54"/>
                                        </p:tgtEl>
                                        <p:attrNameLst>
                                          <p:attrName>style.visibility</p:attrName>
                                        </p:attrNameLst>
                                      </p:cBhvr>
                                      <p:to>
                                        <p:strVal val="visible"/>
                                      </p:to>
                                    </p:set>
                                    <p:anim to="" calcmode="lin" valueType="num">
                                      <p:cBhvr>
                                        <p:cTn id="11" dur="750" fill="hold">
                                          <p:stCondLst>
                                            <p:cond delay="0"/>
                                          </p:stCondLst>
                                        </p:cTn>
                                        <p:tgtEl>
                                          <p:spTgt spid="54"/>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54"/>
                                        </p:tgtEl>
                                      </p:cBhvr>
                                    </p:animEffect>
                                  </p:childTnLst>
                                </p:cTn>
                              </p:par>
                            </p:childTnLst>
                          </p:cTn>
                        </p:par>
                        <p:par>
                          <p:cTn id="13" fill="hold">
                            <p:stCondLst>
                              <p:cond delay="1290"/>
                            </p:stCondLst>
                            <p:childTnLst>
                              <p:par>
                                <p:cTn id="14" presetID="2" presetClass="entr" presetSubtype="4"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4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ppt_x"/>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ppt_x"/>
                                          </p:val>
                                        </p:tav>
                                        <p:tav tm="100000">
                                          <p:val>
                                            <p:strVal val="#ppt_x"/>
                                          </p:val>
                                        </p:tav>
                                      </p:tavLst>
                                    </p:anim>
                                    <p:anim calcmode="lin" valueType="num">
                                      <p:cBhvr additive="base">
                                        <p:cTn id="37" dur="10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6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289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nodeType="withEffect">
                                  <p:stCondLst>
                                    <p:cond delay="0"/>
                                  </p:stCondLst>
                                  <p:childTnLst>
                                    <p:set>
                                      <p:cBhvr>
                                        <p:cTn id="50" dur="1" fill="hold">
                                          <p:stCondLst>
                                            <p:cond delay="0"/>
                                          </p:stCondLst>
                                        </p:cTn>
                                        <p:tgtEl>
                                          <p:spTgt spid="194"/>
                                        </p:tgtEl>
                                        <p:attrNameLst>
                                          <p:attrName>style.visibility</p:attrName>
                                        </p:attrNameLst>
                                      </p:cBhvr>
                                      <p:to>
                                        <p:strVal val="visible"/>
                                      </p:to>
                                    </p:set>
                                    <p:animEffect transition="in" filter="fade">
                                      <p:cBhvr>
                                        <p:cTn id="51" dur="500"/>
                                        <p:tgtEl>
                                          <p:spTgt spid="194"/>
                                        </p:tgtEl>
                                      </p:cBhvr>
                                    </p:animEffect>
                                  </p:childTnLst>
                                </p:cTn>
                              </p:par>
                              <p:par>
                                <p:cTn id="52" presetID="10" presetClass="entr" presetSubtype="0" fill="hold" nodeType="withEffect">
                                  <p:stCondLst>
                                    <p:cond delay="0"/>
                                  </p:stCondLst>
                                  <p:childTnLst>
                                    <p:set>
                                      <p:cBhvr>
                                        <p:cTn id="53" dur="1" fill="hold">
                                          <p:stCondLst>
                                            <p:cond delay="0"/>
                                          </p:stCondLst>
                                        </p:cTn>
                                        <p:tgtEl>
                                          <p:spTgt spid="245"/>
                                        </p:tgtEl>
                                        <p:attrNameLst>
                                          <p:attrName>style.visibility</p:attrName>
                                        </p:attrNameLst>
                                      </p:cBhvr>
                                      <p:to>
                                        <p:strVal val="visible"/>
                                      </p:to>
                                    </p:set>
                                    <p:animEffect transition="in" filter="fade">
                                      <p:cBhvr>
                                        <p:cTn id="54" dur="500"/>
                                        <p:tgtEl>
                                          <p:spTgt spid="245"/>
                                        </p:tgtEl>
                                      </p:cBhvr>
                                    </p:animEffect>
                                  </p:childTnLst>
                                </p:cTn>
                              </p:par>
                              <p:par>
                                <p:cTn id="55" presetID="10" presetClass="entr" presetSubtype="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par>
                                <p:cTn id="58" presetID="10" presetClass="entr" presetSubtype="0" fill="hold" nodeType="withEffect">
                                  <p:stCondLst>
                                    <p:cond delay="0"/>
                                  </p:stCondLst>
                                  <p:childTnLst>
                                    <p:set>
                                      <p:cBhvr>
                                        <p:cTn id="59" dur="1" fill="hold">
                                          <p:stCondLst>
                                            <p:cond delay="0"/>
                                          </p:stCondLst>
                                        </p:cTn>
                                        <p:tgtEl>
                                          <p:spTgt spid="171"/>
                                        </p:tgtEl>
                                        <p:attrNameLst>
                                          <p:attrName>style.visibility</p:attrName>
                                        </p:attrNameLst>
                                      </p:cBhvr>
                                      <p:to>
                                        <p:strVal val="visible"/>
                                      </p:to>
                                    </p:set>
                                    <p:animEffect transition="in" filter="fade">
                                      <p:cBhvr>
                                        <p:cTn id="60" dur="500"/>
                                        <p:tgtEl>
                                          <p:spTgt spid="171"/>
                                        </p:tgtEl>
                                      </p:cBhvr>
                                    </p:animEffect>
                                  </p:childTnLst>
                                </p:cTn>
                              </p:par>
                              <p:par>
                                <p:cTn id="61" presetID="10" presetClass="entr" presetSubtype="0" fill="hold" nodeType="withEffect">
                                  <p:stCondLst>
                                    <p:cond delay="0"/>
                                  </p:stCondLst>
                                  <p:childTnLst>
                                    <p:set>
                                      <p:cBhvr>
                                        <p:cTn id="62" dur="1" fill="hold">
                                          <p:stCondLst>
                                            <p:cond delay="0"/>
                                          </p:stCondLst>
                                        </p:cTn>
                                        <p:tgtEl>
                                          <p:spTgt spid="273"/>
                                        </p:tgtEl>
                                        <p:attrNameLst>
                                          <p:attrName>style.visibility</p:attrName>
                                        </p:attrNameLst>
                                      </p:cBhvr>
                                      <p:to>
                                        <p:strVal val="visible"/>
                                      </p:to>
                                    </p:set>
                                    <p:animEffect transition="in" filter="fade">
                                      <p:cBhvr>
                                        <p:cTn id="63" dur="500"/>
                                        <p:tgtEl>
                                          <p:spTgt spid="273"/>
                                        </p:tgtEl>
                                      </p:cBhvr>
                                    </p:animEffect>
                                  </p:childTnLst>
                                </p:cTn>
                              </p:par>
                            </p:childTnLst>
                          </p:cTn>
                        </p:par>
                        <p:par>
                          <p:cTn id="64" fill="hold">
                            <p:stCondLst>
                              <p:cond delay="339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54" grpId="0"/>
      <p:bldP spid="55"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E04B1AC-BA51-4A03-ACF0-4EEC07BB2C28}"/>
              </a:ext>
            </a:extLst>
          </p:cNvPr>
          <p:cNvSpPr>
            <a:spLocks noGrp="1"/>
          </p:cNvSpPr>
          <p:nvPr>
            <p:ph type="pic" sz="quarter" idx="10"/>
          </p:nvPr>
        </p:nvSpPr>
        <p:spPr/>
      </p:sp>
      <p:grpSp>
        <p:nvGrpSpPr>
          <p:cNvPr id="8" name="Group 7">
            <a:extLst>
              <a:ext uri="{FF2B5EF4-FFF2-40B4-BE49-F238E27FC236}">
                <a16:creationId xmlns:a16="http://schemas.microsoft.com/office/drawing/2014/main" id="{845D9575-9678-4E65-8255-49ED7BDF40F3}"/>
              </a:ext>
            </a:extLst>
          </p:cNvPr>
          <p:cNvGrpSpPr/>
          <p:nvPr/>
        </p:nvGrpSpPr>
        <p:grpSpPr>
          <a:xfrm rot="2700000">
            <a:off x="-4063750" y="-1398285"/>
            <a:ext cx="12950974" cy="12950979"/>
            <a:chOff x="4256762" y="2883300"/>
            <a:chExt cx="4520399" cy="4520401"/>
          </a:xfrm>
        </p:grpSpPr>
        <p:sp>
          <p:nvSpPr>
            <p:cNvPr id="9" name="Rectangle 4_2">
              <a:extLst>
                <a:ext uri="{FF2B5EF4-FFF2-40B4-BE49-F238E27FC236}">
                  <a16:creationId xmlns:a16="http://schemas.microsoft.com/office/drawing/2014/main" id="{4BF2227A-AD7F-4A85-B76C-31199FEF8D8A}"/>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0" name="Rectangle 4_1">
              <a:extLst>
                <a:ext uri="{FF2B5EF4-FFF2-40B4-BE49-F238E27FC236}">
                  <a16:creationId xmlns:a16="http://schemas.microsoft.com/office/drawing/2014/main" id="{A8EF42C7-0BE2-41D4-B6DE-1DEDCD8385D0}"/>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7" name="Rectangle 16">
            <a:extLst>
              <a:ext uri="{FF2B5EF4-FFF2-40B4-BE49-F238E27FC236}">
                <a16:creationId xmlns:a16="http://schemas.microsoft.com/office/drawing/2014/main" id="{70357FC6-0E80-4D7C-8982-30D6B4BAE4E3}"/>
              </a:ext>
            </a:extLst>
          </p:cNvPr>
          <p:cNvSpPr/>
          <p:nvPr/>
        </p:nvSpPr>
        <p:spPr>
          <a:xfrm>
            <a:off x="1225286" y="3256366"/>
            <a:ext cx="6110448" cy="2807179"/>
          </a:xfrm>
          <a:prstGeom prst="rect">
            <a:avLst/>
          </a:prstGeom>
        </p:spPr>
        <p:txBody>
          <a:bodyPr wrap="square">
            <a:spAutoFit/>
          </a:bodyPr>
          <a:lstStyle/>
          <a:p>
            <a:pPr>
              <a:lnSpc>
                <a:spcPct val="150000"/>
              </a:lnSpc>
            </a:pPr>
            <a:r>
              <a:rPr lang="en-US" sz="2000">
                <a:solidFill>
                  <a:schemeClr val="bg1"/>
                </a:solidFill>
                <a:latin typeface="Montserrat Medium" panose="00000600000000000000" pitchFamily="50" charset="0"/>
              </a:rPr>
              <a:t>We design professional and creative presentation templates for helping you make presentations easier and faster. Every details in this template are well-designed. We design professional and creative presentation templates.</a:t>
            </a:r>
            <a:endParaRPr lang="en-US" sz="2000">
              <a:solidFill>
                <a:schemeClr val="tx1">
                  <a:lumMod val="85000"/>
                  <a:lumOff val="15000"/>
                </a:schemeClr>
              </a:solidFill>
              <a:latin typeface="Montserrat Medium" panose="00000600000000000000" pitchFamily="50" charset="0"/>
            </a:endParaRPr>
          </a:p>
        </p:txBody>
      </p:sp>
      <p:sp>
        <p:nvSpPr>
          <p:cNvPr id="18" name="Freeform 5">
            <a:extLst>
              <a:ext uri="{FF2B5EF4-FFF2-40B4-BE49-F238E27FC236}">
                <a16:creationId xmlns:a16="http://schemas.microsoft.com/office/drawing/2014/main" id="{58B0B68B-279C-4E14-A8E6-C3A15A2FBC29}"/>
              </a:ext>
            </a:extLst>
          </p:cNvPr>
          <p:cNvSpPr/>
          <p:nvPr/>
        </p:nvSpPr>
        <p:spPr>
          <a:xfrm>
            <a:off x="1341116" y="2448719"/>
            <a:ext cx="546514" cy="405074"/>
          </a:xfrm>
          <a:custGeom>
            <a:avLst/>
            <a:gdLst/>
            <a:ahLst/>
            <a:cxnLst/>
            <a:rect l="l" t="t" r="r" b="b"/>
            <a:pathLst>
              <a:path w="2006800" h="1487435">
                <a:moveTo>
                  <a:pt x="1894978" y="0"/>
                </a:moveTo>
                <a:lnTo>
                  <a:pt x="1932754" y="50368"/>
                </a:lnTo>
                <a:cubicBezTo>
                  <a:pt x="1729707" y="210523"/>
                  <a:pt x="1616379" y="362415"/>
                  <a:pt x="1592769" y="506043"/>
                </a:cubicBezTo>
                <a:cubicBezTo>
                  <a:pt x="1569159" y="649671"/>
                  <a:pt x="1588047" y="730732"/>
                  <a:pt x="1649433" y="749227"/>
                </a:cubicBezTo>
                <a:cubicBezTo>
                  <a:pt x="1690750" y="754867"/>
                  <a:pt x="1732462" y="765623"/>
                  <a:pt x="1774566" y="781494"/>
                </a:cubicBezTo>
                <a:cubicBezTo>
                  <a:pt x="1816671" y="797365"/>
                  <a:pt x="1856808" y="822287"/>
                  <a:pt x="1894978" y="856259"/>
                </a:cubicBezTo>
                <a:cubicBezTo>
                  <a:pt x="1967644" y="932336"/>
                  <a:pt x="2004896" y="1019431"/>
                  <a:pt x="2006732" y="1117544"/>
                </a:cubicBezTo>
                <a:cubicBezTo>
                  <a:pt x="2008568" y="1215657"/>
                  <a:pt x="1973416" y="1302752"/>
                  <a:pt x="1901274" y="1378829"/>
                </a:cubicBezTo>
                <a:cubicBezTo>
                  <a:pt x="1825197" y="1451233"/>
                  <a:pt x="1738102" y="1487435"/>
                  <a:pt x="1639989" y="1487435"/>
                </a:cubicBezTo>
                <a:cubicBezTo>
                  <a:pt x="1541876" y="1487435"/>
                  <a:pt x="1454781" y="1451233"/>
                  <a:pt x="1378704" y="1378829"/>
                </a:cubicBezTo>
                <a:cubicBezTo>
                  <a:pt x="1274032" y="1257631"/>
                  <a:pt x="1234682" y="1106526"/>
                  <a:pt x="1260653" y="925516"/>
                </a:cubicBezTo>
                <a:cubicBezTo>
                  <a:pt x="1286624" y="744505"/>
                  <a:pt x="1344863" y="580808"/>
                  <a:pt x="1435368" y="434426"/>
                </a:cubicBezTo>
                <a:cubicBezTo>
                  <a:pt x="1470258" y="370285"/>
                  <a:pt x="1521676" y="300242"/>
                  <a:pt x="1589621" y="224296"/>
                </a:cubicBezTo>
                <a:cubicBezTo>
                  <a:pt x="1657565" y="148350"/>
                  <a:pt x="1759351" y="73585"/>
                  <a:pt x="1894978" y="0"/>
                </a:cubicBezTo>
                <a:close/>
                <a:moveTo>
                  <a:pt x="635773" y="0"/>
                </a:moveTo>
                <a:lnTo>
                  <a:pt x="679845" y="50368"/>
                </a:lnTo>
                <a:cubicBezTo>
                  <a:pt x="476930" y="210523"/>
                  <a:pt x="363339" y="362415"/>
                  <a:pt x="339073" y="506043"/>
                </a:cubicBezTo>
                <a:cubicBezTo>
                  <a:pt x="314807" y="649671"/>
                  <a:pt x="331859" y="730732"/>
                  <a:pt x="390228" y="749227"/>
                </a:cubicBezTo>
                <a:cubicBezTo>
                  <a:pt x="434563" y="754867"/>
                  <a:pt x="478110" y="765623"/>
                  <a:pt x="520871" y="781494"/>
                </a:cubicBezTo>
                <a:cubicBezTo>
                  <a:pt x="563631" y="797365"/>
                  <a:pt x="604031" y="822287"/>
                  <a:pt x="642069" y="856259"/>
                </a:cubicBezTo>
                <a:cubicBezTo>
                  <a:pt x="714736" y="932336"/>
                  <a:pt x="751987" y="1019431"/>
                  <a:pt x="753823" y="1117544"/>
                </a:cubicBezTo>
                <a:cubicBezTo>
                  <a:pt x="755660" y="1215657"/>
                  <a:pt x="720507" y="1302752"/>
                  <a:pt x="648365" y="1378829"/>
                </a:cubicBezTo>
                <a:cubicBezTo>
                  <a:pt x="572288" y="1451233"/>
                  <a:pt x="485193" y="1487435"/>
                  <a:pt x="387080" y="1487435"/>
                </a:cubicBezTo>
                <a:cubicBezTo>
                  <a:pt x="288967" y="1487435"/>
                  <a:pt x="201872" y="1451233"/>
                  <a:pt x="125795" y="1378829"/>
                </a:cubicBezTo>
                <a:cubicBezTo>
                  <a:pt x="21124" y="1257631"/>
                  <a:pt x="-18227" y="1106526"/>
                  <a:pt x="7745" y="925516"/>
                </a:cubicBezTo>
                <a:cubicBezTo>
                  <a:pt x="33716" y="744505"/>
                  <a:pt x="91954" y="580808"/>
                  <a:pt x="182459" y="434426"/>
                </a:cubicBezTo>
                <a:cubicBezTo>
                  <a:pt x="217481" y="370285"/>
                  <a:pt x="268636" y="300242"/>
                  <a:pt x="335925" y="224296"/>
                </a:cubicBezTo>
                <a:cubicBezTo>
                  <a:pt x="403214" y="148350"/>
                  <a:pt x="503163" y="73585"/>
                  <a:pt x="635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9" name="TextBox 18">
            <a:extLst>
              <a:ext uri="{FF2B5EF4-FFF2-40B4-BE49-F238E27FC236}">
                <a16:creationId xmlns:a16="http://schemas.microsoft.com/office/drawing/2014/main" id="{6CD96FBD-EE81-4D37-8AFA-422608617A5E}"/>
              </a:ext>
            </a:extLst>
          </p:cNvPr>
          <p:cNvSpPr txBox="1"/>
          <p:nvPr/>
        </p:nvSpPr>
        <p:spPr>
          <a:xfrm>
            <a:off x="1225286" y="7603475"/>
            <a:ext cx="2979214" cy="246221"/>
          </a:xfrm>
          <a:prstGeom prst="rect">
            <a:avLst/>
          </a:prstGeom>
          <a:noFill/>
        </p:spPr>
        <p:txBody>
          <a:bodyPr wrap="square" rtlCol="0">
            <a:spAutoFit/>
          </a:bodyPr>
          <a:lstStyle/>
          <a:p>
            <a:r>
              <a:rPr lang="en-US" altLang="zh-CN" sz="1000" i="1">
                <a:solidFill>
                  <a:schemeClr val="bg1">
                    <a:alpha val="70000"/>
                  </a:schemeClr>
                </a:solidFill>
              </a:rPr>
              <a:t>Co-founder &amp; </a:t>
            </a:r>
            <a:r>
              <a:rPr lang="en-US" sz="1000" i="1">
                <a:solidFill>
                  <a:schemeClr val="bg1">
                    <a:alpha val="70000"/>
                  </a:schemeClr>
                </a:solidFill>
              </a:rPr>
              <a:t>Chief Executive Officer</a:t>
            </a:r>
          </a:p>
        </p:txBody>
      </p:sp>
      <p:sp>
        <p:nvSpPr>
          <p:cNvPr id="20" name="Freeform: Shape 19">
            <a:extLst>
              <a:ext uri="{FF2B5EF4-FFF2-40B4-BE49-F238E27FC236}">
                <a16:creationId xmlns:a16="http://schemas.microsoft.com/office/drawing/2014/main" id="{400ACEFE-589E-4DC5-8535-BCC4D8A43C96}"/>
              </a:ext>
            </a:extLst>
          </p:cNvPr>
          <p:cNvSpPr/>
          <p:nvPr/>
        </p:nvSpPr>
        <p:spPr>
          <a:xfrm>
            <a:off x="1313708" y="7200848"/>
            <a:ext cx="1155254" cy="342666"/>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525EE95-64A2-4A96-9351-DF47D736B89D}"/>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21" name="Picture 20">
            <a:extLst>
              <a:ext uri="{FF2B5EF4-FFF2-40B4-BE49-F238E27FC236}">
                <a16:creationId xmlns:a16="http://schemas.microsoft.com/office/drawing/2014/main" id="{6C5E0DDE-E867-4A77-9922-0ABAFABA95AF}"/>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963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childTnLst>
                                    <p:set>
                                      <p:cBhvr>
                                        <p:cTn id="11" dur="1000" fill="hold">
                                          <p:stCondLst>
                                            <p:cond delay="0"/>
                                          </p:stCondLst>
                                        </p:cTn>
                                        <p:tgtEl>
                                          <p:spTgt spid="18"/>
                                        </p:tgtEl>
                                        <p:attrNameLst>
                                          <p:attrName>style.visibility</p:attrName>
                                        </p:attrNameLst>
                                      </p:cBhvr>
                                      <p:to>
                                        <p:strVal val="visible"/>
                                      </p:to>
                                    </p:set>
                                    <p:anim to="" calcmode="lin" valueType="num">
                                      <p:cBhvr>
                                        <p:cTn id="12" dur="10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14" presetID="0" presetClass="entr" presetSubtype="0" fill="hold" grpId="0" nodeType="withEffect">
                                  <p:stCondLst>
                                    <p:cond delay="0"/>
                                  </p:stCondLst>
                                  <p:iterate type="lt">
                                    <p:tmPct val="500"/>
                                  </p:iterate>
                                  <p:childTnLst>
                                    <p:set>
                                      <p:cBhvr>
                                        <p:cTn id="15" dur="750" fill="hold">
                                          <p:stCondLst>
                                            <p:cond delay="0"/>
                                          </p:stCondLst>
                                        </p:cTn>
                                        <p:tgtEl>
                                          <p:spTgt spid="17"/>
                                        </p:tgtEl>
                                        <p:attrNameLst>
                                          <p:attrName>style.visibility</p:attrName>
                                        </p:attrNameLst>
                                      </p:cBhvr>
                                      <p:to>
                                        <p:strVal val="visible"/>
                                      </p:to>
                                    </p:set>
                                    <p:anim to="" calcmode="lin" valueType="num">
                                      <p:cBhvr>
                                        <p:cTn id="16" dur="750" fill="hold">
                                          <p:stCondLst>
                                            <p:cond delay="0"/>
                                          </p:stCondLst>
                                        </p:cTn>
                                        <p:tgtEl>
                                          <p:spTgt spid="17"/>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17"/>
                                        </p:tgtEl>
                                      </p:cBhvr>
                                    </p:animEffect>
                                  </p:childTnLst>
                                </p:cTn>
                              </p:par>
                            </p:childTnLst>
                          </p:cTn>
                        </p:par>
                        <p:par>
                          <p:cTn id="18" fill="hold">
                            <p:stCondLst>
                              <p:cond delay="2474"/>
                            </p:stCondLst>
                            <p:childTnLst>
                              <p:par>
                                <p:cTn id="19" presetID="0" presetClass="entr" presetSubtype="0" fill="hold" grpId="0" nodeType="afterEffect">
                                  <p:stCondLst>
                                    <p:cond delay="0"/>
                                  </p:stCondLst>
                                  <p:iterate type="lt">
                                    <p:tmPct val="10000"/>
                                  </p:iterate>
                                  <p:childTnLst>
                                    <p:set>
                                      <p:cBhvr>
                                        <p:cTn id="20" dur="1000" fill="hold">
                                          <p:stCondLst>
                                            <p:cond delay="0"/>
                                          </p:stCondLst>
                                        </p:cTn>
                                        <p:tgtEl>
                                          <p:spTgt spid="20"/>
                                        </p:tgtEl>
                                        <p:attrNameLst>
                                          <p:attrName>style.visibility</p:attrName>
                                        </p:attrNameLst>
                                      </p:cBhvr>
                                      <p:to>
                                        <p:strVal val="visible"/>
                                      </p:to>
                                    </p:set>
                                    <p:anim to="" calcmode="lin" valueType="num">
                                      <p:cBhvr>
                                        <p:cTn id="21" dur="1000" fill="hold">
                                          <p:stCondLst>
                                            <p:cond delay="0"/>
                                          </p:stCondLst>
                                        </p:cTn>
                                        <p:tgtEl>
                                          <p:spTgt spid="20"/>
                                        </p:tgtEl>
                                        <p:attrNameLst>
                                          <p:attrName>ppt_h</p:attrName>
                                        </p:attrNameLst>
                                      </p:cBhvr>
                                      <p:tavLst>
                                        <p:tav tm="0" fmla="#ppt_h-#ppt_h*cos(4*pi*$)*(1-$)^2">
                                          <p:val>
                                            <p:strVal val="0"/>
                                          </p:val>
                                        </p:tav>
                                        <p:tav tm="100000">
                                          <p:val>
                                            <p:strVal val="1"/>
                                          </p:val>
                                        </p:tav>
                                      </p:tavLst>
                                    </p:anim>
                                    <p:anim to="" calcmode="lin" valueType="num">
                                      <p:cBhvr>
                                        <p:cTn id="22" dur="1000" fill="hold">
                                          <p:stCondLst>
                                            <p:cond delay="0"/>
                                          </p:stCondLst>
                                        </p:cTn>
                                        <p:tgtEl>
                                          <p:spTgt spid="20"/>
                                        </p:tgtEl>
                                        <p:attrNameLst>
                                          <p:attrName>ppt_w</p:attrName>
                                        </p:attrNameLst>
                                      </p:cBhvr>
                                      <p:tavLst>
                                        <p:tav tm="0" fmla="#ppt_w-#ppt_w*cos(4*pi*$)*(1-$)^2">
                                          <p:val>
                                            <p:strVal val="0"/>
                                          </p:val>
                                        </p:tav>
                                        <p:tav tm="100000">
                                          <p:val>
                                            <p:strVal val="1"/>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ppt_x"/>
                                          </p:val>
                                        </p:tav>
                                        <p:tav tm="100000">
                                          <p:val>
                                            <p:strVal val="#ppt_x"/>
                                          </p:val>
                                        </p:tav>
                                      </p:tavLst>
                                    </p:anim>
                                    <p:anim calcmode="lin" valueType="num">
                                      <p:cBhvr additive="base">
                                        <p:cTn id="26"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419DD062-C073-47EC-BD48-4EBE68CFAD2A}"/>
              </a:ext>
            </a:extLst>
          </p:cNvPr>
          <p:cNvSpPr txBox="1"/>
          <p:nvPr/>
        </p:nvSpPr>
        <p:spPr>
          <a:xfrm>
            <a:off x="8168641" y="5501992"/>
            <a:ext cx="1950718" cy="954107"/>
          </a:xfrm>
          <a:prstGeom prst="rect">
            <a:avLst/>
          </a:prstGeom>
          <a:noFill/>
        </p:spPr>
        <p:txBody>
          <a:bodyPr wrap="square">
            <a:spAutoFit/>
          </a:bodyPr>
          <a:lstStyle>
            <a:lvl1pPr>
              <a:defRPr sz="2700">
                <a:solidFill>
                  <a:schemeClr val="tx1"/>
                </a:solidFill>
                <a:latin typeface="Montserrat Light" panose="00000400000000000000" pitchFamily="50" charset="0"/>
                <a:ea typeface="Microsoft YaHei UI Light" panose="020B0502040204020203" pitchFamily="34" charset="-122"/>
              </a:defRPr>
            </a:lvl1pPr>
            <a:lvl2pPr marL="742950" indent="-285750">
              <a:defRPr sz="2700">
                <a:solidFill>
                  <a:schemeClr val="tx1"/>
                </a:solidFill>
                <a:latin typeface="Montserrat Light" panose="00000400000000000000" pitchFamily="50" charset="0"/>
                <a:ea typeface="Microsoft YaHei UI Light" panose="020B0502040204020203" pitchFamily="34" charset="-122"/>
              </a:defRPr>
            </a:lvl2pPr>
            <a:lvl3pPr marL="1143000" indent="-228600">
              <a:defRPr sz="2700">
                <a:solidFill>
                  <a:schemeClr val="tx1"/>
                </a:solidFill>
                <a:latin typeface="Montserrat Light" panose="00000400000000000000" pitchFamily="50" charset="0"/>
                <a:ea typeface="Microsoft YaHei UI Light" panose="020B0502040204020203" pitchFamily="34" charset="-122"/>
              </a:defRPr>
            </a:lvl3pPr>
            <a:lvl4pPr marL="1600200" indent="-228600">
              <a:defRPr sz="2700">
                <a:solidFill>
                  <a:schemeClr val="tx1"/>
                </a:solidFill>
                <a:latin typeface="Montserrat Light" panose="00000400000000000000" pitchFamily="50" charset="0"/>
                <a:ea typeface="Microsoft YaHei UI Light" panose="020B0502040204020203" pitchFamily="34" charset="-122"/>
              </a:defRPr>
            </a:lvl4pPr>
            <a:lvl5pPr marL="2057400" indent="-228600">
              <a:defRPr sz="2700">
                <a:solidFill>
                  <a:schemeClr val="tx1"/>
                </a:solidFill>
                <a:latin typeface="Montserrat Light" panose="00000400000000000000" pitchFamily="50" charset="0"/>
                <a:ea typeface="Microsoft YaHei UI Light" panose="020B0502040204020203" pitchFamily="34" charset="-122"/>
              </a:defRPr>
            </a:lvl5pPr>
            <a:lvl6pPr marL="25146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6pPr>
            <a:lvl7pPr marL="29718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7pPr>
            <a:lvl8pPr marL="34290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8pPr>
            <a:lvl9pPr marL="38862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9pPr>
          </a:lstStyle>
          <a:p>
            <a:pPr algn="ctr" eaLnBrk="1" hangingPunct="1"/>
            <a:r>
              <a:rPr lang="en-US" altLang="zh-CN" sz="2800">
                <a:solidFill>
                  <a:schemeClr val="tx1">
                    <a:lumMod val="85000"/>
                    <a:lumOff val="15000"/>
                  </a:schemeClr>
                </a:solidFill>
                <a:latin typeface="+mj-lt"/>
              </a:rPr>
              <a:t>Add your title here</a:t>
            </a:r>
          </a:p>
        </p:txBody>
      </p:sp>
      <p:sp>
        <p:nvSpPr>
          <p:cNvPr id="7" name="Rectangle 4"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123071F2-AACF-4DA8-AE07-8A54957368E9}"/>
              </a:ext>
            </a:extLst>
          </p:cNvPr>
          <p:cNvSpPr/>
          <p:nvPr/>
        </p:nvSpPr>
        <p:spPr>
          <a:xfrm rot="2700000">
            <a:off x="10151371" y="3610310"/>
            <a:ext cx="1434222" cy="1434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8" name="Rectangle 5"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25FA335E-6845-4653-95BE-3165A52DEC59}"/>
              </a:ext>
            </a:extLst>
          </p:cNvPr>
          <p:cNvSpPr/>
          <p:nvPr/>
        </p:nvSpPr>
        <p:spPr>
          <a:xfrm rot="2700000">
            <a:off x="10151371" y="6913559"/>
            <a:ext cx="1434222" cy="1434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9" name="Rectangle 6"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E607C7B7-B9F5-4417-AC3B-E020DCB277F6}"/>
              </a:ext>
            </a:extLst>
          </p:cNvPr>
          <p:cNvSpPr/>
          <p:nvPr/>
        </p:nvSpPr>
        <p:spPr>
          <a:xfrm rot="2700000">
            <a:off x="6690754" y="6913559"/>
            <a:ext cx="1434222" cy="1434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10" name="Rectangle 7"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5B6B3709-A1AE-400C-93F7-B41504F01304}"/>
              </a:ext>
            </a:extLst>
          </p:cNvPr>
          <p:cNvSpPr/>
          <p:nvPr/>
        </p:nvSpPr>
        <p:spPr>
          <a:xfrm rot="2700000">
            <a:off x="6690754" y="3610310"/>
            <a:ext cx="1434222" cy="1434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50"/>
          </a:p>
        </p:txBody>
      </p:sp>
      <p:sp>
        <p:nvSpPr>
          <p:cNvPr id="11" name="Arc 11"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8F4D8CE6-ED36-405F-98FE-786198E3BD4F}"/>
              </a:ext>
            </a:extLst>
          </p:cNvPr>
          <p:cNvSpPr/>
          <p:nvPr/>
        </p:nvSpPr>
        <p:spPr>
          <a:xfrm>
            <a:off x="6720841" y="3560256"/>
            <a:ext cx="4833206" cy="4831748"/>
          </a:xfrm>
          <a:prstGeom prst="arc">
            <a:avLst>
              <a:gd name="adj1" fmla="val 14728991"/>
              <a:gd name="adj2" fmla="val 17663159"/>
            </a:avLst>
          </a:prstGeom>
          <a:ln w="12700">
            <a:solidFill>
              <a:schemeClr val="bg1">
                <a:lumMod val="8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4050"/>
          </a:p>
        </p:txBody>
      </p:sp>
      <p:sp>
        <p:nvSpPr>
          <p:cNvPr id="12" name="Arc 12"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FF072D3C-EB7F-4DA9-80BA-FDC8C4A408FC}"/>
              </a:ext>
            </a:extLst>
          </p:cNvPr>
          <p:cNvSpPr/>
          <p:nvPr/>
        </p:nvSpPr>
        <p:spPr>
          <a:xfrm rot="5400000">
            <a:off x="6721570" y="3559527"/>
            <a:ext cx="4831748" cy="4833206"/>
          </a:xfrm>
          <a:prstGeom prst="arc">
            <a:avLst>
              <a:gd name="adj1" fmla="val 14854040"/>
              <a:gd name="adj2" fmla="val 17578886"/>
            </a:avLst>
          </a:prstGeom>
          <a:ln w="12700">
            <a:solidFill>
              <a:schemeClr val="bg1">
                <a:lumMod val="8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4050"/>
          </a:p>
        </p:txBody>
      </p:sp>
      <p:sp>
        <p:nvSpPr>
          <p:cNvPr id="13" name="Arc 13" descr="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
            <a:extLst>
              <a:ext uri="{FF2B5EF4-FFF2-40B4-BE49-F238E27FC236}">
                <a16:creationId xmlns:a16="http://schemas.microsoft.com/office/drawing/2014/main" id="{57DA0832-64EB-4FB0-AC7E-1CE421A60D78}"/>
              </a:ext>
            </a:extLst>
          </p:cNvPr>
          <p:cNvSpPr/>
          <p:nvPr/>
        </p:nvSpPr>
        <p:spPr>
          <a:xfrm rot="10800000">
            <a:off x="6733954" y="3560256"/>
            <a:ext cx="4833207" cy="4831748"/>
          </a:xfrm>
          <a:prstGeom prst="arc">
            <a:avLst>
              <a:gd name="adj1" fmla="val 14728991"/>
              <a:gd name="adj2" fmla="val 17663159"/>
            </a:avLst>
          </a:prstGeom>
          <a:ln w="12700">
            <a:solidFill>
              <a:schemeClr val="bg1">
                <a:lumMod val="8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4050"/>
          </a:p>
        </p:txBody>
      </p:sp>
      <p:sp>
        <p:nvSpPr>
          <p:cNvPr id="14" name="Freeform 48">
            <a:extLst>
              <a:ext uri="{FF2B5EF4-FFF2-40B4-BE49-F238E27FC236}">
                <a16:creationId xmlns:a16="http://schemas.microsoft.com/office/drawing/2014/main" id="{804CCB94-8642-4AB7-AD02-E3AF97E5D49B}"/>
              </a:ext>
            </a:extLst>
          </p:cNvPr>
          <p:cNvSpPr>
            <a:spLocks noEditPoints="1"/>
          </p:cNvSpPr>
          <p:nvPr/>
        </p:nvSpPr>
        <p:spPr bwMode="auto">
          <a:xfrm>
            <a:off x="10573755" y="4072292"/>
            <a:ext cx="589453" cy="510256"/>
          </a:xfrm>
          <a:custGeom>
            <a:avLst/>
            <a:gdLst>
              <a:gd name="T0" fmla="*/ 2147483646 w 123"/>
              <a:gd name="T1" fmla="*/ 2147483646 h 107"/>
              <a:gd name="T2" fmla="*/ 2147483646 w 123"/>
              <a:gd name="T3" fmla="*/ 2147483646 h 107"/>
              <a:gd name="T4" fmla="*/ 2147483646 w 123"/>
              <a:gd name="T5" fmla="*/ 2147483646 h 107"/>
              <a:gd name="T6" fmla="*/ 2147483646 w 123"/>
              <a:gd name="T7" fmla="*/ 2147483646 h 107"/>
              <a:gd name="T8" fmla="*/ 2147483646 w 123"/>
              <a:gd name="T9" fmla="*/ 2147483646 h 107"/>
              <a:gd name="T10" fmla="*/ 2147483646 w 123"/>
              <a:gd name="T11" fmla="*/ 2147483646 h 107"/>
              <a:gd name="T12" fmla="*/ 2147483646 w 123"/>
              <a:gd name="T13" fmla="*/ 2147483646 h 107"/>
              <a:gd name="T14" fmla="*/ 2147483646 w 123"/>
              <a:gd name="T15" fmla="*/ 2147483646 h 107"/>
              <a:gd name="T16" fmla="*/ 2147483646 w 123"/>
              <a:gd name="T17" fmla="*/ 2147483646 h 107"/>
              <a:gd name="T18" fmla="*/ 2147483646 w 123"/>
              <a:gd name="T19" fmla="*/ 2147483646 h 107"/>
              <a:gd name="T20" fmla="*/ 2147483646 w 123"/>
              <a:gd name="T21" fmla="*/ 2147483646 h 107"/>
              <a:gd name="T22" fmla="*/ 2147483646 w 123"/>
              <a:gd name="T23" fmla="*/ 2147483646 h 107"/>
              <a:gd name="T24" fmla="*/ 2147483646 w 123"/>
              <a:gd name="T25" fmla="*/ 2147483646 h 107"/>
              <a:gd name="T26" fmla="*/ 2147483646 w 123"/>
              <a:gd name="T27" fmla="*/ 2147483646 h 107"/>
              <a:gd name="T28" fmla="*/ 2147483646 w 123"/>
              <a:gd name="T29" fmla="*/ 2147483646 h 107"/>
              <a:gd name="T30" fmla="*/ 2147483646 w 123"/>
              <a:gd name="T31" fmla="*/ 2147483646 h 107"/>
              <a:gd name="T32" fmla="*/ 2147483646 w 123"/>
              <a:gd name="T33" fmla="*/ 2147483646 h 107"/>
              <a:gd name="T34" fmla="*/ 2147483646 w 123"/>
              <a:gd name="T35" fmla="*/ 2147483646 h 107"/>
              <a:gd name="T36" fmla="*/ 2147483646 w 123"/>
              <a:gd name="T37" fmla="*/ 2147483646 h 107"/>
              <a:gd name="T38" fmla="*/ 0 w 123"/>
              <a:gd name="T39" fmla="*/ 2147483646 h 107"/>
              <a:gd name="T40" fmla="*/ 2147483646 w 123"/>
              <a:gd name="T41" fmla="*/ 2147483646 h 107"/>
              <a:gd name="T42" fmla="*/ 2147483646 w 123"/>
              <a:gd name="T43" fmla="*/ 0 h 107"/>
              <a:gd name="T44" fmla="*/ 2147483646 w 123"/>
              <a:gd name="T45" fmla="*/ 0 h 107"/>
              <a:gd name="T46" fmla="*/ 2147483646 w 123"/>
              <a:gd name="T47" fmla="*/ 0 h 107"/>
              <a:gd name="T48" fmla="*/ 2147483646 w 123"/>
              <a:gd name="T49" fmla="*/ 2147483646 h 107"/>
              <a:gd name="T50" fmla="*/ 2147483646 w 123"/>
              <a:gd name="T51" fmla="*/ 2147483646 h 107"/>
              <a:gd name="T52" fmla="*/ 2147483646 w 123"/>
              <a:gd name="T53" fmla="*/ 2147483646 h 107"/>
              <a:gd name="T54" fmla="*/ 2147483646 w 123"/>
              <a:gd name="T55" fmla="*/ 2147483646 h 107"/>
              <a:gd name="T56" fmla="*/ 2147483646 w 123"/>
              <a:gd name="T57" fmla="*/ 2147483646 h 107"/>
              <a:gd name="T58" fmla="*/ 2147483646 w 123"/>
              <a:gd name="T59" fmla="*/ 2147483646 h 107"/>
              <a:gd name="T60" fmla="*/ 2147483646 w 123"/>
              <a:gd name="T61" fmla="*/ 2147483646 h 107"/>
              <a:gd name="T62" fmla="*/ 2147483646 w 123"/>
              <a:gd name="T63" fmla="*/ 2147483646 h 107"/>
              <a:gd name="T64" fmla="*/ 2147483646 w 123"/>
              <a:gd name="T65" fmla="*/ 2147483646 h 107"/>
              <a:gd name="T66" fmla="*/ 2147483646 w 123"/>
              <a:gd name="T67" fmla="*/ 2147483646 h 107"/>
              <a:gd name="T68" fmla="*/ 2147483646 w 123"/>
              <a:gd name="T69" fmla="*/ 2147483646 h 107"/>
              <a:gd name="T70" fmla="*/ 2147483646 w 123"/>
              <a:gd name="T71" fmla="*/ 2147483646 h 107"/>
              <a:gd name="T72" fmla="*/ 2147483646 w 123"/>
              <a:gd name="T73" fmla="*/ 2147483646 h 107"/>
              <a:gd name="T74" fmla="*/ 2147483646 w 123"/>
              <a:gd name="T75" fmla="*/ 2147483646 h 107"/>
              <a:gd name="T76" fmla="*/ 2147483646 w 123"/>
              <a:gd name="T77" fmla="*/ 2147483646 h 107"/>
              <a:gd name="T78" fmla="*/ 2147483646 w 123"/>
              <a:gd name="T79" fmla="*/ 2147483646 h 107"/>
              <a:gd name="T80" fmla="*/ 2147483646 w 123"/>
              <a:gd name="T81" fmla="*/ 2147483646 h 107"/>
              <a:gd name="T82" fmla="*/ 2147483646 w 123"/>
              <a:gd name="T83" fmla="*/ 2147483646 h 107"/>
              <a:gd name="T84" fmla="*/ 2147483646 w 123"/>
              <a:gd name="T85" fmla="*/ 2147483646 h 107"/>
              <a:gd name="T86" fmla="*/ 2147483646 w 123"/>
              <a:gd name="T87" fmla="*/ 2147483646 h 107"/>
              <a:gd name="T88" fmla="*/ 2147483646 w 123"/>
              <a:gd name="T89" fmla="*/ 2147483646 h 107"/>
              <a:gd name="T90" fmla="*/ 2147483646 w 123"/>
              <a:gd name="T91" fmla="*/ 2147483646 h 107"/>
              <a:gd name="T92" fmla="*/ 2147483646 w 123"/>
              <a:gd name="T93" fmla="*/ 2147483646 h 107"/>
              <a:gd name="T94" fmla="*/ 2147483646 w 123"/>
              <a:gd name="T95" fmla="*/ 2147483646 h 107"/>
              <a:gd name="T96" fmla="*/ 2147483646 w 123"/>
              <a:gd name="T97" fmla="*/ 2147483646 h 107"/>
              <a:gd name="T98" fmla="*/ 2147483646 w 123"/>
              <a:gd name="T99" fmla="*/ 2147483646 h 107"/>
              <a:gd name="T100" fmla="*/ 2147483646 w 123"/>
              <a:gd name="T101" fmla="*/ 2147483646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bg1"/>
          </a:solidFill>
          <a:ln>
            <a:noFill/>
          </a:ln>
        </p:spPr>
        <p:txBody>
          <a:bodyPr/>
          <a:lstStyle/>
          <a:p>
            <a:endParaRPr lang="en-US"/>
          </a:p>
        </p:txBody>
      </p:sp>
      <p:grpSp>
        <p:nvGrpSpPr>
          <p:cNvPr id="15" name="Group 14">
            <a:extLst>
              <a:ext uri="{FF2B5EF4-FFF2-40B4-BE49-F238E27FC236}">
                <a16:creationId xmlns:a16="http://schemas.microsoft.com/office/drawing/2014/main" id="{5CA9CB7D-5BC7-47B8-AC53-846035FF445A}"/>
              </a:ext>
            </a:extLst>
          </p:cNvPr>
          <p:cNvGrpSpPr/>
          <p:nvPr/>
        </p:nvGrpSpPr>
        <p:grpSpPr>
          <a:xfrm>
            <a:off x="7113324" y="7375056"/>
            <a:ext cx="589080" cy="511227"/>
            <a:chOff x="8783638" y="1235076"/>
            <a:chExt cx="360363" cy="312738"/>
          </a:xfrm>
          <a:solidFill>
            <a:schemeClr val="bg1"/>
          </a:solidFill>
        </p:grpSpPr>
        <p:sp>
          <p:nvSpPr>
            <p:cNvPr id="16" name="Freeform 51">
              <a:extLst>
                <a:ext uri="{FF2B5EF4-FFF2-40B4-BE49-F238E27FC236}">
                  <a16:creationId xmlns:a16="http://schemas.microsoft.com/office/drawing/2014/main" id="{E10719E9-6152-4456-82A2-5B75884FD5C8}"/>
                </a:ext>
              </a:extLst>
            </p:cNvPr>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17" name="Freeform 52">
              <a:extLst>
                <a:ext uri="{FF2B5EF4-FFF2-40B4-BE49-F238E27FC236}">
                  <a16:creationId xmlns:a16="http://schemas.microsoft.com/office/drawing/2014/main" id="{62BEFBC2-0ADC-4AF4-AD90-E9FDA621A055}"/>
                </a:ext>
              </a:extLst>
            </p:cNvPr>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grpSp>
        <p:nvGrpSpPr>
          <p:cNvPr id="18" name="Group 17">
            <a:extLst>
              <a:ext uri="{FF2B5EF4-FFF2-40B4-BE49-F238E27FC236}">
                <a16:creationId xmlns:a16="http://schemas.microsoft.com/office/drawing/2014/main" id="{E189BC7F-8EB0-4D61-A1A8-C63C4588F4DB}"/>
              </a:ext>
            </a:extLst>
          </p:cNvPr>
          <p:cNvGrpSpPr/>
          <p:nvPr/>
        </p:nvGrpSpPr>
        <p:grpSpPr>
          <a:xfrm>
            <a:off x="10573941" y="7336130"/>
            <a:ext cx="589080" cy="589078"/>
            <a:chOff x="8780463" y="1906588"/>
            <a:chExt cx="360363" cy="360363"/>
          </a:xfrm>
          <a:solidFill>
            <a:schemeClr val="bg1"/>
          </a:solidFill>
        </p:grpSpPr>
        <p:sp>
          <p:nvSpPr>
            <p:cNvPr id="19" name="Freeform 93">
              <a:extLst>
                <a:ext uri="{FF2B5EF4-FFF2-40B4-BE49-F238E27FC236}">
                  <a16:creationId xmlns:a16="http://schemas.microsoft.com/office/drawing/2014/main" id="{71B7C9AC-ED23-445E-97EB-D8D6C9E22E6F}"/>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0" name="Freeform 94">
              <a:extLst>
                <a:ext uri="{FF2B5EF4-FFF2-40B4-BE49-F238E27FC236}">
                  <a16:creationId xmlns:a16="http://schemas.microsoft.com/office/drawing/2014/main" id="{4FC47DB2-761C-41B4-AC3E-EB19B7140555}"/>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1" name="Freeform 95">
              <a:extLst>
                <a:ext uri="{FF2B5EF4-FFF2-40B4-BE49-F238E27FC236}">
                  <a16:creationId xmlns:a16="http://schemas.microsoft.com/office/drawing/2014/main" id="{1F32A1CC-F68B-4DC0-B952-48EC9B572B34}"/>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2" name="Freeform 96">
              <a:extLst>
                <a:ext uri="{FF2B5EF4-FFF2-40B4-BE49-F238E27FC236}">
                  <a16:creationId xmlns:a16="http://schemas.microsoft.com/office/drawing/2014/main" id="{99DB7DFE-09D0-4275-B50C-4E3C11453820}"/>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3" name="Freeform 97">
              <a:extLst>
                <a:ext uri="{FF2B5EF4-FFF2-40B4-BE49-F238E27FC236}">
                  <a16:creationId xmlns:a16="http://schemas.microsoft.com/office/drawing/2014/main" id="{EC6AFAA0-0F88-4C17-876B-A4F3D7B53C71}"/>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4" name="Freeform 98">
              <a:extLst>
                <a:ext uri="{FF2B5EF4-FFF2-40B4-BE49-F238E27FC236}">
                  <a16:creationId xmlns:a16="http://schemas.microsoft.com/office/drawing/2014/main" id="{43F33A79-CA4E-4509-ABC7-7E80790135A7}"/>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grpSp>
        <p:nvGrpSpPr>
          <p:cNvPr id="25" name="Group 24">
            <a:extLst>
              <a:ext uri="{FF2B5EF4-FFF2-40B4-BE49-F238E27FC236}">
                <a16:creationId xmlns:a16="http://schemas.microsoft.com/office/drawing/2014/main" id="{40DC56AB-7354-4A1E-944E-CE3B9F0583C9}"/>
              </a:ext>
            </a:extLst>
          </p:cNvPr>
          <p:cNvGrpSpPr/>
          <p:nvPr/>
        </p:nvGrpSpPr>
        <p:grpSpPr>
          <a:xfrm>
            <a:off x="7113324" y="4032881"/>
            <a:ext cx="589080" cy="589078"/>
            <a:chOff x="8783638" y="3568701"/>
            <a:chExt cx="360363" cy="360363"/>
          </a:xfrm>
          <a:solidFill>
            <a:schemeClr val="bg1"/>
          </a:solidFill>
        </p:grpSpPr>
        <p:sp>
          <p:nvSpPr>
            <p:cNvPr id="26" name="Freeform 99">
              <a:extLst>
                <a:ext uri="{FF2B5EF4-FFF2-40B4-BE49-F238E27FC236}">
                  <a16:creationId xmlns:a16="http://schemas.microsoft.com/office/drawing/2014/main" id="{20D93A9F-4FD7-455B-99C9-CC02014F8DC9}"/>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sp>
          <p:nvSpPr>
            <p:cNvPr id="27" name="Freeform 100">
              <a:extLst>
                <a:ext uri="{FF2B5EF4-FFF2-40B4-BE49-F238E27FC236}">
                  <a16:creationId xmlns:a16="http://schemas.microsoft.com/office/drawing/2014/main" id="{C7F18C07-EF86-470B-9E55-71C717E82D18}"/>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solidFill>
                  <a:schemeClr val="bg1"/>
                </a:solidFill>
                <a:latin typeface="+mn-lt"/>
                <a:ea typeface="+mn-ea"/>
              </a:endParaRPr>
            </a:p>
          </p:txBody>
        </p:sp>
      </p:grpSp>
      <p:sp>
        <p:nvSpPr>
          <p:cNvPr id="28" name="Freeform: Shape 27">
            <a:extLst>
              <a:ext uri="{FF2B5EF4-FFF2-40B4-BE49-F238E27FC236}">
                <a16:creationId xmlns:a16="http://schemas.microsoft.com/office/drawing/2014/main" id="{73180768-6071-4D4B-99F0-3B604D47442C}"/>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extLst>
              <a:ext uri="{FF2B5EF4-FFF2-40B4-BE49-F238E27FC236}">
                <a16:creationId xmlns:a16="http://schemas.microsoft.com/office/drawing/2014/main" id="{34BD55EF-C7A7-49A9-9CA9-46148142ED45}"/>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
        <p:nvSpPr>
          <p:cNvPr id="31" name="Rectangle 30">
            <a:extLst>
              <a:ext uri="{FF2B5EF4-FFF2-40B4-BE49-F238E27FC236}">
                <a16:creationId xmlns:a16="http://schemas.microsoft.com/office/drawing/2014/main" id="{DAE03006-0A81-45B3-9408-55EF12F45370}"/>
              </a:ext>
            </a:extLst>
          </p:cNvPr>
          <p:cNvSpPr/>
          <p:nvPr/>
        </p:nvSpPr>
        <p:spPr>
          <a:xfrm>
            <a:off x="1063906" y="3756432"/>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32" name="Rectangle 31">
            <a:extLst>
              <a:ext uri="{FF2B5EF4-FFF2-40B4-BE49-F238E27FC236}">
                <a16:creationId xmlns:a16="http://schemas.microsoft.com/office/drawing/2014/main" id="{99466B45-AAD4-4503-A594-4F3C12E2290A}"/>
              </a:ext>
            </a:extLst>
          </p:cNvPr>
          <p:cNvSpPr/>
          <p:nvPr/>
        </p:nvSpPr>
        <p:spPr>
          <a:xfrm>
            <a:off x="1063906" y="7059681"/>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3E37CDCE-8561-4546-945C-05FD8387C9CF}"/>
              </a:ext>
            </a:extLst>
          </p:cNvPr>
          <p:cNvSpPr/>
          <p:nvPr/>
        </p:nvSpPr>
        <p:spPr>
          <a:xfrm>
            <a:off x="12154459" y="3756432"/>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34" name="Rectangle 33">
            <a:extLst>
              <a:ext uri="{FF2B5EF4-FFF2-40B4-BE49-F238E27FC236}">
                <a16:creationId xmlns:a16="http://schemas.microsoft.com/office/drawing/2014/main" id="{6D198B2E-BF11-4503-97B7-E266C1FDC3ED}"/>
              </a:ext>
            </a:extLst>
          </p:cNvPr>
          <p:cNvSpPr/>
          <p:nvPr/>
        </p:nvSpPr>
        <p:spPr>
          <a:xfrm>
            <a:off x="12154459" y="7059681"/>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201475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30"/>
                                        </p:tgtEl>
                                        <p:attrNameLst>
                                          <p:attrName>style.visibility</p:attrName>
                                        </p:attrNameLst>
                                      </p:cBhvr>
                                      <p:to>
                                        <p:strVal val="visible"/>
                                      </p:to>
                                    </p:set>
                                    <p:anim to="" calcmode="lin" valueType="num">
                                      <p:cBhvr>
                                        <p:cTn id="11" dur="750" fill="hold">
                                          <p:stCondLst>
                                            <p:cond delay="0"/>
                                          </p:stCondLst>
                                        </p:cTn>
                                        <p:tgtEl>
                                          <p:spTgt spid="30"/>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30"/>
                                        </p:tgtEl>
                                      </p:cBhvr>
                                    </p:animEffect>
                                  </p:childTnLst>
                                </p:cTn>
                              </p:par>
                            </p:childTnLst>
                          </p:cTn>
                        </p:par>
                        <p:par>
                          <p:cTn id="13" fill="hold">
                            <p:stCondLst>
                              <p:cond delay="1448"/>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1948"/>
                            </p:stCondLst>
                            <p:childTnLst>
                              <p:par>
                                <p:cTn id="49" presetID="0" presetClass="entr" presetSubtype="0" fill="hold" nodeType="afterEffect">
                                  <p:stCondLst>
                                    <p:cond delay="0"/>
                                  </p:stCondLst>
                                  <p:childTnLst>
                                    <p:set>
                                      <p:cBhvr>
                                        <p:cTn id="50" dur="700" fill="hold">
                                          <p:stCondLst>
                                            <p:cond delay="0"/>
                                          </p:stCondLst>
                                        </p:cTn>
                                        <p:tgtEl>
                                          <p:spTgt spid="25"/>
                                        </p:tgtEl>
                                        <p:attrNameLst>
                                          <p:attrName>style.visibility</p:attrName>
                                        </p:attrNameLst>
                                      </p:cBhvr>
                                      <p:to>
                                        <p:strVal val="visible"/>
                                      </p:to>
                                    </p:set>
                                    <p:anim to="" calcmode="lin" valueType="num">
                                      <p:cBhvr>
                                        <p:cTn id="51" dur="700" fill="hold">
                                          <p:stCondLst>
                                            <p:cond delay="0"/>
                                          </p:stCondLst>
                                        </p:cTn>
                                        <p:tgtEl>
                                          <p:spTgt spid="25"/>
                                        </p:tgtEl>
                                        <p:attrNameLst>
                                          <p:attrName>ppt_h</p:attrName>
                                        </p:attrNameLst>
                                      </p:cBhvr>
                                      <p:tavLst>
                                        <p:tav tm="0" fmla="#ppt_h-#ppt_h*((1.5-1.5*$)^3-(1.5-1.5*$)^2)">
                                          <p:val>
                                            <p:strVal val="0"/>
                                          </p:val>
                                        </p:tav>
                                        <p:tav tm="100000">
                                          <p:val>
                                            <p:strVal val="1"/>
                                          </p:val>
                                        </p:tav>
                                      </p:tavLst>
                                    </p:anim>
                                    <p:anim to="" calcmode="lin" valueType="num">
                                      <p:cBhvr>
                                        <p:cTn id="52" dur="700" fill="hold">
                                          <p:stCondLst>
                                            <p:cond delay="0"/>
                                          </p:stCondLst>
                                        </p:cTn>
                                        <p:tgtEl>
                                          <p:spTgt spid="25"/>
                                        </p:tgtEl>
                                        <p:attrNameLst>
                                          <p:attrName>ppt_w</p:attrName>
                                        </p:attrNameLst>
                                      </p:cBhvr>
                                      <p:tavLst>
                                        <p:tav tm="0" fmla="#ppt_w-#ppt_w*((1.5-1.5*$)^3-(1.5-1.5*$)^2)">
                                          <p:val>
                                            <p:strVal val="0"/>
                                          </p:val>
                                        </p:tav>
                                        <p:tav tm="100000">
                                          <p:val>
                                            <p:strVal val="1"/>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700" fill="hold"/>
                                        <p:tgtEl>
                                          <p:spTgt spid="31"/>
                                        </p:tgtEl>
                                        <p:attrNameLst>
                                          <p:attrName>ppt_x</p:attrName>
                                        </p:attrNameLst>
                                      </p:cBhvr>
                                      <p:tavLst>
                                        <p:tav tm="0">
                                          <p:val>
                                            <p:strVal val="0-#ppt_w/2"/>
                                          </p:val>
                                        </p:tav>
                                        <p:tav tm="100000">
                                          <p:val>
                                            <p:strVal val="#ppt_x"/>
                                          </p:val>
                                        </p:tav>
                                      </p:tavLst>
                                    </p:anim>
                                    <p:anim calcmode="lin" valueType="num">
                                      <p:cBhvr additive="base">
                                        <p:cTn id="56" dur="700" fill="hold"/>
                                        <p:tgtEl>
                                          <p:spTgt spid="31"/>
                                        </p:tgtEl>
                                        <p:attrNameLst>
                                          <p:attrName>ppt_y</p:attrName>
                                        </p:attrNameLst>
                                      </p:cBhvr>
                                      <p:tavLst>
                                        <p:tav tm="0">
                                          <p:val>
                                            <p:strVal val="#ppt_y"/>
                                          </p:val>
                                        </p:tav>
                                        <p:tav tm="100000">
                                          <p:val>
                                            <p:strVal val="#ppt_y"/>
                                          </p:val>
                                        </p:tav>
                                      </p:tavLst>
                                    </p:anim>
                                  </p:childTnLst>
                                </p:cTn>
                              </p:par>
                            </p:childTnLst>
                          </p:cTn>
                        </p:par>
                        <p:par>
                          <p:cTn id="57" fill="hold">
                            <p:stCondLst>
                              <p:cond delay="2648"/>
                            </p:stCondLst>
                            <p:childTnLst>
                              <p:par>
                                <p:cTn id="58" presetID="0" presetClass="entr" presetSubtype="0" fill="hold" grpId="0" nodeType="afterEffect">
                                  <p:stCondLst>
                                    <p:cond delay="0"/>
                                  </p:stCondLst>
                                  <p:childTnLst>
                                    <p:set>
                                      <p:cBhvr>
                                        <p:cTn id="59" dur="700" fill="hold">
                                          <p:stCondLst>
                                            <p:cond delay="0"/>
                                          </p:stCondLst>
                                        </p:cTn>
                                        <p:tgtEl>
                                          <p:spTgt spid="14"/>
                                        </p:tgtEl>
                                        <p:attrNameLst>
                                          <p:attrName>style.visibility</p:attrName>
                                        </p:attrNameLst>
                                      </p:cBhvr>
                                      <p:to>
                                        <p:strVal val="visible"/>
                                      </p:to>
                                    </p:set>
                                    <p:anim to="" calcmode="lin" valueType="num">
                                      <p:cBhvr>
                                        <p:cTn id="60"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61"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700" fill="hold"/>
                                        <p:tgtEl>
                                          <p:spTgt spid="33"/>
                                        </p:tgtEl>
                                        <p:attrNameLst>
                                          <p:attrName>ppt_x</p:attrName>
                                        </p:attrNameLst>
                                      </p:cBhvr>
                                      <p:tavLst>
                                        <p:tav tm="0">
                                          <p:val>
                                            <p:strVal val="1+#ppt_w/2"/>
                                          </p:val>
                                        </p:tav>
                                        <p:tav tm="100000">
                                          <p:val>
                                            <p:strVal val="#ppt_x"/>
                                          </p:val>
                                        </p:tav>
                                      </p:tavLst>
                                    </p:anim>
                                    <p:anim calcmode="lin" valueType="num">
                                      <p:cBhvr additive="base">
                                        <p:cTn id="65" dur="70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3348"/>
                            </p:stCondLst>
                            <p:childTnLst>
                              <p:par>
                                <p:cTn id="67" presetID="0" presetClass="entr" presetSubtype="0" fill="hold" nodeType="afterEffect">
                                  <p:stCondLst>
                                    <p:cond delay="0"/>
                                  </p:stCondLst>
                                  <p:childTnLst>
                                    <p:set>
                                      <p:cBhvr>
                                        <p:cTn id="68" dur="700" fill="hold">
                                          <p:stCondLst>
                                            <p:cond delay="0"/>
                                          </p:stCondLst>
                                        </p:cTn>
                                        <p:tgtEl>
                                          <p:spTgt spid="18"/>
                                        </p:tgtEl>
                                        <p:attrNameLst>
                                          <p:attrName>style.visibility</p:attrName>
                                        </p:attrNameLst>
                                      </p:cBhvr>
                                      <p:to>
                                        <p:strVal val="visible"/>
                                      </p:to>
                                    </p:set>
                                    <p:anim to="" calcmode="lin" valueType="num">
                                      <p:cBhvr>
                                        <p:cTn id="69"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70"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700" fill="hold"/>
                                        <p:tgtEl>
                                          <p:spTgt spid="34"/>
                                        </p:tgtEl>
                                        <p:attrNameLst>
                                          <p:attrName>ppt_x</p:attrName>
                                        </p:attrNameLst>
                                      </p:cBhvr>
                                      <p:tavLst>
                                        <p:tav tm="0">
                                          <p:val>
                                            <p:strVal val="1+#ppt_w/2"/>
                                          </p:val>
                                        </p:tav>
                                        <p:tav tm="100000">
                                          <p:val>
                                            <p:strVal val="#ppt_x"/>
                                          </p:val>
                                        </p:tav>
                                      </p:tavLst>
                                    </p:anim>
                                    <p:anim calcmode="lin" valueType="num">
                                      <p:cBhvr additive="base">
                                        <p:cTn id="74" dur="700" fill="hold"/>
                                        <p:tgtEl>
                                          <p:spTgt spid="34"/>
                                        </p:tgtEl>
                                        <p:attrNameLst>
                                          <p:attrName>ppt_y</p:attrName>
                                        </p:attrNameLst>
                                      </p:cBhvr>
                                      <p:tavLst>
                                        <p:tav tm="0">
                                          <p:val>
                                            <p:strVal val="#ppt_y"/>
                                          </p:val>
                                        </p:tav>
                                        <p:tav tm="100000">
                                          <p:val>
                                            <p:strVal val="#ppt_y"/>
                                          </p:val>
                                        </p:tav>
                                      </p:tavLst>
                                    </p:anim>
                                  </p:childTnLst>
                                </p:cTn>
                              </p:par>
                            </p:childTnLst>
                          </p:cTn>
                        </p:par>
                        <p:par>
                          <p:cTn id="75" fill="hold">
                            <p:stCondLst>
                              <p:cond delay="4048"/>
                            </p:stCondLst>
                            <p:childTnLst>
                              <p:par>
                                <p:cTn id="76" presetID="0" presetClass="entr" presetSubtype="0" fill="hold" nodeType="afterEffect">
                                  <p:stCondLst>
                                    <p:cond delay="0"/>
                                  </p:stCondLst>
                                  <p:childTnLst>
                                    <p:set>
                                      <p:cBhvr>
                                        <p:cTn id="77" dur="700" fill="hold">
                                          <p:stCondLst>
                                            <p:cond delay="0"/>
                                          </p:stCondLst>
                                        </p:cTn>
                                        <p:tgtEl>
                                          <p:spTgt spid="15"/>
                                        </p:tgtEl>
                                        <p:attrNameLst>
                                          <p:attrName>style.visibility</p:attrName>
                                        </p:attrNameLst>
                                      </p:cBhvr>
                                      <p:to>
                                        <p:strVal val="visible"/>
                                      </p:to>
                                    </p:set>
                                    <p:anim to="" calcmode="lin" valueType="num">
                                      <p:cBhvr>
                                        <p:cTn id="78" dur="7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79" dur="7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700" fill="hold"/>
                                        <p:tgtEl>
                                          <p:spTgt spid="32"/>
                                        </p:tgtEl>
                                        <p:attrNameLst>
                                          <p:attrName>ppt_x</p:attrName>
                                        </p:attrNameLst>
                                      </p:cBhvr>
                                      <p:tavLst>
                                        <p:tav tm="0">
                                          <p:val>
                                            <p:strVal val="0-#ppt_w/2"/>
                                          </p:val>
                                        </p:tav>
                                        <p:tav tm="100000">
                                          <p:val>
                                            <p:strVal val="#ppt_x"/>
                                          </p:val>
                                        </p:tav>
                                      </p:tavLst>
                                    </p:anim>
                                    <p:anim calcmode="lin" valueType="num">
                                      <p:cBhvr additive="base">
                                        <p:cTn id="83" dur="7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28" grpId="0" animBg="1"/>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03ABC-3FD4-4523-B11D-11B9A6B96A3A}"/>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
        <p:nvSpPr>
          <p:cNvPr id="3" name="Freeform: Shape 2">
            <a:extLst>
              <a:ext uri="{FF2B5EF4-FFF2-40B4-BE49-F238E27FC236}">
                <a16:creationId xmlns:a16="http://schemas.microsoft.com/office/drawing/2014/main" id="{C459123C-F042-4CDC-8E57-25324AF2113B}"/>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iamond 10"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32DC780C-07E1-450C-B540-A332CF5BC861}"/>
              </a:ext>
            </a:extLst>
          </p:cNvPr>
          <p:cNvSpPr/>
          <p:nvPr/>
        </p:nvSpPr>
        <p:spPr>
          <a:xfrm>
            <a:off x="6400802" y="3202280"/>
            <a:ext cx="5486398" cy="5486396"/>
          </a:xfrm>
          <a:prstGeom prst="diamond">
            <a:avLst/>
          </a:prstGeom>
          <a:solidFill>
            <a:schemeClr val="bg1">
              <a:lumMod val="95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5" name="Rectangle 11"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55AE20FE-23F1-42BA-B481-A5276D1605BE}"/>
              </a:ext>
            </a:extLst>
          </p:cNvPr>
          <p:cNvSpPr/>
          <p:nvPr/>
        </p:nvSpPr>
        <p:spPr>
          <a:xfrm rot="2700000">
            <a:off x="6726800" y="3528286"/>
            <a:ext cx="2010338" cy="20103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6" name="Rectangle 12"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43E4FDDF-6707-45CC-88D2-171776B41DC5}"/>
              </a:ext>
            </a:extLst>
          </p:cNvPr>
          <p:cNvSpPr/>
          <p:nvPr/>
        </p:nvSpPr>
        <p:spPr>
          <a:xfrm rot="2700000">
            <a:off x="9550865" y="3528286"/>
            <a:ext cx="2010338" cy="201032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7" name="Rectangle 13"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B9C60119-CA7C-4268-977F-F646D35532B7}"/>
              </a:ext>
            </a:extLst>
          </p:cNvPr>
          <p:cNvSpPr/>
          <p:nvPr/>
        </p:nvSpPr>
        <p:spPr>
          <a:xfrm rot="2700000">
            <a:off x="9550865" y="6352349"/>
            <a:ext cx="2010338" cy="201032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8" name="Rectangle 14" descr="e7d195523061f1c0cef09ac28eaae964ec9988a5cce77c8b8C1E4685C6E6B40CD7615480512384A61EE159C6FE0045D14B61E85D0A95589D558B81FFC809322ACC20DC2254D928200A3EA0841B8B181425E75F621A0737AE52F75253442D7DFDFFB884E79B152A59AC1BF8F007369901BBE03D7BF90910ED4C9E716A6727A8A3FD4B34E854846BB4">
            <a:extLst>
              <a:ext uri="{FF2B5EF4-FFF2-40B4-BE49-F238E27FC236}">
                <a16:creationId xmlns:a16="http://schemas.microsoft.com/office/drawing/2014/main" id="{124C32A4-7988-4898-9D3C-21FDE0F7558B}"/>
              </a:ext>
            </a:extLst>
          </p:cNvPr>
          <p:cNvSpPr/>
          <p:nvPr/>
        </p:nvSpPr>
        <p:spPr>
          <a:xfrm rot="2700000">
            <a:off x="6726800" y="6352349"/>
            <a:ext cx="2010338" cy="201032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a:latin typeface="华文细黑" panose="02010600040101010101" pitchFamily="2" charset="-122"/>
              <a:ea typeface="华文细黑" panose="02010600040101010101" pitchFamily="2" charset="-122"/>
            </a:endParaRPr>
          </a:p>
        </p:txBody>
      </p:sp>
      <p:sp>
        <p:nvSpPr>
          <p:cNvPr id="9" name="Rectangle 8">
            <a:extLst>
              <a:ext uri="{FF2B5EF4-FFF2-40B4-BE49-F238E27FC236}">
                <a16:creationId xmlns:a16="http://schemas.microsoft.com/office/drawing/2014/main" id="{B571DC01-C62F-405C-96FF-1A3EFA23F1B8}"/>
              </a:ext>
            </a:extLst>
          </p:cNvPr>
          <p:cNvSpPr/>
          <p:nvPr/>
        </p:nvSpPr>
        <p:spPr>
          <a:xfrm>
            <a:off x="1063906" y="3962461"/>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8039F459-2BDB-4943-BFE2-164B7BE972AB}"/>
              </a:ext>
            </a:extLst>
          </p:cNvPr>
          <p:cNvSpPr/>
          <p:nvPr/>
        </p:nvSpPr>
        <p:spPr>
          <a:xfrm>
            <a:off x="1063906" y="6786524"/>
            <a:ext cx="5069636"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0EE1F000-F32C-4AD2-816D-F23740796073}"/>
              </a:ext>
            </a:extLst>
          </p:cNvPr>
          <p:cNvSpPr/>
          <p:nvPr/>
        </p:nvSpPr>
        <p:spPr>
          <a:xfrm>
            <a:off x="12154459" y="3962461"/>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2" name="Rectangle 11">
            <a:extLst>
              <a:ext uri="{FF2B5EF4-FFF2-40B4-BE49-F238E27FC236}">
                <a16:creationId xmlns:a16="http://schemas.microsoft.com/office/drawing/2014/main" id="{186F52C3-3BA6-4730-A98F-DF3AE36708D9}"/>
              </a:ext>
            </a:extLst>
          </p:cNvPr>
          <p:cNvSpPr/>
          <p:nvPr/>
        </p:nvSpPr>
        <p:spPr>
          <a:xfrm>
            <a:off x="12154459" y="6786524"/>
            <a:ext cx="506963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3" name="Freeform 90">
            <a:extLst>
              <a:ext uri="{FF2B5EF4-FFF2-40B4-BE49-F238E27FC236}">
                <a16:creationId xmlns:a16="http://schemas.microsoft.com/office/drawing/2014/main" id="{033B31EA-4FAB-4DB6-8DDD-73E679938F13}"/>
              </a:ext>
            </a:extLst>
          </p:cNvPr>
          <p:cNvSpPr>
            <a:spLocks noEditPoints="1"/>
          </p:cNvSpPr>
          <p:nvPr/>
        </p:nvSpPr>
        <p:spPr bwMode="auto">
          <a:xfrm>
            <a:off x="10130007" y="4106610"/>
            <a:ext cx="852054" cy="853680"/>
          </a:xfrm>
          <a:custGeom>
            <a:avLst/>
            <a:gdLst>
              <a:gd name="T0" fmla="*/ 2147483646 w 123"/>
              <a:gd name="T1" fmla="*/ 2147483646 h 123"/>
              <a:gd name="T2" fmla="*/ 2147483646 w 123"/>
              <a:gd name="T3" fmla="*/ 2147483646 h 123"/>
              <a:gd name="T4" fmla="*/ 0 w 123"/>
              <a:gd name="T5" fmla="*/ 2147483646 h 123"/>
              <a:gd name="T6" fmla="*/ 2147483646 w 123"/>
              <a:gd name="T7" fmla="*/ 2147483646 h 123"/>
              <a:gd name="T8" fmla="*/ 2147483646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2147483646 w 123"/>
              <a:gd name="T71" fmla="*/ 2147483646 h 123"/>
              <a:gd name="T72" fmla="*/ 2147483646 w 123"/>
              <a:gd name="T73" fmla="*/ 2147483646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a:noFill/>
          </a:ln>
        </p:spPr>
        <p:txBody>
          <a:bodyPr/>
          <a:lstStyle/>
          <a:p>
            <a:endParaRPr lang="en-US"/>
          </a:p>
        </p:txBody>
      </p:sp>
      <p:grpSp>
        <p:nvGrpSpPr>
          <p:cNvPr id="14" name="Group 13">
            <a:extLst>
              <a:ext uri="{FF2B5EF4-FFF2-40B4-BE49-F238E27FC236}">
                <a16:creationId xmlns:a16="http://schemas.microsoft.com/office/drawing/2014/main" id="{FBA37EA5-B485-4E1C-9EFD-92B30BAA84B4}"/>
              </a:ext>
            </a:extLst>
          </p:cNvPr>
          <p:cNvGrpSpPr/>
          <p:nvPr/>
        </p:nvGrpSpPr>
        <p:grpSpPr>
          <a:xfrm>
            <a:off x="7305459" y="6931004"/>
            <a:ext cx="853020" cy="853018"/>
            <a:chOff x="8780463" y="1906588"/>
            <a:chExt cx="360363" cy="360363"/>
          </a:xfrm>
          <a:solidFill>
            <a:schemeClr val="bg1"/>
          </a:solidFill>
        </p:grpSpPr>
        <p:sp>
          <p:nvSpPr>
            <p:cNvPr id="15" name="Freeform 93">
              <a:extLst>
                <a:ext uri="{FF2B5EF4-FFF2-40B4-BE49-F238E27FC236}">
                  <a16:creationId xmlns:a16="http://schemas.microsoft.com/office/drawing/2014/main" id="{9FA51126-35CF-42C6-A177-8E781ECB9D59}"/>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94">
              <a:extLst>
                <a:ext uri="{FF2B5EF4-FFF2-40B4-BE49-F238E27FC236}">
                  <a16:creationId xmlns:a16="http://schemas.microsoft.com/office/drawing/2014/main" id="{FC56FB3A-8781-4F72-97C8-4BE5339A6F36}"/>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95">
              <a:extLst>
                <a:ext uri="{FF2B5EF4-FFF2-40B4-BE49-F238E27FC236}">
                  <a16:creationId xmlns:a16="http://schemas.microsoft.com/office/drawing/2014/main" id="{295D5E50-016D-4B0E-BBFF-42DA50FB0309}"/>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8" name="Freeform 96">
              <a:extLst>
                <a:ext uri="{FF2B5EF4-FFF2-40B4-BE49-F238E27FC236}">
                  <a16:creationId xmlns:a16="http://schemas.microsoft.com/office/drawing/2014/main" id="{F18D3373-5449-469D-8CA6-4FEECB5704C4}"/>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9" name="Freeform 97">
              <a:extLst>
                <a:ext uri="{FF2B5EF4-FFF2-40B4-BE49-F238E27FC236}">
                  <a16:creationId xmlns:a16="http://schemas.microsoft.com/office/drawing/2014/main" id="{313CE9F5-63FE-4139-8AC6-76D22C49A633}"/>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0" name="Freeform 98">
              <a:extLst>
                <a:ext uri="{FF2B5EF4-FFF2-40B4-BE49-F238E27FC236}">
                  <a16:creationId xmlns:a16="http://schemas.microsoft.com/office/drawing/2014/main" id="{EF352E66-C843-439A-B96F-5BE9873B2191}"/>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1" name="Freeform 101">
            <a:extLst>
              <a:ext uri="{FF2B5EF4-FFF2-40B4-BE49-F238E27FC236}">
                <a16:creationId xmlns:a16="http://schemas.microsoft.com/office/drawing/2014/main" id="{3AF126BC-ED7F-41B0-BDE8-AF7D13D0105F}"/>
              </a:ext>
            </a:extLst>
          </p:cNvPr>
          <p:cNvSpPr>
            <a:spLocks noEditPoints="1"/>
          </p:cNvSpPr>
          <p:nvPr/>
        </p:nvSpPr>
        <p:spPr bwMode="auto">
          <a:xfrm>
            <a:off x="10130007" y="6929047"/>
            <a:ext cx="852054" cy="856932"/>
          </a:xfrm>
          <a:custGeom>
            <a:avLst/>
            <a:gdLst>
              <a:gd name="T0" fmla="*/ 2147483646 w 123"/>
              <a:gd name="T1" fmla="*/ 2147483646 h 123"/>
              <a:gd name="T2" fmla="*/ 2147483646 w 123"/>
              <a:gd name="T3" fmla="*/ 0 h 123"/>
              <a:gd name="T4" fmla="*/ 2147483646 w 123"/>
              <a:gd name="T5" fmla="*/ 0 h 123"/>
              <a:gd name="T6" fmla="*/ 2147483646 w 123"/>
              <a:gd name="T7" fmla="*/ 2147483646 h 123"/>
              <a:gd name="T8" fmla="*/ 2147483646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2147483646 w 123"/>
              <a:gd name="T71" fmla="*/ 2147483646 h 123"/>
              <a:gd name="T72" fmla="*/ 2147483646 w 123"/>
              <a:gd name="T73" fmla="*/ 2147483646 h 123"/>
              <a:gd name="T74" fmla="*/ 2147483646 w 123"/>
              <a:gd name="T75" fmla="*/ 2147483646 h 123"/>
              <a:gd name="T76" fmla="*/ 2147483646 w 123"/>
              <a:gd name="T77" fmla="*/ 2147483646 h 123"/>
              <a:gd name="T78" fmla="*/ 2147483646 w 123"/>
              <a:gd name="T79" fmla="*/ 2147483646 h 123"/>
              <a:gd name="T80" fmla="*/ 2147483646 w 123"/>
              <a:gd name="T81" fmla="*/ 2147483646 h 123"/>
              <a:gd name="T82" fmla="*/ 2147483646 w 123"/>
              <a:gd name="T83" fmla="*/ 2147483646 h 123"/>
              <a:gd name="T84" fmla="*/ 2147483646 w 123"/>
              <a:gd name="T85" fmla="*/ 2147483646 h 123"/>
              <a:gd name="T86" fmla="*/ 2147483646 w 123"/>
              <a:gd name="T87" fmla="*/ 2147483646 h 123"/>
              <a:gd name="T88" fmla="*/ 2147483646 w 123"/>
              <a:gd name="T89" fmla="*/ 2147483646 h 123"/>
              <a:gd name="T90" fmla="*/ 2147483646 w 123"/>
              <a:gd name="T91" fmla="*/ 2147483646 h 123"/>
              <a:gd name="T92" fmla="*/ 2147483646 w 123"/>
              <a:gd name="T93" fmla="*/ 2147483646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23">
                <a:moveTo>
                  <a:pt x="120" y="2"/>
                </a:moveTo>
                <a:cubicBezTo>
                  <a:pt x="119" y="1"/>
                  <a:pt x="117" y="0"/>
                  <a:pt x="115" y="0"/>
                </a:cubicBezTo>
                <a:cubicBezTo>
                  <a:pt x="114" y="0"/>
                  <a:pt x="114" y="0"/>
                  <a:pt x="114" y="0"/>
                </a:cubicBezTo>
                <a:cubicBezTo>
                  <a:pt x="49" y="12"/>
                  <a:pt x="49" y="12"/>
                  <a:pt x="49" y="12"/>
                </a:cubicBezTo>
                <a:cubicBezTo>
                  <a:pt x="45" y="12"/>
                  <a:pt x="43" y="15"/>
                  <a:pt x="43" y="19"/>
                </a:cubicBezTo>
                <a:cubicBezTo>
                  <a:pt x="43" y="85"/>
                  <a:pt x="43" y="85"/>
                  <a:pt x="43" y="85"/>
                </a:cubicBezTo>
                <a:cubicBezTo>
                  <a:pt x="39" y="82"/>
                  <a:pt x="34" y="81"/>
                  <a:pt x="28" y="81"/>
                </a:cubicBezTo>
                <a:cubicBezTo>
                  <a:pt x="25" y="81"/>
                  <a:pt x="22" y="81"/>
                  <a:pt x="18" y="82"/>
                </a:cubicBezTo>
                <a:cubicBezTo>
                  <a:pt x="11" y="85"/>
                  <a:pt x="5" y="89"/>
                  <a:pt x="2" y="96"/>
                </a:cubicBezTo>
                <a:cubicBezTo>
                  <a:pt x="0" y="100"/>
                  <a:pt x="0" y="105"/>
                  <a:pt x="2" y="110"/>
                </a:cubicBezTo>
                <a:cubicBezTo>
                  <a:pt x="4" y="118"/>
                  <a:pt x="13" y="123"/>
                  <a:pt x="23" y="123"/>
                </a:cubicBezTo>
                <a:cubicBezTo>
                  <a:pt x="26" y="123"/>
                  <a:pt x="29" y="122"/>
                  <a:pt x="32" y="121"/>
                </a:cubicBezTo>
                <a:cubicBezTo>
                  <a:pt x="40" y="119"/>
                  <a:pt x="45" y="114"/>
                  <a:pt x="48" y="108"/>
                </a:cubicBezTo>
                <a:cubicBezTo>
                  <a:pt x="50" y="105"/>
                  <a:pt x="50" y="102"/>
                  <a:pt x="50" y="100"/>
                </a:cubicBezTo>
                <a:cubicBezTo>
                  <a:pt x="50" y="100"/>
                  <a:pt x="50" y="100"/>
                  <a:pt x="50" y="100"/>
                </a:cubicBezTo>
                <a:cubicBezTo>
                  <a:pt x="50" y="38"/>
                  <a:pt x="50" y="38"/>
                  <a:pt x="50" y="38"/>
                </a:cubicBezTo>
                <a:cubicBezTo>
                  <a:pt x="52" y="38"/>
                  <a:pt x="52" y="38"/>
                  <a:pt x="52" y="38"/>
                </a:cubicBezTo>
                <a:cubicBezTo>
                  <a:pt x="115" y="27"/>
                  <a:pt x="115" y="27"/>
                  <a:pt x="115" y="27"/>
                </a:cubicBezTo>
                <a:cubicBezTo>
                  <a:pt x="115" y="74"/>
                  <a:pt x="115" y="74"/>
                  <a:pt x="115" y="74"/>
                </a:cubicBezTo>
                <a:cubicBezTo>
                  <a:pt x="112" y="71"/>
                  <a:pt x="107" y="69"/>
                  <a:pt x="101" y="69"/>
                </a:cubicBezTo>
                <a:cubicBezTo>
                  <a:pt x="98" y="69"/>
                  <a:pt x="94" y="70"/>
                  <a:pt x="91" y="71"/>
                </a:cubicBezTo>
                <a:cubicBezTo>
                  <a:pt x="84" y="73"/>
                  <a:pt x="78" y="78"/>
                  <a:pt x="75" y="84"/>
                </a:cubicBezTo>
                <a:cubicBezTo>
                  <a:pt x="73" y="89"/>
                  <a:pt x="73" y="94"/>
                  <a:pt x="74" y="98"/>
                </a:cubicBezTo>
                <a:cubicBezTo>
                  <a:pt x="77" y="106"/>
                  <a:pt x="86" y="111"/>
                  <a:pt x="96" y="111"/>
                </a:cubicBezTo>
                <a:cubicBezTo>
                  <a:pt x="99" y="111"/>
                  <a:pt x="102" y="111"/>
                  <a:pt x="105" y="110"/>
                </a:cubicBezTo>
                <a:cubicBezTo>
                  <a:pt x="112" y="107"/>
                  <a:pt x="118" y="102"/>
                  <a:pt x="121" y="96"/>
                </a:cubicBezTo>
                <a:cubicBezTo>
                  <a:pt x="122" y="94"/>
                  <a:pt x="123" y="91"/>
                  <a:pt x="123" y="88"/>
                </a:cubicBezTo>
                <a:cubicBezTo>
                  <a:pt x="123" y="88"/>
                  <a:pt x="123" y="88"/>
                  <a:pt x="123" y="88"/>
                </a:cubicBezTo>
                <a:cubicBezTo>
                  <a:pt x="123" y="8"/>
                  <a:pt x="123" y="8"/>
                  <a:pt x="123" y="8"/>
                </a:cubicBezTo>
                <a:cubicBezTo>
                  <a:pt x="123" y="5"/>
                  <a:pt x="122" y="3"/>
                  <a:pt x="120" y="2"/>
                </a:cubicBezTo>
                <a:close/>
                <a:moveTo>
                  <a:pt x="30" y="114"/>
                </a:moveTo>
                <a:cubicBezTo>
                  <a:pt x="21" y="117"/>
                  <a:pt x="11" y="114"/>
                  <a:pt x="9" y="107"/>
                </a:cubicBezTo>
                <a:cubicBezTo>
                  <a:pt x="6" y="100"/>
                  <a:pt x="12" y="93"/>
                  <a:pt x="21" y="89"/>
                </a:cubicBezTo>
                <a:cubicBezTo>
                  <a:pt x="30" y="86"/>
                  <a:pt x="39" y="89"/>
                  <a:pt x="42" y="96"/>
                </a:cubicBezTo>
                <a:cubicBezTo>
                  <a:pt x="44" y="103"/>
                  <a:pt x="39" y="111"/>
                  <a:pt x="30" y="114"/>
                </a:cubicBezTo>
                <a:close/>
                <a:moveTo>
                  <a:pt x="115" y="19"/>
                </a:moveTo>
                <a:cubicBezTo>
                  <a:pt x="50" y="31"/>
                  <a:pt x="50" y="31"/>
                  <a:pt x="50" y="31"/>
                </a:cubicBezTo>
                <a:cubicBezTo>
                  <a:pt x="50" y="19"/>
                  <a:pt x="50" y="19"/>
                  <a:pt x="50" y="19"/>
                </a:cubicBezTo>
                <a:cubicBezTo>
                  <a:pt x="115" y="8"/>
                  <a:pt x="115" y="8"/>
                  <a:pt x="115" y="8"/>
                </a:cubicBezTo>
                <a:lnTo>
                  <a:pt x="115" y="19"/>
                </a:lnTo>
                <a:close/>
                <a:moveTo>
                  <a:pt x="103" y="102"/>
                </a:moveTo>
                <a:cubicBezTo>
                  <a:pt x="93" y="105"/>
                  <a:pt x="84" y="102"/>
                  <a:pt x="81" y="96"/>
                </a:cubicBezTo>
                <a:cubicBezTo>
                  <a:pt x="79" y="89"/>
                  <a:pt x="84" y="81"/>
                  <a:pt x="93" y="78"/>
                </a:cubicBezTo>
                <a:cubicBezTo>
                  <a:pt x="103" y="75"/>
                  <a:pt x="112" y="78"/>
                  <a:pt x="115" y="85"/>
                </a:cubicBezTo>
                <a:cubicBezTo>
                  <a:pt x="117" y="91"/>
                  <a:pt x="112" y="99"/>
                  <a:pt x="103" y="102"/>
                </a:cubicBezTo>
                <a:close/>
                <a:moveTo>
                  <a:pt x="103" y="102"/>
                </a:moveTo>
                <a:cubicBezTo>
                  <a:pt x="103" y="102"/>
                  <a:pt x="103" y="102"/>
                  <a:pt x="103" y="102"/>
                </a:cubicBezTo>
              </a:path>
            </a:pathLst>
          </a:custGeom>
          <a:solidFill>
            <a:schemeClr val="bg1"/>
          </a:solidFill>
          <a:ln>
            <a:noFill/>
          </a:ln>
        </p:spPr>
        <p:txBody>
          <a:bodyPr/>
          <a:lstStyle/>
          <a:p>
            <a:endParaRPr lang="en-US"/>
          </a:p>
        </p:txBody>
      </p:sp>
      <p:grpSp>
        <p:nvGrpSpPr>
          <p:cNvPr id="22" name="Group 21">
            <a:extLst>
              <a:ext uri="{FF2B5EF4-FFF2-40B4-BE49-F238E27FC236}">
                <a16:creationId xmlns:a16="http://schemas.microsoft.com/office/drawing/2014/main" id="{8206916A-A54D-473F-9A33-508F24CDEC56}"/>
              </a:ext>
            </a:extLst>
          </p:cNvPr>
          <p:cNvGrpSpPr/>
          <p:nvPr/>
        </p:nvGrpSpPr>
        <p:grpSpPr>
          <a:xfrm>
            <a:off x="7305459" y="4106941"/>
            <a:ext cx="853020" cy="853018"/>
            <a:chOff x="2270125" y="3568701"/>
            <a:chExt cx="360363" cy="360363"/>
          </a:xfrm>
          <a:solidFill>
            <a:schemeClr val="bg1"/>
          </a:solidFill>
        </p:grpSpPr>
        <p:sp>
          <p:nvSpPr>
            <p:cNvPr id="23" name="Freeform 102">
              <a:extLst>
                <a:ext uri="{FF2B5EF4-FFF2-40B4-BE49-F238E27FC236}">
                  <a16:creationId xmlns:a16="http://schemas.microsoft.com/office/drawing/2014/main" id="{824B5B46-E2A7-4E28-8562-D31C56A18441}"/>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4" name="Freeform 103">
              <a:extLst>
                <a:ext uri="{FF2B5EF4-FFF2-40B4-BE49-F238E27FC236}">
                  <a16:creationId xmlns:a16="http://schemas.microsoft.com/office/drawing/2014/main" id="{CD54A96D-B391-463C-A396-C472D28098EF}"/>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5" name="Freeform 104">
              <a:extLst>
                <a:ext uri="{FF2B5EF4-FFF2-40B4-BE49-F238E27FC236}">
                  <a16:creationId xmlns:a16="http://schemas.microsoft.com/office/drawing/2014/main" id="{E043873D-483F-4644-B8D5-AB9348AF3921}"/>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31891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2"/>
                                        </p:tgtEl>
                                      </p:cBhvr>
                                    </p:animEffect>
                                  </p:childTnLst>
                                </p:cTn>
                              </p:par>
                            </p:childTnLst>
                          </p:cTn>
                        </p:par>
                        <p:par>
                          <p:cTn id="13" fill="hold">
                            <p:stCondLst>
                              <p:cond delay="1448"/>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par>
                          <p:cTn id="44" fill="hold">
                            <p:stCondLst>
                              <p:cond delay="2448"/>
                            </p:stCondLst>
                            <p:childTnLst>
                              <p:par>
                                <p:cTn id="45" presetID="0" presetClass="entr" presetSubtype="0" fill="hold" nodeType="afterEffect">
                                  <p:stCondLst>
                                    <p:cond delay="0"/>
                                  </p:stCondLst>
                                  <p:childTnLst>
                                    <p:set>
                                      <p:cBhvr>
                                        <p:cTn id="46" dur="700" fill="hold">
                                          <p:stCondLst>
                                            <p:cond delay="0"/>
                                          </p:stCondLst>
                                        </p:cTn>
                                        <p:tgtEl>
                                          <p:spTgt spid="22"/>
                                        </p:tgtEl>
                                        <p:attrNameLst>
                                          <p:attrName>style.visibility</p:attrName>
                                        </p:attrNameLst>
                                      </p:cBhvr>
                                      <p:to>
                                        <p:strVal val="visible"/>
                                      </p:to>
                                    </p:set>
                                    <p:anim to="" calcmode="lin" valueType="num">
                                      <p:cBhvr>
                                        <p:cTn id="47"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48"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700" fill="hold"/>
                                        <p:tgtEl>
                                          <p:spTgt spid="9"/>
                                        </p:tgtEl>
                                        <p:attrNameLst>
                                          <p:attrName>ppt_x</p:attrName>
                                        </p:attrNameLst>
                                      </p:cBhvr>
                                      <p:tavLst>
                                        <p:tav tm="0">
                                          <p:val>
                                            <p:strVal val="0-#ppt_w/2"/>
                                          </p:val>
                                        </p:tav>
                                        <p:tav tm="100000">
                                          <p:val>
                                            <p:strVal val="#ppt_x"/>
                                          </p:val>
                                        </p:tav>
                                      </p:tavLst>
                                    </p:anim>
                                    <p:anim calcmode="lin" valueType="num">
                                      <p:cBhvr additive="base">
                                        <p:cTn id="52" dur="700" fill="hold"/>
                                        <p:tgtEl>
                                          <p:spTgt spid="9"/>
                                        </p:tgtEl>
                                        <p:attrNameLst>
                                          <p:attrName>ppt_y</p:attrName>
                                        </p:attrNameLst>
                                      </p:cBhvr>
                                      <p:tavLst>
                                        <p:tav tm="0">
                                          <p:val>
                                            <p:strVal val="#ppt_y"/>
                                          </p:val>
                                        </p:tav>
                                        <p:tav tm="100000">
                                          <p:val>
                                            <p:strVal val="#ppt_y"/>
                                          </p:val>
                                        </p:tav>
                                      </p:tavLst>
                                    </p:anim>
                                  </p:childTnLst>
                                </p:cTn>
                              </p:par>
                            </p:childTnLst>
                          </p:cTn>
                        </p:par>
                        <p:par>
                          <p:cTn id="53" fill="hold">
                            <p:stCondLst>
                              <p:cond delay="3148"/>
                            </p:stCondLst>
                            <p:childTnLst>
                              <p:par>
                                <p:cTn id="54" presetID="0" presetClass="entr" presetSubtype="0" fill="hold" nodeType="afterEffect">
                                  <p:stCondLst>
                                    <p:cond delay="0"/>
                                  </p:stCondLst>
                                  <p:childTnLst>
                                    <p:set>
                                      <p:cBhvr>
                                        <p:cTn id="55" dur="700" fill="hold">
                                          <p:stCondLst>
                                            <p:cond delay="0"/>
                                          </p:stCondLst>
                                        </p:cTn>
                                        <p:tgtEl>
                                          <p:spTgt spid="13"/>
                                        </p:tgtEl>
                                        <p:attrNameLst>
                                          <p:attrName>style.visibility</p:attrName>
                                        </p:attrNameLst>
                                      </p:cBhvr>
                                      <p:to>
                                        <p:strVal val="visible"/>
                                      </p:to>
                                    </p:set>
                                    <p:anim to="" calcmode="lin" valueType="num">
                                      <p:cBhvr>
                                        <p:cTn id="56"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57"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700" fill="hold"/>
                                        <p:tgtEl>
                                          <p:spTgt spid="11"/>
                                        </p:tgtEl>
                                        <p:attrNameLst>
                                          <p:attrName>ppt_x</p:attrName>
                                        </p:attrNameLst>
                                      </p:cBhvr>
                                      <p:tavLst>
                                        <p:tav tm="0">
                                          <p:val>
                                            <p:strVal val="1+#ppt_w/2"/>
                                          </p:val>
                                        </p:tav>
                                        <p:tav tm="100000">
                                          <p:val>
                                            <p:strVal val="#ppt_x"/>
                                          </p:val>
                                        </p:tav>
                                      </p:tavLst>
                                    </p:anim>
                                    <p:anim calcmode="lin" valueType="num">
                                      <p:cBhvr additive="base">
                                        <p:cTn id="61" dur="700" fill="hold"/>
                                        <p:tgtEl>
                                          <p:spTgt spid="11"/>
                                        </p:tgtEl>
                                        <p:attrNameLst>
                                          <p:attrName>ppt_y</p:attrName>
                                        </p:attrNameLst>
                                      </p:cBhvr>
                                      <p:tavLst>
                                        <p:tav tm="0">
                                          <p:val>
                                            <p:strVal val="#ppt_y"/>
                                          </p:val>
                                        </p:tav>
                                        <p:tav tm="100000">
                                          <p:val>
                                            <p:strVal val="#ppt_y"/>
                                          </p:val>
                                        </p:tav>
                                      </p:tavLst>
                                    </p:anim>
                                  </p:childTnLst>
                                </p:cTn>
                              </p:par>
                            </p:childTnLst>
                          </p:cTn>
                        </p:par>
                        <p:par>
                          <p:cTn id="62" fill="hold">
                            <p:stCondLst>
                              <p:cond delay="3848"/>
                            </p:stCondLst>
                            <p:childTnLst>
                              <p:par>
                                <p:cTn id="63" presetID="0" presetClass="entr" presetSubtype="0" fill="hold" nodeType="afterEffect">
                                  <p:stCondLst>
                                    <p:cond delay="0"/>
                                  </p:stCondLst>
                                  <p:childTnLst>
                                    <p:set>
                                      <p:cBhvr>
                                        <p:cTn id="64" dur="700" fill="hold">
                                          <p:stCondLst>
                                            <p:cond delay="0"/>
                                          </p:stCondLst>
                                        </p:cTn>
                                        <p:tgtEl>
                                          <p:spTgt spid="21"/>
                                        </p:tgtEl>
                                        <p:attrNameLst>
                                          <p:attrName>style.visibility</p:attrName>
                                        </p:attrNameLst>
                                      </p:cBhvr>
                                      <p:to>
                                        <p:strVal val="visible"/>
                                      </p:to>
                                    </p:set>
                                    <p:anim to="" calcmode="lin" valueType="num">
                                      <p:cBhvr>
                                        <p:cTn id="65" dur="7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66" dur="7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700" fill="hold"/>
                                        <p:tgtEl>
                                          <p:spTgt spid="12"/>
                                        </p:tgtEl>
                                        <p:attrNameLst>
                                          <p:attrName>ppt_x</p:attrName>
                                        </p:attrNameLst>
                                      </p:cBhvr>
                                      <p:tavLst>
                                        <p:tav tm="0">
                                          <p:val>
                                            <p:strVal val="1+#ppt_w/2"/>
                                          </p:val>
                                        </p:tav>
                                        <p:tav tm="100000">
                                          <p:val>
                                            <p:strVal val="#ppt_x"/>
                                          </p:val>
                                        </p:tav>
                                      </p:tavLst>
                                    </p:anim>
                                    <p:anim calcmode="lin" valueType="num">
                                      <p:cBhvr additive="base">
                                        <p:cTn id="70" dur="700" fill="hold"/>
                                        <p:tgtEl>
                                          <p:spTgt spid="12"/>
                                        </p:tgtEl>
                                        <p:attrNameLst>
                                          <p:attrName>ppt_y</p:attrName>
                                        </p:attrNameLst>
                                      </p:cBhvr>
                                      <p:tavLst>
                                        <p:tav tm="0">
                                          <p:val>
                                            <p:strVal val="#ppt_y"/>
                                          </p:val>
                                        </p:tav>
                                        <p:tav tm="100000">
                                          <p:val>
                                            <p:strVal val="#ppt_y"/>
                                          </p:val>
                                        </p:tav>
                                      </p:tavLst>
                                    </p:anim>
                                  </p:childTnLst>
                                </p:cTn>
                              </p:par>
                            </p:childTnLst>
                          </p:cTn>
                        </p:par>
                        <p:par>
                          <p:cTn id="71" fill="hold">
                            <p:stCondLst>
                              <p:cond delay="4548"/>
                            </p:stCondLst>
                            <p:childTnLst>
                              <p:par>
                                <p:cTn id="72" presetID="0" presetClass="entr" presetSubtype="0" fill="hold" nodeType="afterEffect">
                                  <p:stCondLst>
                                    <p:cond delay="0"/>
                                  </p:stCondLst>
                                  <p:childTnLst>
                                    <p:set>
                                      <p:cBhvr>
                                        <p:cTn id="73" dur="700" fill="hold">
                                          <p:stCondLst>
                                            <p:cond delay="0"/>
                                          </p:stCondLst>
                                        </p:cTn>
                                        <p:tgtEl>
                                          <p:spTgt spid="14"/>
                                        </p:tgtEl>
                                        <p:attrNameLst>
                                          <p:attrName>style.visibility</p:attrName>
                                        </p:attrNameLst>
                                      </p:cBhvr>
                                      <p:to>
                                        <p:strVal val="visible"/>
                                      </p:to>
                                    </p:set>
                                    <p:anim to="" calcmode="lin" valueType="num">
                                      <p:cBhvr>
                                        <p:cTn id="74"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75"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700" fill="hold"/>
                                        <p:tgtEl>
                                          <p:spTgt spid="10"/>
                                        </p:tgtEl>
                                        <p:attrNameLst>
                                          <p:attrName>ppt_x</p:attrName>
                                        </p:attrNameLst>
                                      </p:cBhvr>
                                      <p:tavLst>
                                        <p:tav tm="0">
                                          <p:val>
                                            <p:strVal val="0-#ppt_w/2"/>
                                          </p:val>
                                        </p:tav>
                                        <p:tav tm="100000">
                                          <p:val>
                                            <p:strVal val="#ppt_x"/>
                                          </p:val>
                                        </p:tav>
                                      </p:tavLst>
                                    </p:anim>
                                    <p:anim calcmode="lin" valueType="num">
                                      <p:cBhvr additive="base">
                                        <p:cTn id="79" dur="7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552C75A-4302-433A-87C0-BF234748111A}"/>
              </a:ext>
            </a:extLst>
          </p:cNvPr>
          <p:cNvSpPr txBox="1"/>
          <p:nvPr/>
        </p:nvSpPr>
        <p:spPr>
          <a:xfrm>
            <a:off x="3949287" y="1252126"/>
            <a:ext cx="10376314"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Table</a:t>
            </a:r>
          </a:p>
        </p:txBody>
      </p:sp>
      <p:sp>
        <p:nvSpPr>
          <p:cNvPr id="24" name="Freeform: Shape 23">
            <a:extLst>
              <a:ext uri="{FF2B5EF4-FFF2-40B4-BE49-F238E27FC236}">
                <a16:creationId xmlns:a16="http://schemas.microsoft.com/office/drawing/2014/main" id="{2CD0458A-78F5-4B07-8682-7E34F6822EE5}"/>
              </a:ext>
            </a:extLst>
          </p:cNvPr>
          <p:cNvSpPr/>
          <p:nvPr/>
        </p:nvSpPr>
        <p:spPr>
          <a:xfrm rot="10800000">
            <a:off x="8549810" y="0"/>
            <a:ext cx="1188380" cy="594190"/>
          </a:xfrm>
          <a:custGeom>
            <a:avLst/>
            <a:gdLst>
              <a:gd name="connsiteX0" fmla="*/ 857380 w 1714761"/>
              <a:gd name="connsiteY0" fmla="*/ 0 h 857380"/>
              <a:gd name="connsiteX1" fmla="*/ 1714761 w 1714761"/>
              <a:gd name="connsiteY1" fmla="*/ 857380 h 857380"/>
              <a:gd name="connsiteX2" fmla="*/ 0 w 1714761"/>
              <a:gd name="connsiteY2" fmla="*/ 857380 h 857380"/>
            </a:gdLst>
            <a:ahLst/>
            <a:cxnLst>
              <a:cxn ang="0">
                <a:pos x="connsiteX0" y="connsiteY0"/>
              </a:cxn>
              <a:cxn ang="0">
                <a:pos x="connsiteX1" y="connsiteY1"/>
              </a:cxn>
              <a:cxn ang="0">
                <a:pos x="connsiteX2" y="connsiteY2"/>
              </a:cxn>
            </a:cxnLst>
            <a:rect l="l" t="t" r="r" b="b"/>
            <a:pathLst>
              <a:path w="1714761" h="857380">
                <a:moveTo>
                  <a:pt x="857380" y="0"/>
                </a:moveTo>
                <a:lnTo>
                  <a:pt x="1714761" y="857380"/>
                </a:lnTo>
                <a:lnTo>
                  <a:pt x="0" y="85738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5" name="Tab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B26A464-43B6-4044-A457-7104076D9238}"/>
              </a:ext>
            </a:extLst>
          </p:cNvPr>
          <p:cNvGraphicFramePr>
            <a:graphicFrameLocks noGrp="1"/>
          </p:cNvGraphicFramePr>
          <p:nvPr>
            <p:extLst>
              <p:ext uri="{D42A27DB-BD31-4B8C-83A1-F6EECF244321}">
                <p14:modId xmlns:p14="http://schemas.microsoft.com/office/powerpoint/2010/main" val="4259089492"/>
              </p:ext>
            </p:extLst>
          </p:nvPr>
        </p:nvGraphicFramePr>
        <p:xfrm>
          <a:off x="1333500" y="2971800"/>
          <a:ext cx="15582900" cy="4876802"/>
        </p:xfrm>
        <a:graphic>
          <a:graphicData uri="http://schemas.openxmlformats.org/drawingml/2006/table">
            <a:tbl>
              <a:tblPr firstRow="1" bandRow="1">
                <a:tableStyleId>{5C22544A-7EE6-4342-B048-85BDC9FD1C3A}</a:tableStyleId>
              </a:tblPr>
              <a:tblGrid>
                <a:gridCol w="3116580">
                  <a:extLst>
                    <a:ext uri="{9D8B030D-6E8A-4147-A177-3AD203B41FA5}">
                      <a16:colId xmlns:a16="http://schemas.microsoft.com/office/drawing/2014/main" val="20000"/>
                    </a:ext>
                  </a:extLst>
                </a:gridCol>
                <a:gridCol w="3116580">
                  <a:extLst>
                    <a:ext uri="{9D8B030D-6E8A-4147-A177-3AD203B41FA5}">
                      <a16:colId xmlns:a16="http://schemas.microsoft.com/office/drawing/2014/main" val="20001"/>
                    </a:ext>
                  </a:extLst>
                </a:gridCol>
                <a:gridCol w="3116580">
                  <a:extLst>
                    <a:ext uri="{9D8B030D-6E8A-4147-A177-3AD203B41FA5}">
                      <a16:colId xmlns:a16="http://schemas.microsoft.com/office/drawing/2014/main" val="20002"/>
                    </a:ext>
                  </a:extLst>
                </a:gridCol>
                <a:gridCol w="3116580">
                  <a:extLst>
                    <a:ext uri="{9D8B030D-6E8A-4147-A177-3AD203B41FA5}">
                      <a16:colId xmlns:a16="http://schemas.microsoft.com/office/drawing/2014/main" val="20003"/>
                    </a:ext>
                  </a:extLst>
                </a:gridCol>
                <a:gridCol w="3116580">
                  <a:extLst>
                    <a:ext uri="{9D8B030D-6E8A-4147-A177-3AD203B41FA5}">
                      <a16:colId xmlns:a16="http://schemas.microsoft.com/office/drawing/2014/main" val="20004"/>
                    </a:ext>
                  </a:extLst>
                </a:gridCol>
              </a:tblGrid>
              <a:tr h="696686">
                <a:tc>
                  <a:txBody>
                    <a:bodyPr/>
                    <a:lstStyle/>
                    <a:p>
                      <a:pPr algn="ctr"/>
                      <a:r>
                        <a:rPr lang="en-US" altLang="zh-CN" sz="1800" b="0">
                          <a:latin typeface="+mj-lt"/>
                          <a:ea typeface="方正硬笔楷书简体" panose="03000509000000000000" pitchFamily="65" charset="-122"/>
                        </a:rPr>
                        <a:t>Basic</a:t>
                      </a:r>
                      <a:endParaRPr lang="zh-CN" altLang="en-US" sz="1800" b="0">
                        <a:latin typeface="+mj-lt"/>
                        <a:ea typeface="方正硬笔楷书简体" panose="03000509000000000000" pitchFamily="65"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tc>
                  <a:txBody>
                    <a:bodyPr/>
                    <a:lstStyle/>
                    <a:p>
                      <a:pPr algn="ctr"/>
                      <a:r>
                        <a:rPr lang="en-US" altLang="zh-CN" sz="1800" b="0">
                          <a:latin typeface="+mj-lt"/>
                          <a:ea typeface="方正硬笔楷书简体" panose="03000509000000000000" pitchFamily="65" charset="-122"/>
                        </a:rPr>
                        <a:t>Economy</a:t>
                      </a:r>
                      <a:endParaRPr lang="zh-CN" altLang="en-US" sz="1800" b="0">
                        <a:latin typeface="+mj-lt"/>
                        <a:ea typeface="方正硬笔楷书简体" panose="03000509000000000000" pitchFamily="65"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tc>
                  <a:txBody>
                    <a:bodyPr/>
                    <a:lstStyle/>
                    <a:p>
                      <a:pPr algn="ctr"/>
                      <a:r>
                        <a:rPr lang="en-US" altLang="zh-CN" sz="1800" b="0">
                          <a:latin typeface="+mj-lt"/>
                          <a:ea typeface="方正硬笔楷书简体" panose="03000509000000000000" pitchFamily="65" charset="-122"/>
                        </a:rPr>
                        <a:t>Normal</a:t>
                      </a:r>
                      <a:endParaRPr lang="zh-CN" altLang="en-US" sz="1800" b="0">
                        <a:latin typeface="+mj-lt"/>
                        <a:ea typeface="方正硬笔楷书简体" panose="03000509000000000000" pitchFamily="65"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a:txBody>
                    <a:bodyPr/>
                    <a:lstStyle/>
                    <a:p>
                      <a:pPr algn="ctr"/>
                      <a:r>
                        <a:rPr lang="en-US" altLang="zh-CN" sz="1800" b="0">
                          <a:latin typeface="+mj-lt"/>
                          <a:ea typeface="方正硬笔楷书简体" panose="03000509000000000000" pitchFamily="65" charset="-122"/>
                        </a:rPr>
                        <a:t>Professional</a:t>
                      </a:r>
                      <a:endParaRPr lang="zh-CN" altLang="en-US" sz="1800" b="0">
                        <a:latin typeface="+mj-lt"/>
                        <a:ea typeface="方正硬笔楷书简体" panose="03000509000000000000" pitchFamily="65"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solidFill>
                  </a:tcPr>
                </a:tc>
                <a:tc>
                  <a:txBody>
                    <a:bodyPr/>
                    <a:lstStyle/>
                    <a:p>
                      <a:pPr algn="ctr"/>
                      <a:r>
                        <a:rPr lang="en-US" altLang="zh-CN" sz="1800" b="0">
                          <a:latin typeface="+mj-lt"/>
                          <a:ea typeface="方正硬笔楷书简体" panose="03000509000000000000" pitchFamily="65" charset="-122"/>
                        </a:rPr>
                        <a:t>Premier</a:t>
                      </a:r>
                      <a:endParaRPr lang="zh-CN" altLang="en-US" sz="1800" b="0">
                        <a:latin typeface="+mj-lt"/>
                        <a:ea typeface="方正硬笔楷书简体" panose="03000509000000000000" pitchFamily="65"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696686">
                <a:tc>
                  <a:txBody>
                    <a:bodyPr/>
                    <a:lstStyle/>
                    <a:p>
                      <a:pPr algn="ctr"/>
                      <a:r>
                        <a:rPr lang="en-US" altLang="zh-CN" sz="1200" b="0">
                          <a:solidFill>
                            <a:schemeClr val="bg1">
                              <a:lumMod val="65000"/>
                            </a:schemeClr>
                          </a:solidFill>
                          <a:latin typeface="+mn-lt"/>
                        </a:rPr>
                        <a:t>First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First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First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First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First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1"/>
                  </a:ext>
                </a:extLst>
              </a:tr>
              <a:tr h="696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Second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Second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Second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Second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96686">
                <a:tc>
                  <a:txBody>
                    <a:bodyPr/>
                    <a:lstStyle/>
                    <a:p>
                      <a:pPr algn="ct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Third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Third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Third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3"/>
                  </a:ext>
                </a:extLst>
              </a:tr>
              <a:tr h="696686">
                <a:tc>
                  <a:txBody>
                    <a:bodyPr/>
                    <a:lstStyle/>
                    <a:p>
                      <a:pPr algn="ct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Fourth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Fourth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96686">
                <a:tc>
                  <a:txBody>
                    <a:bodyPr/>
                    <a:lstStyle/>
                    <a:p>
                      <a:pPr algn="ct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1">
                              <a:lumMod val="65000"/>
                            </a:schemeClr>
                          </a:solidFill>
                          <a:latin typeface="+mn-lt"/>
                        </a:rPr>
                        <a:t>Fifth service</a:t>
                      </a:r>
                      <a:endParaRPr lang="zh-CN" altLang="en-US" sz="1200" b="0">
                        <a:solidFill>
                          <a:schemeClr val="bg1">
                            <a:lumMod val="65000"/>
                          </a:schemeClr>
                        </a:solidFill>
                        <a:latin typeface="+mn-lt"/>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696686">
                <a:tc>
                  <a:txBody>
                    <a:bodyPr/>
                    <a:lstStyle/>
                    <a:p>
                      <a:pPr algn="ctr"/>
                      <a:r>
                        <a:rPr lang="en-US" altLang="zh-CN" sz="2400" b="0">
                          <a:solidFill>
                            <a:schemeClr val="accent1"/>
                          </a:solidFill>
                          <a:latin typeface="Montserrat Black" panose="00000A00000000000000" pitchFamily="50" charset="0"/>
                          <a:ea typeface="华文细黑" panose="02010600040101010101" pitchFamily="2" charset="-122"/>
                        </a:rPr>
                        <a:t>FREE</a:t>
                      </a:r>
                      <a:endParaRPr lang="zh-CN" altLang="en-US" sz="2400" b="0">
                        <a:solidFill>
                          <a:schemeClr val="accent1"/>
                        </a:solidFill>
                        <a:latin typeface="Montserrat Black" panose="00000A00000000000000" pitchFamily="50" charset="0"/>
                        <a:ea typeface="华文细黑" panose="02010600040101010101" pitchFamily="2" charset="-122"/>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2"/>
                          </a:solidFill>
                          <a:latin typeface="Montserrat Black" panose="00000A00000000000000" pitchFamily="50" charset="0"/>
                          <a:ea typeface="华文细黑" panose="02010600040101010101" pitchFamily="2" charset="-122"/>
                          <a:cs typeface="+mn-cs"/>
                        </a:rPr>
                        <a:t>$199.9</a:t>
                      </a:r>
                      <a:endParaRPr lang="zh-CN" altLang="en-US" sz="2400" b="0" kern="1200">
                        <a:solidFill>
                          <a:schemeClr val="accent2"/>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3"/>
                          </a:solidFill>
                          <a:latin typeface="Montserrat Black" panose="00000A00000000000000" pitchFamily="50" charset="0"/>
                          <a:ea typeface="华文细黑" panose="02010600040101010101" pitchFamily="2" charset="-122"/>
                          <a:cs typeface="+mn-cs"/>
                        </a:rPr>
                        <a:t>$299.9</a:t>
                      </a:r>
                      <a:endParaRPr lang="zh-CN" altLang="en-US" sz="2400" b="0" kern="1200">
                        <a:solidFill>
                          <a:schemeClr val="accent3"/>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4"/>
                          </a:solidFill>
                          <a:latin typeface="Montserrat Black" panose="00000A00000000000000" pitchFamily="50" charset="0"/>
                          <a:ea typeface="华文细黑" panose="02010600040101010101" pitchFamily="2" charset="-122"/>
                          <a:cs typeface="+mn-cs"/>
                        </a:rPr>
                        <a:t>$399.9</a:t>
                      </a:r>
                      <a:endParaRPr lang="zh-CN" altLang="en-US" sz="2400" b="0" kern="1200">
                        <a:solidFill>
                          <a:schemeClr val="accent4"/>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200">
                          <a:solidFill>
                            <a:schemeClr val="accent5"/>
                          </a:solidFill>
                          <a:latin typeface="Montserrat Black" panose="00000A00000000000000" pitchFamily="50" charset="0"/>
                          <a:ea typeface="华文细黑" panose="02010600040101010101" pitchFamily="2" charset="-122"/>
                          <a:cs typeface="+mn-cs"/>
                        </a:rPr>
                        <a:t>$499.9</a:t>
                      </a:r>
                      <a:endParaRPr lang="zh-CN" altLang="en-US" sz="2400" b="0" kern="1200">
                        <a:solidFill>
                          <a:schemeClr val="accent5"/>
                        </a:solidFill>
                        <a:latin typeface="Montserrat Black" panose="00000A00000000000000" pitchFamily="50" charset="0"/>
                        <a:ea typeface="华文细黑" panose="02010600040101010101" pitchFamily="2" charset="-122"/>
                        <a:cs typeface="+mn-cs"/>
                      </a:endParaRPr>
                    </a:p>
                  </a:txBody>
                  <a:tcPr marL="106718" marR="106718" marT="53359" marB="53359"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6" name="Rectangle 8">
            <a:extLst>
              <a:ext uri="{FF2B5EF4-FFF2-40B4-BE49-F238E27FC236}">
                <a16:creationId xmlns:a16="http://schemas.microsoft.com/office/drawing/2014/main" id="{CA13337F-06CA-42E8-8029-8540C679A6BE}"/>
              </a:ext>
            </a:extLst>
          </p:cNvPr>
          <p:cNvSpPr/>
          <p:nvPr/>
        </p:nvSpPr>
        <p:spPr>
          <a:xfrm>
            <a:off x="2895600" y="8247861"/>
            <a:ext cx="12458700" cy="757259"/>
          </a:xfrm>
          <a:prstGeom prst="rect">
            <a:avLst/>
          </a:prstGeom>
        </p:spPr>
        <p:txBody>
          <a:bodyPr wrap="square">
            <a:spAutoFit/>
          </a:bodyPr>
          <a:lstStyle/>
          <a:p>
            <a:pPr algn="ct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3999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23"/>
                                        </p:tgtEl>
                                        <p:attrNameLst>
                                          <p:attrName>style.visibility</p:attrName>
                                        </p:attrNameLst>
                                      </p:cBhvr>
                                      <p:to>
                                        <p:strVal val="visible"/>
                                      </p:to>
                                    </p:set>
                                    <p:anim to="" calcmode="lin" valueType="num">
                                      <p:cBhvr>
                                        <p:cTn id="11" dur="750" fill="hold">
                                          <p:stCondLst>
                                            <p:cond delay="0"/>
                                          </p:stCondLst>
                                        </p:cTn>
                                        <p:tgtEl>
                                          <p:spTgt spid="23"/>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23"/>
                                        </p:tgtEl>
                                      </p:cBhvr>
                                    </p:animEffect>
                                  </p:childTnLst>
                                </p:cTn>
                              </p:par>
                            </p:childTnLst>
                          </p:cTn>
                        </p:par>
                        <p:par>
                          <p:cTn id="13" fill="hold">
                            <p:stCondLst>
                              <p:cond delay="1290"/>
                            </p:stCondLst>
                            <p:childTnLst>
                              <p:par>
                                <p:cTn id="14" presetID="2" presetClass="entr" presetSubtype="4" decel="10000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1000" fill="hold"/>
                                        <p:tgtEl>
                                          <p:spTgt spid="25"/>
                                        </p:tgtEl>
                                        <p:attrNameLst>
                                          <p:attrName>ppt_x</p:attrName>
                                        </p:attrNameLst>
                                      </p:cBhvr>
                                      <p:tavLst>
                                        <p:tav tm="0">
                                          <p:val>
                                            <p:strVal val="#ppt_x"/>
                                          </p:val>
                                        </p:tav>
                                        <p:tav tm="100000">
                                          <p:val>
                                            <p:strVal val="#ppt_x"/>
                                          </p:val>
                                        </p:tav>
                                      </p:tavLst>
                                    </p:anim>
                                    <p:anim calcmode="lin" valueType="num">
                                      <p:cBhvr additive="base">
                                        <p:cTn id="17" dur="10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29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0157844-2818-47C4-8E3D-864A642FA514}"/>
              </a:ext>
            </a:extLst>
          </p:cNvPr>
          <p:cNvGrpSpPr>
            <a:grpSpLocks noChangeAspect="1"/>
          </p:cNvGrpSpPr>
          <p:nvPr/>
        </p:nvGrpSpPr>
        <p:grpSpPr bwMode="auto">
          <a:xfrm>
            <a:off x="1487562" y="1637922"/>
            <a:ext cx="7918276" cy="7573861"/>
            <a:chOff x="2608" y="985"/>
            <a:chExt cx="2460" cy="2353"/>
          </a:xfrm>
          <a:solidFill>
            <a:schemeClr val="bg1">
              <a:lumMod val="85000"/>
            </a:schemeClr>
          </a:solidFill>
        </p:grpSpPr>
        <p:sp>
          <p:nvSpPr>
            <p:cNvPr id="3" name="Freeform 5">
              <a:extLst>
                <a:ext uri="{FF2B5EF4-FFF2-40B4-BE49-F238E27FC236}">
                  <a16:creationId xmlns:a16="http://schemas.microsoft.com/office/drawing/2014/main" id="{3364DDB1-69A4-488A-B4AF-74E3D0F65D30}"/>
                </a:ext>
              </a:extLst>
            </p:cNvPr>
            <p:cNvSpPr>
              <a:spLocks/>
            </p:cNvSpPr>
            <p:nvPr/>
          </p:nvSpPr>
          <p:spPr bwMode="auto">
            <a:xfrm>
              <a:off x="3480" y="1253"/>
              <a:ext cx="287" cy="360"/>
            </a:xfrm>
            <a:custGeom>
              <a:avLst/>
              <a:gdLst>
                <a:gd name="T0" fmla="*/ 232 w 287"/>
                <a:gd name="T1" fmla="*/ 260 h 360"/>
                <a:gd name="T2" fmla="*/ 232 w 287"/>
                <a:gd name="T3" fmla="*/ 272 h 360"/>
                <a:gd name="T4" fmla="*/ 232 w 287"/>
                <a:gd name="T5" fmla="*/ 279 h 360"/>
                <a:gd name="T6" fmla="*/ 237 w 287"/>
                <a:gd name="T7" fmla="*/ 281 h 360"/>
                <a:gd name="T8" fmla="*/ 230 w 287"/>
                <a:gd name="T9" fmla="*/ 296 h 360"/>
                <a:gd name="T10" fmla="*/ 230 w 287"/>
                <a:gd name="T11" fmla="*/ 308 h 360"/>
                <a:gd name="T12" fmla="*/ 215 w 287"/>
                <a:gd name="T13" fmla="*/ 319 h 360"/>
                <a:gd name="T14" fmla="*/ 208 w 287"/>
                <a:gd name="T15" fmla="*/ 331 h 360"/>
                <a:gd name="T16" fmla="*/ 196 w 287"/>
                <a:gd name="T17" fmla="*/ 336 h 360"/>
                <a:gd name="T18" fmla="*/ 185 w 287"/>
                <a:gd name="T19" fmla="*/ 336 h 360"/>
                <a:gd name="T20" fmla="*/ 173 w 287"/>
                <a:gd name="T21" fmla="*/ 329 h 360"/>
                <a:gd name="T22" fmla="*/ 170 w 287"/>
                <a:gd name="T23" fmla="*/ 336 h 360"/>
                <a:gd name="T24" fmla="*/ 161 w 287"/>
                <a:gd name="T25" fmla="*/ 338 h 360"/>
                <a:gd name="T26" fmla="*/ 154 w 287"/>
                <a:gd name="T27" fmla="*/ 345 h 360"/>
                <a:gd name="T28" fmla="*/ 132 w 287"/>
                <a:gd name="T29" fmla="*/ 350 h 360"/>
                <a:gd name="T30" fmla="*/ 116 w 287"/>
                <a:gd name="T31" fmla="*/ 355 h 360"/>
                <a:gd name="T32" fmla="*/ 109 w 287"/>
                <a:gd name="T33" fmla="*/ 345 h 360"/>
                <a:gd name="T34" fmla="*/ 114 w 287"/>
                <a:gd name="T35" fmla="*/ 338 h 360"/>
                <a:gd name="T36" fmla="*/ 114 w 287"/>
                <a:gd name="T37" fmla="*/ 331 h 360"/>
                <a:gd name="T38" fmla="*/ 99 w 287"/>
                <a:gd name="T39" fmla="*/ 327 h 360"/>
                <a:gd name="T40" fmla="*/ 90 w 287"/>
                <a:gd name="T41" fmla="*/ 308 h 360"/>
                <a:gd name="T42" fmla="*/ 80 w 287"/>
                <a:gd name="T43" fmla="*/ 308 h 360"/>
                <a:gd name="T44" fmla="*/ 59 w 287"/>
                <a:gd name="T45" fmla="*/ 303 h 360"/>
                <a:gd name="T46" fmla="*/ 57 w 287"/>
                <a:gd name="T47" fmla="*/ 289 h 360"/>
                <a:gd name="T48" fmla="*/ 59 w 287"/>
                <a:gd name="T49" fmla="*/ 274 h 360"/>
                <a:gd name="T50" fmla="*/ 57 w 287"/>
                <a:gd name="T51" fmla="*/ 267 h 360"/>
                <a:gd name="T52" fmla="*/ 50 w 287"/>
                <a:gd name="T53" fmla="*/ 258 h 360"/>
                <a:gd name="T54" fmla="*/ 57 w 287"/>
                <a:gd name="T55" fmla="*/ 255 h 360"/>
                <a:gd name="T56" fmla="*/ 57 w 287"/>
                <a:gd name="T57" fmla="*/ 244 h 360"/>
                <a:gd name="T58" fmla="*/ 54 w 287"/>
                <a:gd name="T59" fmla="*/ 229 h 360"/>
                <a:gd name="T60" fmla="*/ 45 w 287"/>
                <a:gd name="T61" fmla="*/ 218 h 360"/>
                <a:gd name="T62" fmla="*/ 45 w 287"/>
                <a:gd name="T63" fmla="*/ 210 h 360"/>
                <a:gd name="T64" fmla="*/ 50 w 287"/>
                <a:gd name="T65" fmla="*/ 203 h 360"/>
                <a:gd name="T66" fmla="*/ 40 w 287"/>
                <a:gd name="T67" fmla="*/ 199 h 360"/>
                <a:gd name="T68" fmla="*/ 38 w 287"/>
                <a:gd name="T69" fmla="*/ 182 h 360"/>
                <a:gd name="T70" fmla="*/ 64 w 287"/>
                <a:gd name="T71" fmla="*/ 154 h 360"/>
                <a:gd name="T72" fmla="*/ 31 w 287"/>
                <a:gd name="T73" fmla="*/ 156 h 360"/>
                <a:gd name="T74" fmla="*/ 4 w 287"/>
                <a:gd name="T75" fmla="*/ 146 h 360"/>
                <a:gd name="T76" fmla="*/ 0 w 287"/>
                <a:gd name="T77" fmla="*/ 137 h 360"/>
                <a:gd name="T78" fmla="*/ 28 w 287"/>
                <a:gd name="T79" fmla="*/ 87 h 360"/>
                <a:gd name="T80" fmla="*/ 76 w 287"/>
                <a:gd name="T81" fmla="*/ 61 h 360"/>
                <a:gd name="T82" fmla="*/ 185 w 287"/>
                <a:gd name="T83" fmla="*/ 28 h 360"/>
                <a:gd name="T84" fmla="*/ 241 w 287"/>
                <a:gd name="T85" fmla="*/ 16 h 360"/>
                <a:gd name="T86" fmla="*/ 279 w 287"/>
                <a:gd name="T87" fmla="*/ 68 h 360"/>
                <a:gd name="T88" fmla="*/ 277 w 287"/>
                <a:gd name="T89" fmla="*/ 80 h 360"/>
                <a:gd name="T90" fmla="*/ 270 w 287"/>
                <a:gd name="T91" fmla="*/ 97 h 360"/>
                <a:gd name="T92" fmla="*/ 277 w 287"/>
                <a:gd name="T93" fmla="*/ 99 h 360"/>
                <a:gd name="T94" fmla="*/ 270 w 287"/>
                <a:gd name="T95" fmla="*/ 109 h 360"/>
                <a:gd name="T96" fmla="*/ 272 w 287"/>
                <a:gd name="T97" fmla="*/ 125 h 360"/>
                <a:gd name="T98" fmla="*/ 275 w 287"/>
                <a:gd name="T99" fmla="*/ 144 h 360"/>
                <a:gd name="T100" fmla="*/ 282 w 287"/>
                <a:gd name="T101" fmla="*/ 144 h 360"/>
                <a:gd name="T102" fmla="*/ 279 w 287"/>
                <a:gd name="T103" fmla="*/ 154 h 360"/>
                <a:gd name="T104" fmla="*/ 275 w 287"/>
                <a:gd name="T105" fmla="*/ 163 h 360"/>
                <a:gd name="T106" fmla="*/ 287 w 287"/>
                <a:gd name="T107" fmla="*/ 210 h 360"/>
                <a:gd name="T108" fmla="*/ 282 w 287"/>
                <a:gd name="T109" fmla="*/ 210 h 360"/>
                <a:gd name="T110" fmla="*/ 277 w 287"/>
                <a:gd name="T111" fmla="*/ 206 h 360"/>
                <a:gd name="T112" fmla="*/ 270 w 287"/>
                <a:gd name="T113" fmla="*/ 21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360">
                  <a:moveTo>
                    <a:pt x="272" y="215"/>
                  </a:moveTo>
                  <a:lnTo>
                    <a:pt x="268" y="225"/>
                  </a:lnTo>
                  <a:lnTo>
                    <a:pt x="258" y="253"/>
                  </a:lnTo>
                  <a:lnTo>
                    <a:pt x="253" y="255"/>
                  </a:lnTo>
                  <a:lnTo>
                    <a:pt x="232" y="260"/>
                  </a:lnTo>
                  <a:lnTo>
                    <a:pt x="230" y="263"/>
                  </a:lnTo>
                  <a:lnTo>
                    <a:pt x="230" y="265"/>
                  </a:lnTo>
                  <a:lnTo>
                    <a:pt x="230" y="267"/>
                  </a:lnTo>
                  <a:lnTo>
                    <a:pt x="232" y="270"/>
                  </a:lnTo>
                  <a:lnTo>
                    <a:pt x="232" y="272"/>
                  </a:lnTo>
                  <a:lnTo>
                    <a:pt x="232" y="272"/>
                  </a:lnTo>
                  <a:lnTo>
                    <a:pt x="230" y="274"/>
                  </a:lnTo>
                  <a:lnTo>
                    <a:pt x="230" y="277"/>
                  </a:lnTo>
                  <a:lnTo>
                    <a:pt x="230" y="277"/>
                  </a:lnTo>
                  <a:lnTo>
                    <a:pt x="232" y="279"/>
                  </a:lnTo>
                  <a:lnTo>
                    <a:pt x="232" y="279"/>
                  </a:lnTo>
                  <a:lnTo>
                    <a:pt x="234" y="279"/>
                  </a:lnTo>
                  <a:lnTo>
                    <a:pt x="237" y="279"/>
                  </a:lnTo>
                  <a:lnTo>
                    <a:pt x="237" y="281"/>
                  </a:lnTo>
                  <a:lnTo>
                    <a:pt x="237" y="281"/>
                  </a:lnTo>
                  <a:lnTo>
                    <a:pt x="237" y="284"/>
                  </a:lnTo>
                  <a:lnTo>
                    <a:pt x="237" y="286"/>
                  </a:lnTo>
                  <a:lnTo>
                    <a:pt x="237" y="289"/>
                  </a:lnTo>
                  <a:lnTo>
                    <a:pt x="230" y="293"/>
                  </a:lnTo>
                  <a:lnTo>
                    <a:pt x="230" y="296"/>
                  </a:lnTo>
                  <a:lnTo>
                    <a:pt x="230" y="296"/>
                  </a:lnTo>
                  <a:lnTo>
                    <a:pt x="232" y="303"/>
                  </a:lnTo>
                  <a:lnTo>
                    <a:pt x="232" y="305"/>
                  </a:lnTo>
                  <a:lnTo>
                    <a:pt x="230" y="308"/>
                  </a:lnTo>
                  <a:lnTo>
                    <a:pt x="230" y="308"/>
                  </a:lnTo>
                  <a:lnTo>
                    <a:pt x="227" y="310"/>
                  </a:lnTo>
                  <a:lnTo>
                    <a:pt x="225" y="312"/>
                  </a:lnTo>
                  <a:lnTo>
                    <a:pt x="220" y="312"/>
                  </a:lnTo>
                  <a:lnTo>
                    <a:pt x="218" y="317"/>
                  </a:lnTo>
                  <a:lnTo>
                    <a:pt x="215" y="319"/>
                  </a:lnTo>
                  <a:lnTo>
                    <a:pt x="215" y="322"/>
                  </a:lnTo>
                  <a:lnTo>
                    <a:pt x="213" y="324"/>
                  </a:lnTo>
                  <a:lnTo>
                    <a:pt x="213" y="327"/>
                  </a:lnTo>
                  <a:lnTo>
                    <a:pt x="211" y="329"/>
                  </a:lnTo>
                  <a:lnTo>
                    <a:pt x="208" y="331"/>
                  </a:lnTo>
                  <a:lnTo>
                    <a:pt x="206" y="334"/>
                  </a:lnTo>
                  <a:lnTo>
                    <a:pt x="199" y="336"/>
                  </a:lnTo>
                  <a:lnTo>
                    <a:pt x="196" y="336"/>
                  </a:lnTo>
                  <a:lnTo>
                    <a:pt x="196" y="338"/>
                  </a:lnTo>
                  <a:lnTo>
                    <a:pt x="196" y="336"/>
                  </a:lnTo>
                  <a:lnTo>
                    <a:pt x="194" y="336"/>
                  </a:lnTo>
                  <a:lnTo>
                    <a:pt x="194" y="336"/>
                  </a:lnTo>
                  <a:lnTo>
                    <a:pt x="192" y="336"/>
                  </a:lnTo>
                  <a:lnTo>
                    <a:pt x="185" y="336"/>
                  </a:lnTo>
                  <a:lnTo>
                    <a:pt x="185" y="336"/>
                  </a:lnTo>
                  <a:lnTo>
                    <a:pt x="182" y="336"/>
                  </a:lnTo>
                  <a:lnTo>
                    <a:pt x="180" y="334"/>
                  </a:lnTo>
                  <a:lnTo>
                    <a:pt x="175" y="331"/>
                  </a:lnTo>
                  <a:lnTo>
                    <a:pt x="175" y="329"/>
                  </a:lnTo>
                  <a:lnTo>
                    <a:pt x="173" y="329"/>
                  </a:lnTo>
                  <a:lnTo>
                    <a:pt x="173" y="331"/>
                  </a:lnTo>
                  <a:lnTo>
                    <a:pt x="173" y="334"/>
                  </a:lnTo>
                  <a:lnTo>
                    <a:pt x="173" y="336"/>
                  </a:lnTo>
                  <a:lnTo>
                    <a:pt x="170" y="336"/>
                  </a:lnTo>
                  <a:lnTo>
                    <a:pt x="170" y="336"/>
                  </a:lnTo>
                  <a:lnTo>
                    <a:pt x="170" y="336"/>
                  </a:lnTo>
                  <a:lnTo>
                    <a:pt x="170" y="336"/>
                  </a:lnTo>
                  <a:lnTo>
                    <a:pt x="166" y="336"/>
                  </a:lnTo>
                  <a:lnTo>
                    <a:pt x="163" y="336"/>
                  </a:lnTo>
                  <a:lnTo>
                    <a:pt x="161" y="338"/>
                  </a:lnTo>
                  <a:lnTo>
                    <a:pt x="161" y="338"/>
                  </a:lnTo>
                  <a:lnTo>
                    <a:pt x="159" y="341"/>
                  </a:lnTo>
                  <a:lnTo>
                    <a:pt x="159" y="343"/>
                  </a:lnTo>
                  <a:lnTo>
                    <a:pt x="156" y="345"/>
                  </a:lnTo>
                  <a:lnTo>
                    <a:pt x="154" y="345"/>
                  </a:lnTo>
                  <a:lnTo>
                    <a:pt x="154" y="345"/>
                  </a:lnTo>
                  <a:lnTo>
                    <a:pt x="151" y="345"/>
                  </a:lnTo>
                  <a:lnTo>
                    <a:pt x="149" y="345"/>
                  </a:lnTo>
                  <a:lnTo>
                    <a:pt x="135" y="350"/>
                  </a:lnTo>
                  <a:lnTo>
                    <a:pt x="132" y="350"/>
                  </a:lnTo>
                  <a:lnTo>
                    <a:pt x="130" y="353"/>
                  </a:lnTo>
                  <a:lnTo>
                    <a:pt x="125" y="360"/>
                  </a:lnTo>
                  <a:lnTo>
                    <a:pt x="121" y="357"/>
                  </a:lnTo>
                  <a:lnTo>
                    <a:pt x="118" y="357"/>
                  </a:lnTo>
                  <a:lnTo>
                    <a:pt x="116" y="355"/>
                  </a:lnTo>
                  <a:lnTo>
                    <a:pt x="114" y="350"/>
                  </a:lnTo>
                  <a:lnTo>
                    <a:pt x="114" y="350"/>
                  </a:lnTo>
                  <a:lnTo>
                    <a:pt x="111" y="350"/>
                  </a:lnTo>
                  <a:lnTo>
                    <a:pt x="109" y="348"/>
                  </a:lnTo>
                  <a:lnTo>
                    <a:pt x="109" y="345"/>
                  </a:lnTo>
                  <a:lnTo>
                    <a:pt x="111" y="345"/>
                  </a:lnTo>
                  <a:lnTo>
                    <a:pt x="111" y="343"/>
                  </a:lnTo>
                  <a:lnTo>
                    <a:pt x="114" y="341"/>
                  </a:lnTo>
                  <a:lnTo>
                    <a:pt x="114" y="341"/>
                  </a:lnTo>
                  <a:lnTo>
                    <a:pt x="114" y="338"/>
                  </a:lnTo>
                  <a:lnTo>
                    <a:pt x="116" y="338"/>
                  </a:lnTo>
                  <a:lnTo>
                    <a:pt x="116" y="336"/>
                  </a:lnTo>
                  <a:lnTo>
                    <a:pt x="116" y="336"/>
                  </a:lnTo>
                  <a:lnTo>
                    <a:pt x="114" y="336"/>
                  </a:lnTo>
                  <a:lnTo>
                    <a:pt x="114" y="331"/>
                  </a:lnTo>
                  <a:lnTo>
                    <a:pt x="111" y="331"/>
                  </a:lnTo>
                  <a:lnTo>
                    <a:pt x="111" y="329"/>
                  </a:lnTo>
                  <a:lnTo>
                    <a:pt x="109" y="329"/>
                  </a:lnTo>
                  <a:lnTo>
                    <a:pt x="102" y="327"/>
                  </a:lnTo>
                  <a:lnTo>
                    <a:pt x="99" y="327"/>
                  </a:lnTo>
                  <a:lnTo>
                    <a:pt x="97" y="324"/>
                  </a:lnTo>
                  <a:lnTo>
                    <a:pt x="90" y="312"/>
                  </a:lnTo>
                  <a:lnTo>
                    <a:pt x="90" y="310"/>
                  </a:lnTo>
                  <a:lnTo>
                    <a:pt x="90" y="310"/>
                  </a:lnTo>
                  <a:lnTo>
                    <a:pt x="90" y="308"/>
                  </a:lnTo>
                  <a:lnTo>
                    <a:pt x="87" y="305"/>
                  </a:lnTo>
                  <a:lnTo>
                    <a:pt x="87" y="305"/>
                  </a:lnTo>
                  <a:lnTo>
                    <a:pt x="85" y="305"/>
                  </a:lnTo>
                  <a:lnTo>
                    <a:pt x="80" y="308"/>
                  </a:lnTo>
                  <a:lnTo>
                    <a:pt x="80" y="308"/>
                  </a:lnTo>
                  <a:lnTo>
                    <a:pt x="78" y="308"/>
                  </a:lnTo>
                  <a:lnTo>
                    <a:pt x="66" y="303"/>
                  </a:lnTo>
                  <a:lnTo>
                    <a:pt x="61" y="305"/>
                  </a:lnTo>
                  <a:lnTo>
                    <a:pt x="59" y="303"/>
                  </a:lnTo>
                  <a:lnTo>
                    <a:pt x="59" y="303"/>
                  </a:lnTo>
                  <a:lnTo>
                    <a:pt x="57" y="300"/>
                  </a:lnTo>
                  <a:lnTo>
                    <a:pt x="54" y="300"/>
                  </a:lnTo>
                  <a:lnTo>
                    <a:pt x="54" y="298"/>
                  </a:lnTo>
                  <a:lnTo>
                    <a:pt x="54" y="296"/>
                  </a:lnTo>
                  <a:lnTo>
                    <a:pt x="57" y="289"/>
                  </a:lnTo>
                  <a:lnTo>
                    <a:pt x="59" y="286"/>
                  </a:lnTo>
                  <a:lnTo>
                    <a:pt x="59" y="284"/>
                  </a:lnTo>
                  <a:lnTo>
                    <a:pt x="59" y="281"/>
                  </a:lnTo>
                  <a:lnTo>
                    <a:pt x="59" y="279"/>
                  </a:lnTo>
                  <a:lnTo>
                    <a:pt x="59" y="274"/>
                  </a:lnTo>
                  <a:lnTo>
                    <a:pt x="59" y="274"/>
                  </a:lnTo>
                  <a:lnTo>
                    <a:pt x="59" y="272"/>
                  </a:lnTo>
                  <a:lnTo>
                    <a:pt x="59" y="272"/>
                  </a:lnTo>
                  <a:lnTo>
                    <a:pt x="59" y="270"/>
                  </a:lnTo>
                  <a:lnTo>
                    <a:pt x="57" y="267"/>
                  </a:lnTo>
                  <a:lnTo>
                    <a:pt x="52" y="265"/>
                  </a:lnTo>
                  <a:lnTo>
                    <a:pt x="52" y="263"/>
                  </a:lnTo>
                  <a:lnTo>
                    <a:pt x="52" y="260"/>
                  </a:lnTo>
                  <a:lnTo>
                    <a:pt x="50" y="258"/>
                  </a:lnTo>
                  <a:lnTo>
                    <a:pt x="50" y="258"/>
                  </a:lnTo>
                  <a:lnTo>
                    <a:pt x="52" y="255"/>
                  </a:lnTo>
                  <a:lnTo>
                    <a:pt x="52" y="255"/>
                  </a:lnTo>
                  <a:lnTo>
                    <a:pt x="54" y="255"/>
                  </a:lnTo>
                  <a:lnTo>
                    <a:pt x="57" y="255"/>
                  </a:lnTo>
                  <a:lnTo>
                    <a:pt x="57" y="255"/>
                  </a:lnTo>
                  <a:lnTo>
                    <a:pt x="57" y="253"/>
                  </a:lnTo>
                  <a:lnTo>
                    <a:pt x="57" y="251"/>
                  </a:lnTo>
                  <a:lnTo>
                    <a:pt x="57" y="248"/>
                  </a:lnTo>
                  <a:lnTo>
                    <a:pt x="57" y="246"/>
                  </a:lnTo>
                  <a:lnTo>
                    <a:pt x="57" y="244"/>
                  </a:lnTo>
                  <a:lnTo>
                    <a:pt x="57" y="241"/>
                  </a:lnTo>
                  <a:lnTo>
                    <a:pt x="59" y="241"/>
                  </a:lnTo>
                  <a:lnTo>
                    <a:pt x="59" y="239"/>
                  </a:lnTo>
                  <a:lnTo>
                    <a:pt x="54" y="234"/>
                  </a:lnTo>
                  <a:lnTo>
                    <a:pt x="54" y="229"/>
                  </a:lnTo>
                  <a:lnTo>
                    <a:pt x="52" y="225"/>
                  </a:lnTo>
                  <a:lnTo>
                    <a:pt x="50" y="220"/>
                  </a:lnTo>
                  <a:lnTo>
                    <a:pt x="47" y="220"/>
                  </a:lnTo>
                  <a:lnTo>
                    <a:pt x="47" y="218"/>
                  </a:lnTo>
                  <a:lnTo>
                    <a:pt x="45" y="218"/>
                  </a:lnTo>
                  <a:lnTo>
                    <a:pt x="45" y="215"/>
                  </a:lnTo>
                  <a:lnTo>
                    <a:pt x="45" y="213"/>
                  </a:lnTo>
                  <a:lnTo>
                    <a:pt x="45" y="210"/>
                  </a:lnTo>
                  <a:lnTo>
                    <a:pt x="45" y="210"/>
                  </a:lnTo>
                  <a:lnTo>
                    <a:pt x="45" y="210"/>
                  </a:lnTo>
                  <a:lnTo>
                    <a:pt x="47" y="208"/>
                  </a:lnTo>
                  <a:lnTo>
                    <a:pt x="50" y="208"/>
                  </a:lnTo>
                  <a:lnTo>
                    <a:pt x="50" y="206"/>
                  </a:lnTo>
                  <a:lnTo>
                    <a:pt x="50" y="206"/>
                  </a:lnTo>
                  <a:lnTo>
                    <a:pt x="50" y="203"/>
                  </a:lnTo>
                  <a:lnTo>
                    <a:pt x="50" y="201"/>
                  </a:lnTo>
                  <a:lnTo>
                    <a:pt x="47" y="201"/>
                  </a:lnTo>
                  <a:lnTo>
                    <a:pt x="45" y="201"/>
                  </a:lnTo>
                  <a:lnTo>
                    <a:pt x="42" y="201"/>
                  </a:lnTo>
                  <a:lnTo>
                    <a:pt x="40" y="199"/>
                  </a:lnTo>
                  <a:lnTo>
                    <a:pt x="38" y="194"/>
                  </a:lnTo>
                  <a:lnTo>
                    <a:pt x="38" y="191"/>
                  </a:lnTo>
                  <a:lnTo>
                    <a:pt x="40" y="187"/>
                  </a:lnTo>
                  <a:lnTo>
                    <a:pt x="40" y="184"/>
                  </a:lnTo>
                  <a:lnTo>
                    <a:pt x="38" y="182"/>
                  </a:lnTo>
                  <a:lnTo>
                    <a:pt x="38" y="172"/>
                  </a:lnTo>
                  <a:lnTo>
                    <a:pt x="38" y="163"/>
                  </a:lnTo>
                  <a:lnTo>
                    <a:pt x="35" y="163"/>
                  </a:lnTo>
                  <a:lnTo>
                    <a:pt x="57" y="158"/>
                  </a:lnTo>
                  <a:lnTo>
                    <a:pt x="64" y="154"/>
                  </a:lnTo>
                  <a:lnTo>
                    <a:pt x="68" y="151"/>
                  </a:lnTo>
                  <a:lnTo>
                    <a:pt x="71" y="146"/>
                  </a:lnTo>
                  <a:lnTo>
                    <a:pt x="59" y="156"/>
                  </a:lnTo>
                  <a:lnTo>
                    <a:pt x="45" y="156"/>
                  </a:lnTo>
                  <a:lnTo>
                    <a:pt x="31" y="156"/>
                  </a:lnTo>
                  <a:lnTo>
                    <a:pt x="19" y="151"/>
                  </a:lnTo>
                  <a:lnTo>
                    <a:pt x="16" y="151"/>
                  </a:lnTo>
                  <a:lnTo>
                    <a:pt x="12" y="151"/>
                  </a:lnTo>
                  <a:lnTo>
                    <a:pt x="9" y="149"/>
                  </a:lnTo>
                  <a:lnTo>
                    <a:pt x="4" y="146"/>
                  </a:lnTo>
                  <a:lnTo>
                    <a:pt x="4" y="144"/>
                  </a:lnTo>
                  <a:lnTo>
                    <a:pt x="2" y="144"/>
                  </a:lnTo>
                  <a:lnTo>
                    <a:pt x="0" y="142"/>
                  </a:lnTo>
                  <a:lnTo>
                    <a:pt x="0" y="139"/>
                  </a:lnTo>
                  <a:lnTo>
                    <a:pt x="0" y="137"/>
                  </a:lnTo>
                  <a:lnTo>
                    <a:pt x="2" y="135"/>
                  </a:lnTo>
                  <a:lnTo>
                    <a:pt x="9" y="120"/>
                  </a:lnTo>
                  <a:lnTo>
                    <a:pt x="16" y="97"/>
                  </a:lnTo>
                  <a:lnTo>
                    <a:pt x="19" y="94"/>
                  </a:lnTo>
                  <a:lnTo>
                    <a:pt x="28" y="87"/>
                  </a:lnTo>
                  <a:lnTo>
                    <a:pt x="28" y="87"/>
                  </a:lnTo>
                  <a:lnTo>
                    <a:pt x="31" y="85"/>
                  </a:lnTo>
                  <a:lnTo>
                    <a:pt x="52" y="75"/>
                  </a:lnTo>
                  <a:lnTo>
                    <a:pt x="54" y="73"/>
                  </a:lnTo>
                  <a:lnTo>
                    <a:pt x="76" y="61"/>
                  </a:lnTo>
                  <a:lnTo>
                    <a:pt x="80" y="59"/>
                  </a:lnTo>
                  <a:lnTo>
                    <a:pt x="87" y="54"/>
                  </a:lnTo>
                  <a:lnTo>
                    <a:pt x="102" y="49"/>
                  </a:lnTo>
                  <a:lnTo>
                    <a:pt x="116" y="49"/>
                  </a:lnTo>
                  <a:lnTo>
                    <a:pt x="185" y="28"/>
                  </a:lnTo>
                  <a:lnTo>
                    <a:pt x="187" y="23"/>
                  </a:lnTo>
                  <a:lnTo>
                    <a:pt x="192" y="23"/>
                  </a:lnTo>
                  <a:lnTo>
                    <a:pt x="199" y="14"/>
                  </a:lnTo>
                  <a:lnTo>
                    <a:pt x="218" y="0"/>
                  </a:lnTo>
                  <a:lnTo>
                    <a:pt x="241" y="16"/>
                  </a:lnTo>
                  <a:lnTo>
                    <a:pt x="270" y="45"/>
                  </a:lnTo>
                  <a:lnTo>
                    <a:pt x="272" y="49"/>
                  </a:lnTo>
                  <a:lnTo>
                    <a:pt x="275" y="59"/>
                  </a:lnTo>
                  <a:lnTo>
                    <a:pt x="275" y="63"/>
                  </a:lnTo>
                  <a:lnTo>
                    <a:pt x="279" y="68"/>
                  </a:lnTo>
                  <a:lnTo>
                    <a:pt x="279" y="73"/>
                  </a:lnTo>
                  <a:lnTo>
                    <a:pt x="282" y="75"/>
                  </a:lnTo>
                  <a:lnTo>
                    <a:pt x="282" y="78"/>
                  </a:lnTo>
                  <a:lnTo>
                    <a:pt x="279" y="80"/>
                  </a:lnTo>
                  <a:lnTo>
                    <a:pt x="277" y="80"/>
                  </a:lnTo>
                  <a:lnTo>
                    <a:pt x="275" y="82"/>
                  </a:lnTo>
                  <a:lnTo>
                    <a:pt x="270" y="92"/>
                  </a:lnTo>
                  <a:lnTo>
                    <a:pt x="268" y="94"/>
                  </a:lnTo>
                  <a:lnTo>
                    <a:pt x="270" y="97"/>
                  </a:lnTo>
                  <a:lnTo>
                    <a:pt x="270" y="97"/>
                  </a:lnTo>
                  <a:lnTo>
                    <a:pt x="272" y="97"/>
                  </a:lnTo>
                  <a:lnTo>
                    <a:pt x="275" y="97"/>
                  </a:lnTo>
                  <a:lnTo>
                    <a:pt x="275" y="97"/>
                  </a:lnTo>
                  <a:lnTo>
                    <a:pt x="277" y="97"/>
                  </a:lnTo>
                  <a:lnTo>
                    <a:pt x="277" y="99"/>
                  </a:lnTo>
                  <a:lnTo>
                    <a:pt x="277" y="101"/>
                  </a:lnTo>
                  <a:lnTo>
                    <a:pt x="275" y="104"/>
                  </a:lnTo>
                  <a:lnTo>
                    <a:pt x="272" y="106"/>
                  </a:lnTo>
                  <a:lnTo>
                    <a:pt x="270" y="106"/>
                  </a:lnTo>
                  <a:lnTo>
                    <a:pt x="270" y="109"/>
                  </a:lnTo>
                  <a:lnTo>
                    <a:pt x="270" y="111"/>
                  </a:lnTo>
                  <a:lnTo>
                    <a:pt x="270" y="111"/>
                  </a:lnTo>
                  <a:lnTo>
                    <a:pt x="270" y="113"/>
                  </a:lnTo>
                  <a:lnTo>
                    <a:pt x="270" y="118"/>
                  </a:lnTo>
                  <a:lnTo>
                    <a:pt x="272" y="125"/>
                  </a:lnTo>
                  <a:lnTo>
                    <a:pt x="272" y="127"/>
                  </a:lnTo>
                  <a:lnTo>
                    <a:pt x="272" y="132"/>
                  </a:lnTo>
                  <a:lnTo>
                    <a:pt x="275" y="142"/>
                  </a:lnTo>
                  <a:lnTo>
                    <a:pt x="275" y="144"/>
                  </a:lnTo>
                  <a:lnTo>
                    <a:pt x="275" y="144"/>
                  </a:lnTo>
                  <a:lnTo>
                    <a:pt x="277" y="144"/>
                  </a:lnTo>
                  <a:lnTo>
                    <a:pt x="277" y="144"/>
                  </a:lnTo>
                  <a:lnTo>
                    <a:pt x="279" y="144"/>
                  </a:lnTo>
                  <a:lnTo>
                    <a:pt x="282" y="144"/>
                  </a:lnTo>
                  <a:lnTo>
                    <a:pt x="282" y="144"/>
                  </a:lnTo>
                  <a:lnTo>
                    <a:pt x="284" y="146"/>
                  </a:lnTo>
                  <a:lnTo>
                    <a:pt x="284" y="149"/>
                  </a:lnTo>
                  <a:lnTo>
                    <a:pt x="282" y="151"/>
                  </a:lnTo>
                  <a:lnTo>
                    <a:pt x="282" y="154"/>
                  </a:lnTo>
                  <a:lnTo>
                    <a:pt x="279" y="154"/>
                  </a:lnTo>
                  <a:lnTo>
                    <a:pt x="279" y="154"/>
                  </a:lnTo>
                  <a:lnTo>
                    <a:pt x="279" y="154"/>
                  </a:lnTo>
                  <a:lnTo>
                    <a:pt x="279" y="156"/>
                  </a:lnTo>
                  <a:lnTo>
                    <a:pt x="277" y="158"/>
                  </a:lnTo>
                  <a:lnTo>
                    <a:pt x="275" y="163"/>
                  </a:lnTo>
                  <a:lnTo>
                    <a:pt x="275" y="165"/>
                  </a:lnTo>
                  <a:lnTo>
                    <a:pt x="275" y="177"/>
                  </a:lnTo>
                  <a:lnTo>
                    <a:pt x="279" y="194"/>
                  </a:lnTo>
                  <a:lnTo>
                    <a:pt x="284" y="206"/>
                  </a:lnTo>
                  <a:lnTo>
                    <a:pt x="287" y="210"/>
                  </a:lnTo>
                  <a:lnTo>
                    <a:pt x="287" y="210"/>
                  </a:lnTo>
                  <a:lnTo>
                    <a:pt x="287" y="210"/>
                  </a:lnTo>
                  <a:lnTo>
                    <a:pt x="284" y="210"/>
                  </a:lnTo>
                  <a:lnTo>
                    <a:pt x="284" y="210"/>
                  </a:lnTo>
                  <a:lnTo>
                    <a:pt x="282" y="210"/>
                  </a:lnTo>
                  <a:lnTo>
                    <a:pt x="282" y="210"/>
                  </a:lnTo>
                  <a:lnTo>
                    <a:pt x="282" y="210"/>
                  </a:lnTo>
                  <a:lnTo>
                    <a:pt x="279" y="208"/>
                  </a:lnTo>
                  <a:lnTo>
                    <a:pt x="277" y="206"/>
                  </a:lnTo>
                  <a:lnTo>
                    <a:pt x="277" y="206"/>
                  </a:lnTo>
                  <a:lnTo>
                    <a:pt x="275" y="206"/>
                  </a:lnTo>
                  <a:lnTo>
                    <a:pt x="272" y="206"/>
                  </a:lnTo>
                  <a:lnTo>
                    <a:pt x="270" y="210"/>
                  </a:lnTo>
                  <a:lnTo>
                    <a:pt x="270" y="210"/>
                  </a:lnTo>
                  <a:lnTo>
                    <a:pt x="270" y="213"/>
                  </a:lnTo>
                  <a:lnTo>
                    <a:pt x="272" y="21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4" name="Freeform 6">
              <a:extLst>
                <a:ext uri="{FF2B5EF4-FFF2-40B4-BE49-F238E27FC236}">
                  <a16:creationId xmlns:a16="http://schemas.microsoft.com/office/drawing/2014/main" id="{7CB67832-D16F-49DA-9446-1815159F3078}"/>
                </a:ext>
              </a:extLst>
            </p:cNvPr>
            <p:cNvSpPr>
              <a:spLocks/>
            </p:cNvSpPr>
            <p:nvPr/>
          </p:nvSpPr>
          <p:spPr bwMode="auto">
            <a:xfrm>
              <a:off x="4082" y="2143"/>
              <a:ext cx="585" cy="569"/>
            </a:xfrm>
            <a:custGeom>
              <a:avLst/>
              <a:gdLst>
                <a:gd name="T0" fmla="*/ 291 w 585"/>
                <a:gd name="T1" fmla="*/ 43 h 569"/>
                <a:gd name="T2" fmla="*/ 310 w 585"/>
                <a:gd name="T3" fmla="*/ 62 h 569"/>
                <a:gd name="T4" fmla="*/ 324 w 585"/>
                <a:gd name="T5" fmla="*/ 50 h 569"/>
                <a:gd name="T6" fmla="*/ 362 w 585"/>
                <a:gd name="T7" fmla="*/ 60 h 569"/>
                <a:gd name="T8" fmla="*/ 393 w 585"/>
                <a:gd name="T9" fmla="*/ 31 h 569"/>
                <a:gd name="T10" fmla="*/ 400 w 585"/>
                <a:gd name="T11" fmla="*/ 67 h 569"/>
                <a:gd name="T12" fmla="*/ 403 w 585"/>
                <a:gd name="T13" fmla="*/ 88 h 569"/>
                <a:gd name="T14" fmla="*/ 426 w 585"/>
                <a:gd name="T15" fmla="*/ 45 h 569"/>
                <a:gd name="T16" fmla="*/ 521 w 585"/>
                <a:gd name="T17" fmla="*/ 34 h 569"/>
                <a:gd name="T18" fmla="*/ 531 w 585"/>
                <a:gd name="T19" fmla="*/ 105 h 569"/>
                <a:gd name="T20" fmla="*/ 554 w 585"/>
                <a:gd name="T21" fmla="*/ 126 h 569"/>
                <a:gd name="T22" fmla="*/ 538 w 585"/>
                <a:gd name="T23" fmla="*/ 162 h 569"/>
                <a:gd name="T24" fmla="*/ 521 w 585"/>
                <a:gd name="T25" fmla="*/ 178 h 569"/>
                <a:gd name="T26" fmla="*/ 550 w 585"/>
                <a:gd name="T27" fmla="*/ 221 h 569"/>
                <a:gd name="T28" fmla="*/ 585 w 585"/>
                <a:gd name="T29" fmla="*/ 266 h 569"/>
                <a:gd name="T30" fmla="*/ 566 w 585"/>
                <a:gd name="T31" fmla="*/ 311 h 569"/>
                <a:gd name="T32" fmla="*/ 538 w 585"/>
                <a:gd name="T33" fmla="*/ 327 h 569"/>
                <a:gd name="T34" fmla="*/ 490 w 585"/>
                <a:gd name="T35" fmla="*/ 335 h 569"/>
                <a:gd name="T36" fmla="*/ 452 w 585"/>
                <a:gd name="T37" fmla="*/ 339 h 569"/>
                <a:gd name="T38" fmla="*/ 429 w 585"/>
                <a:gd name="T39" fmla="*/ 363 h 569"/>
                <a:gd name="T40" fmla="*/ 452 w 585"/>
                <a:gd name="T41" fmla="*/ 391 h 569"/>
                <a:gd name="T42" fmla="*/ 417 w 585"/>
                <a:gd name="T43" fmla="*/ 399 h 569"/>
                <a:gd name="T44" fmla="*/ 386 w 585"/>
                <a:gd name="T45" fmla="*/ 413 h 569"/>
                <a:gd name="T46" fmla="*/ 360 w 585"/>
                <a:gd name="T47" fmla="*/ 439 h 569"/>
                <a:gd name="T48" fmla="*/ 332 w 585"/>
                <a:gd name="T49" fmla="*/ 453 h 569"/>
                <a:gd name="T50" fmla="*/ 322 w 585"/>
                <a:gd name="T51" fmla="*/ 486 h 569"/>
                <a:gd name="T52" fmla="*/ 305 w 585"/>
                <a:gd name="T53" fmla="*/ 496 h 569"/>
                <a:gd name="T54" fmla="*/ 298 w 585"/>
                <a:gd name="T55" fmla="*/ 510 h 569"/>
                <a:gd name="T56" fmla="*/ 327 w 585"/>
                <a:gd name="T57" fmla="*/ 526 h 569"/>
                <a:gd name="T58" fmla="*/ 332 w 585"/>
                <a:gd name="T59" fmla="*/ 560 h 569"/>
                <a:gd name="T60" fmla="*/ 289 w 585"/>
                <a:gd name="T61" fmla="*/ 560 h 569"/>
                <a:gd name="T62" fmla="*/ 253 w 585"/>
                <a:gd name="T63" fmla="*/ 543 h 569"/>
                <a:gd name="T64" fmla="*/ 234 w 585"/>
                <a:gd name="T65" fmla="*/ 529 h 569"/>
                <a:gd name="T66" fmla="*/ 192 w 585"/>
                <a:gd name="T67" fmla="*/ 538 h 569"/>
                <a:gd name="T68" fmla="*/ 151 w 585"/>
                <a:gd name="T69" fmla="*/ 524 h 569"/>
                <a:gd name="T70" fmla="*/ 128 w 585"/>
                <a:gd name="T71" fmla="*/ 529 h 569"/>
                <a:gd name="T72" fmla="*/ 102 w 585"/>
                <a:gd name="T73" fmla="*/ 526 h 569"/>
                <a:gd name="T74" fmla="*/ 68 w 585"/>
                <a:gd name="T75" fmla="*/ 519 h 569"/>
                <a:gd name="T76" fmla="*/ 45 w 585"/>
                <a:gd name="T77" fmla="*/ 465 h 569"/>
                <a:gd name="T78" fmla="*/ 47 w 585"/>
                <a:gd name="T79" fmla="*/ 403 h 569"/>
                <a:gd name="T80" fmla="*/ 80 w 585"/>
                <a:gd name="T81" fmla="*/ 391 h 569"/>
                <a:gd name="T82" fmla="*/ 104 w 585"/>
                <a:gd name="T83" fmla="*/ 363 h 569"/>
                <a:gd name="T84" fmla="*/ 113 w 585"/>
                <a:gd name="T85" fmla="*/ 344 h 569"/>
                <a:gd name="T86" fmla="*/ 128 w 585"/>
                <a:gd name="T87" fmla="*/ 335 h 569"/>
                <a:gd name="T88" fmla="*/ 118 w 585"/>
                <a:gd name="T89" fmla="*/ 299 h 569"/>
                <a:gd name="T90" fmla="*/ 104 w 585"/>
                <a:gd name="T91" fmla="*/ 271 h 569"/>
                <a:gd name="T92" fmla="*/ 61 w 585"/>
                <a:gd name="T93" fmla="*/ 280 h 569"/>
                <a:gd name="T94" fmla="*/ 38 w 585"/>
                <a:gd name="T95" fmla="*/ 280 h 569"/>
                <a:gd name="T96" fmla="*/ 23 w 585"/>
                <a:gd name="T97" fmla="*/ 209 h 569"/>
                <a:gd name="T98" fmla="*/ 7 w 585"/>
                <a:gd name="T99" fmla="*/ 164 h 569"/>
                <a:gd name="T100" fmla="*/ 2 w 585"/>
                <a:gd name="T101" fmla="*/ 136 h 569"/>
                <a:gd name="T102" fmla="*/ 19 w 585"/>
                <a:gd name="T103" fmla="*/ 93 h 569"/>
                <a:gd name="T104" fmla="*/ 21 w 585"/>
                <a:gd name="T105" fmla="*/ 67 h 569"/>
                <a:gd name="T106" fmla="*/ 40 w 585"/>
                <a:gd name="T107" fmla="*/ 76 h 569"/>
                <a:gd name="T108" fmla="*/ 95 w 585"/>
                <a:gd name="T109" fmla="*/ 81 h 569"/>
                <a:gd name="T110" fmla="*/ 125 w 585"/>
                <a:gd name="T111" fmla="*/ 55 h 569"/>
                <a:gd name="T112" fmla="*/ 159 w 585"/>
                <a:gd name="T113" fmla="*/ 57 h 569"/>
                <a:gd name="T114" fmla="*/ 173 w 585"/>
                <a:gd name="T115" fmla="*/ 72 h 569"/>
                <a:gd name="T116" fmla="*/ 201 w 585"/>
                <a:gd name="T117" fmla="*/ 41 h 569"/>
                <a:gd name="T118" fmla="*/ 211 w 585"/>
                <a:gd name="T119" fmla="*/ 5 h 569"/>
                <a:gd name="T120" fmla="*/ 256 w 585"/>
                <a:gd name="T121" fmla="*/ 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569">
                  <a:moveTo>
                    <a:pt x="256" y="5"/>
                  </a:moveTo>
                  <a:lnTo>
                    <a:pt x="258" y="10"/>
                  </a:lnTo>
                  <a:lnTo>
                    <a:pt x="263" y="12"/>
                  </a:lnTo>
                  <a:lnTo>
                    <a:pt x="275" y="15"/>
                  </a:lnTo>
                  <a:lnTo>
                    <a:pt x="275" y="24"/>
                  </a:lnTo>
                  <a:lnTo>
                    <a:pt x="277" y="27"/>
                  </a:lnTo>
                  <a:lnTo>
                    <a:pt x="279" y="27"/>
                  </a:lnTo>
                  <a:lnTo>
                    <a:pt x="282" y="29"/>
                  </a:lnTo>
                  <a:lnTo>
                    <a:pt x="284" y="31"/>
                  </a:lnTo>
                  <a:lnTo>
                    <a:pt x="284" y="34"/>
                  </a:lnTo>
                  <a:lnTo>
                    <a:pt x="284" y="34"/>
                  </a:lnTo>
                  <a:lnTo>
                    <a:pt x="284" y="38"/>
                  </a:lnTo>
                  <a:lnTo>
                    <a:pt x="287" y="41"/>
                  </a:lnTo>
                  <a:lnTo>
                    <a:pt x="289" y="41"/>
                  </a:lnTo>
                  <a:lnTo>
                    <a:pt x="291" y="43"/>
                  </a:lnTo>
                  <a:lnTo>
                    <a:pt x="294" y="43"/>
                  </a:lnTo>
                  <a:lnTo>
                    <a:pt x="296" y="45"/>
                  </a:lnTo>
                  <a:lnTo>
                    <a:pt x="298" y="48"/>
                  </a:lnTo>
                  <a:lnTo>
                    <a:pt x="301" y="48"/>
                  </a:lnTo>
                  <a:lnTo>
                    <a:pt x="301" y="48"/>
                  </a:lnTo>
                  <a:lnTo>
                    <a:pt x="301" y="50"/>
                  </a:lnTo>
                  <a:lnTo>
                    <a:pt x="301" y="53"/>
                  </a:lnTo>
                  <a:lnTo>
                    <a:pt x="301" y="53"/>
                  </a:lnTo>
                  <a:lnTo>
                    <a:pt x="301" y="55"/>
                  </a:lnTo>
                  <a:lnTo>
                    <a:pt x="301" y="57"/>
                  </a:lnTo>
                  <a:lnTo>
                    <a:pt x="303" y="60"/>
                  </a:lnTo>
                  <a:lnTo>
                    <a:pt x="303" y="60"/>
                  </a:lnTo>
                  <a:lnTo>
                    <a:pt x="308" y="62"/>
                  </a:lnTo>
                  <a:lnTo>
                    <a:pt x="308" y="62"/>
                  </a:lnTo>
                  <a:lnTo>
                    <a:pt x="310" y="62"/>
                  </a:lnTo>
                  <a:lnTo>
                    <a:pt x="310" y="60"/>
                  </a:lnTo>
                  <a:lnTo>
                    <a:pt x="310" y="60"/>
                  </a:lnTo>
                  <a:lnTo>
                    <a:pt x="315" y="57"/>
                  </a:lnTo>
                  <a:lnTo>
                    <a:pt x="315" y="57"/>
                  </a:lnTo>
                  <a:lnTo>
                    <a:pt x="315" y="57"/>
                  </a:lnTo>
                  <a:lnTo>
                    <a:pt x="317" y="55"/>
                  </a:lnTo>
                  <a:lnTo>
                    <a:pt x="317" y="55"/>
                  </a:lnTo>
                  <a:lnTo>
                    <a:pt x="317" y="53"/>
                  </a:lnTo>
                  <a:lnTo>
                    <a:pt x="320" y="53"/>
                  </a:lnTo>
                  <a:lnTo>
                    <a:pt x="320" y="53"/>
                  </a:lnTo>
                  <a:lnTo>
                    <a:pt x="322" y="53"/>
                  </a:lnTo>
                  <a:lnTo>
                    <a:pt x="322" y="53"/>
                  </a:lnTo>
                  <a:lnTo>
                    <a:pt x="322" y="53"/>
                  </a:lnTo>
                  <a:lnTo>
                    <a:pt x="322" y="50"/>
                  </a:lnTo>
                  <a:lnTo>
                    <a:pt x="324" y="50"/>
                  </a:lnTo>
                  <a:lnTo>
                    <a:pt x="324" y="48"/>
                  </a:lnTo>
                  <a:lnTo>
                    <a:pt x="324" y="48"/>
                  </a:lnTo>
                  <a:lnTo>
                    <a:pt x="327" y="48"/>
                  </a:lnTo>
                  <a:lnTo>
                    <a:pt x="327" y="45"/>
                  </a:lnTo>
                  <a:lnTo>
                    <a:pt x="327" y="45"/>
                  </a:lnTo>
                  <a:lnTo>
                    <a:pt x="332" y="41"/>
                  </a:lnTo>
                  <a:lnTo>
                    <a:pt x="332" y="43"/>
                  </a:lnTo>
                  <a:lnTo>
                    <a:pt x="339" y="50"/>
                  </a:lnTo>
                  <a:lnTo>
                    <a:pt x="341" y="53"/>
                  </a:lnTo>
                  <a:lnTo>
                    <a:pt x="341" y="55"/>
                  </a:lnTo>
                  <a:lnTo>
                    <a:pt x="341" y="55"/>
                  </a:lnTo>
                  <a:lnTo>
                    <a:pt x="341" y="57"/>
                  </a:lnTo>
                  <a:lnTo>
                    <a:pt x="343" y="60"/>
                  </a:lnTo>
                  <a:lnTo>
                    <a:pt x="346" y="60"/>
                  </a:lnTo>
                  <a:lnTo>
                    <a:pt x="362" y="60"/>
                  </a:lnTo>
                  <a:lnTo>
                    <a:pt x="367" y="60"/>
                  </a:lnTo>
                  <a:lnTo>
                    <a:pt x="369" y="60"/>
                  </a:lnTo>
                  <a:lnTo>
                    <a:pt x="369" y="57"/>
                  </a:lnTo>
                  <a:lnTo>
                    <a:pt x="377" y="53"/>
                  </a:lnTo>
                  <a:lnTo>
                    <a:pt x="377" y="53"/>
                  </a:lnTo>
                  <a:lnTo>
                    <a:pt x="377" y="50"/>
                  </a:lnTo>
                  <a:lnTo>
                    <a:pt x="379" y="50"/>
                  </a:lnTo>
                  <a:lnTo>
                    <a:pt x="381" y="48"/>
                  </a:lnTo>
                  <a:lnTo>
                    <a:pt x="381" y="48"/>
                  </a:lnTo>
                  <a:lnTo>
                    <a:pt x="381" y="48"/>
                  </a:lnTo>
                  <a:lnTo>
                    <a:pt x="384" y="43"/>
                  </a:lnTo>
                  <a:lnTo>
                    <a:pt x="384" y="41"/>
                  </a:lnTo>
                  <a:lnTo>
                    <a:pt x="391" y="36"/>
                  </a:lnTo>
                  <a:lnTo>
                    <a:pt x="391" y="34"/>
                  </a:lnTo>
                  <a:lnTo>
                    <a:pt x="393" y="31"/>
                  </a:lnTo>
                  <a:lnTo>
                    <a:pt x="400" y="24"/>
                  </a:lnTo>
                  <a:lnTo>
                    <a:pt x="407" y="29"/>
                  </a:lnTo>
                  <a:lnTo>
                    <a:pt x="410" y="31"/>
                  </a:lnTo>
                  <a:lnTo>
                    <a:pt x="412" y="36"/>
                  </a:lnTo>
                  <a:lnTo>
                    <a:pt x="412" y="38"/>
                  </a:lnTo>
                  <a:lnTo>
                    <a:pt x="410" y="45"/>
                  </a:lnTo>
                  <a:lnTo>
                    <a:pt x="407" y="50"/>
                  </a:lnTo>
                  <a:lnTo>
                    <a:pt x="407" y="53"/>
                  </a:lnTo>
                  <a:lnTo>
                    <a:pt x="405" y="60"/>
                  </a:lnTo>
                  <a:lnTo>
                    <a:pt x="405" y="62"/>
                  </a:lnTo>
                  <a:lnTo>
                    <a:pt x="405" y="64"/>
                  </a:lnTo>
                  <a:lnTo>
                    <a:pt x="405" y="64"/>
                  </a:lnTo>
                  <a:lnTo>
                    <a:pt x="400" y="67"/>
                  </a:lnTo>
                  <a:lnTo>
                    <a:pt x="400" y="67"/>
                  </a:lnTo>
                  <a:lnTo>
                    <a:pt x="400" y="67"/>
                  </a:lnTo>
                  <a:lnTo>
                    <a:pt x="398" y="67"/>
                  </a:lnTo>
                  <a:lnTo>
                    <a:pt x="398" y="67"/>
                  </a:lnTo>
                  <a:lnTo>
                    <a:pt x="398" y="67"/>
                  </a:lnTo>
                  <a:lnTo>
                    <a:pt x="398" y="67"/>
                  </a:lnTo>
                  <a:lnTo>
                    <a:pt x="386" y="72"/>
                  </a:lnTo>
                  <a:lnTo>
                    <a:pt x="384" y="74"/>
                  </a:lnTo>
                  <a:lnTo>
                    <a:pt x="381" y="76"/>
                  </a:lnTo>
                  <a:lnTo>
                    <a:pt x="384" y="81"/>
                  </a:lnTo>
                  <a:lnTo>
                    <a:pt x="386" y="83"/>
                  </a:lnTo>
                  <a:lnTo>
                    <a:pt x="386" y="86"/>
                  </a:lnTo>
                  <a:lnTo>
                    <a:pt x="386" y="88"/>
                  </a:lnTo>
                  <a:lnTo>
                    <a:pt x="384" y="93"/>
                  </a:lnTo>
                  <a:lnTo>
                    <a:pt x="386" y="90"/>
                  </a:lnTo>
                  <a:lnTo>
                    <a:pt x="396" y="88"/>
                  </a:lnTo>
                  <a:lnTo>
                    <a:pt x="403" y="88"/>
                  </a:lnTo>
                  <a:lnTo>
                    <a:pt x="407" y="90"/>
                  </a:lnTo>
                  <a:lnTo>
                    <a:pt x="412" y="88"/>
                  </a:lnTo>
                  <a:lnTo>
                    <a:pt x="422" y="79"/>
                  </a:lnTo>
                  <a:lnTo>
                    <a:pt x="433" y="72"/>
                  </a:lnTo>
                  <a:lnTo>
                    <a:pt x="436" y="67"/>
                  </a:lnTo>
                  <a:lnTo>
                    <a:pt x="436" y="62"/>
                  </a:lnTo>
                  <a:lnTo>
                    <a:pt x="436" y="60"/>
                  </a:lnTo>
                  <a:lnTo>
                    <a:pt x="431" y="62"/>
                  </a:lnTo>
                  <a:lnTo>
                    <a:pt x="431" y="62"/>
                  </a:lnTo>
                  <a:lnTo>
                    <a:pt x="429" y="60"/>
                  </a:lnTo>
                  <a:lnTo>
                    <a:pt x="429" y="57"/>
                  </a:lnTo>
                  <a:lnTo>
                    <a:pt x="429" y="55"/>
                  </a:lnTo>
                  <a:lnTo>
                    <a:pt x="426" y="50"/>
                  </a:lnTo>
                  <a:lnTo>
                    <a:pt x="426" y="48"/>
                  </a:lnTo>
                  <a:lnTo>
                    <a:pt x="426" y="45"/>
                  </a:lnTo>
                  <a:lnTo>
                    <a:pt x="431" y="41"/>
                  </a:lnTo>
                  <a:lnTo>
                    <a:pt x="436" y="34"/>
                  </a:lnTo>
                  <a:lnTo>
                    <a:pt x="441" y="29"/>
                  </a:lnTo>
                  <a:lnTo>
                    <a:pt x="445" y="29"/>
                  </a:lnTo>
                  <a:lnTo>
                    <a:pt x="450" y="27"/>
                  </a:lnTo>
                  <a:lnTo>
                    <a:pt x="457" y="27"/>
                  </a:lnTo>
                  <a:lnTo>
                    <a:pt x="471" y="17"/>
                  </a:lnTo>
                  <a:lnTo>
                    <a:pt x="481" y="15"/>
                  </a:lnTo>
                  <a:lnTo>
                    <a:pt x="493" y="15"/>
                  </a:lnTo>
                  <a:lnTo>
                    <a:pt x="516" y="22"/>
                  </a:lnTo>
                  <a:lnTo>
                    <a:pt x="519" y="22"/>
                  </a:lnTo>
                  <a:lnTo>
                    <a:pt x="521" y="24"/>
                  </a:lnTo>
                  <a:lnTo>
                    <a:pt x="521" y="27"/>
                  </a:lnTo>
                  <a:lnTo>
                    <a:pt x="521" y="29"/>
                  </a:lnTo>
                  <a:lnTo>
                    <a:pt x="521" y="34"/>
                  </a:lnTo>
                  <a:lnTo>
                    <a:pt x="516" y="38"/>
                  </a:lnTo>
                  <a:lnTo>
                    <a:pt x="516" y="41"/>
                  </a:lnTo>
                  <a:lnTo>
                    <a:pt x="519" y="48"/>
                  </a:lnTo>
                  <a:lnTo>
                    <a:pt x="524" y="53"/>
                  </a:lnTo>
                  <a:lnTo>
                    <a:pt x="528" y="60"/>
                  </a:lnTo>
                  <a:lnTo>
                    <a:pt x="524" y="72"/>
                  </a:lnTo>
                  <a:lnTo>
                    <a:pt x="519" y="81"/>
                  </a:lnTo>
                  <a:lnTo>
                    <a:pt x="519" y="88"/>
                  </a:lnTo>
                  <a:lnTo>
                    <a:pt x="519" y="93"/>
                  </a:lnTo>
                  <a:lnTo>
                    <a:pt x="533" y="95"/>
                  </a:lnTo>
                  <a:lnTo>
                    <a:pt x="535" y="98"/>
                  </a:lnTo>
                  <a:lnTo>
                    <a:pt x="535" y="100"/>
                  </a:lnTo>
                  <a:lnTo>
                    <a:pt x="533" y="102"/>
                  </a:lnTo>
                  <a:lnTo>
                    <a:pt x="533" y="102"/>
                  </a:lnTo>
                  <a:lnTo>
                    <a:pt x="531" y="105"/>
                  </a:lnTo>
                  <a:lnTo>
                    <a:pt x="533" y="105"/>
                  </a:lnTo>
                  <a:lnTo>
                    <a:pt x="533" y="107"/>
                  </a:lnTo>
                  <a:lnTo>
                    <a:pt x="533" y="109"/>
                  </a:lnTo>
                  <a:lnTo>
                    <a:pt x="533" y="109"/>
                  </a:lnTo>
                  <a:lnTo>
                    <a:pt x="533" y="112"/>
                  </a:lnTo>
                  <a:lnTo>
                    <a:pt x="533" y="112"/>
                  </a:lnTo>
                  <a:lnTo>
                    <a:pt x="533" y="112"/>
                  </a:lnTo>
                  <a:lnTo>
                    <a:pt x="533" y="114"/>
                  </a:lnTo>
                  <a:lnTo>
                    <a:pt x="535" y="114"/>
                  </a:lnTo>
                  <a:lnTo>
                    <a:pt x="535" y="114"/>
                  </a:lnTo>
                  <a:lnTo>
                    <a:pt x="538" y="112"/>
                  </a:lnTo>
                  <a:lnTo>
                    <a:pt x="540" y="112"/>
                  </a:lnTo>
                  <a:lnTo>
                    <a:pt x="542" y="112"/>
                  </a:lnTo>
                  <a:lnTo>
                    <a:pt x="554" y="126"/>
                  </a:lnTo>
                  <a:lnTo>
                    <a:pt x="554" y="126"/>
                  </a:lnTo>
                  <a:lnTo>
                    <a:pt x="557" y="128"/>
                  </a:lnTo>
                  <a:lnTo>
                    <a:pt x="557" y="133"/>
                  </a:lnTo>
                  <a:lnTo>
                    <a:pt x="559" y="138"/>
                  </a:lnTo>
                  <a:lnTo>
                    <a:pt x="559" y="140"/>
                  </a:lnTo>
                  <a:lnTo>
                    <a:pt x="561" y="143"/>
                  </a:lnTo>
                  <a:lnTo>
                    <a:pt x="561" y="143"/>
                  </a:lnTo>
                  <a:lnTo>
                    <a:pt x="559" y="143"/>
                  </a:lnTo>
                  <a:lnTo>
                    <a:pt x="557" y="145"/>
                  </a:lnTo>
                  <a:lnTo>
                    <a:pt x="554" y="150"/>
                  </a:lnTo>
                  <a:lnTo>
                    <a:pt x="554" y="152"/>
                  </a:lnTo>
                  <a:lnTo>
                    <a:pt x="552" y="157"/>
                  </a:lnTo>
                  <a:lnTo>
                    <a:pt x="550" y="159"/>
                  </a:lnTo>
                  <a:lnTo>
                    <a:pt x="545" y="162"/>
                  </a:lnTo>
                  <a:lnTo>
                    <a:pt x="540" y="162"/>
                  </a:lnTo>
                  <a:lnTo>
                    <a:pt x="538" y="162"/>
                  </a:lnTo>
                  <a:lnTo>
                    <a:pt x="535" y="162"/>
                  </a:lnTo>
                  <a:lnTo>
                    <a:pt x="535" y="162"/>
                  </a:lnTo>
                  <a:lnTo>
                    <a:pt x="533" y="162"/>
                  </a:lnTo>
                  <a:lnTo>
                    <a:pt x="533" y="162"/>
                  </a:lnTo>
                  <a:lnTo>
                    <a:pt x="533" y="162"/>
                  </a:lnTo>
                  <a:lnTo>
                    <a:pt x="533" y="162"/>
                  </a:lnTo>
                  <a:lnTo>
                    <a:pt x="531" y="164"/>
                  </a:lnTo>
                  <a:lnTo>
                    <a:pt x="531" y="164"/>
                  </a:lnTo>
                  <a:lnTo>
                    <a:pt x="531" y="164"/>
                  </a:lnTo>
                  <a:lnTo>
                    <a:pt x="531" y="164"/>
                  </a:lnTo>
                  <a:lnTo>
                    <a:pt x="526" y="164"/>
                  </a:lnTo>
                  <a:lnTo>
                    <a:pt x="524" y="166"/>
                  </a:lnTo>
                  <a:lnTo>
                    <a:pt x="521" y="169"/>
                  </a:lnTo>
                  <a:lnTo>
                    <a:pt x="521" y="173"/>
                  </a:lnTo>
                  <a:lnTo>
                    <a:pt x="521" y="178"/>
                  </a:lnTo>
                  <a:lnTo>
                    <a:pt x="521" y="178"/>
                  </a:lnTo>
                  <a:lnTo>
                    <a:pt x="521" y="183"/>
                  </a:lnTo>
                  <a:lnTo>
                    <a:pt x="524" y="192"/>
                  </a:lnTo>
                  <a:lnTo>
                    <a:pt x="526" y="197"/>
                  </a:lnTo>
                  <a:lnTo>
                    <a:pt x="531" y="199"/>
                  </a:lnTo>
                  <a:lnTo>
                    <a:pt x="535" y="202"/>
                  </a:lnTo>
                  <a:lnTo>
                    <a:pt x="538" y="202"/>
                  </a:lnTo>
                  <a:lnTo>
                    <a:pt x="542" y="207"/>
                  </a:lnTo>
                  <a:lnTo>
                    <a:pt x="542" y="209"/>
                  </a:lnTo>
                  <a:lnTo>
                    <a:pt x="550" y="209"/>
                  </a:lnTo>
                  <a:lnTo>
                    <a:pt x="552" y="211"/>
                  </a:lnTo>
                  <a:lnTo>
                    <a:pt x="552" y="214"/>
                  </a:lnTo>
                  <a:lnTo>
                    <a:pt x="552" y="214"/>
                  </a:lnTo>
                  <a:lnTo>
                    <a:pt x="552" y="216"/>
                  </a:lnTo>
                  <a:lnTo>
                    <a:pt x="550" y="221"/>
                  </a:lnTo>
                  <a:lnTo>
                    <a:pt x="550" y="221"/>
                  </a:lnTo>
                  <a:lnTo>
                    <a:pt x="550" y="221"/>
                  </a:lnTo>
                  <a:lnTo>
                    <a:pt x="550" y="223"/>
                  </a:lnTo>
                  <a:lnTo>
                    <a:pt x="552" y="226"/>
                  </a:lnTo>
                  <a:lnTo>
                    <a:pt x="552" y="228"/>
                  </a:lnTo>
                  <a:lnTo>
                    <a:pt x="552" y="237"/>
                  </a:lnTo>
                  <a:lnTo>
                    <a:pt x="554" y="242"/>
                  </a:lnTo>
                  <a:lnTo>
                    <a:pt x="561" y="247"/>
                  </a:lnTo>
                  <a:lnTo>
                    <a:pt x="569" y="252"/>
                  </a:lnTo>
                  <a:lnTo>
                    <a:pt x="571" y="254"/>
                  </a:lnTo>
                  <a:lnTo>
                    <a:pt x="571" y="256"/>
                  </a:lnTo>
                  <a:lnTo>
                    <a:pt x="573" y="259"/>
                  </a:lnTo>
                  <a:lnTo>
                    <a:pt x="576" y="261"/>
                  </a:lnTo>
                  <a:lnTo>
                    <a:pt x="583" y="263"/>
                  </a:lnTo>
                  <a:lnTo>
                    <a:pt x="585" y="266"/>
                  </a:lnTo>
                  <a:lnTo>
                    <a:pt x="585" y="266"/>
                  </a:lnTo>
                  <a:lnTo>
                    <a:pt x="583" y="268"/>
                  </a:lnTo>
                  <a:lnTo>
                    <a:pt x="583" y="273"/>
                  </a:lnTo>
                  <a:lnTo>
                    <a:pt x="578" y="278"/>
                  </a:lnTo>
                  <a:lnTo>
                    <a:pt x="573" y="285"/>
                  </a:lnTo>
                  <a:lnTo>
                    <a:pt x="573" y="287"/>
                  </a:lnTo>
                  <a:lnTo>
                    <a:pt x="573" y="287"/>
                  </a:lnTo>
                  <a:lnTo>
                    <a:pt x="573" y="292"/>
                  </a:lnTo>
                  <a:lnTo>
                    <a:pt x="576" y="297"/>
                  </a:lnTo>
                  <a:lnTo>
                    <a:pt x="576" y="301"/>
                  </a:lnTo>
                  <a:lnTo>
                    <a:pt x="576" y="301"/>
                  </a:lnTo>
                  <a:lnTo>
                    <a:pt x="571" y="306"/>
                  </a:lnTo>
                  <a:lnTo>
                    <a:pt x="569" y="311"/>
                  </a:lnTo>
                  <a:lnTo>
                    <a:pt x="566" y="313"/>
                  </a:lnTo>
                  <a:lnTo>
                    <a:pt x="566" y="311"/>
                  </a:lnTo>
                  <a:lnTo>
                    <a:pt x="564" y="308"/>
                  </a:lnTo>
                  <a:lnTo>
                    <a:pt x="561" y="308"/>
                  </a:lnTo>
                  <a:lnTo>
                    <a:pt x="557" y="311"/>
                  </a:lnTo>
                  <a:lnTo>
                    <a:pt x="550" y="313"/>
                  </a:lnTo>
                  <a:lnTo>
                    <a:pt x="547" y="316"/>
                  </a:lnTo>
                  <a:lnTo>
                    <a:pt x="545" y="320"/>
                  </a:lnTo>
                  <a:lnTo>
                    <a:pt x="542" y="323"/>
                  </a:lnTo>
                  <a:lnTo>
                    <a:pt x="540" y="323"/>
                  </a:lnTo>
                  <a:lnTo>
                    <a:pt x="538" y="323"/>
                  </a:lnTo>
                  <a:lnTo>
                    <a:pt x="535" y="323"/>
                  </a:lnTo>
                  <a:lnTo>
                    <a:pt x="535" y="325"/>
                  </a:lnTo>
                  <a:lnTo>
                    <a:pt x="535" y="325"/>
                  </a:lnTo>
                  <a:lnTo>
                    <a:pt x="535" y="327"/>
                  </a:lnTo>
                  <a:lnTo>
                    <a:pt x="538" y="327"/>
                  </a:lnTo>
                  <a:lnTo>
                    <a:pt x="538" y="327"/>
                  </a:lnTo>
                  <a:lnTo>
                    <a:pt x="535" y="330"/>
                  </a:lnTo>
                  <a:lnTo>
                    <a:pt x="531" y="332"/>
                  </a:lnTo>
                  <a:lnTo>
                    <a:pt x="526" y="330"/>
                  </a:lnTo>
                  <a:lnTo>
                    <a:pt x="519" y="327"/>
                  </a:lnTo>
                  <a:lnTo>
                    <a:pt x="514" y="325"/>
                  </a:lnTo>
                  <a:lnTo>
                    <a:pt x="512" y="325"/>
                  </a:lnTo>
                  <a:lnTo>
                    <a:pt x="509" y="327"/>
                  </a:lnTo>
                  <a:lnTo>
                    <a:pt x="507" y="330"/>
                  </a:lnTo>
                  <a:lnTo>
                    <a:pt x="507" y="330"/>
                  </a:lnTo>
                  <a:lnTo>
                    <a:pt x="502" y="330"/>
                  </a:lnTo>
                  <a:lnTo>
                    <a:pt x="502" y="330"/>
                  </a:lnTo>
                  <a:lnTo>
                    <a:pt x="495" y="332"/>
                  </a:lnTo>
                  <a:lnTo>
                    <a:pt x="495" y="335"/>
                  </a:lnTo>
                  <a:lnTo>
                    <a:pt x="495" y="335"/>
                  </a:lnTo>
                  <a:lnTo>
                    <a:pt x="490" y="335"/>
                  </a:lnTo>
                  <a:lnTo>
                    <a:pt x="483" y="337"/>
                  </a:lnTo>
                  <a:lnTo>
                    <a:pt x="481" y="339"/>
                  </a:lnTo>
                  <a:lnTo>
                    <a:pt x="476" y="339"/>
                  </a:lnTo>
                  <a:lnTo>
                    <a:pt x="476" y="339"/>
                  </a:lnTo>
                  <a:lnTo>
                    <a:pt x="474" y="339"/>
                  </a:lnTo>
                  <a:lnTo>
                    <a:pt x="474" y="342"/>
                  </a:lnTo>
                  <a:lnTo>
                    <a:pt x="474" y="344"/>
                  </a:lnTo>
                  <a:lnTo>
                    <a:pt x="474" y="346"/>
                  </a:lnTo>
                  <a:lnTo>
                    <a:pt x="471" y="349"/>
                  </a:lnTo>
                  <a:lnTo>
                    <a:pt x="469" y="351"/>
                  </a:lnTo>
                  <a:lnTo>
                    <a:pt x="467" y="351"/>
                  </a:lnTo>
                  <a:lnTo>
                    <a:pt x="455" y="346"/>
                  </a:lnTo>
                  <a:lnTo>
                    <a:pt x="455" y="344"/>
                  </a:lnTo>
                  <a:lnTo>
                    <a:pt x="455" y="344"/>
                  </a:lnTo>
                  <a:lnTo>
                    <a:pt x="452" y="339"/>
                  </a:lnTo>
                  <a:lnTo>
                    <a:pt x="452" y="339"/>
                  </a:lnTo>
                  <a:lnTo>
                    <a:pt x="450" y="337"/>
                  </a:lnTo>
                  <a:lnTo>
                    <a:pt x="445" y="337"/>
                  </a:lnTo>
                  <a:lnTo>
                    <a:pt x="441" y="337"/>
                  </a:lnTo>
                  <a:lnTo>
                    <a:pt x="438" y="337"/>
                  </a:lnTo>
                  <a:lnTo>
                    <a:pt x="438" y="335"/>
                  </a:lnTo>
                  <a:lnTo>
                    <a:pt x="433" y="332"/>
                  </a:lnTo>
                  <a:lnTo>
                    <a:pt x="431" y="337"/>
                  </a:lnTo>
                  <a:lnTo>
                    <a:pt x="431" y="339"/>
                  </a:lnTo>
                  <a:lnTo>
                    <a:pt x="429" y="342"/>
                  </a:lnTo>
                  <a:lnTo>
                    <a:pt x="429" y="346"/>
                  </a:lnTo>
                  <a:lnTo>
                    <a:pt x="426" y="353"/>
                  </a:lnTo>
                  <a:lnTo>
                    <a:pt x="426" y="358"/>
                  </a:lnTo>
                  <a:lnTo>
                    <a:pt x="429" y="361"/>
                  </a:lnTo>
                  <a:lnTo>
                    <a:pt x="429" y="363"/>
                  </a:lnTo>
                  <a:lnTo>
                    <a:pt x="431" y="363"/>
                  </a:lnTo>
                  <a:lnTo>
                    <a:pt x="433" y="363"/>
                  </a:lnTo>
                  <a:lnTo>
                    <a:pt x="441" y="361"/>
                  </a:lnTo>
                  <a:lnTo>
                    <a:pt x="443" y="361"/>
                  </a:lnTo>
                  <a:lnTo>
                    <a:pt x="445" y="363"/>
                  </a:lnTo>
                  <a:lnTo>
                    <a:pt x="445" y="365"/>
                  </a:lnTo>
                  <a:lnTo>
                    <a:pt x="445" y="365"/>
                  </a:lnTo>
                  <a:lnTo>
                    <a:pt x="445" y="372"/>
                  </a:lnTo>
                  <a:lnTo>
                    <a:pt x="445" y="372"/>
                  </a:lnTo>
                  <a:lnTo>
                    <a:pt x="448" y="375"/>
                  </a:lnTo>
                  <a:lnTo>
                    <a:pt x="448" y="377"/>
                  </a:lnTo>
                  <a:lnTo>
                    <a:pt x="450" y="380"/>
                  </a:lnTo>
                  <a:lnTo>
                    <a:pt x="452" y="382"/>
                  </a:lnTo>
                  <a:lnTo>
                    <a:pt x="452" y="384"/>
                  </a:lnTo>
                  <a:lnTo>
                    <a:pt x="452" y="391"/>
                  </a:lnTo>
                  <a:lnTo>
                    <a:pt x="450" y="394"/>
                  </a:lnTo>
                  <a:lnTo>
                    <a:pt x="450" y="396"/>
                  </a:lnTo>
                  <a:lnTo>
                    <a:pt x="450" y="396"/>
                  </a:lnTo>
                  <a:lnTo>
                    <a:pt x="448" y="396"/>
                  </a:lnTo>
                  <a:lnTo>
                    <a:pt x="448" y="396"/>
                  </a:lnTo>
                  <a:lnTo>
                    <a:pt x="441" y="394"/>
                  </a:lnTo>
                  <a:lnTo>
                    <a:pt x="441" y="394"/>
                  </a:lnTo>
                  <a:lnTo>
                    <a:pt x="438" y="394"/>
                  </a:lnTo>
                  <a:lnTo>
                    <a:pt x="436" y="394"/>
                  </a:lnTo>
                  <a:lnTo>
                    <a:pt x="431" y="396"/>
                  </a:lnTo>
                  <a:lnTo>
                    <a:pt x="429" y="396"/>
                  </a:lnTo>
                  <a:lnTo>
                    <a:pt x="426" y="396"/>
                  </a:lnTo>
                  <a:lnTo>
                    <a:pt x="424" y="396"/>
                  </a:lnTo>
                  <a:lnTo>
                    <a:pt x="419" y="399"/>
                  </a:lnTo>
                  <a:lnTo>
                    <a:pt x="417" y="399"/>
                  </a:lnTo>
                  <a:lnTo>
                    <a:pt x="414" y="396"/>
                  </a:lnTo>
                  <a:lnTo>
                    <a:pt x="412" y="396"/>
                  </a:lnTo>
                  <a:lnTo>
                    <a:pt x="412" y="396"/>
                  </a:lnTo>
                  <a:lnTo>
                    <a:pt x="403" y="403"/>
                  </a:lnTo>
                  <a:lnTo>
                    <a:pt x="400" y="403"/>
                  </a:lnTo>
                  <a:lnTo>
                    <a:pt x="400" y="403"/>
                  </a:lnTo>
                  <a:lnTo>
                    <a:pt x="396" y="403"/>
                  </a:lnTo>
                  <a:lnTo>
                    <a:pt x="396" y="401"/>
                  </a:lnTo>
                  <a:lnTo>
                    <a:pt x="393" y="403"/>
                  </a:lnTo>
                  <a:lnTo>
                    <a:pt x="393" y="403"/>
                  </a:lnTo>
                  <a:lnTo>
                    <a:pt x="388" y="406"/>
                  </a:lnTo>
                  <a:lnTo>
                    <a:pt x="386" y="408"/>
                  </a:lnTo>
                  <a:lnTo>
                    <a:pt x="384" y="410"/>
                  </a:lnTo>
                  <a:lnTo>
                    <a:pt x="384" y="410"/>
                  </a:lnTo>
                  <a:lnTo>
                    <a:pt x="386" y="413"/>
                  </a:lnTo>
                  <a:lnTo>
                    <a:pt x="386" y="415"/>
                  </a:lnTo>
                  <a:lnTo>
                    <a:pt x="384" y="417"/>
                  </a:lnTo>
                  <a:lnTo>
                    <a:pt x="384" y="417"/>
                  </a:lnTo>
                  <a:lnTo>
                    <a:pt x="377" y="420"/>
                  </a:lnTo>
                  <a:lnTo>
                    <a:pt x="372" y="420"/>
                  </a:lnTo>
                  <a:lnTo>
                    <a:pt x="367" y="420"/>
                  </a:lnTo>
                  <a:lnTo>
                    <a:pt x="367" y="420"/>
                  </a:lnTo>
                  <a:lnTo>
                    <a:pt x="365" y="422"/>
                  </a:lnTo>
                  <a:lnTo>
                    <a:pt x="362" y="422"/>
                  </a:lnTo>
                  <a:lnTo>
                    <a:pt x="358" y="429"/>
                  </a:lnTo>
                  <a:lnTo>
                    <a:pt x="360" y="432"/>
                  </a:lnTo>
                  <a:lnTo>
                    <a:pt x="360" y="434"/>
                  </a:lnTo>
                  <a:lnTo>
                    <a:pt x="362" y="436"/>
                  </a:lnTo>
                  <a:lnTo>
                    <a:pt x="362" y="436"/>
                  </a:lnTo>
                  <a:lnTo>
                    <a:pt x="360" y="439"/>
                  </a:lnTo>
                  <a:lnTo>
                    <a:pt x="360" y="441"/>
                  </a:lnTo>
                  <a:lnTo>
                    <a:pt x="358" y="444"/>
                  </a:lnTo>
                  <a:lnTo>
                    <a:pt x="355" y="444"/>
                  </a:lnTo>
                  <a:lnTo>
                    <a:pt x="350" y="444"/>
                  </a:lnTo>
                  <a:lnTo>
                    <a:pt x="348" y="446"/>
                  </a:lnTo>
                  <a:lnTo>
                    <a:pt x="346" y="446"/>
                  </a:lnTo>
                  <a:lnTo>
                    <a:pt x="343" y="446"/>
                  </a:lnTo>
                  <a:lnTo>
                    <a:pt x="341" y="446"/>
                  </a:lnTo>
                  <a:lnTo>
                    <a:pt x="339" y="446"/>
                  </a:lnTo>
                  <a:lnTo>
                    <a:pt x="336" y="446"/>
                  </a:lnTo>
                  <a:lnTo>
                    <a:pt x="334" y="446"/>
                  </a:lnTo>
                  <a:lnTo>
                    <a:pt x="332" y="446"/>
                  </a:lnTo>
                  <a:lnTo>
                    <a:pt x="332" y="448"/>
                  </a:lnTo>
                  <a:lnTo>
                    <a:pt x="332" y="451"/>
                  </a:lnTo>
                  <a:lnTo>
                    <a:pt x="332" y="453"/>
                  </a:lnTo>
                  <a:lnTo>
                    <a:pt x="329" y="455"/>
                  </a:lnTo>
                  <a:lnTo>
                    <a:pt x="324" y="462"/>
                  </a:lnTo>
                  <a:lnTo>
                    <a:pt x="324" y="465"/>
                  </a:lnTo>
                  <a:lnTo>
                    <a:pt x="324" y="465"/>
                  </a:lnTo>
                  <a:lnTo>
                    <a:pt x="324" y="467"/>
                  </a:lnTo>
                  <a:lnTo>
                    <a:pt x="324" y="467"/>
                  </a:lnTo>
                  <a:lnTo>
                    <a:pt x="324" y="470"/>
                  </a:lnTo>
                  <a:lnTo>
                    <a:pt x="327" y="472"/>
                  </a:lnTo>
                  <a:lnTo>
                    <a:pt x="332" y="474"/>
                  </a:lnTo>
                  <a:lnTo>
                    <a:pt x="332" y="474"/>
                  </a:lnTo>
                  <a:lnTo>
                    <a:pt x="332" y="477"/>
                  </a:lnTo>
                  <a:lnTo>
                    <a:pt x="334" y="479"/>
                  </a:lnTo>
                  <a:lnTo>
                    <a:pt x="332" y="481"/>
                  </a:lnTo>
                  <a:lnTo>
                    <a:pt x="324" y="486"/>
                  </a:lnTo>
                  <a:lnTo>
                    <a:pt x="322" y="486"/>
                  </a:lnTo>
                  <a:lnTo>
                    <a:pt x="320" y="486"/>
                  </a:lnTo>
                  <a:lnTo>
                    <a:pt x="310" y="484"/>
                  </a:lnTo>
                  <a:lnTo>
                    <a:pt x="305" y="481"/>
                  </a:lnTo>
                  <a:lnTo>
                    <a:pt x="303" y="481"/>
                  </a:lnTo>
                  <a:lnTo>
                    <a:pt x="301" y="481"/>
                  </a:lnTo>
                  <a:lnTo>
                    <a:pt x="301" y="484"/>
                  </a:lnTo>
                  <a:lnTo>
                    <a:pt x="301" y="486"/>
                  </a:lnTo>
                  <a:lnTo>
                    <a:pt x="301" y="486"/>
                  </a:lnTo>
                  <a:lnTo>
                    <a:pt x="301" y="489"/>
                  </a:lnTo>
                  <a:lnTo>
                    <a:pt x="301" y="491"/>
                  </a:lnTo>
                  <a:lnTo>
                    <a:pt x="303" y="491"/>
                  </a:lnTo>
                  <a:lnTo>
                    <a:pt x="303" y="493"/>
                  </a:lnTo>
                  <a:lnTo>
                    <a:pt x="305" y="493"/>
                  </a:lnTo>
                  <a:lnTo>
                    <a:pt x="305" y="493"/>
                  </a:lnTo>
                  <a:lnTo>
                    <a:pt x="305" y="496"/>
                  </a:lnTo>
                  <a:lnTo>
                    <a:pt x="305" y="496"/>
                  </a:lnTo>
                  <a:lnTo>
                    <a:pt x="305" y="498"/>
                  </a:lnTo>
                  <a:lnTo>
                    <a:pt x="305" y="498"/>
                  </a:lnTo>
                  <a:lnTo>
                    <a:pt x="303" y="498"/>
                  </a:lnTo>
                  <a:lnTo>
                    <a:pt x="303" y="498"/>
                  </a:lnTo>
                  <a:lnTo>
                    <a:pt x="298" y="496"/>
                  </a:lnTo>
                  <a:lnTo>
                    <a:pt x="296" y="496"/>
                  </a:lnTo>
                  <a:lnTo>
                    <a:pt x="294" y="498"/>
                  </a:lnTo>
                  <a:lnTo>
                    <a:pt x="294" y="498"/>
                  </a:lnTo>
                  <a:lnTo>
                    <a:pt x="294" y="500"/>
                  </a:lnTo>
                  <a:lnTo>
                    <a:pt x="296" y="503"/>
                  </a:lnTo>
                  <a:lnTo>
                    <a:pt x="298" y="505"/>
                  </a:lnTo>
                  <a:lnTo>
                    <a:pt x="298" y="505"/>
                  </a:lnTo>
                  <a:lnTo>
                    <a:pt x="298" y="508"/>
                  </a:lnTo>
                  <a:lnTo>
                    <a:pt x="298" y="510"/>
                  </a:lnTo>
                  <a:lnTo>
                    <a:pt x="298" y="510"/>
                  </a:lnTo>
                  <a:lnTo>
                    <a:pt x="305" y="515"/>
                  </a:lnTo>
                  <a:lnTo>
                    <a:pt x="305" y="517"/>
                  </a:lnTo>
                  <a:lnTo>
                    <a:pt x="308" y="517"/>
                  </a:lnTo>
                  <a:lnTo>
                    <a:pt x="310" y="517"/>
                  </a:lnTo>
                  <a:lnTo>
                    <a:pt x="313" y="517"/>
                  </a:lnTo>
                  <a:lnTo>
                    <a:pt x="315" y="519"/>
                  </a:lnTo>
                  <a:lnTo>
                    <a:pt x="317" y="519"/>
                  </a:lnTo>
                  <a:lnTo>
                    <a:pt x="324" y="519"/>
                  </a:lnTo>
                  <a:lnTo>
                    <a:pt x="327" y="519"/>
                  </a:lnTo>
                  <a:lnTo>
                    <a:pt x="327" y="519"/>
                  </a:lnTo>
                  <a:lnTo>
                    <a:pt x="329" y="522"/>
                  </a:lnTo>
                  <a:lnTo>
                    <a:pt x="327" y="522"/>
                  </a:lnTo>
                  <a:lnTo>
                    <a:pt x="327" y="524"/>
                  </a:lnTo>
                  <a:lnTo>
                    <a:pt x="327" y="526"/>
                  </a:lnTo>
                  <a:lnTo>
                    <a:pt x="327" y="526"/>
                  </a:lnTo>
                  <a:lnTo>
                    <a:pt x="329" y="529"/>
                  </a:lnTo>
                  <a:lnTo>
                    <a:pt x="332" y="531"/>
                  </a:lnTo>
                  <a:lnTo>
                    <a:pt x="332" y="531"/>
                  </a:lnTo>
                  <a:lnTo>
                    <a:pt x="334" y="534"/>
                  </a:lnTo>
                  <a:lnTo>
                    <a:pt x="336" y="534"/>
                  </a:lnTo>
                  <a:lnTo>
                    <a:pt x="336" y="536"/>
                  </a:lnTo>
                  <a:lnTo>
                    <a:pt x="336" y="543"/>
                  </a:lnTo>
                  <a:lnTo>
                    <a:pt x="336" y="553"/>
                  </a:lnTo>
                  <a:lnTo>
                    <a:pt x="334" y="555"/>
                  </a:lnTo>
                  <a:lnTo>
                    <a:pt x="336" y="560"/>
                  </a:lnTo>
                  <a:lnTo>
                    <a:pt x="334" y="562"/>
                  </a:lnTo>
                  <a:lnTo>
                    <a:pt x="334" y="562"/>
                  </a:lnTo>
                  <a:lnTo>
                    <a:pt x="332" y="562"/>
                  </a:lnTo>
                  <a:lnTo>
                    <a:pt x="332" y="560"/>
                  </a:lnTo>
                  <a:lnTo>
                    <a:pt x="332" y="560"/>
                  </a:lnTo>
                  <a:lnTo>
                    <a:pt x="329" y="557"/>
                  </a:lnTo>
                  <a:lnTo>
                    <a:pt x="329" y="557"/>
                  </a:lnTo>
                  <a:lnTo>
                    <a:pt x="327" y="555"/>
                  </a:lnTo>
                  <a:lnTo>
                    <a:pt x="324" y="555"/>
                  </a:lnTo>
                  <a:lnTo>
                    <a:pt x="322" y="555"/>
                  </a:lnTo>
                  <a:lnTo>
                    <a:pt x="320" y="557"/>
                  </a:lnTo>
                  <a:lnTo>
                    <a:pt x="317" y="560"/>
                  </a:lnTo>
                  <a:lnTo>
                    <a:pt x="313" y="564"/>
                  </a:lnTo>
                  <a:lnTo>
                    <a:pt x="308" y="569"/>
                  </a:lnTo>
                  <a:lnTo>
                    <a:pt x="301" y="567"/>
                  </a:lnTo>
                  <a:lnTo>
                    <a:pt x="301" y="567"/>
                  </a:lnTo>
                  <a:lnTo>
                    <a:pt x="294" y="562"/>
                  </a:lnTo>
                  <a:lnTo>
                    <a:pt x="291" y="560"/>
                  </a:lnTo>
                  <a:lnTo>
                    <a:pt x="289" y="560"/>
                  </a:lnTo>
                  <a:lnTo>
                    <a:pt x="289" y="557"/>
                  </a:lnTo>
                  <a:lnTo>
                    <a:pt x="289" y="555"/>
                  </a:lnTo>
                  <a:lnTo>
                    <a:pt x="287" y="553"/>
                  </a:lnTo>
                  <a:lnTo>
                    <a:pt x="287" y="553"/>
                  </a:lnTo>
                  <a:lnTo>
                    <a:pt x="287" y="550"/>
                  </a:lnTo>
                  <a:lnTo>
                    <a:pt x="284" y="548"/>
                  </a:lnTo>
                  <a:lnTo>
                    <a:pt x="284" y="548"/>
                  </a:lnTo>
                  <a:lnTo>
                    <a:pt x="282" y="548"/>
                  </a:lnTo>
                  <a:lnTo>
                    <a:pt x="279" y="548"/>
                  </a:lnTo>
                  <a:lnTo>
                    <a:pt x="268" y="543"/>
                  </a:lnTo>
                  <a:lnTo>
                    <a:pt x="265" y="543"/>
                  </a:lnTo>
                  <a:lnTo>
                    <a:pt x="263" y="543"/>
                  </a:lnTo>
                  <a:lnTo>
                    <a:pt x="260" y="545"/>
                  </a:lnTo>
                  <a:lnTo>
                    <a:pt x="256" y="543"/>
                  </a:lnTo>
                  <a:lnTo>
                    <a:pt x="253" y="543"/>
                  </a:lnTo>
                  <a:lnTo>
                    <a:pt x="251" y="541"/>
                  </a:lnTo>
                  <a:lnTo>
                    <a:pt x="251" y="538"/>
                  </a:lnTo>
                  <a:lnTo>
                    <a:pt x="249" y="538"/>
                  </a:lnTo>
                  <a:lnTo>
                    <a:pt x="249" y="534"/>
                  </a:lnTo>
                  <a:lnTo>
                    <a:pt x="249" y="531"/>
                  </a:lnTo>
                  <a:lnTo>
                    <a:pt x="251" y="529"/>
                  </a:lnTo>
                  <a:lnTo>
                    <a:pt x="251" y="526"/>
                  </a:lnTo>
                  <a:lnTo>
                    <a:pt x="251" y="526"/>
                  </a:lnTo>
                  <a:lnTo>
                    <a:pt x="251" y="524"/>
                  </a:lnTo>
                  <a:lnTo>
                    <a:pt x="249" y="524"/>
                  </a:lnTo>
                  <a:lnTo>
                    <a:pt x="249" y="526"/>
                  </a:lnTo>
                  <a:lnTo>
                    <a:pt x="246" y="529"/>
                  </a:lnTo>
                  <a:lnTo>
                    <a:pt x="244" y="529"/>
                  </a:lnTo>
                  <a:lnTo>
                    <a:pt x="241" y="529"/>
                  </a:lnTo>
                  <a:lnTo>
                    <a:pt x="234" y="529"/>
                  </a:lnTo>
                  <a:lnTo>
                    <a:pt x="232" y="526"/>
                  </a:lnTo>
                  <a:lnTo>
                    <a:pt x="220" y="531"/>
                  </a:lnTo>
                  <a:lnTo>
                    <a:pt x="218" y="531"/>
                  </a:lnTo>
                  <a:lnTo>
                    <a:pt x="213" y="534"/>
                  </a:lnTo>
                  <a:lnTo>
                    <a:pt x="211" y="536"/>
                  </a:lnTo>
                  <a:lnTo>
                    <a:pt x="208" y="536"/>
                  </a:lnTo>
                  <a:lnTo>
                    <a:pt x="204" y="536"/>
                  </a:lnTo>
                  <a:lnTo>
                    <a:pt x="204" y="536"/>
                  </a:lnTo>
                  <a:lnTo>
                    <a:pt x="201" y="538"/>
                  </a:lnTo>
                  <a:lnTo>
                    <a:pt x="199" y="541"/>
                  </a:lnTo>
                  <a:lnTo>
                    <a:pt x="196" y="541"/>
                  </a:lnTo>
                  <a:lnTo>
                    <a:pt x="194" y="541"/>
                  </a:lnTo>
                  <a:lnTo>
                    <a:pt x="192" y="541"/>
                  </a:lnTo>
                  <a:lnTo>
                    <a:pt x="192" y="541"/>
                  </a:lnTo>
                  <a:lnTo>
                    <a:pt x="192" y="538"/>
                  </a:lnTo>
                  <a:lnTo>
                    <a:pt x="187" y="529"/>
                  </a:lnTo>
                  <a:lnTo>
                    <a:pt x="187" y="526"/>
                  </a:lnTo>
                  <a:lnTo>
                    <a:pt x="185" y="524"/>
                  </a:lnTo>
                  <a:lnTo>
                    <a:pt x="182" y="522"/>
                  </a:lnTo>
                  <a:lnTo>
                    <a:pt x="180" y="522"/>
                  </a:lnTo>
                  <a:lnTo>
                    <a:pt x="180" y="522"/>
                  </a:lnTo>
                  <a:lnTo>
                    <a:pt x="175" y="519"/>
                  </a:lnTo>
                  <a:lnTo>
                    <a:pt x="170" y="519"/>
                  </a:lnTo>
                  <a:lnTo>
                    <a:pt x="166" y="519"/>
                  </a:lnTo>
                  <a:lnTo>
                    <a:pt x="166" y="531"/>
                  </a:lnTo>
                  <a:lnTo>
                    <a:pt x="159" y="529"/>
                  </a:lnTo>
                  <a:lnTo>
                    <a:pt x="154" y="526"/>
                  </a:lnTo>
                  <a:lnTo>
                    <a:pt x="151" y="526"/>
                  </a:lnTo>
                  <a:lnTo>
                    <a:pt x="151" y="526"/>
                  </a:lnTo>
                  <a:lnTo>
                    <a:pt x="151" y="524"/>
                  </a:lnTo>
                  <a:lnTo>
                    <a:pt x="149" y="524"/>
                  </a:lnTo>
                  <a:lnTo>
                    <a:pt x="149" y="522"/>
                  </a:lnTo>
                  <a:lnTo>
                    <a:pt x="149" y="522"/>
                  </a:lnTo>
                  <a:lnTo>
                    <a:pt x="149" y="522"/>
                  </a:lnTo>
                  <a:lnTo>
                    <a:pt x="147" y="519"/>
                  </a:lnTo>
                  <a:lnTo>
                    <a:pt x="142" y="519"/>
                  </a:lnTo>
                  <a:lnTo>
                    <a:pt x="137" y="517"/>
                  </a:lnTo>
                  <a:lnTo>
                    <a:pt x="132" y="519"/>
                  </a:lnTo>
                  <a:lnTo>
                    <a:pt x="132" y="519"/>
                  </a:lnTo>
                  <a:lnTo>
                    <a:pt x="130" y="522"/>
                  </a:lnTo>
                  <a:lnTo>
                    <a:pt x="130" y="524"/>
                  </a:lnTo>
                  <a:lnTo>
                    <a:pt x="130" y="524"/>
                  </a:lnTo>
                  <a:lnTo>
                    <a:pt x="130" y="526"/>
                  </a:lnTo>
                  <a:lnTo>
                    <a:pt x="128" y="529"/>
                  </a:lnTo>
                  <a:lnTo>
                    <a:pt x="128" y="529"/>
                  </a:lnTo>
                  <a:lnTo>
                    <a:pt x="125" y="529"/>
                  </a:lnTo>
                  <a:lnTo>
                    <a:pt x="123" y="529"/>
                  </a:lnTo>
                  <a:lnTo>
                    <a:pt x="121" y="526"/>
                  </a:lnTo>
                  <a:lnTo>
                    <a:pt x="121" y="524"/>
                  </a:lnTo>
                  <a:lnTo>
                    <a:pt x="121" y="524"/>
                  </a:lnTo>
                  <a:lnTo>
                    <a:pt x="121" y="522"/>
                  </a:lnTo>
                  <a:lnTo>
                    <a:pt x="121" y="519"/>
                  </a:lnTo>
                  <a:lnTo>
                    <a:pt x="121" y="519"/>
                  </a:lnTo>
                  <a:lnTo>
                    <a:pt x="121" y="517"/>
                  </a:lnTo>
                  <a:lnTo>
                    <a:pt x="118" y="517"/>
                  </a:lnTo>
                  <a:lnTo>
                    <a:pt x="113" y="519"/>
                  </a:lnTo>
                  <a:lnTo>
                    <a:pt x="111" y="519"/>
                  </a:lnTo>
                  <a:lnTo>
                    <a:pt x="106" y="524"/>
                  </a:lnTo>
                  <a:lnTo>
                    <a:pt x="104" y="526"/>
                  </a:lnTo>
                  <a:lnTo>
                    <a:pt x="102" y="526"/>
                  </a:lnTo>
                  <a:lnTo>
                    <a:pt x="99" y="529"/>
                  </a:lnTo>
                  <a:lnTo>
                    <a:pt x="99" y="531"/>
                  </a:lnTo>
                  <a:lnTo>
                    <a:pt x="97" y="531"/>
                  </a:lnTo>
                  <a:lnTo>
                    <a:pt x="95" y="531"/>
                  </a:lnTo>
                  <a:lnTo>
                    <a:pt x="95" y="531"/>
                  </a:lnTo>
                  <a:lnTo>
                    <a:pt x="83" y="524"/>
                  </a:lnTo>
                  <a:lnTo>
                    <a:pt x="80" y="522"/>
                  </a:lnTo>
                  <a:lnTo>
                    <a:pt x="78" y="522"/>
                  </a:lnTo>
                  <a:lnTo>
                    <a:pt x="78" y="519"/>
                  </a:lnTo>
                  <a:lnTo>
                    <a:pt x="78" y="519"/>
                  </a:lnTo>
                  <a:lnTo>
                    <a:pt x="76" y="519"/>
                  </a:lnTo>
                  <a:lnTo>
                    <a:pt x="73" y="519"/>
                  </a:lnTo>
                  <a:lnTo>
                    <a:pt x="71" y="519"/>
                  </a:lnTo>
                  <a:lnTo>
                    <a:pt x="68" y="519"/>
                  </a:lnTo>
                  <a:lnTo>
                    <a:pt x="68" y="519"/>
                  </a:lnTo>
                  <a:lnTo>
                    <a:pt x="64" y="522"/>
                  </a:lnTo>
                  <a:lnTo>
                    <a:pt x="64" y="522"/>
                  </a:lnTo>
                  <a:lnTo>
                    <a:pt x="61" y="519"/>
                  </a:lnTo>
                  <a:lnTo>
                    <a:pt x="61" y="512"/>
                  </a:lnTo>
                  <a:lnTo>
                    <a:pt x="61" y="510"/>
                  </a:lnTo>
                  <a:lnTo>
                    <a:pt x="61" y="508"/>
                  </a:lnTo>
                  <a:lnTo>
                    <a:pt x="64" y="505"/>
                  </a:lnTo>
                  <a:lnTo>
                    <a:pt x="64" y="505"/>
                  </a:lnTo>
                  <a:lnTo>
                    <a:pt x="64" y="503"/>
                  </a:lnTo>
                  <a:lnTo>
                    <a:pt x="61" y="500"/>
                  </a:lnTo>
                  <a:lnTo>
                    <a:pt x="59" y="493"/>
                  </a:lnTo>
                  <a:lnTo>
                    <a:pt x="54" y="491"/>
                  </a:lnTo>
                  <a:lnTo>
                    <a:pt x="50" y="472"/>
                  </a:lnTo>
                  <a:lnTo>
                    <a:pt x="47" y="467"/>
                  </a:lnTo>
                  <a:lnTo>
                    <a:pt x="45" y="465"/>
                  </a:lnTo>
                  <a:lnTo>
                    <a:pt x="42" y="462"/>
                  </a:lnTo>
                  <a:lnTo>
                    <a:pt x="40" y="458"/>
                  </a:lnTo>
                  <a:lnTo>
                    <a:pt x="38" y="451"/>
                  </a:lnTo>
                  <a:lnTo>
                    <a:pt x="38" y="441"/>
                  </a:lnTo>
                  <a:lnTo>
                    <a:pt x="35" y="434"/>
                  </a:lnTo>
                  <a:lnTo>
                    <a:pt x="35" y="434"/>
                  </a:lnTo>
                  <a:lnTo>
                    <a:pt x="35" y="434"/>
                  </a:lnTo>
                  <a:lnTo>
                    <a:pt x="33" y="432"/>
                  </a:lnTo>
                  <a:lnTo>
                    <a:pt x="33" y="427"/>
                  </a:lnTo>
                  <a:lnTo>
                    <a:pt x="33" y="422"/>
                  </a:lnTo>
                  <a:lnTo>
                    <a:pt x="38" y="420"/>
                  </a:lnTo>
                  <a:lnTo>
                    <a:pt x="38" y="417"/>
                  </a:lnTo>
                  <a:lnTo>
                    <a:pt x="40" y="417"/>
                  </a:lnTo>
                  <a:lnTo>
                    <a:pt x="47" y="406"/>
                  </a:lnTo>
                  <a:lnTo>
                    <a:pt x="47" y="403"/>
                  </a:lnTo>
                  <a:lnTo>
                    <a:pt x="50" y="403"/>
                  </a:lnTo>
                  <a:lnTo>
                    <a:pt x="52" y="403"/>
                  </a:lnTo>
                  <a:lnTo>
                    <a:pt x="54" y="403"/>
                  </a:lnTo>
                  <a:lnTo>
                    <a:pt x="54" y="403"/>
                  </a:lnTo>
                  <a:lnTo>
                    <a:pt x="57" y="401"/>
                  </a:lnTo>
                  <a:lnTo>
                    <a:pt x="57" y="401"/>
                  </a:lnTo>
                  <a:lnTo>
                    <a:pt x="57" y="401"/>
                  </a:lnTo>
                  <a:lnTo>
                    <a:pt x="59" y="399"/>
                  </a:lnTo>
                  <a:lnTo>
                    <a:pt x="59" y="396"/>
                  </a:lnTo>
                  <a:lnTo>
                    <a:pt x="61" y="394"/>
                  </a:lnTo>
                  <a:lnTo>
                    <a:pt x="61" y="394"/>
                  </a:lnTo>
                  <a:lnTo>
                    <a:pt x="66" y="394"/>
                  </a:lnTo>
                  <a:lnTo>
                    <a:pt x="73" y="394"/>
                  </a:lnTo>
                  <a:lnTo>
                    <a:pt x="78" y="394"/>
                  </a:lnTo>
                  <a:lnTo>
                    <a:pt x="80" y="391"/>
                  </a:lnTo>
                  <a:lnTo>
                    <a:pt x="83" y="391"/>
                  </a:lnTo>
                  <a:lnTo>
                    <a:pt x="83" y="389"/>
                  </a:lnTo>
                  <a:lnTo>
                    <a:pt x="87" y="382"/>
                  </a:lnTo>
                  <a:lnTo>
                    <a:pt x="90" y="380"/>
                  </a:lnTo>
                  <a:lnTo>
                    <a:pt x="90" y="377"/>
                  </a:lnTo>
                  <a:lnTo>
                    <a:pt x="90" y="375"/>
                  </a:lnTo>
                  <a:lnTo>
                    <a:pt x="92" y="372"/>
                  </a:lnTo>
                  <a:lnTo>
                    <a:pt x="92" y="372"/>
                  </a:lnTo>
                  <a:lnTo>
                    <a:pt x="95" y="370"/>
                  </a:lnTo>
                  <a:lnTo>
                    <a:pt x="97" y="372"/>
                  </a:lnTo>
                  <a:lnTo>
                    <a:pt x="102" y="370"/>
                  </a:lnTo>
                  <a:lnTo>
                    <a:pt x="104" y="368"/>
                  </a:lnTo>
                  <a:lnTo>
                    <a:pt x="106" y="368"/>
                  </a:lnTo>
                  <a:lnTo>
                    <a:pt x="104" y="365"/>
                  </a:lnTo>
                  <a:lnTo>
                    <a:pt x="104" y="363"/>
                  </a:lnTo>
                  <a:lnTo>
                    <a:pt x="104" y="363"/>
                  </a:lnTo>
                  <a:lnTo>
                    <a:pt x="104" y="363"/>
                  </a:lnTo>
                  <a:lnTo>
                    <a:pt x="104" y="361"/>
                  </a:lnTo>
                  <a:lnTo>
                    <a:pt x="104" y="361"/>
                  </a:lnTo>
                  <a:lnTo>
                    <a:pt x="106" y="358"/>
                  </a:lnTo>
                  <a:lnTo>
                    <a:pt x="106" y="356"/>
                  </a:lnTo>
                  <a:lnTo>
                    <a:pt x="109" y="356"/>
                  </a:lnTo>
                  <a:lnTo>
                    <a:pt x="113" y="356"/>
                  </a:lnTo>
                  <a:lnTo>
                    <a:pt x="116" y="356"/>
                  </a:lnTo>
                  <a:lnTo>
                    <a:pt x="116" y="353"/>
                  </a:lnTo>
                  <a:lnTo>
                    <a:pt x="116" y="351"/>
                  </a:lnTo>
                  <a:lnTo>
                    <a:pt x="116" y="351"/>
                  </a:lnTo>
                  <a:lnTo>
                    <a:pt x="113" y="349"/>
                  </a:lnTo>
                  <a:lnTo>
                    <a:pt x="113" y="346"/>
                  </a:lnTo>
                  <a:lnTo>
                    <a:pt x="113" y="344"/>
                  </a:lnTo>
                  <a:lnTo>
                    <a:pt x="116" y="342"/>
                  </a:lnTo>
                  <a:lnTo>
                    <a:pt x="118" y="339"/>
                  </a:lnTo>
                  <a:lnTo>
                    <a:pt x="118" y="339"/>
                  </a:lnTo>
                  <a:lnTo>
                    <a:pt x="118" y="337"/>
                  </a:lnTo>
                  <a:lnTo>
                    <a:pt x="118" y="335"/>
                  </a:lnTo>
                  <a:lnTo>
                    <a:pt x="116" y="332"/>
                  </a:lnTo>
                  <a:lnTo>
                    <a:pt x="116" y="332"/>
                  </a:lnTo>
                  <a:lnTo>
                    <a:pt x="118" y="330"/>
                  </a:lnTo>
                  <a:lnTo>
                    <a:pt x="118" y="330"/>
                  </a:lnTo>
                  <a:lnTo>
                    <a:pt x="121" y="332"/>
                  </a:lnTo>
                  <a:lnTo>
                    <a:pt x="123" y="332"/>
                  </a:lnTo>
                  <a:lnTo>
                    <a:pt x="123" y="332"/>
                  </a:lnTo>
                  <a:lnTo>
                    <a:pt x="125" y="335"/>
                  </a:lnTo>
                  <a:lnTo>
                    <a:pt x="125" y="335"/>
                  </a:lnTo>
                  <a:lnTo>
                    <a:pt x="128" y="335"/>
                  </a:lnTo>
                  <a:lnTo>
                    <a:pt x="128" y="335"/>
                  </a:lnTo>
                  <a:lnTo>
                    <a:pt x="128" y="332"/>
                  </a:lnTo>
                  <a:lnTo>
                    <a:pt x="128" y="332"/>
                  </a:lnTo>
                  <a:lnTo>
                    <a:pt x="130" y="327"/>
                  </a:lnTo>
                  <a:lnTo>
                    <a:pt x="130" y="327"/>
                  </a:lnTo>
                  <a:lnTo>
                    <a:pt x="130" y="325"/>
                  </a:lnTo>
                  <a:lnTo>
                    <a:pt x="130" y="325"/>
                  </a:lnTo>
                  <a:lnTo>
                    <a:pt x="132" y="318"/>
                  </a:lnTo>
                  <a:lnTo>
                    <a:pt x="135" y="316"/>
                  </a:lnTo>
                  <a:lnTo>
                    <a:pt x="135" y="313"/>
                  </a:lnTo>
                  <a:lnTo>
                    <a:pt x="135" y="311"/>
                  </a:lnTo>
                  <a:lnTo>
                    <a:pt x="135" y="308"/>
                  </a:lnTo>
                  <a:lnTo>
                    <a:pt x="128" y="301"/>
                  </a:lnTo>
                  <a:lnTo>
                    <a:pt x="123" y="299"/>
                  </a:lnTo>
                  <a:lnTo>
                    <a:pt x="118" y="299"/>
                  </a:lnTo>
                  <a:lnTo>
                    <a:pt x="116" y="299"/>
                  </a:lnTo>
                  <a:lnTo>
                    <a:pt x="113" y="297"/>
                  </a:lnTo>
                  <a:lnTo>
                    <a:pt x="113" y="294"/>
                  </a:lnTo>
                  <a:lnTo>
                    <a:pt x="113" y="292"/>
                  </a:lnTo>
                  <a:lnTo>
                    <a:pt x="111" y="290"/>
                  </a:lnTo>
                  <a:lnTo>
                    <a:pt x="111" y="287"/>
                  </a:lnTo>
                  <a:lnTo>
                    <a:pt x="111" y="287"/>
                  </a:lnTo>
                  <a:lnTo>
                    <a:pt x="113" y="285"/>
                  </a:lnTo>
                  <a:lnTo>
                    <a:pt x="113" y="285"/>
                  </a:lnTo>
                  <a:lnTo>
                    <a:pt x="113" y="282"/>
                  </a:lnTo>
                  <a:lnTo>
                    <a:pt x="113" y="278"/>
                  </a:lnTo>
                  <a:lnTo>
                    <a:pt x="109" y="273"/>
                  </a:lnTo>
                  <a:lnTo>
                    <a:pt x="106" y="271"/>
                  </a:lnTo>
                  <a:lnTo>
                    <a:pt x="106" y="271"/>
                  </a:lnTo>
                  <a:lnTo>
                    <a:pt x="104" y="271"/>
                  </a:lnTo>
                  <a:lnTo>
                    <a:pt x="102" y="273"/>
                  </a:lnTo>
                  <a:lnTo>
                    <a:pt x="102" y="275"/>
                  </a:lnTo>
                  <a:lnTo>
                    <a:pt x="99" y="275"/>
                  </a:lnTo>
                  <a:lnTo>
                    <a:pt x="97" y="275"/>
                  </a:lnTo>
                  <a:lnTo>
                    <a:pt x="92" y="273"/>
                  </a:lnTo>
                  <a:lnTo>
                    <a:pt x="87" y="271"/>
                  </a:lnTo>
                  <a:lnTo>
                    <a:pt x="83" y="271"/>
                  </a:lnTo>
                  <a:lnTo>
                    <a:pt x="83" y="271"/>
                  </a:lnTo>
                  <a:lnTo>
                    <a:pt x="80" y="273"/>
                  </a:lnTo>
                  <a:lnTo>
                    <a:pt x="80" y="273"/>
                  </a:lnTo>
                  <a:lnTo>
                    <a:pt x="80" y="275"/>
                  </a:lnTo>
                  <a:lnTo>
                    <a:pt x="80" y="275"/>
                  </a:lnTo>
                  <a:lnTo>
                    <a:pt x="78" y="278"/>
                  </a:lnTo>
                  <a:lnTo>
                    <a:pt x="76" y="278"/>
                  </a:lnTo>
                  <a:lnTo>
                    <a:pt x="61" y="280"/>
                  </a:lnTo>
                  <a:lnTo>
                    <a:pt x="57" y="280"/>
                  </a:lnTo>
                  <a:lnTo>
                    <a:pt x="57" y="280"/>
                  </a:lnTo>
                  <a:lnTo>
                    <a:pt x="54" y="280"/>
                  </a:lnTo>
                  <a:lnTo>
                    <a:pt x="54" y="280"/>
                  </a:lnTo>
                  <a:lnTo>
                    <a:pt x="52" y="278"/>
                  </a:lnTo>
                  <a:lnTo>
                    <a:pt x="52" y="278"/>
                  </a:lnTo>
                  <a:lnTo>
                    <a:pt x="50" y="275"/>
                  </a:lnTo>
                  <a:lnTo>
                    <a:pt x="50" y="275"/>
                  </a:lnTo>
                  <a:lnTo>
                    <a:pt x="47" y="275"/>
                  </a:lnTo>
                  <a:lnTo>
                    <a:pt x="42" y="278"/>
                  </a:lnTo>
                  <a:lnTo>
                    <a:pt x="42" y="278"/>
                  </a:lnTo>
                  <a:lnTo>
                    <a:pt x="40" y="280"/>
                  </a:lnTo>
                  <a:lnTo>
                    <a:pt x="38" y="280"/>
                  </a:lnTo>
                  <a:lnTo>
                    <a:pt x="38" y="280"/>
                  </a:lnTo>
                  <a:lnTo>
                    <a:pt x="38" y="280"/>
                  </a:lnTo>
                  <a:lnTo>
                    <a:pt x="35" y="278"/>
                  </a:lnTo>
                  <a:lnTo>
                    <a:pt x="38" y="268"/>
                  </a:lnTo>
                  <a:lnTo>
                    <a:pt x="40" y="266"/>
                  </a:lnTo>
                  <a:lnTo>
                    <a:pt x="42" y="261"/>
                  </a:lnTo>
                  <a:lnTo>
                    <a:pt x="45" y="259"/>
                  </a:lnTo>
                  <a:lnTo>
                    <a:pt x="47" y="256"/>
                  </a:lnTo>
                  <a:lnTo>
                    <a:pt x="50" y="252"/>
                  </a:lnTo>
                  <a:lnTo>
                    <a:pt x="50" y="249"/>
                  </a:lnTo>
                  <a:lnTo>
                    <a:pt x="50" y="247"/>
                  </a:lnTo>
                  <a:lnTo>
                    <a:pt x="50" y="244"/>
                  </a:lnTo>
                  <a:lnTo>
                    <a:pt x="47" y="242"/>
                  </a:lnTo>
                  <a:lnTo>
                    <a:pt x="45" y="230"/>
                  </a:lnTo>
                  <a:lnTo>
                    <a:pt x="42" y="228"/>
                  </a:lnTo>
                  <a:lnTo>
                    <a:pt x="42" y="226"/>
                  </a:lnTo>
                  <a:lnTo>
                    <a:pt x="23" y="209"/>
                  </a:lnTo>
                  <a:lnTo>
                    <a:pt x="21" y="207"/>
                  </a:lnTo>
                  <a:lnTo>
                    <a:pt x="19" y="202"/>
                  </a:lnTo>
                  <a:lnTo>
                    <a:pt x="14" y="188"/>
                  </a:lnTo>
                  <a:lnTo>
                    <a:pt x="12" y="185"/>
                  </a:lnTo>
                  <a:lnTo>
                    <a:pt x="12" y="185"/>
                  </a:lnTo>
                  <a:lnTo>
                    <a:pt x="9" y="185"/>
                  </a:lnTo>
                  <a:lnTo>
                    <a:pt x="9" y="183"/>
                  </a:lnTo>
                  <a:lnTo>
                    <a:pt x="7" y="178"/>
                  </a:lnTo>
                  <a:lnTo>
                    <a:pt x="4" y="176"/>
                  </a:lnTo>
                  <a:lnTo>
                    <a:pt x="4" y="173"/>
                  </a:lnTo>
                  <a:lnTo>
                    <a:pt x="4" y="173"/>
                  </a:lnTo>
                  <a:lnTo>
                    <a:pt x="7" y="169"/>
                  </a:lnTo>
                  <a:lnTo>
                    <a:pt x="7" y="166"/>
                  </a:lnTo>
                  <a:lnTo>
                    <a:pt x="7" y="164"/>
                  </a:lnTo>
                  <a:lnTo>
                    <a:pt x="7" y="164"/>
                  </a:lnTo>
                  <a:lnTo>
                    <a:pt x="7" y="162"/>
                  </a:lnTo>
                  <a:lnTo>
                    <a:pt x="7" y="162"/>
                  </a:lnTo>
                  <a:lnTo>
                    <a:pt x="7" y="159"/>
                  </a:lnTo>
                  <a:lnTo>
                    <a:pt x="7" y="159"/>
                  </a:lnTo>
                  <a:lnTo>
                    <a:pt x="9" y="154"/>
                  </a:lnTo>
                  <a:lnTo>
                    <a:pt x="9" y="152"/>
                  </a:lnTo>
                  <a:lnTo>
                    <a:pt x="9" y="150"/>
                  </a:lnTo>
                  <a:lnTo>
                    <a:pt x="9" y="150"/>
                  </a:lnTo>
                  <a:lnTo>
                    <a:pt x="9" y="147"/>
                  </a:lnTo>
                  <a:lnTo>
                    <a:pt x="7" y="145"/>
                  </a:lnTo>
                  <a:lnTo>
                    <a:pt x="2" y="143"/>
                  </a:lnTo>
                  <a:lnTo>
                    <a:pt x="2" y="140"/>
                  </a:lnTo>
                  <a:lnTo>
                    <a:pt x="0" y="138"/>
                  </a:lnTo>
                  <a:lnTo>
                    <a:pt x="0" y="138"/>
                  </a:lnTo>
                  <a:lnTo>
                    <a:pt x="2" y="136"/>
                  </a:lnTo>
                  <a:lnTo>
                    <a:pt x="7" y="131"/>
                  </a:lnTo>
                  <a:lnTo>
                    <a:pt x="19" y="128"/>
                  </a:lnTo>
                  <a:lnTo>
                    <a:pt x="21" y="128"/>
                  </a:lnTo>
                  <a:lnTo>
                    <a:pt x="23" y="126"/>
                  </a:lnTo>
                  <a:lnTo>
                    <a:pt x="23" y="124"/>
                  </a:lnTo>
                  <a:lnTo>
                    <a:pt x="23" y="124"/>
                  </a:lnTo>
                  <a:lnTo>
                    <a:pt x="23" y="121"/>
                  </a:lnTo>
                  <a:lnTo>
                    <a:pt x="23" y="119"/>
                  </a:lnTo>
                  <a:lnTo>
                    <a:pt x="23" y="117"/>
                  </a:lnTo>
                  <a:lnTo>
                    <a:pt x="23" y="117"/>
                  </a:lnTo>
                  <a:lnTo>
                    <a:pt x="23" y="109"/>
                  </a:lnTo>
                  <a:lnTo>
                    <a:pt x="21" y="105"/>
                  </a:lnTo>
                  <a:lnTo>
                    <a:pt x="21" y="98"/>
                  </a:lnTo>
                  <a:lnTo>
                    <a:pt x="19" y="95"/>
                  </a:lnTo>
                  <a:lnTo>
                    <a:pt x="19" y="93"/>
                  </a:lnTo>
                  <a:lnTo>
                    <a:pt x="21" y="88"/>
                  </a:lnTo>
                  <a:lnTo>
                    <a:pt x="21" y="86"/>
                  </a:lnTo>
                  <a:lnTo>
                    <a:pt x="21" y="83"/>
                  </a:lnTo>
                  <a:lnTo>
                    <a:pt x="19" y="81"/>
                  </a:lnTo>
                  <a:lnTo>
                    <a:pt x="19" y="79"/>
                  </a:lnTo>
                  <a:lnTo>
                    <a:pt x="19" y="76"/>
                  </a:lnTo>
                  <a:lnTo>
                    <a:pt x="19" y="74"/>
                  </a:lnTo>
                  <a:lnTo>
                    <a:pt x="19" y="74"/>
                  </a:lnTo>
                  <a:lnTo>
                    <a:pt x="16" y="74"/>
                  </a:lnTo>
                  <a:lnTo>
                    <a:pt x="16" y="72"/>
                  </a:lnTo>
                  <a:lnTo>
                    <a:pt x="16" y="72"/>
                  </a:lnTo>
                  <a:lnTo>
                    <a:pt x="16" y="69"/>
                  </a:lnTo>
                  <a:lnTo>
                    <a:pt x="16" y="69"/>
                  </a:lnTo>
                  <a:lnTo>
                    <a:pt x="19" y="67"/>
                  </a:lnTo>
                  <a:lnTo>
                    <a:pt x="21" y="67"/>
                  </a:lnTo>
                  <a:lnTo>
                    <a:pt x="21" y="64"/>
                  </a:lnTo>
                  <a:lnTo>
                    <a:pt x="21" y="64"/>
                  </a:lnTo>
                  <a:lnTo>
                    <a:pt x="23" y="64"/>
                  </a:lnTo>
                  <a:lnTo>
                    <a:pt x="23" y="62"/>
                  </a:lnTo>
                  <a:lnTo>
                    <a:pt x="26" y="62"/>
                  </a:lnTo>
                  <a:lnTo>
                    <a:pt x="35" y="57"/>
                  </a:lnTo>
                  <a:lnTo>
                    <a:pt x="38" y="62"/>
                  </a:lnTo>
                  <a:lnTo>
                    <a:pt x="38" y="64"/>
                  </a:lnTo>
                  <a:lnTo>
                    <a:pt x="38" y="64"/>
                  </a:lnTo>
                  <a:lnTo>
                    <a:pt x="38" y="64"/>
                  </a:lnTo>
                  <a:lnTo>
                    <a:pt x="38" y="72"/>
                  </a:lnTo>
                  <a:lnTo>
                    <a:pt x="38" y="72"/>
                  </a:lnTo>
                  <a:lnTo>
                    <a:pt x="38" y="74"/>
                  </a:lnTo>
                  <a:lnTo>
                    <a:pt x="40" y="74"/>
                  </a:lnTo>
                  <a:lnTo>
                    <a:pt x="40" y="76"/>
                  </a:lnTo>
                  <a:lnTo>
                    <a:pt x="45" y="76"/>
                  </a:lnTo>
                  <a:lnTo>
                    <a:pt x="47" y="76"/>
                  </a:lnTo>
                  <a:lnTo>
                    <a:pt x="50" y="81"/>
                  </a:lnTo>
                  <a:lnTo>
                    <a:pt x="52" y="81"/>
                  </a:lnTo>
                  <a:lnTo>
                    <a:pt x="54" y="83"/>
                  </a:lnTo>
                  <a:lnTo>
                    <a:pt x="57" y="83"/>
                  </a:lnTo>
                  <a:lnTo>
                    <a:pt x="66" y="79"/>
                  </a:lnTo>
                  <a:lnTo>
                    <a:pt x="68" y="79"/>
                  </a:lnTo>
                  <a:lnTo>
                    <a:pt x="71" y="79"/>
                  </a:lnTo>
                  <a:lnTo>
                    <a:pt x="78" y="81"/>
                  </a:lnTo>
                  <a:lnTo>
                    <a:pt x="78" y="81"/>
                  </a:lnTo>
                  <a:lnTo>
                    <a:pt x="80" y="81"/>
                  </a:lnTo>
                  <a:lnTo>
                    <a:pt x="85" y="79"/>
                  </a:lnTo>
                  <a:lnTo>
                    <a:pt x="87" y="79"/>
                  </a:lnTo>
                  <a:lnTo>
                    <a:pt x="95" y="81"/>
                  </a:lnTo>
                  <a:lnTo>
                    <a:pt x="99" y="83"/>
                  </a:lnTo>
                  <a:lnTo>
                    <a:pt x="102" y="83"/>
                  </a:lnTo>
                  <a:lnTo>
                    <a:pt x="104" y="83"/>
                  </a:lnTo>
                  <a:lnTo>
                    <a:pt x="106" y="83"/>
                  </a:lnTo>
                  <a:lnTo>
                    <a:pt x="106" y="83"/>
                  </a:lnTo>
                  <a:lnTo>
                    <a:pt x="111" y="81"/>
                  </a:lnTo>
                  <a:lnTo>
                    <a:pt x="113" y="76"/>
                  </a:lnTo>
                  <a:lnTo>
                    <a:pt x="118" y="72"/>
                  </a:lnTo>
                  <a:lnTo>
                    <a:pt x="121" y="69"/>
                  </a:lnTo>
                  <a:lnTo>
                    <a:pt x="121" y="64"/>
                  </a:lnTo>
                  <a:lnTo>
                    <a:pt x="123" y="57"/>
                  </a:lnTo>
                  <a:lnTo>
                    <a:pt x="123" y="57"/>
                  </a:lnTo>
                  <a:lnTo>
                    <a:pt x="123" y="55"/>
                  </a:lnTo>
                  <a:lnTo>
                    <a:pt x="125" y="55"/>
                  </a:lnTo>
                  <a:lnTo>
                    <a:pt x="125" y="55"/>
                  </a:lnTo>
                  <a:lnTo>
                    <a:pt x="132" y="57"/>
                  </a:lnTo>
                  <a:lnTo>
                    <a:pt x="140" y="60"/>
                  </a:lnTo>
                  <a:lnTo>
                    <a:pt x="142" y="57"/>
                  </a:lnTo>
                  <a:lnTo>
                    <a:pt x="144" y="57"/>
                  </a:lnTo>
                  <a:lnTo>
                    <a:pt x="144" y="55"/>
                  </a:lnTo>
                  <a:lnTo>
                    <a:pt x="147" y="55"/>
                  </a:lnTo>
                  <a:lnTo>
                    <a:pt x="149" y="55"/>
                  </a:lnTo>
                  <a:lnTo>
                    <a:pt x="149" y="57"/>
                  </a:lnTo>
                  <a:lnTo>
                    <a:pt x="151" y="60"/>
                  </a:lnTo>
                  <a:lnTo>
                    <a:pt x="151" y="60"/>
                  </a:lnTo>
                  <a:lnTo>
                    <a:pt x="154" y="62"/>
                  </a:lnTo>
                  <a:lnTo>
                    <a:pt x="156" y="62"/>
                  </a:lnTo>
                  <a:lnTo>
                    <a:pt x="159" y="60"/>
                  </a:lnTo>
                  <a:lnTo>
                    <a:pt x="159" y="60"/>
                  </a:lnTo>
                  <a:lnTo>
                    <a:pt x="159" y="57"/>
                  </a:lnTo>
                  <a:lnTo>
                    <a:pt x="159" y="55"/>
                  </a:lnTo>
                  <a:lnTo>
                    <a:pt x="159" y="55"/>
                  </a:lnTo>
                  <a:lnTo>
                    <a:pt x="161" y="53"/>
                  </a:lnTo>
                  <a:lnTo>
                    <a:pt x="161" y="53"/>
                  </a:lnTo>
                  <a:lnTo>
                    <a:pt x="166" y="55"/>
                  </a:lnTo>
                  <a:lnTo>
                    <a:pt x="168" y="55"/>
                  </a:lnTo>
                  <a:lnTo>
                    <a:pt x="168" y="57"/>
                  </a:lnTo>
                  <a:lnTo>
                    <a:pt x="168" y="60"/>
                  </a:lnTo>
                  <a:lnTo>
                    <a:pt x="168" y="60"/>
                  </a:lnTo>
                  <a:lnTo>
                    <a:pt x="168" y="62"/>
                  </a:lnTo>
                  <a:lnTo>
                    <a:pt x="173" y="64"/>
                  </a:lnTo>
                  <a:lnTo>
                    <a:pt x="173" y="64"/>
                  </a:lnTo>
                  <a:lnTo>
                    <a:pt x="173" y="67"/>
                  </a:lnTo>
                  <a:lnTo>
                    <a:pt x="173" y="72"/>
                  </a:lnTo>
                  <a:lnTo>
                    <a:pt x="173" y="72"/>
                  </a:lnTo>
                  <a:lnTo>
                    <a:pt x="175" y="76"/>
                  </a:lnTo>
                  <a:lnTo>
                    <a:pt x="175" y="79"/>
                  </a:lnTo>
                  <a:lnTo>
                    <a:pt x="180" y="81"/>
                  </a:lnTo>
                  <a:lnTo>
                    <a:pt x="189" y="83"/>
                  </a:lnTo>
                  <a:lnTo>
                    <a:pt x="189" y="81"/>
                  </a:lnTo>
                  <a:lnTo>
                    <a:pt x="187" y="81"/>
                  </a:lnTo>
                  <a:lnTo>
                    <a:pt x="187" y="79"/>
                  </a:lnTo>
                  <a:lnTo>
                    <a:pt x="189" y="79"/>
                  </a:lnTo>
                  <a:lnTo>
                    <a:pt x="189" y="76"/>
                  </a:lnTo>
                  <a:lnTo>
                    <a:pt x="192" y="64"/>
                  </a:lnTo>
                  <a:lnTo>
                    <a:pt x="192" y="62"/>
                  </a:lnTo>
                  <a:lnTo>
                    <a:pt x="201" y="43"/>
                  </a:lnTo>
                  <a:lnTo>
                    <a:pt x="201" y="43"/>
                  </a:lnTo>
                  <a:lnTo>
                    <a:pt x="201" y="41"/>
                  </a:lnTo>
                  <a:lnTo>
                    <a:pt x="201" y="41"/>
                  </a:lnTo>
                  <a:lnTo>
                    <a:pt x="201" y="38"/>
                  </a:lnTo>
                  <a:lnTo>
                    <a:pt x="201" y="38"/>
                  </a:lnTo>
                  <a:lnTo>
                    <a:pt x="201" y="38"/>
                  </a:lnTo>
                  <a:lnTo>
                    <a:pt x="201" y="36"/>
                  </a:lnTo>
                  <a:lnTo>
                    <a:pt x="204" y="34"/>
                  </a:lnTo>
                  <a:lnTo>
                    <a:pt x="206" y="29"/>
                  </a:lnTo>
                  <a:lnTo>
                    <a:pt x="206" y="27"/>
                  </a:lnTo>
                  <a:lnTo>
                    <a:pt x="206" y="24"/>
                  </a:lnTo>
                  <a:lnTo>
                    <a:pt x="208" y="17"/>
                  </a:lnTo>
                  <a:lnTo>
                    <a:pt x="208" y="17"/>
                  </a:lnTo>
                  <a:lnTo>
                    <a:pt x="208" y="15"/>
                  </a:lnTo>
                  <a:lnTo>
                    <a:pt x="211" y="10"/>
                  </a:lnTo>
                  <a:lnTo>
                    <a:pt x="211" y="10"/>
                  </a:lnTo>
                  <a:lnTo>
                    <a:pt x="211" y="8"/>
                  </a:lnTo>
                  <a:lnTo>
                    <a:pt x="211" y="5"/>
                  </a:lnTo>
                  <a:lnTo>
                    <a:pt x="213" y="5"/>
                  </a:lnTo>
                  <a:lnTo>
                    <a:pt x="213" y="3"/>
                  </a:lnTo>
                  <a:lnTo>
                    <a:pt x="213" y="3"/>
                  </a:lnTo>
                  <a:lnTo>
                    <a:pt x="213" y="3"/>
                  </a:lnTo>
                  <a:lnTo>
                    <a:pt x="215" y="3"/>
                  </a:lnTo>
                  <a:lnTo>
                    <a:pt x="218" y="3"/>
                  </a:lnTo>
                  <a:lnTo>
                    <a:pt x="220" y="3"/>
                  </a:lnTo>
                  <a:lnTo>
                    <a:pt x="227" y="5"/>
                  </a:lnTo>
                  <a:lnTo>
                    <a:pt x="230" y="5"/>
                  </a:lnTo>
                  <a:lnTo>
                    <a:pt x="234" y="5"/>
                  </a:lnTo>
                  <a:lnTo>
                    <a:pt x="244" y="3"/>
                  </a:lnTo>
                  <a:lnTo>
                    <a:pt x="249" y="0"/>
                  </a:lnTo>
                  <a:lnTo>
                    <a:pt x="251" y="3"/>
                  </a:lnTo>
                  <a:lnTo>
                    <a:pt x="253" y="3"/>
                  </a:lnTo>
                  <a:lnTo>
                    <a:pt x="256"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5" name="Freeform 7">
              <a:extLst>
                <a:ext uri="{FF2B5EF4-FFF2-40B4-BE49-F238E27FC236}">
                  <a16:creationId xmlns:a16="http://schemas.microsoft.com/office/drawing/2014/main" id="{5994CEF2-4326-4ADF-8BF8-C18299085BC8}"/>
                </a:ext>
              </a:extLst>
            </p:cNvPr>
            <p:cNvSpPr>
              <a:spLocks/>
            </p:cNvSpPr>
            <p:nvPr/>
          </p:nvSpPr>
          <p:spPr bwMode="auto">
            <a:xfrm>
              <a:off x="4177" y="2475"/>
              <a:ext cx="578" cy="481"/>
            </a:xfrm>
            <a:custGeom>
              <a:avLst/>
              <a:gdLst>
                <a:gd name="T0" fmla="*/ 379 w 578"/>
                <a:gd name="T1" fmla="*/ 14 h 481"/>
                <a:gd name="T2" fmla="*/ 395 w 578"/>
                <a:gd name="T3" fmla="*/ 7 h 481"/>
                <a:gd name="T4" fmla="*/ 417 w 578"/>
                <a:gd name="T5" fmla="*/ 48 h 481"/>
                <a:gd name="T6" fmla="*/ 464 w 578"/>
                <a:gd name="T7" fmla="*/ 74 h 481"/>
                <a:gd name="T8" fmla="*/ 471 w 578"/>
                <a:gd name="T9" fmla="*/ 104 h 481"/>
                <a:gd name="T10" fmla="*/ 436 w 578"/>
                <a:gd name="T11" fmla="*/ 138 h 481"/>
                <a:gd name="T12" fmla="*/ 440 w 578"/>
                <a:gd name="T13" fmla="*/ 178 h 481"/>
                <a:gd name="T14" fmla="*/ 459 w 578"/>
                <a:gd name="T15" fmla="*/ 209 h 481"/>
                <a:gd name="T16" fmla="*/ 516 w 578"/>
                <a:gd name="T17" fmla="*/ 235 h 481"/>
                <a:gd name="T18" fmla="*/ 578 w 578"/>
                <a:gd name="T19" fmla="*/ 244 h 481"/>
                <a:gd name="T20" fmla="*/ 542 w 578"/>
                <a:gd name="T21" fmla="*/ 296 h 481"/>
                <a:gd name="T22" fmla="*/ 538 w 578"/>
                <a:gd name="T23" fmla="*/ 320 h 481"/>
                <a:gd name="T24" fmla="*/ 516 w 578"/>
                <a:gd name="T25" fmla="*/ 334 h 481"/>
                <a:gd name="T26" fmla="*/ 485 w 578"/>
                <a:gd name="T27" fmla="*/ 346 h 481"/>
                <a:gd name="T28" fmla="*/ 471 w 578"/>
                <a:gd name="T29" fmla="*/ 365 h 481"/>
                <a:gd name="T30" fmla="*/ 447 w 578"/>
                <a:gd name="T31" fmla="*/ 391 h 481"/>
                <a:gd name="T32" fmla="*/ 429 w 578"/>
                <a:gd name="T33" fmla="*/ 396 h 481"/>
                <a:gd name="T34" fmla="*/ 400 w 578"/>
                <a:gd name="T35" fmla="*/ 422 h 481"/>
                <a:gd name="T36" fmla="*/ 407 w 578"/>
                <a:gd name="T37" fmla="*/ 441 h 481"/>
                <a:gd name="T38" fmla="*/ 388 w 578"/>
                <a:gd name="T39" fmla="*/ 448 h 481"/>
                <a:gd name="T40" fmla="*/ 355 w 578"/>
                <a:gd name="T41" fmla="*/ 465 h 481"/>
                <a:gd name="T42" fmla="*/ 327 w 578"/>
                <a:gd name="T43" fmla="*/ 465 h 481"/>
                <a:gd name="T44" fmla="*/ 315 w 578"/>
                <a:gd name="T45" fmla="*/ 479 h 481"/>
                <a:gd name="T46" fmla="*/ 284 w 578"/>
                <a:gd name="T47" fmla="*/ 465 h 481"/>
                <a:gd name="T48" fmla="*/ 267 w 578"/>
                <a:gd name="T49" fmla="*/ 479 h 481"/>
                <a:gd name="T50" fmla="*/ 248 w 578"/>
                <a:gd name="T51" fmla="*/ 460 h 481"/>
                <a:gd name="T52" fmla="*/ 222 w 578"/>
                <a:gd name="T53" fmla="*/ 448 h 481"/>
                <a:gd name="T54" fmla="*/ 187 w 578"/>
                <a:gd name="T55" fmla="*/ 443 h 481"/>
                <a:gd name="T56" fmla="*/ 158 w 578"/>
                <a:gd name="T57" fmla="*/ 417 h 481"/>
                <a:gd name="T58" fmla="*/ 165 w 578"/>
                <a:gd name="T59" fmla="*/ 384 h 481"/>
                <a:gd name="T60" fmla="*/ 132 w 578"/>
                <a:gd name="T61" fmla="*/ 367 h 481"/>
                <a:gd name="T62" fmla="*/ 128 w 578"/>
                <a:gd name="T63" fmla="*/ 398 h 481"/>
                <a:gd name="T64" fmla="*/ 87 w 578"/>
                <a:gd name="T65" fmla="*/ 398 h 481"/>
                <a:gd name="T66" fmla="*/ 90 w 578"/>
                <a:gd name="T67" fmla="*/ 403 h 481"/>
                <a:gd name="T68" fmla="*/ 0 w 578"/>
                <a:gd name="T69" fmla="*/ 386 h 481"/>
                <a:gd name="T70" fmla="*/ 14 w 578"/>
                <a:gd name="T71" fmla="*/ 375 h 481"/>
                <a:gd name="T72" fmla="*/ 35 w 578"/>
                <a:gd name="T73" fmla="*/ 360 h 481"/>
                <a:gd name="T74" fmla="*/ 33 w 578"/>
                <a:gd name="T75" fmla="*/ 348 h 481"/>
                <a:gd name="T76" fmla="*/ 59 w 578"/>
                <a:gd name="T77" fmla="*/ 334 h 481"/>
                <a:gd name="T78" fmla="*/ 64 w 578"/>
                <a:gd name="T79" fmla="*/ 325 h 481"/>
                <a:gd name="T80" fmla="*/ 75 w 578"/>
                <a:gd name="T81" fmla="*/ 289 h 481"/>
                <a:gd name="T82" fmla="*/ 97 w 578"/>
                <a:gd name="T83" fmla="*/ 270 h 481"/>
                <a:gd name="T84" fmla="*/ 101 w 578"/>
                <a:gd name="T85" fmla="*/ 266 h 481"/>
                <a:gd name="T86" fmla="*/ 87 w 578"/>
                <a:gd name="T87" fmla="*/ 244 h 481"/>
                <a:gd name="T88" fmla="*/ 82 w 578"/>
                <a:gd name="T89" fmla="*/ 230 h 481"/>
                <a:gd name="T90" fmla="*/ 73 w 578"/>
                <a:gd name="T91" fmla="*/ 206 h 481"/>
                <a:gd name="T92" fmla="*/ 97 w 578"/>
                <a:gd name="T93" fmla="*/ 209 h 481"/>
                <a:gd name="T94" fmla="*/ 137 w 578"/>
                <a:gd name="T95" fmla="*/ 194 h 481"/>
                <a:gd name="T96" fmla="*/ 154 w 578"/>
                <a:gd name="T97" fmla="*/ 206 h 481"/>
                <a:gd name="T98" fmla="*/ 192 w 578"/>
                <a:gd name="T99" fmla="*/ 218 h 481"/>
                <a:gd name="T100" fmla="*/ 225 w 578"/>
                <a:gd name="T101" fmla="*/ 225 h 481"/>
                <a:gd name="T102" fmla="*/ 241 w 578"/>
                <a:gd name="T103" fmla="*/ 221 h 481"/>
                <a:gd name="T104" fmla="*/ 232 w 578"/>
                <a:gd name="T105" fmla="*/ 187 h 481"/>
                <a:gd name="T106" fmla="*/ 203 w 578"/>
                <a:gd name="T107" fmla="*/ 173 h 481"/>
                <a:gd name="T108" fmla="*/ 210 w 578"/>
                <a:gd name="T109" fmla="*/ 164 h 481"/>
                <a:gd name="T110" fmla="*/ 215 w 578"/>
                <a:gd name="T111" fmla="*/ 152 h 481"/>
                <a:gd name="T112" fmla="*/ 229 w 578"/>
                <a:gd name="T113" fmla="*/ 133 h 481"/>
                <a:gd name="T114" fmla="*/ 251 w 578"/>
                <a:gd name="T115" fmla="*/ 114 h 481"/>
                <a:gd name="T116" fmla="*/ 270 w 578"/>
                <a:gd name="T117" fmla="*/ 90 h 481"/>
                <a:gd name="T118" fmla="*/ 298 w 578"/>
                <a:gd name="T119" fmla="*/ 71 h 481"/>
                <a:gd name="T120" fmla="*/ 331 w 578"/>
                <a:gd name="T121" fmla="*/ 64 h 481"/>
                <a:gd name="T122" fmla="*/ 357 w 578"/>
                <a:gd name="T123" fmla="*/ 52 h 481"/>
                <a:gd name="T124" fmla="*/ 336 w 578"/>
                <a:gd name="T125" fmla="*/ 3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481">
                  <a:moveTo>
                    <a:pt x="343" y="5"/>
                  </a:moveTo>
                  <a:lnTo>
                    <a:pt x="346" y="5"/>
                  </a:lnTo>
                  <a:lnTo>
                    <a:pt x="350" y="5"/>
                  </a:lnTo>
                  <a:lnTo>
                    <a:pt x="355" y="5"/>
                  </a:lnTo>
                  <a:lnTo>
                    <a:pt x="357" y="7"/>
                  </a:lnTo>
                  <a:lnTo>
                    <a:pt x="357" y="7"/>
                  </a:lnTo>
                  <a:lnTo>
                    <a:pt x="360" y="12"/>
                  </a:lnTo>
                  <a:lnTo>
                    <a:pt x="360" y="12"/>
                  </a:lnTo>
                  <a:lnTo>
                    <a:pt x="360" y="14"/>
                  </a:lnTo>
                  <a:lnTo>
                    <a:pt x="372" y="19"/>
                  </a:lnTo>
                  <a:lnTo>
                    <a:pt x="374" y="19"/>
                  </a:lnTo>
                  <a:lnTo>
                    <a:pt x="376" y="17"/>
                  </a:lnTo>
                  <a:lnTo>
                    <a:pt x="379" y="14"/>
                  </a:lnTo>
                  <a:lnTo>
                    <a:pt x="379" y="12"/>
                  </a:lnTo>
                  <a:lnTo>
                    <a:pt x="379" y="10"/>
                  </a:lnTo>
                  <a:lnTo>
                    <a:pt x="379" y="7"/>
                  </a:lnTo>
                  <a:lnTo>
                    <a:pt x="381" y="7"/>
                  </a:lnTo>
                  <a:lnTo>
                    <a:pt x="381" y="7"/>
                  </a:lnTo>
                  <a:lnTo>
                    <a:pt x="386" y="7"/>
                  </a:lnTo>
                  <a:lnTo>
                    <a:pt x="388" y="5"/>
                  </a:lnTo>
                  <a:lnTo>
                    <a:pt x="395" y="3"/>
                  </a:lnTo>
                  <a:lnTo>
                    <a:pt x="400" y="3"/>
                  </a:lnTo>
                  <a:lnTo>
                    <a:pt x="400" y="3"/>
                  </a:lnTo>
                  <a:lnTo>
                    <a:pt x="398" y="3"/>
                  </a:lnTo>
                  <a:lnTo>
                    <a:pt x="395" y="7"/>
                  </a:lnTo>
                  <a:lnTo>
                    <a:pt x="395" y="7"/>
                  </a:lnTo>
                  <a:lnTo>
                    <a:pt x="398" y="10"/>
                  </a:lnTo>
                  <a:lnTo>
                    <a:pt x="402" y="12"/>
                  </a:lnTo>
                  <a:lnTo>
                    <a:pt x="402" y="14"/>
                  </a:lnTo>
                  <a:lnTo>
                    <a:pt x="402" y="14"/>
                  </a:lnTo>
                  <a:lnTo>
                    <a:pt x="402" y="17"/>
                  </a:lnTo>
                  <a:lnTo>
                    <a:pt x="402" y="19"/>
                  </a:lnTo>
                  <a:lnTo>
                    <a:pt x="405" y="21"/>
                  </a:lnTo>
                  <a:lnTo>
                    <a:pt x="405" y="24"/>
                  </a:lnTo>
                  <a:lnTo>
                    <a:pt x="412" y="24"/>
                  </a:lnTo>
                  <a:lnTo>
                    <a:pt x="417" y="29"/>
                  </a:lnTo>
                  <a:lnTo>
                    <a:pt x="417" y="33"/>
                  </a:lnTo>
                  <a:lnTo>
                    <a:pt x="417" y="33"/>
                  </a:lnTo>
                  <a:lnTo>
                    <a:pt x="417" y="48"/>
                  </a:lnTo>
                  <a:lnTo>
                    <a:pt x="417" y="48"/>
                  </a:lnTo>
                  <a:lnTo>
                    <a:pt x="419" y="52"/>
                  </a:lnTo>
                  <a:lnTo>
                    <a:pt x="426" y="57"/>
                  </a:lnTo>
                  <a:lnTo>
                    <a:pt x="436" y="64"/>
                  </a:lnTo>
                  <a:lnTo>
                    <a:pt x="440" y="64"/>
                  </a:lnTo>
                  <a:lnTo>
                    <a:pt x="447" y="62"/>
                  </a:lnTo>
                  <a:lnTo>
                    <a:pt x="450" y="64"/>
                  </a:lnTo>
                  <a:lnTo>
                    <a:pt x="459" y="67"/>
                  </a:lnTo>
                  <a:lnTo>
                    <a:pt x="462" y="69"/>
                  </a:lnTo>
                  <a:lnTo>
                    <a:pt x="464" y="71"/>
                  </a:lnTo>
                  <a:lnTo>
                    <a:pt x="464" y="74"/>
                  </a:lnTo>
                  <a:lnTo>
                    <a:pt x="464" y="74"/>
                  </a:lnTo>
                  <a:lnTo>
                    <a:pt x="464" y="74"/>
                  </a:lnTo>
                  <a:lnTo>
                    <a:pt x="464" y="74"/>
                  </a:lnTo>
                  <a:lnTo>
                    <a:pt x="464" y="74"/>
                  </a:lnTo>
                  <a:lnTo>
                    <a:pt x="464" y="76"/>
                  </a:lnTo>
                  <a:lnTo>
                    <a:pt x="464" y="76"/>
                  </a:lnTo>
                  <a:lnTo>
                    <a:pt x="462" y="76"/>
                  </a:lnTo>
                  <a:lnTo>
                    <a:pt x="462" y="78"/>
                  </a:lnTo>
                  <a:lnTo>
                    <a:pt x="462" y="78"/>
                  </a:lnTo>
                  <a:lnTo>
                    <a:pt x="462" y="78"/>
                  </a:lnTo>
                  <a:lnTo>
                    <a:pt x="464" y="83"/>
                  </a:lnTo>
                  <a:lnTo>
                    <a:pt x="464" y="90"/>
                  </a:lnTo>
                  <a:lnTo>
                    <a:pt x="466" y="93"/>
                  </a:lnTo>
                  <a:lnTo>
                    <a:pt x="471" y="102"/>
                  </a:lnTo>
                  <a:lnTo>
                    <a:pt x="471" y="104"/>
                  </a:lnTo>
                  <a:lnTo>
                    <a:pt x="471" y="104"/>
                  </a:lnTo>
                  <a:lnTo>
                    <a:pt x="469" y="104"/>
                  </a:lnTo>
                  <a:lnTo>
                    <a:pt x="462" y="102"/>
                  </a:lnTo>
                  <a:lnTo>
                    <a:pt x="459" y="102"/>
                  </a:lnTo>
                  <a:lnTo>
                    <a:pt x="455" y="104"/>
                  </a:lnTo>
                  <a:lnTo>
                    <a:pt x="452" y="109"/>
                  </a:lnTo>
                  <a:lnTo>
                    <a:pt x="452" y="114"/>
                  </a:lnTo>
                  <a:lnTo>
                    <a:pt x="452" y="114"/>
                  </a:lnTo>
                  <a:lnTo>
                    <a:pt x="452" y="119"/>
                  </a:lnTo>
                  <a:lnTo>
                    <a:pt x="452" y="119"/>
                  </a:lnTo>
                  <a:lnTo>
                    <a:pt x="450" y="121"/>
                  </a:lnTo>
                  <a:lnTo>
                    <a:pt x="445" y="130"/>
                  </a:lnTo>
                  <a:lnTo>
                    <a:pt x="436" y="138"/>
                  </a:lnTo>
                  <a:lnTo>
                    <a:pt x="436" y="140"/>
                  </a:lnTo>
                  <a:lnTo>
                    <a:pt x="436" y="140"/>
                  </a:lnTo>
                  <a:lnTo>
                    <a:pt x="436" y="147"/>
                  </a:lnTo>
                  <a:lnTo>
                    <a:pt x="438" y="154"/>
                  </a:lnTo>
                  <a:lnTo>
                    <a:pt x="445" y="159"/>
                  </a:lnTo>
                  <a:lnTo>
                    <a:pt x="447" y="164"/>
                  </a:lnTo>
                  <a:lnTo>
                    <a:pt x="447" y="164"/>
                  </a:lnTo>
                  <a:lnTo>
                    <a:pt x="443" y="166"/>
                  </a:lnTo>
                  <a:lnTo>
                    <a:pt x="443" y="168"/>
                  </a:lnTo>
                  <a:lnTo>
                    <a:pt x="440" y="176"/>
                  </a:lnTo>
                  <a:lnTo>
                    <a:pt x="440" y="178"/>
                  </a:lnTo>
                  <a:lnTo>
                    <a:pt x="440" y="178"/>
                  </a:lnTo>
                  <a:lnTo>
                    <a:pt x="440" y="178"/>
                  </a:lnTo>
                  <a:lnTo>
                    <a:pt x="440" y="180"/>
                  </a:lnTo>
                  <a:lnTo>
                    <a:pt x="440" y="180"/>
                  </a:lnTo>
                  <a:lnTo>
                    <a:pt x="445" y="185"/>
                  </a:lnTo>
                  <a:lnTo>
                    <a:pt x="445" y="187"/>
                  </a:lnTo>
                  <a:lnTo>
                    <a:pt x="447" y="192"/>
                  </a:lnTo>
                  <a:lnTo>
                    <a:pt x="450" y="194"/>
                  </a:lnTo>
                  <a:lnTo>
                    <a:pt x="450" y="197"/>
                  </a:lnTo>
                  <a:lnTo>
                    <a:pt x="455" y="199"/>
                  </a:lnTo>
                  <a:lnTo>
                    <a:pt x="455" y="199"/>
                  </a:lnTo>
                  <a:lnTo>
                    <a:pt x="457" y="202"/>
                  </a:lnTo>
                  <a:lnTo>
                    <a:pt x="457" y="204"/>
                  </a:lnTo>
                  <a:lnTo>
                    <a:pt x="457" y="206"/>
                  </a:lnTo>
                  <a:lnTo>
                    <a:pt x="459" y="209"/>
                  </a:lnTo>
                  <a:lnTo>
                    <a:pt x="462" y="209"/>
                  </a:lnTo>
                  <a:lnTo>
                    <a:pt x="464" y="209"/>
                  </a:lnTo>
                  <a:lnTo>
                    <a:pt x="466" y="209"/>
                  </a:lnTo>
                  <a:lnTo>
                    <a:pt x="469" y="209"/>
                  </a:lnTo>
                  <a:lnTo>
                    <a:pt x="469" y="209"/>
                  </a:lnTo>
                  <a:lnTo>
                    <a:pt x="481" y="213"/>
                  </a:lnTo>
                  <a:lnTo>
                    <a:pt x="485" y="216"/>
                  </a:lnTo>
                  <a:lnTo>
                    <a:pt x="504" y="228"/>
                  </a:lnTo>
                  <a:lnTo>
                    <a:pt x="507" y="228"/>
                  </a:lnTo>
                  <a:lnTo>
                    <a:pt x="511" y="230"/>
                  </a:lnTo>
                  <a:lnTo>
                    <a:pt x="514" y="230"/>
                  </a:lnTo>
                  <a:lnTo>
                    <a:pt x="516" y="232"/>
                  </a:lnTo>
                  <a:lnTo>
                    <a:pt x="516" y="235"/>
                  </a:lnTo>
                  <a:lnTo>
                    <a:pt x="519" y="235"/>
                  </a:lnTo>
                  <a:lnTo>
                    <a:pt x="519" y="235"/>
                  </a:lnTo>
                  <a:lnTo>
                    <a:pt x="526" y="235"/>
                  </a:lnTo>
                  <a:lnTo>
                    <a:pt x="554" y="228"/>
                  </a:lnTo>
                  <a:lnTo>
                    <a:pt x="559" y="228"/>
                  </a:lnTo>
                  <a:lnTo>
                    <a:pt x="566" y="223"/>
                  </a:lnTo>
                  <a:lnTo>
                    <a:pt x="571" y="223"/>
                  </a:lnTo>
                  <a:lnTo>
                    <a:pt x="571" y="223"/>
                  </a:lnTo>
                  <a:lnTo>
                    <a:pt x="571" y="230"/>
                  </a:lnTo>
                  <a:lnTo>
                    <a:pt x="571" y="230"/>
                  </a:lnTo>
                  <a:lnTo>
                    <a:pt x="571" y="235"/>
                  </a:lnTo>
                  <a:lnTo>
                    <a:pt x="575" y="239"/>
                  </a:lnTo>
                  <a:lnTo>
                    <a:pt x="578" y="244"/>
                  </a:lnTo>
                  <a:lnTo>
                    <a:pt x="578" y="244"/>
                  </a:lnTo>
                  <a:lnTo>
                    <a:pt x="578" y="249"/>
                  </a:lnTo>
                  <a:lnTo>
                    <a:pt x="575" y="251"/>
                  </a:lnTo>
                  <a:lnTo>
                    <a:pt x="573" y="254"/>
                  </a:lnTo>
                  <a:lnTo>
                    <a:pt x="571" y="256"/>
                  </a:lnTo>
                  <a:lnTo>
                    <a:pt x="571" y="258"/>
                  </a:lnTo>
                  <a:lnTo>
                    <a:pt x="568" y="263"/>
                  </a:lnTo>
                  <a:lnTo>
                    <a:pt x="568" y="266"/>
                  </a:lnTo>
                  <a:lnTo>
                    <a:pt x="564" y="270"/>
                  </a:lnTo>
                  <a:lnTo>
                    <a:pt x="556" y="277"/>
                  </a:lnTo>
                  <a:lnTo>
                    <a:pt x="552" y="282"/>
                  </a:lnTo>
                  <a:lnTo>
                    <a:pt x="545" y="292"/>
                  </a:lnTo>
                  <a:lnTo>
                    <a:pt x="542" y="296"/>
                  </a:lnTo>
                  <a:lnTo>
                    <a:pt x="542" y="296"/>
                  </a:lnTo>
                  <a:lnTo>
                    <a:pt x="542" y="301"/>
                  </a:lnTo>
                  <a:lnTo>
                    <a:pt x="547" y="313"/>
                  </a:lnTo>
                  <a:lnTo>
                    <a:pt x="545" y="313"/>
                  </a:lnTo>
                  <a:lnTo>
                    <a:pt x="542" y="313"/>
                  </a:lnTo>
                  <a:lnTo>
                    <a:pt x="542" y="313"/>
                  </a:lnTo>
                  <a:lnTo>
                    <a:pt x="542" y="315"/>
                  </a:lnTo>
                  <a:lnTo>
                    <a:pt x="542" y="315"/>
                  </a:lnTo>
                  <a:lnTo>
                    <a:pt x="542" y="318"/>
                  </a:lnTo>
                  <a:lnTo>
                    <a:pt x="542" y="320"/>
                  </a:lnTo>
                  <a:lnTo>
                    <a:pt x="540" y="320"/>
                  </a:lnTo>
                  <a:lnTo>
                    <a:pt x="540" y="320"/>
                  </a:lnTo>
                  <a:lnTo>
                    <a:pt x="538" y="320"/>
                  </a:lnTo>
                  <a:lnTo>
                    <a:pt x="538" y="320"/>
                  </a:lnTo>
                  <a:lnTo>
                    <a:pt x="535" y="320"/>
                  </a:lnTo>
                  <a:lnTo>
                    <a:pt x="535" y="322"/>
                  </a:lnTo>
                  <a:lnTo>
                    <a:pt x="530" y="320"/>
                  </a:lnTo>
                  <a:lnTo>
                    <a:pt x="528" y="320"/>
                  </a:lnTo>
                  <a:lnTo>
                    <a:pt x="526" y="322"/>
                  </a:lnTo>
                  <a:lnTo>
                    <a:pt x="523" y="327"/>
                  </a:lnTo>
                  <a:lnTo>
                    <a:pt x="521" y="327"/>
                  </a:lnTo>
                  <a:lnTo>
                    <a:pt x="519" y="330"/>
                  </a:lnTo>
                  <a:lnTo>
                    <a:pt x="519" y="332"/>
                  </a:lnTo>
                  <a:lnTo>
                    <a:pt x="519" y="334"/>
                  </a:lnTo>
                  <a:lnTo>
                    <a:pt x="516" y="334"/>
                  </a:lnTo>
                  <a:lnTo>
                    <a:pt x="516" y="334"/>
                  </a:lnTo>
                  <a:lnTo>
                    <a:pt x="516" y="332"/>
                  </a:lnTo>
                  <a:lnTo>
                    <a:pt x="509" y="332"/>
                  </a:lnTo>
                  <a:lnTo>
                    <a:pt x="507" y="332"/>
                  </a:lnTo>
                  <a:lnTo>
                    <a:pt x="504" y="332"/>
                  </a:lnTo>
                  <a:lnTo>
                    <a:pt x="502" y="334"/>
                  </a:lnTo>
                  <a:lnTo>
                    <a:pt x="500" y="339"/>
                  </a:lnTo>
                  <a:lnTo>
                    <a:pt x="497" y="339"/>
                  </a:lnTo>
                  <a:lnTo>
                    <a:pt x="497" y="341"/>
                  </a:lnTo>
                  <a:lnTo>
                    <a:pt x="495" y="341"/>
                  </a:lnTo>
                  <a:lnTo>
                    <a:pt x="493" y="341"/>
                  </a:lnTo>
                  <a:lnTo>
                    <a:pt x="490" y="341"/>
                  </a:lnTo>
                  <a:lnTo>
                    <a:pt x="488" y="344"/>
                  </a:lnTo>
                  <a:lnTo>
                    <a:pt x="485" y="346"/>
                  </a:lnTo>
                  <a:lnTo>
                    <a:pt x="485" y="348"/>
                  </a:lnTo>
                  <a:lnTo>
                    <a:pt x="485" y="348"/>
                  </a:lnTo>
                  <a:lnTo>
                    <a:pt x="485" y="360"/>
                  </a:lnTo>
                  <a:lnTo>
                    <a:pt x="485" y="363"/>
                  </a:lnTo>
                  <a:lnTo>
                    <a:pt x="485" y="363"/>
                  </a:lnTo>
                  <a:lnTo>
                    <a:pt x="485" y="365"/>
                  </a:lnTo>
                  <a:lnTo>
                    <a:pt x="483" y="365"/>
                  </a:lnTo>
                  <a:lnTo>
                    <a:pt x="483" y="365"/>
                  </a:lnTo>
                  <a:lnTo>
                    <a:pt x="481" y="365"/>
                  </a:lnTo>
                  <a:lnTo>
                    <a:pt x="481" y="363"/>
                  </a:lnTo>
                  <a:lnTo>
                    <a:pt x="481" y="363"/>
                  </a:lnTo>
                  <a:lnTo>
                    <a:pt x="476" y="363"/>
                  </a:lnTo>
                  <a:lnTo>
                    <a:pt x="471" y="365"/>
                  </a:lnTo>
                  <a:lnTo>
                    <a:pt x="469" y="367"/>
                  </a:lnTo>
                  <a:lnTo>
                    <a:pt x="464" y="365"/>
                  </a:lnTo>
                  <a:lnTo>
                    <a:pt x="462" y="367"/>
                  </a:lnTo>
                  <a:lnTo>
                    <a:pt x="459" y="367"/>
                  </a:lnTo>
                  <a:lnTo>
                    <a:pt x="457" y="370"/>
                  </a:lnTo>
                  <a:lnTo>
                    <a:pt x="455" y="375"/>
                  </a:lnTo>
                  <a:lnTo>
                    <a:pt x="455" y="375"/>
                  </a:lnTo>
                  <a:lnTo>
                    <a:pt x="455" y="377"/>
                  </a:lnTo>
                  <a:lnTo>
                    <a:pt x="455" y="379"/>
                  </a:lnTo>
                  <a:lnTo>
                    <a:pt x="455" y="379"/>
                  </a:lnTo>
                  <a:lnTo>
                    <a:pt x="447" y="389"/>
                  </a:lnTo>
                  <a:lnTo>
                    <a:pt x="447" y="389"/>
                  </a:lnTo>
                  <a:lnTo>
                    <a:pt x="447" y="391"/>
                  </a:lnTo>
                  <a:lnTo>
                    <a:pt x="445" y="391"/>
                  </a:lnTo>
                  <a:lnTo>
                    <a:pt x="445" y="391"/>
                  </a:lnTo>
                  <a:lnTo>
                    <a:pt x="445" y="394"/>
                  </a:lnTo>
                  <a:lnTo>
                    <a:pt x="443" y="396"/>
                  </a:lnTo>
                  <a:lnTo>
                    <a:pt x="443" y="396"/>
                  </a:lnTo>
                  <a:lnTo>
                    <a:pt x="440" y="396"/>
                  </a:lnTo>
                  <a:lnTo>
                    <a:pt x="440" y="394"/>
                  </a:lnTo>
                  <a:lnTo>
                    <a:pt x="440" y="394"/>
                  </a:lnTo>
                  <a:lnTo>
                    <a:pt x="440" y="394"/>
                  </a:lnTo>
                  <a:lnTo>
                    <a:pt x="438" y="394"/>
                  </a:lnTo>
                  <a:lnTo>
                    <a:pt x="438" y="396"/>
                  </a:lnTo>
                  <a:lnTo>
                    <a:pt x="438" y="396"/>
                  </a:lnTo>
                  <a:lnTo>
                    <a:pt x="429" y="396"/>
                  </a:lnTo>
                  <a:lnTo>
                    <a:pt x="424" y="396"/>
                  </a:lnTo>
                  <a:lnTo>
                    <a:pt x="421" y="394"/>
                  </a:lnTo>
                  <a:lnTo>
                    <a:pt x="419" y="396"/>
                  </a:lnTo>
                  <a:lnTo>
                    <a:pt x="417" y="401"/>
                  </a:lnTo>
                  <a:lnTo>
                    <a:pt x="417" y="403"/>
                  </a:lnTo>
                  <a:lnTo>
                    <a:pt x="414" y="410"/>
                  </a:lnTo>
                  <a:lnTo>
                    <a:pt x="412" y="412"/>
                  </a:lnTo>
                  <a:lnTo>
                    <a:pt x="410" y="412"/>
                  </a:lnTo>
                  <a:lnTo>
                    <a:pt x="407" y="415"/>
                  </a:lnTo>
                  <a:lnTo>
                    <a:pt x="407" y="417"/>
                  </a:lnTo>
                  <a:lnTo>
                    <a:pt x="405" y="420"/>
                  </a:lnTo>
                  <a:lnTo>
                    <a:pt x="405" y="422"/>
                  </a:lnTo>
                  <a:lnTo>
                    <a:pt x="400" y="422"/>
                  </a:lnTo>
                  <a:lnTo>
                    <a:pt x="395" y="424"/>
                  </a:lnTo>
                  <a:lnTo>
                    <a:pt x="393" y="427"/>
                  </a:lnTo>
                  <a:lnTo>
                    <a:pt x="393" y="429"/>
                  </a:lnTo>
                  <a:lnTo>
                    <a:pt x="393" y="429"/>
                  </a:lnTo>
                  <a:lnTo>
                    <a:pt x="410" y="429"/>
                  </a:lnTo>
                  <a:lnTo>
                    <a:pt x="410" y="429"/>
                  </a:lnTo>
                  <a:lnTo>
                    <a:pt x="410" y="434"/>
                  </a:lnTo>
                  <a:lnTo>
                    <a:pt x="407" y="436"/>
                  </a:lnTo>
                  <a:lnTo>
                    <a:pt x="407" y="436"/>
                  </a:lnTo>
                  <a:lnTo>
                    <a:pt x="407" y="436"/>
                  </a:lnTo>
                  <a:lnTo>
                    <a:pt x="407" y="439"/>
                  </a:lnTo>
                  <a:lnTo>
                    <a:pt x="407" y="441"/>
                  </a:lnTo>
                  <a:lnTo>
                    <a:pt x="407" y="441"/>
                  </a:lnTo>
                  <a:lnTo>
                    <a:pt x="410" y="441"/>
                  </a:lnTo>
                  <a:lnTo>
                    <a:pt x="410" y="443"/>
                  </a:lnTo>
                  <a:lnTo>
                    <a:pt x="407" y="443"/>
                  </a:lnTo>
                  <a:lnTo>
                    <a:pt x="400" y="450"/>
                  </a:lnTo>
                  <a:lnTo>
                    <a:pt x="402" y="453"/>
                  </a:lnTo>
                  <a:lnTo>
                    <a:pt x="400" y="453"/>
                  </a:lnTo>
                  <a:lnTo>
                    <a:pt x="398" y="455"/>
                  </a:lnTo>
                  <a:lnTo>
                    <a:pt x="395" y="455"/>
                  </a:lnTo>
                  <a:lnTo>
                    <a:pt x="395" y="453"/>
                  </a:lnTo>
                  <a:lnTo>
                    <a:pt x="395" y="450"/>
                  </a:lnTo>
                  <a:lnTo>
                    <a:pt x="393" y="450"/>
                  </a:lnTo>
                  <a:lnTo>
                    <a:pt x="391" y="448"/>
                  </a:lnTo>
                  <a:lnTo>
                    <a:pt x="388" y="448"/>
                  </a:lnTo>
                  <a:lnTo>
                    <a:pt x="383" y="450"/>
                  </a:lnTo>
                  <a:lnTo>
                    <a:pt x="381" y="453"/>
                  </a:lnTo>
                  <a:lnTo>
                    <a:pt x="379" y="455"/>
                  </a:lnTo>
                  <a:lnTo>
                    <a:pt x="376" y="455"/>
                  </a:lnTo>
                  <a:lnTo>
                    <a:pt x="374" y="455"/>
                  </a:lnTo>
                  <a:lnTo>
                    <a:pt x="372" y="455"/>
                  </a:lnTo>
                  <a:lnTo>
                    <a:pt x="367" y="455"/>
                  </a:lnTo>
                  <a:lnTo>
                    <a:pt x="365" y="457"/>
                  </a:lnTo>
                  <a:lnTo>
                    <a:pt x="360" y="457"/>
                  </a:lnTo>
                  <a:lnTo>
                    <a:pt x="357" y="460"/>
                  </a:lnTo>
                  <a:lnTo>
                    <a:pt x="355" y="462"/>
                  </a:lnTo>
                  <a:lnTo>
                    <a:pt x="355" y="465"/>
                  </a:lnTo>
                  <a:lnTo>
                    <a:pt x="355" y="465"/>
                  </a:lnTo>
                  <a:lnTo>
                    <a:pt x="355" y="467"/>
                  </a:lnTo>
                  <a:lnTo>
                    <a:pt x="357" y="469"/>
                  </a:lnTo>
                  <a:lnTo>
                    <a:pt x="355" y="472"/>
                  </a:lnTo>
                  <a:lnTo>
                    <a:pt x="350" y="472"/>
                  </a:lnTo>
                  <a:lnTo>
                    <a:pt x="350" y="472"/>
                  </a:lnTo>
                  <a:lnTo>
                    <a:pt x="348" y="469"/>
                  </a:lnTo>
                  <a:lnTo>
                    <a:pt x="348" y="467"/>
                  </a:lnTo>
                  <a:lnTo>
                    <a:pt x="346" y="465"/>
                  </a:lnTo>
                  <a:lnTo>
                    <a:pt x="346" y="465"/>
                  </a:lnTo>
                  <a:lnTo>
                    <a:pt x="343" y="465"/>
                  </a:lnTo>
                  <a:lnTo>
                    <a:pt x="341" y="465"/>
                  </a:lnTo>
                  <a:lnTo>
                    <a:pt x="329" y="465"/>
                  </a:lnTo>
                  <a:lnTo>
                    <a:pt x="327" y="465"/>
                  </a:lnTo>
                  <a:lnTo>
                    <a:pt x="324" y="467"/>
                  </a:lnTo>
                  <a:lnTo>
                    <a:pt x="322" y="469"/>
                  </a:lnTo>
                  <a:lnTo>
                    <a:pt x="322" y="474"/>
                  </a:lnTo>
                  <a:lnTo>
                    <a:pt x="319" y="479"/>
                  </a:lnTo>
                  <a:lnTo>
                    <a:pt x="322" y="479"/>
                  </a:lnTo>
                  <a:lnTo>
                    <a:pt x="324" y="479"/>
                  </a:lnTo>
                  <a:lnTo>
                    <a:pt x="324" y="479"/>
                  </a:lnTo>
                  <a:lnTo>
                    <a:pt x="324" y="481"/>
                  </a:lnTo>
                  <a:lnTo>
                    <a:pt x="322" y="481"/>
                  </a:lnTo>
                  <a:lnTo>
                    <a:pt x="310" y="481"/>
                  </a:lnTo>
                  <a:lnTo>
                    <a:pt x="308" y="481"/>
                  </a:lnTo>
                  <a:lnTo>
                    <a:pt x="308" y="479"/>
                  </a:lnTo>
                  <a:lnTo>
                    <a:pt x="315" y="479"/>
                  </a:lnTo>
                  <a:lnTo>
                    <a:pt x="315" y="479"/>
                  </a:lnTo>
                  <a:lnTo>
                    <a:pt x="315" y="474"/>
                  </a:lnTo>
                  <a:lnTo>
                    <a:pt x="315" y="472"/>
                  </a:lnTo>
                  <a:lnTo>
                    <a:pt x="315" y="472"/>
                  </a:lnTo>
                  <a:lnTo>
                    <a:pt x="303" y="472"/>
                  </a:lnTo>
                  <a:lnTo>
                    <a:pt x="301" y="469"/>
                  </a:lnTo>
                  <a:lnTo>
                    <a:pt x="298" y="467"/>
                  </a:lnTo>
                  <a:lnTo>
                    <a:pt x="293" y="467"/>
                  </a:lnTo>
                  <a:lnTo>
                    <a:pt x="289" y="467"/>
                  </a:lnTo>
                  <a:lnTo>
                    <a:pt x="284" y="469"/>
                  </a:lnTo>
                  <a:lnTo>
                    <a:pt x="284" y="467"/>
                  </a:lnTo>
                  <a:lnTo>
                    <a:pt x="284" y="465"/>
                  </a:lnTo>
                  <a:lnTo>
                    <a:pt x="284" y="465"/>
                  </a:lnTo>
                  <a:lnTo>
                    <a:pt x="282" y="465"/>
                  </a:lnTo>
                  <a:lnTo>
                    <a:pt x="279" y="465"/>
                  </a:lnTo>
                  <a:lnTo>
                    <a:pt x="274" y="467"/>
                  </a:lnTo>
                  <a:lnTo>
                    <a:pt x="277" y="467"/>
                  </a:lnTo>
                  <a:lnTo>
                    <a:pt x="282" y="472"/>
                  </a:lnTo>
                  <a:lnTo>
                    <a:pt x="284" y="474"/>
                  </a:lnTo>
                  <a:lnTo>
                    <a:pt x="284" y="474"/>
                  </a:lnTo>
                  <a:lnTo>
                    <a:pt x="279" y="474"/>
                  </a:lnTo>
                  <a:lnTo>
                    <a:pt x="277" y="474"/>
                  </a:lnTo>
                  <a:lnTo>
                    <a:pt x="274" y="476"/>
                  </a:lnTo>
                  <a:lnTo>
                    <a:pt x="274" y="479"/>
                  </a:lnTo>
                  <a:lnTo>
                    <a:pt x="272" y="479"/>
                  </a:lnTo>
                  <a:lnTo>
                    <a:pt x="267" y="479"/>
                  </a:lnTo>
                  <a:lnTo>
                    <a:pt x="260" y="476"/>
                  </a:lnTo>
                  <a:lnTo>
                    <a:pt x="258" y="474"/>
                  </a:lnTo>
                  <a:lnTo>
                    <a:pt x="258" y="472"/>
                  </a:lnTo>
                  <a:lnTo>
                    <a:pt x="258" y="469"/>
                  </a:lnTo>
                  <a:lnTo>
                    <a:pt x="265" y="467"/>
                  </a:lnTo>
                  <a:lnTo>
                    <a:pt x="263" y="467"/>
                  </a:lnTo>
                  <a:lnTo>
                    <a:pt x="263" y="465"/>
                  </a:lnTo>
                  <a:lnTo>
                    <a:pt x="260" y="465"/>
                  </a:lnTo>
                  <a:lnTo>
                    <a:pt x="258" y="465"/>
                  </a:lnTo>
                  <a:lnTo>
                    <a:pt x="258" y="462"/>
                  </a:lnTo>
                  <a:lnTo>
                    <a:pt x="255" y="460"/>
                  </a:lnTo>
                  <a:lnTo>
                    <a:pt x="253" y="460"/>
                  </a:lnTo>
                  <a:lnTo>
                    <a:pt x="248" y="460"/>
                  </a:lnTo>
                  <a:lnTo>
                    <a:pt x="244" y="455"/>
                  </a:lnTo>
                  <a:lnTo>
                    <a:pt x="244" y="453"/>
                  </a:lnTo>
                  <a:lnTo>
                    <a:pt x="241" y="450"/>
                  </a:lnTo>
                  <a:lnTo>
                    <a:pt x="232" y="450"/>
                  </a:lnTo>
                  <a:lnTo>
                    <a:pt x="232" y="450"/>
                  </a:lnTo>
                  <a:lnTo>
                    <a:pt x="232" y="450"/>
                  </a:lnTo>
                  <a:lnTo>
                    <a:pt x="229" y="453"/>
                  </a:lnTo>
                  <a:lnTo>
                    <a:pt x="229" y="453"/>
                  </a:lnTo>
                  <a:lnTo>
                    <a:pt x="229" y="453"/>
                  </a:lnTo>
                  <a:lnTo>
                    <a:pt x="227" y="453"/>
                  </a:lnTo>
                  <a:lnTo>
                    <a:pt x="227" y="450"/>
                  </a:lnTo>
                  <a:lnTo>
                    <a:pt x="225" y="450"/>
                  </a:lnTo>
                  <a:lnTo>
                    <a:pt x="222" y="448"/>
                  </a:lnTo>
                  <a:lnTo>
                    <a:pt x="220" y="443"/>
                  </a:lnTo>
                  <a:lnTo>
                    <a:pt x="218" y="443"/>
                  </a:lnTo>
                  <a:lnTo>
                    <a:pt x="215" y="446"/>
                  </a:lnTo>
                  <a:lnTo>
                    <a:pt x="213" y="446"/>
                  </a:lnTo>
                  <a:lnTo>
                    <a:pt x="210" y="446"/>
                  </a:lnTo>
                  <a:lnTo>
                    <a:pt x="210" y="446"/>
                  </a:lnTo>
                  <a:lnTo>
                    <a:pt x="208" y="443"/>
                  </a:lnTo>
                  <a:lnTo>
                    <a:pt x="203" y="443"/>
                  </a:lnTo>
                  <a:lnTo>
                    <a:pt x="199" y="443"/>
                  </a:lnTo>
                  <a:lnTo>
                    <a:pt x="196" y="446"/>
                  </a:lnTo>
                  <a:lnTo>
                    <a:pt x="194" y="443"/>
                  </a:lnTo>
                  <a:lnTo>
                    <a:pt x="189" y="443"/>
                  </a:lnTo>
                  <a:lnTo>
                    <a:pt x="187" y="443"/>
                  </a:lnTo>
                  <a:lnTo>
                    <a:pt x="187" y="441"/>
                  </a:lnTo>
                  <a:lnTo>
                    <a:pt x="187" y="439"/>
                  </a:lnTo>
                  <a:lnTo>
                    <a:pt x="187" y="436"/>
                  </a:lnTo>
                  <a:lnTo>
                    <a:pt x="189" y="431"/>
                  </a:lnTo>
                  <a:lnTo>
                    <a:pt x="189" y="431"/>
                  </a:lnTo>
                  <a:lnTo>
                    <a:pt x="189" y="429"/>
                  </a:lnTo>
                  <a:lnTo>
                    <a:pt x="189" y="429"/>
                  </a:lnTo>
                  <a:lnTo>
                    <a:pt x="189" y="429"/>
                  </a:lnTo>
                  <a:lnTo>
                    <a:pt x="187" y="427"/>
                  </a:lnTo>
                  <a:lnTo>
                    <a:pt x="187" y="427"/>
                  </a:lnTo>
                  <a:lnTo>
                    <a:pt x="187" y="415"/>
                  </a:lnTo>
                  <a:lnTo>
                    <a:pt x="182" y="410"/>
                  </a:lnTo>
                  <a:lnTo>
                    <a:pt x="158" y="417"/>
                  </a:lnTo>
                  <a:lnTo>
                    <a:pt x="151" y="415"/>
                  </a:lnTo>
                  <a:lnTo>
                    <a:pt x="149" y="417"/>
                  </a:lnTo>
                  <a:lnTo>
                    <a:pt x="139" y="417"/>
                  </a:lnTo>
                  <a:lnTo>
                    <a:pt x="135" y="415"/>
                  </a:lnTo>
                  <a:lnTo>
                    <a:pt x="130" y="410"/>
                  </a:lnTo>
                  <a:lnTo>
                    <a:pt x="130" y="405"/>
                  </a:lnTo>
                  <a:lnTo>
                    <a:pt x="132" y="401"/>
                  </a:lnTo>
                  <a:lnTo>
                    <a:pt x="137" y="398"/>
                  </a:lnTo>
                  <a:lnTo>
                    <a:pt x="151" y="398"/>
                  </a:lnTo>
                  <a:lnTo>
                    <a:pt x="156" y="396"/>
                  </a:lnTo>
                  <a:lnTo>
                    <a:pt x="161" y="394"/>
                  </a:lnTo>
                  <a:lnTo>
                    <a:pt x="163" y="389"/>
                  </a:lnTo>
                  <a:lnTo>
                    <a:pt x="165" y="384"/>
                  </a:lnTo>
                  <a:lnTo>
                    <a:pt x="165" y="379"/>
                  </a:lnTo>
                  <a:lnTo>
                    <a:pt x="161" y="382"/>
                  </a:lnTo>
                  <a:lnTo>
                    <a:pt x="156" y="384"/>
                  </a:lnTo>
                  <a:lnTo>
                    <a:pt x="151" y="384"/>
                  </a:lnTo>
                  <a:lnTo>
                    <a:pt x="146" y="379"/>
                  </a:lnTo>
                  <a:lnTo>
                    <a:pt x="146" y="375"/>
                  </a:lnTo>
                  <a:lnTo>
                    <a:pt x="146" y="375"/>
                  </a:lnTo>
                  <a:lnTo>
                    <a:pt x="144" y="372"/>
                  </a:lnTo>
                  <a:lnTo>
                    <a:pt x="142" y="372"/>
                  </a:lnTo>
                  <a:lnTo>
                    <a:pt x="139" y="370"/>
                  </a:lnTo>
                  <a:lnTo>
                    <a:pt x="137" y="372"/>
                  </a:lnTo>
                  <a:lnTo>
                    <a:pt x="135" y="370"/>
                  </a:lnTo>
                  <a:lnTo>
                    <a:pt x="132" y="367"/>
                  </a:lnTo>
                  <a:lnTo>
                    <a:pt x="132" y="367"/>
                  </a:lnTo>
                  <a:lnTo>
                    <a:pt x="132" y="367"/>
                  </a:lnTo>
                  <a:lnTo>
                    <a:pt x="130" y="370"/>
                  </a:lnTo>
                  <a:lnTo>
                    <a:pt x="130" y="375"/>
                  </a:lnTo>
                  <a:lnTo>
                    <a:pt x="130" y="377"/>
                  </a:lnTo>
                  <a:lnTo>
                    <a:pt x="130" y="379"/>
                  </a:lnTo>
                  <a:lnTo>
                    <a:pt x="132" y="382"/>
                  </a:lnTo>
                  <a:lnTo>
                    <a:pt x="135" y="384"/>
                  </a:lnTo>
                  <a:lnTo>
                    <a:pt x="137" y="386"/>
                  </a:lnTo>
                  <a:lnTo>
                    <a:pt x="137" y="391"/>
                  </a:lnTo>
                  <a:lnTo>
                    <a:pt x="137" y="396"/>
                  </a:lnTo>
                  <a:lnTo>
                    <a:pt x="132" y="398"/>
                  </a:lnTo>
                  <a:lnTo>
                    <a:pt x="128" y="398"/>
                  </a:lnTo>
                  <a:lnTo>
                    <a:pt x="125" y="398"/>
                  </a:lnTo>
                  <a:lnTo>
                    <a:pt x="116" y="394"/>
                  </a:lnTo>
                  <a:lnTo>
                    <a:pt x="111" y="396"/>
                  </a:lnTo>
                  <a:lnTo>
                    <a:pt x="109" y="396"/>
                  </a:lnTo>
                  <a:lnTo>
                    <a:pt x="106" y="398"/>
                  </a:lnTo>
                  <a:lnTo>
                    <a:pt x="104" y="398"/>
                  </a:lnTo>
                  <a:lnTo>
                    <a:pt x="101" y="403"/>
                  </a:lnTo>
                  <a:lnTo>
                    <a:pt x="104" y="403"/>
                  </a:lnTo>
                  <a:lnTo>
                    <a:pt x="104" y="405"/>
                  </a:lnTo>
                  <a:lnTo>
                    <a:pt x="106" y="408"/>
                  </a:lnTo>
                  <a:lnTo>
                    <a:pt x="99" y="408"/>
                  </a:lnTo>
                  <a:lnTo>
                    <a:pt x="92" y="403"/>
                  </a:lnTo>
                  <a:lnTo>
                    <a:pt x="87" y="398"/>
                  </a:lnTo>
                  <a:lnTo>
                    <a:pt x="85" y="391"/>
                  </a:lnTo>
                  <a:lnTo>
                    <a:pt x="85" y="379"/>
                  </a:lnTo>
                  <a:lnTo>
                    <a:pt x="85" y="375"/>
                  </a:lnTo>
                  <a:lnTo>
                    <a:pt x="82" y="370"/>
                  </a:lnTo>
                  <a:lnTo>
                    <a:pt x="82" y="367"/>
                  </a:lnTo>
                  <a:lnTo>
                    <a:pt x="80" y="363"/>
                  </a:lnTo>
                  <a:lnTo>
                    <a:pt x="75" y="363"/>
                  </a:lnTo>
                  <a:lnTo>
                    <a:pt x="75" y="363"/>
                  </a:lnTo>
                  <a:lnTo>
                    <a:pt x="82" y="372"/>
                  </a:lnTo>
                  <a:lnTo>
                    <a:pt x="82" y="375"/>
                  </a:lnTo>
                  <a:lnTo>
                    <a:pt x="82" y="391"/>
                  </a:lnTo>
                  <a:lnTo>
                    <a:pt x="85" y="398"/>
                  </a:lnTo>
                  <a:lnTo>
                    <a:pt x="90" y="403"/>
                  </a:lnTo>
                  <a:lnTo>
                    <a:pt x="94" y="405"/>
                  </a:lnTo>
                  <a:lnTo>
                    <a:pt x="99" y="410"/>
                  </a:lnTo>
                  <a:lnTo>
                    <a:pt x="92" y="412"/>
                  </a:lnTo>
                  <a:lnTo>
                    <a:pt x="68" y="412"/>
                  </a:lnTo>
                  <a:lnTo>
                    <a:pt x="61" y="410"/>
                  </a:lnTo>
                  <a:lnTo>
                    <a:pt x="56" y="408"/>
                  </a:lnTo>
                  <a:lnTo>
                    <a:pt x="56" y="405"/>
                  </a:lnTo>
                  <a:lnTo>
                    <a:pt x="59" y="403"/>
                  </a:lnTo>
                  <a:lnTo>
                    <a:pt x="59" y="398"/>
                  </a:lnTo>
                  <a:lnTo>
                    <a:pt x="59" y="394"/>
                  </a:lnTo>
                  <a:lnTo>
                    <a:pt x="54" y="389"/>
                  </a:lnTo>
                  <a:lnTo>
                    <a:pt x="47" y="389"/>
                  </a:lnTo>
                  <a:lnTo>
                    <a:pt x="0" y="386"/>
                  </a:lnTo>
                  <a:lnTo>
                    <a:pt x="0" y="384"/>
                  </a:lnTo>
                  <a:lnTo>
                    <a:pt x="2" y="382"/>
                  </a:lnTo>
                  <a:lnTo>
                    <a:pt x="2" y="379"/>
                  </a:lnTo>
                  <a:lnTo>
                    <a:pt x="2" y="379"/>
                  </a:lnTo>
                  <a:lnTo>
                    <a:pt x="2" y="379"/>
                  </a:lnTo>
                  <a:lnTo>
                    <a:pt x="2" y="379"/>
                  </a:lnTo>
                  <a:lnTo>
                    <a:pt x="2" y="379"/>
                  </a:lnTo>
                  <a:lnTo>
                    <a:pt x="4" y="379"/>
                  </a:lnTo>
                  <a:lnTo>
                    <a:pt x="7" y="379"/>
                  </a:lnTo>
                  <a:lnTo>
                    <a:pt x="7" y="377"/>
                  </a:lnTo>
                  <a:lnTo>
                    <a:pt x="9" y="377"/>
                  </a:lnTo>
                  <a:lnTo>
                    <a:pt x="11" y="375"/>
                  </a:lnTo>
                  <a:lnTo>
                    <a:pt x="14" y="375"/>
                  </a:lnTo>
                  <a:lnTo>
                    <a:pt x="16" y="372"/>
                  </a:lnTo>
                  <a:lnTo>
                    <a:pt x="23" y="367"/>
                  </a:lnTo>
                  <a:lnTo>
                    <a:pt x="23" y="367"/>
                  </a:lnTo>
                  <a:lnTo>
                    <a:pt x="28" y="365"/>
                  </a:lnTo>
                  <a:lnTo>
                    <a:pt x="28" y="365"/>
                  </a:lnTo>
                  <a:lnTo>
                    <a:pt x="28" y="365"/>
                  </a:lnTo>
                  <a:lnTo>
                    <a:pt x="28" y="363"/>
                  </a:lnTo>
                  <a:lnTo>
                    <a:pt x="28" y="363"/>
                  </a:lnTo>
                  <a:lnTo>
                    <a:pt x="30" y="360"/>
                  </a:lnTo>
                  <a:lnTo>
                    <a:pt x="30" y="360"/>
                  </a:lnTo>
                  <a:lnTo>
                    <a:pt x="30" y="360"/>
                  </a:lnTo>
                  <a:lnTo>
                    <a:pt x="35" y="360"/>
                  </a:lnTo>
                  <a:lnTo>
                    <a:pt x="35" y="360"/>
                  </a:lnTo>
                  <a:lnTo>
                    <a:pt x="35" y="358"/>
                  </a:lnTo>
                  <a:lnTo>
                    <a:pt x="37" y="358"/>
                  </a:lnTo>
                  <a:lnTo>
                    <a:pt x="37" y="356"/>
                  </a:lnTo>
                  <a:lnTo>
                    <a:pt x="37" y="353"/>
                  </a:lnTo>
                  <a:lnTo>
                    <a:pt x="37" y="353"/>
                  </a:lnTo>
                  <a:lnTo>
                    <a:pt x="35" y="353"/>
                  </a:lnTo>
                  <a:lnTo>
                    <a:pt x="35" y="353"/>
                  </a:lnTo>
                  <a:lnTo>
                    <a:pt x="33" y="353"/>
                  </a:lnTo>
                  <a:lnTo>
                    <a:pt x="33" y="353"/>
                  </a:lnTo>
                  <a:lnTo>
                    <a:pt x="33" y="351"/>
                  </a:lnTo>
                  <a:lnTo>
                    <a:pt x="33" y="351"/>
                  </a:lnTo>
                  <a:lnTo>
                    <a:pt x="33" y="351"/>
                  </a:lnTo>
                  <a:lnTo>
                    <a:pt x="33" y="348"/>
                  </a:lnTo>
                  <a:lnTo>
                    <a:pt x="33" y="346"/>
                  </a:lnTo>
                  <a:lnTo>
                    <a:pt x="35" y="346"/>
                  </a:lnTo>
                  <a:lnTo>
                    <a:pt x="35" y="344"/>
                  </a:lnTo>
                  <a:lnTo>
                    <a:pt x="35" y="341"/>
                  </a:lnTo>
                  <a:lnTo>
                    <a:pt x="40" y="337"/>
                  </a:lnTo>
                  <a:lnTo>
                    <a:pt x="45" y="332"/>
                  </a:lnTo>
                  <a:lnTo>
                    <a:pt x="49" y="332"/>
                  </a:lnTo>
                  <a:lnTo>
                    <a:pt x="49" y="332"/>
                  </a:lnTo>
                  <a:lnTo>
                    <a:pt x="49" y="330"/>
                  </a:lnTo>
                  <a:lnTo>
                    <a:pt x="52" y="332"/>
                  </a:lnTo>
                  <a:lnTo>
                    <a:pt x="56" y="332"/>
                  </a:lnTo>
                  <a:lnTo>
                    <a:pt x="56" y="334"/>
                  </a:lnTo>
                  <a:lnTo>
                    <a:pt x="59" y="334"/>
                  </a:lnTo>
                  <a:lnTo>
                    <a:pt x="59" y="334"/>
                  </a:lnTo>
                  <a:lnTo>
                    <a:pt x="61" y="334"/>
                  </a:lnTo>
                  <a:lnTo>
                    <a:pt x="61" y="334"/>
                  </a:lnTo>
                  <a:lnTo>
                    <a:pt x="61" y="334"/>
                  </a:lnTo>
                  <a:lnTo>
                    <a:pt x="61" y="334"/>
                  </a:lnTo>
                  <a:lnTo>
                    <a:pt x="64" y="332"/>
                  </a:lnTo>
                  <a:lnTo>
                    <a:pt x="64" y="330"/>
                  </a:lnTo>
                  <a:lnTo>
                    <a:pt x="64" y="330"/>
                  </a:lnTo>
                  <a:lnTo>
                    <a:pt x="64" y="327"/>
                  </a:lnTo>
                  <a:lnTo>
                    <a:pt x="64" y="327"/>
                  </a:lnTo>
                  <a:lnTo>
                    <a:pt x="64" y="327"/>
                  </a:lnTo>
                  <a:lnTo>
                    <a:pt x="64" y="325"/>
                  </a:lnTo>
                  <a:lnTo>
                    <a:pt x="64" y="325"/>
                  </a:lnTo>
                  <a:lnTo>
                    <a:pt x="66" y="318"/>
                  </a:lnTo>
                  <a:lnTo>
                    <a:pt x="68" y="313"/>
                  </a:lnTo>
                  <a:lnTo>
                    <a:pt x="68" y="311"/>
                  </a:lnTo>
                  <a:lnTo>
                    <a:pt x="68" y="308"/>
                  </a:lnTo>
                  <a:lnTo>
                    <a:pt x="68" y="306"/>
                  </a:lnTo>
                  <a:lnTo>
                    <a:pt x="68" y="301"/>
                  </a:lnTo>
                  <a:lnTo>
                    <a:pt x="68" y="301"/>
                  </a:lnTo>
                  <a:lnTo>
                    <a:pt x="68" y="299"/>
                  </a:lnTo>
                  <a:lnTo>
                    <a:pt x="68" y="296"/>
                  </a:lnTo>
                  <a:lnTo>
                    <a:pt x="68" y="294"/>
                  </a:lnTo>
                  <a:lnTo>
                    <a:pt x="68" y="294"/>
                  </a:lnTo>
                  <a:lnTo>
                    <a:pt x="71" y="292"/>
                  </a:lnTo>
                  <a:lnTo>
                    <a:pt x="75" y="289"/>
                  </a:lnTo>
                  <a:lnTo>
                    <a:pt x="82" y="285"/>
                  </a:lnTo>
                  <a:lnTo>
                    <a:pt x="85" y="282"/>
                  </a:lnTo>
                  <a:lnTo>
                    <a:pt x="90" y="280"/>
                  </a:lnTo>
                  <a:lnTo>
                    <a:pt x="90" y="280"/>
                  </a:lnTo>
                  <a:lnTo>
                    <a:pt x="92" y="277"/>
                  </a:lnTo>
                  <a:lnTo>
                    <a:pt x="92" y="277"/>
                  </a:lnTo>
                  <a:lnTo>
                    <a:pt x="94" y="277"/>
                  </a:lnTo>
                  <a:lnTo>
                    <a:pt x="94" y="275"/>
                  </a:lnTo>
                  <a:lnTo>
                    <a:pt x="97" y="275"/>
                  </a:lnTo>
                  <a:lnTo>
                    <a:pt x="97" y="273"/>
                  </a:lnTo>
                  <a:lnTo>
                    <a:pt x="97" y="273"/>
                  </a:lnTo>
                  <a:lnTo>
                    <a:pt x="97" y="270"/>
                  </a:lnTo>
                  <a:lnTo>
                    <a:pt x="97" y="270"/>
                  </a:lnTo>
                  <a:lnTo>
                    <a:pt x="97" y="266"/>
                  </a:lnTo>
                  <a:lnTo>
                    <a:pt x="97" y="266"/>
                  </a:lnTo>
                  <a:lnTo>
                    <a:pt x="97" y="266"/>
                  </a:lnTo>
                  <a:lnTo>
                    <a:pt x="97" y="266"/>
                  </a:lnTo>
                  <a:lnTo>
                    <a:pt x="99" y="263"/>
                  </a:lnTo>
                  <a:lnTo>
                    <a:pt x="99" y="263"/>
                  </a:lnTo>
                  <a:lnTo>
                    <a:pt x="99" y="266"/>
                  </a:lnTo>
                  <a:lnTo>
                    <a:pt x="99" y="266"/>
                  </a:lnTo>
                  <a:lnTo>
                    <a:pt x="99" y="266"/>
                  </a:lnTo>
                  <a:lnTo>
                    <a:pt x="101" y="266"/>
                  </a:lnTo>
                  <a:lnTo>
                    <a:pt x="101" y="266"/>
                  </a:lnTo>
                  <a:lnTo>
                    <a:pt x="101" y="266"/>
                  </a:lnTo>
                  <a:lnTo>
                    <a:pt x="101" y="266"/>
                  </a:lnTo>
                  <a:lnTo>
                    <a:pt x="101" y="266"/>
                  </a:lnTo>
                  <a:lnTo>
                    <a:pt x="101" y="263"/>
                  </a:lnTo>
                  <a:lnTo>
                    <a:pt x="101" y="263"/>
                  </a:lnTo>
                  <a:lnTo>
                    <a:pt x="101" y="263"/>
                  </a:lnTo>
                  <a:lnTo>
                    <a:pt x="101" y="263"/>
                  </a:lnTo>
                  <a:lnTo>
                    <a:pt x="101" y="261"/>
                  </a:lnTo>
                  <a:lnTo>
                    <a:pt x="101" y="261"/>
                  </a:lnTo>
                  <a:lnTo>
                    <a:pt x="101" y="258"/>
                  </a:lnTo>
                  <a:lnTo>
                    <a:pt x="99" y="256"/>
                  </a:lnTo>
                  <a:lnTo>
                    <a:pt x="90" y="244"/>
                  </a:lnTo>
                  <a:lnTo>
                    <a:pt x="90" y="244"/>
                  </a:lnTo>
                  <a:lnTo>
                    <a:pt x="87" y="244"/>
                  </a:lnTo>
                  <a:lnTo>
                    <a:pt x="87" y="244"/>
                  </a:lnTo>
                  <a:lnTo>
                    <a:pt x="85" y="244"/>
                  </a:lnTo>
                  <a:lnTo>
                    <a:pt x="85" y="244"/>
                  </a:lnTo>
                  <a:lnTo>
                    <a:pt x="85" y="244"/>
                  </a:lnTo>
                  <a:lnTo>
                    <a:pt x="82" y="244"/>
                  </a:lnTo>
                  <a:lnTo>
                    <a:pt x="82" y="244"/>
                  </a:lnTo>
                  <a:lnTo>
                    <a:pt x="82" y="244"/>
                  </a:lnTo>
                  <a:lnTo>
                    <a:pt x="80" y="242"/>
                  </a:lnTo>
                  <a:lnTo>
                    <a:pt x="80" y="235"/>
                  </a:lnTo>
                  <a:lnTo>
                    <a:pt x="80" y="235"/>
                  </a:lnTo>
                  <a:lnTo>
                    <a:pt x="80" y="235"/>
                  </a:lnTo>
                  <a:lnTo>
                    <a:pt x="80" y="232"/>
                  </a:lnTo>
                  <a:lnTo>
                    <a:pt x="80" y="232"/>
                  </a:lnTo>
                  <a:lnTo>
                    <a:pt x="82" y="230"/>
                  </a:lnTo>
                  <a:lnTo>
                    <a:pt x="82" y="228"/>
                  </a:lnTo>
                  <a:lnTo>
                    <a:pt x="80" y="221"/>
                  </a:lnTo>
                  <a:lnTo>
                    <a:pt x="80" y="218"/>
                  </a:lnTo>
                  <a:lnTo>
                    <a:pt x="80" y="218"/>
                  </a:lnTo>
                  <a:lnTo>
                    <a:pt x="78" y="216"/>
                  </a:lnTo>
                  <a:lnTo>
                    <a:pt x="75" y="216"/>
                  </a:lnTo>
                  <a:lnTo>
                    <a:pt x="75" y="213"/>
                  </a:lnTo>
                  <a:lnTo>
                    <a:pt x="75" y="213"/>
                  </a:lnTo>
                  <a:lnTo>
                    <a:pt x="75" y="211"/>
                  </a:lnTo>
                  <a:lnTo>
                    <a:pt x="75" y="211"/>
                  </a:lnTo>
                  <a:lnTo>
                    <a:pt x="75" y="209"/>
                  </a:lnTo>
                  <a:lnTo>
                    <a:pt x="75" y="209"/>
                  </a:lnTo>
                  <a:lnTo>
                    <a:pt x="73" y="206"/>
                  </a:lnTo>
                  <a:lnTo>
                    <a:pt x="71" y="204"/>
                  </a:lnTo>
                  <a:lnTo>
                    <a:pt x="71" y="199"/>
                  </a:lnTo>
                  <a:lnTo>
                    <a:pt x="71" y="187"/>
                  </a:lnTo>
                  <a:lnTo>
                    <a:pt x="75" y="187"/>
                  </a:lnTo>
                  <a:lnTo>
                    <a:pt x="80" y="187"/>
                  </a:lnTo>
                  <a:lnTo>
                    <a:pt x="85" y="190"/>
                  </a:lnTo>
                  <a:lnTo>
                    <a:pt x="85" y="190"/>
                  </a:lnTo>
                  <a:lnTo>
                    <a:pt x="87" y="190"/>
                  </a:lnTo>
                  <a:lnTo>
                    <a:pt x="90" y="192"/>
                  </a:lnTo>
                  <a:lnTo>
                    <a:pt x="92" y="194"/>
                  </a:lnTo>
                  <a:lnTo>
                    <a:pt x="92" y="197"/>
                  </a:lnTo>
                  <a:lnTo>
                    <a:pt x="97" y="206"/>
                  </a:lnTo>
                  <a:lnTo>
                    <a:pt x="97" y="209"/>
                  </a:lnTo>
                  <a:lnTo>
                    <a:pt x="97" y="209"/>
                  </a:lnTo>
                  <a:lnTo>
                    <a:pt x="99" y="209"/>
                  </a:lnTo>
                  <a:lnTo>
                    <a:pt x="101" y="209"/>
                  </a:lnTo>
                  <a:lnTo>
                    <a:pt x="104" y="209"/>
                  </a:lnTo>
                  <a:lnTo>
                    <a:pt x="106" y="206"/>
                  </a:lnTo>
                  <a:lnTo>
                    <a:pt x="109" y="204"/>
                  </a:lnTo>
                  <a:lnTo>
                    <a:pt x="109" y="204"/>
                  </a:lnTo>
                  <a:lnTo>
                    <a:pt x="113" y="204"/>
                  </a:lnTo>
                  <a:lnTo>
                    <a:pt x="116" y="204"/>
                  </a:lnTo>
                  <a:lnTo>
                    <a:pt x="118" y="202"/>
                  </a:lnTo>
                  <a:lnTo>
                    <a:pt x="123" y="199"/>
                  </a:lnTo>
                  <a:lnTo>
                    <a:pt x="125" y="199"/>
                  </a:lnTo>
                  <a:lnTo>
                    <a:pt x="137" y="194"/>
                  </a:lnTo>
                  <a:lnTo>
                    <a:pt x="139" y="197"/>
                  </a:lnTo>
                  <a:lnTo>
                    <a:pt x="146" y="197"/>
                  </a:lnTo>
                  <a:lnTo>
                    <a:pt x="149" y="197"/>
                  </a:lnTo>
                  <a:lnTo>
                    <a:pt x="151" y="197"/>
                  </a:lnTo>
                  <a:lnTo>
                    <a:pt x="154" y="194"/>
                  </a:lnTo>
                  <a:lnTo>
                    <a:pt x="154" y="192"/>
                  </a:lnTo>
                  <a:lnTo>
                    <a:pt x="156" y="192"/>
                  </a:lnTo>
                  <a:lnTo>
                    <a:pt x="156" y="194"/>
                  </a:lnTo>
                  <a:lnTo>
                    <a:pt x="156" y="194"/>
                  </a:lnTo>
                  <a:lnTo>
                    <a:pt x="156" y="197"/>
                  </a:lnTo>
                  <a:lnTo>
                    <a:pt x="154" y="199"/>
                  </a:lnTo>
                  <a:lnTo>
                    <a:pt x="154" y="202"/>
                  </a:lnTo>
                  <a:lnTo>
                    <a:pt x="154" y="206"/>
                  </a:lnTo>
                  <a:lnTo>
                    <a:pt x="156" y="206"/>
                  </a:lnTo>
                  <a:lnTo>
                    <a:pt x="156" y="209"/>
                  </a:lnTo>
                  <a:lnTo>
                    <a:pt x="158" y="211"/>
                  </a:lnTo>
                  <a:lnTo>
                    <a:pt x="161" y="211"/>
                  </a:lnTo>
                  <a:lnTo>
                    <a:pt x="165" y="213"/>
                  </a:lnTo>
                  <a:lnTo>
                    <a:pt x="168" y="211"/>
                  </a:lnTo>
                  <a:lnTo>
                    <a:pt x="170" y="211"/>
                  </a:lnTo>
                  <a:lnTo>
                    <a:pt x="173" y="211"/>
                  </a:lnTo>
                  <a:lnTo>
                    <a:pt x="184" y="216"/>
                  </a:lnTo>
                  <a:lnTo>
                    <a:pt x="187" y="216"/>
                  </a:lnTo>
                  <a:lnTo>
                    <a:pt x="189" y="216"/>
                  </a:lnTo>
                  <a:lnTo>
                    <a:pt x="189" y="216"/>
                  </a:lnTo>
                  <a:lnTo>
                    <a:pt x="192" y="218"/>
                  </a:lnTo>
                  <a:lnTo>
                    <a:pt x="192" y="221"/>
                  </a:lnTo>
                  <a:lnTo>
                    <a:pt x="192" y="221"/>
                  </a:lnTo>
                  <a:lnTo>
                    <a:pt x="194" y="223"/>
                  </a:lnTo>
                  <a:lnTo>
                    <a:pt x="194" y="225"/>
                  </a:lnTo>
                  <a:lnTo>
                    <a:pt x="194" y="228"/>
                  </a:lnTo>
                  <a:lnTo>
                    <a:pt x="196" y="228"/>
                  </a:lnTo>
                  <a:lnTo>
                    <a:pt x="199" y="230"/>
                  </a:lnTo>
                  <a:lnTo>
                    <a:pt x="206" y="235"/>
                  </a:lnTo>
                  <a:lnTo>
                    <a:pt x="206" y="235"/>
                  </a:lnTo>
                  <a:lnTo>
                    <a:pt x="213" y="237"/>
                  </a:lnTo>
                  <a:lnTo>
                    <a:pt x="218" y="232"/>
                  </a:lnTo>
                  <a:lnTo>
                    <a:pt x="222" y="228"/>
                  </a:lnTo>
                  <a:lnTo>
                    <a:pt x="225" y="225"/>
                  </a:lnTo>
                  <a:lnTo>
                    <a:pt x="227" y="223"/>
                  </a:lnTo>
                  <a:lnTo>
                    <a:pt x="229" y="223"/>
                  </a:lnTo>
                  <a:lnTo>
                    <a:pt x="232" y="223"/>
                  </a:lnTo>
                  <a:lnTo>
                    <a:pt x="234" y="225"/>
                  </a:lnTo>
                  <a:lnTo>
                    <a:pt x="234" y="225"/>
                  </a:lnTo>
                  <a:lnTo>
                    <a:pt x="237" y="228"/>
                  </a:lnTo>
                  <a:lnTo>
                    <a:pt x="237" y="228"/>
                  </a:lnTo>
                  <a:lnTo>
                    <a:pt x="237" y="230"/>
                  </a:lnTo>
                  <a:lnTo>
                    <a:pt x="239" y="230"/>
                  </a:lnTo>
                  <a:lnTo>
                    <a:pt x="239" y="230"/>
                  </a:lnTo>
                  <a:lnTo>
                    <a:pt x="241" y="228"/>
                  </a:lnTo>
                  <a:lnTo>
                    <a:pt x="239" y="223"/>
                  </a:lnTo>
                  <a:lnTo>
                    <a:pt x="241" y="221"/>
                  </a:lnTo>
                  <a:lnTo>
                    <a:pt x="241" y="211"/>
                  </a:lnTo>
                  <a:lnTo>
                    <a:pt x="241" y="204"/>
                  </a:lnTo>
                  <a:lnTo>
                    <a:pt x="241" y="202"/>
                  </a:lnTo>
                  <a:lnTo>
                    <a:pt x="239" y="202"/>
                  </a:lnTo>
                  <a:lnTo>
                    <a:pt x="237" y="199"/>
                  </a:lnTo>
                  <a:lnTo>
                    <a:pt x="237" y="199"/>
                  </a:lnTo>
                  <a:lnTo>
                    <a:pt x="234" y="197"/>
                  </a:lnTo>
                  <a:lnTo>
                    <a:pt x="232" y="194"/>
                  </a:lnTo>
                  <a:lnTo>
                    <a:pt x="232" y="194"/>
                  </a:lnTo>
                  <a:lnTo>
                    <a:pt x="232" y="192"/>
                  </a:lnTo>
                  <a:lnTo>
                    <a:pt x="232" y="190"/>
                  </a:lnTo>
                  <a:lnTo>
                    <a:pt x="234" y="190"/>
                  </a:lnTo>
                  <a:lnTo>
                    <a:pt x="232" y="187"/>
                  </a:lnTo>
                  <a:lnTo>
                    <a:pt x="232" y="187"/>
                  </a:lnTo>
                  <a:lnTo>
                    <a:pt x="229" y="187"/>
                  </a:lnTo>
                  <a:lnTo>
                    <a:pt x="222" y="187"/>
                  </a:lnTo>
                  <a:lnTo>
                    <a:pt x="220" y="187"/>
                  </a:lnTo>
                  <a:lnTo>
                    <a:pt x="218" y="185"/>
                  </a:lnTo>
                  <a:lnTo>
                    <a:pt x="215" y="185"/>
                  </a:lnTo>
                  <a:lnTo>
                    <a:pt x="213" y="185"/>
                  </a:lnTo>
                  <a:lnTo>
                    <a:pt x="210" y="185"/>
                  </a:lnTo>
                  <a:lnTo>
                    <a:pt x="210" y="183"/>
                  </a:lnTo>
                  <a:lnTo>
                    <a:pt x="203" y="178"/>
                  </a:lnTo>
                  <a:lnTo>
                    <a:pt x="203" y="178"/>
                  </a:lnTo>
                  <a:lnTo>
                    <a:pt x="203" y="176"/>
                  </a:lnTo>
                  <a:lnTo>
                    <a:pt x="203" y="173"/>
                  </a:lnTo>
                  <a:lnTo>
                    <a:pt x="203" y="173"/>
                  </a:lnTo>
                  <a:lnTo>
                    <a:pt x="201" y="171"/>
                  </a:lnTo>
                  <a:lnTo>
                    <a:pt x="199" y="168"/>
                  </a:lnTo>
                  <a:lnTo>
                    <a:pt x="199" y="166"/>
                  </a:lnTo>
                  <a:lnTo>
                    <a:pt x="199" y="166"/>
                  </a:lnTo>
                  <a:lnTo>
                    <a:pt x="201" y="164"/>
                  </a:lnTo>
                  <a:lnTo>
                    <a:pt x="203" y="164"/>
                  </a:lnTo>
                  <a:lnTo>
                    <a:pt x="208" y="166"/>
                  </a:lnTo>
                  <a:lnTo>
                    <a:pt x="208" y="166"/>
                  </a:lnTo>
                  <a:lnTo>
                    <a:pt x="210" y="166"/>
                  </a:lnTo>
                  <a:lnTo>
                    <a:pt x="210" y="166"/>
                  </a:lnTo>
                  <a:lnTo>
                    <a:pt x="210" y="164"/>
                  </a:lnTo>
                  <a:lnTo>
                    <a:pt x="210" y="164"/>
                  </a:lnTo>
                  <a:lnTo>
                    <a:pt x="210" y="161"/>
                  </a:lnTo>
                  <a:lnTo>
                    <a:pt x="210" y="161"/>
                  </a:lnTo>
                  <a:lnTo>
                    <a:pt x="208" y="161"/>
                  </a:lnTo>
                  <a:lnTo>
                    <a:pt x="208" y="159"/>
                  </a:lnTo>
                  <a:lnTo>
                    <a:pt x="206" y="159"/>
                  </a:lnTo>
                  <a:lnTo>
                    <a:pt x="206" y="157"/>
                  </a:lnTo>
                  <a:lnTo>
                    <a:pt x="206" y="154"/>
                  </a:lnTo>
                  <a:lnTo>
                    <a:pt x="206" y="154"/>
                  </a:lnTo>
                  <a:lnTo>
                    <a:pt x="206" y="152"/>
                  </a:lnTo>
                  <a:lnTo>
                    <a:pt x="206" y="149"/>
                  </a:lnTo>
                  <a:lnTo>
                    <a:pt x="208" y="149"/>
                  </a:lnTo>
                  <a:lnTo>
                    <a:pt x="210" y="149"/>
                  </a:lnTo>
                  <a:lnTo>
                    <a:pt x="215" y="152"/>
                  </a:lnTo>
                  <a:lnTo>
                    <a:pt x="225" y="154"/>
                  </a:lnTo>
                  <a:lnTo>
                    <a:pt x="227" y="154"/>
                  </a:lnTo>
                  <a:lnTo>
                    <a:pt x="229" y="154"/>
                  </a:lnTo>
                  <a:lnTo>
                    <a:pt x="237" y="149"/>
                  </a:lnTo>
                  <a:lnTo>
                    <a:pt x="239" y="147"/>
                  </a:lnTo>
                  <a:lnTo>
                    <a:pt x="237" y="145"/>
                  </a:lnTo>
                  <a:lnTo>
                    <a:pt x="237" y="142"/>
                  </a:lnTo>
                  <a:lnTo>
                    <a:pt x="237" y="142"/>
                  </a:lnTo>
                  <a:lnTo>
                    <a:pt x="232" y="140"/>
                  </a:lnTo>
                  <a:lnTo>
                    <a:pt x="229" y="138"/>
                  </a:lnTo>
                  <a:lnTo>
                    <a:pt x="229" y="135"/>
                  </a:lnTo>
                  <a:lnTo>
                    <a:pt x="229" y="135"/>
                  </a:lnTo>
                  <a:lnTo>
                    <a:pt x="229" y="133"/>
                  </a:lnTo>
                  <a:lnTo>
                    <a:pt x="229" y="133"/>
                  </a:lnTo>
                  <a:lnTo>
                    <a:pt x="229" y="130"/>
                  </a:lnTo>
                  <a:lnTo>
                    <a:pt x="234" y="123"/>
                  </a:lnTo>
                  <a:lnTo>
                    <a:pt x="237" y="121"/>
                  </a:lnTo>
                  <a:lnTo>
                    <a:pt x="237" y="119"/>
                  </a:lnTo>
                  <a:lnTo>
                    <a:pt x="237" y="116"/>
                  </a:lnTo>
                  <a:lnTo>
                    <a:pt x="237" y="114"/>
                  </a:lnTo>
                  <a:lnTo>
                    <a:pt x="239" y="114"/>
                  </a:lnTo>
                  <a:lnTo>
                    <a:pt x="241" y="114"/>
                  </a:lnTo>
                  <a:lnTo>
                    <a:pt x="244" y="114"/>
                  </a:lnTo>
                  <a:lnTo>
                    <a:pt x="246" y="114"/>
                  </a:lnTo>
                  <a:lnTo>
                    <a:pt x="248" y="114"/>
                  </a:lnTo>
                  <a:lnTo>
                    <a:pt x="251" y="114"/>
                  </a:lnTo>
                  <a:lnTo>
                    <a:pt x="253" y="114"/>
                  </a:lnTo>
                  <a:lnTo>
                    <a:pt x="255" y="112"/>
                  </a:lnTo>
                  <a:lnTo>
                    <a:pt x="260" y="112"/>
                  </a:lnTo>
                  <a:lnTo>
                    <a:pt x="263" y="112"/>
                  </a:lnTo>
                  <a:lnTo>
                    <a:pt x="265" y="109"/>
                  </a:lnTo>
                  <a:lnTo>
                    <a:pt x="265" y="107"/>
                  </a:lnTo>
                  <a:lnTo>
                    <a:pt x="267" y="104"/>
                  </a:lnTo>
                  <a:lnTo>
                    <a:pt x="267" y="104"/>
                  </a:lnTo>
                  <a:lnTo>
                    <a:pt x="265" y="102"/>
                  </a:lnTo>
                  <a:lnTo>
                    <a:pt x="265" y="100"/>
                  </a:lnTo>
                  <a:lnTo>
                    <a:pt x="263" y="97"/>
                  </a:lnTo>
                  <a:lnTo>
                    <a:pt x="267" y="90"/>
                  </a:lnTo>
                  <a:lnTo>
                    <a:pt x="270" y="90"/>
                  </a:lnTo>
                  <a:lnTo>
                    <a:pt x="272" y="88"/>
                  </a:lnTo>
                  <a:lnTo>
                    <a:pt x="272" y="88"/>
                  </a:lnTo>
                  <a:lnTo>
                    <a:pt x="277" y="88"/>
                  </a:lnTo>
                  <a:lnTo>
                    <a:pt x="282" y="88"/>
                  </a:lnTo>
                  <a:lnTo>
                    <a:pt x="289" y="85"/>
                  </a:lnTo>
                  <a:lnTo>
                    <a:pt x="289" y="85"/>
                  </a:lnTo>
                  <a:lnTo>
                    <a:pt x="291" y="83"/>
                  </a:lnTo>
                  <a:lnTo>
                    <a:pt x="291" y="81"/>
                  </a:lnTo>
                  <a:lnTo>
                    <a:pt x="289" y="78"/>
                  </a:lnTo>
                  <a:lnTo>
                    <a:pt x="289" y="78"/>
                  </a:lnTo>
                  <a:lnTo>
                    <a:pt x="291" y="76"/>
                  </a:lnTo>
                  <a:lnTo>
                    <a:pt x="293" y="74"/>
                  </a:lnTo>
                  <a:lnTo>
                    <a:pt x="298" y="71"/>
                  </a:lnTo>
                  <a:lnTo>
                    <a:pt x="298" y="71"/>
                  </a:lnTo>
                  <a:lnTo>
                    <a:pt x="301" y="69"/>
                  </a:lnTo>
                  <a:lnTo>
                    <a:pt x="301" y="71"/>
                  </a:lnTo>
                  <a:lnTo>
                    <a:pt x="305" y="71"/>
                  </a:lnTo>
                  <a:lnTo>
                    <a:pt x="305" y="71"/>
                  </a:lnTo>
                  <a:lnTo>
                    <a:pt x="308" y="71"/>
                  </a:lnTo>
                  <a:lnTo>
                    <a:pt x="317" y="64"/>
                  </a:lnTo>
                  <a:lnTo>
                    <a:pt x="317" y="64"/>
                  </a:lnTo>
                  <a:lnTo>
                    <a:pt x="319" y="64"/>
                  </a:lnTo>
                  <a:lnTo>
                    <a:pt x="322" y="67"/>
                  </a:lnTo>
                  <a:lnTo>
                    <a:pt x="324" y="67"/>
                  </a:lnTo>
                  <a:lnTo>
                    <a:pt x="329" y="64"/>
                  </a:lnTo>
                  <a:lnTo>
                    <a:pt x="331" y="64"/>
                  </a:lnTo>
                  <a:lnTo>
                    <a:pt x="334" y="64"/>
                  </a:lnTo>
                  <a:lnTo>
                    <a:pt x="336" y="64"/>
                  </a:lnTo>
                  <a:lnTo>
                    <a:pt x="341" y="62"/>
                  </a:lnTo>
                  <a:lnTo>
                    <a:pt x="343" y="62"/>
                  </a:lnTo>
                  <a:lnTo>
                    <a:pt x="346" y="62"/>
                  </a:lnTo>
                  <a:lnTo>
                    <a:pt x="346" y="62"/>
                  </a:lnTo>
                  <a:lnTo>
                    <a:pt x="353" y="64"/>
                  </a:lnTo>
                  <a:lnTo>
                    <a:pt x="353" y="64"/>
                  </a:lnTo>
                  <a:lnTo>
                    <a:pt x="355" y="64"/>
                  </a:lnTo>
                  <a:lnTo>
                    <a:pt x="355" y="64"/>
                  </a:lnTo>
                  <a:lnTo>
                    <a:pt x="355" y="62"/>
                  </a:lnTo>
                  <a:lnTo>
                    <a:pt x="357" y="59"/>
                  </a:lnTo>
                  <a:lnTo>
                    <a:pt x="357" y="52"/>
                  </a:lnTo>
                  <a:lnTo>
                    <a:pt x="357" y="50"/>
                  </a:lnTo>
                  <a:lnTo>
                    <a:pt x="355" y="48"/>
                  </a:lnTo>
                  <a:lnTo>
                    <a:pt x="353" y="45"/>
                  </a:lnTo>
                  <a:lnTo>
                    <a:pt x="353" y="43"/>
                  </a:lnTo>
                  <a:lnTo>
                    <a:pt x="350" y="40"/>
                  </a:lnTo>
                  <a:lnTo>
                    <a:pt x="350" y="40"/>
                  </a:lnTo>
                  <a:lnTo>
                    <a:pt x="350" y="33"/>
                  </a:lnTo>
                  <a:lnTo>
                    <a:pt x="350" y="33"/>
                  </a:lnTo>
                  <a:lnTo>
                    <a:pt x="350" y="31"/>
                  </a:lnTo>
                  <a:lnTo>
                    <a:pt x="348" y="29"/>
                  </a:lnTo>
                  <a:lnTo>
                    <a:pt x="346" y="29"/>
                  </a:lnTo>
                  <a:lnTo>
                    <a:pt x="338" y="31"/>
                  </a:lnTo>
                  <a:lnTo>
                    <a:pt x="336" y="31"/>
                  </a:lnTo>
                  <a:lnTo>
                    <a:pt x="334" y="31"/>
                  </a:lnTo>
                  <a:lnTo>
                    <a:pt x="334" y="29"/>
                  </a:lnTo>
                  <a:lnTo>
                    <a:pt x="331" y="26"/>
                  </a:lnTo>
                  <a:lnTo>
                    <a:pt x="331" y="21"/>
                  </a:lnTo>
                  <a:lnTo>
                    <a:pt x="334" y="14"/>
                  </a:lnTo>
                  <a:lnTo>
                    <a:pt x="334" y="10"/>
                  </a:lnTo>
                  <a:lnTo>
                    <a:pt x="336" y="7"/>
                  </a:lnTo>
                  <a:lnTo>
                    <a:pt x="336" y="5"/>
                  </a:lnTo>
                  <a:lnTo>
                    <a:pt x="338" y="0"/>
                  </a:lnTo>
                  <a:lnTo>
                    <a:pt x="343" y="3"/>
                  </a:lnTo>
                  <a:lnTo>
                    <a:pt x="343"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6" name="Freeform 8">
              <a:extLst>
                <a:ext uri="{FF2B5EF4-FFF2-40B4-BE49-F238E27FC236}">
                  <a16:creationId xmlns:a16="http://schemas.microsoft.com/office/drawing/2014/main" id="{67DC25C4-8562-4272-A8EB-42C6A40F4222}"/>
                </a:ext>
              </a:extLst>
            </p:cNvPr>
            <p:cNvSpPr>
              <a:spLocks noEditPoints="1"/>
            </p:cNvSpPr>
            <p:nvPr/>
          </p:nvSpPr>
          <p:spPr bwMode="auto">
            <a:xfrm>
              <a:off x="3207" y="1987"/>
              <a:ext cx="460" cy="495"/>
            </a:xfrm>
            <a:custGeom>
              <a:avLst/>
              <a:gdLst>
                <a:gd name="T0" fmla="*/ 57 w 460"/>
                <a:gd name="T1" fmla="*/ 294 h 495"/>
                <a:gd name="T2" fmla="*/ 40 w 460"/>
                <a:gd name="T3" fmla="*/ 275 h 495"/>
                <a:gd name="T4" fmla="*/ 40 w 460"/>
                <a:gd name="T5" fmla="*/ 299 h 495"/>
                <a:gd name="T6" fmla="*/ 50 w 460"/>
                <a:gd name="T7" fmla="*/ 242 h 495"/>
                <a:gd name="T8" fmla="*/ 17 w 460"/>
                <a:gd name="T9" fmla="*/ 228 h 495"/>
                <a:gd name="T10" fmla="*/ 0 w 460"/>
                <a:gd name="T11" fmla="*/ 220 h 495"/>
                <a:gd name="T12" fmla="*/ 453 w 460"/>
                <a:gd name="T13" fmla="*/ 171 h 495"/>
                <a:gd name="T14" fmla="*/ 446 w 460"/>
                <a:gd name="T15" fmla="*/ 152 h 495"/>
                <a:gd name="T16" fmla="*/ 417 w 460"/>
                <a:gd name="T17" fmla="*/ 137 h 495"/>
                <a:gd name="T18" fmla="*/ 415 w 460"/>
                <a:gd name="T19" fmla="*/ 111 h 495"/>
                <a:gd name="T20" fmla="*/ 372 w 460"/>
                <a:gd name="T21" fmla="*/ 45 h 495"/>
                <a:gd name="T22" fmla="*/ 356 w 460"/>
                <a:gd name="T23" fmla="*/ 43 h 495"/>
                <a:gd name="T24" fmla="*/ 341 w 460"/>
                <a:gd name="T25" fmla="*/ 50 h 495"/>
                <a:gd name="T26" fmla="*/ 313 w 460"/>
                <a:gd name="T27" fmla="*/ 50 h 495"/>
                <a:gd name="T28" fmla="*/ 306 w 460"/>
                <a:gd name="T29" fmla="*/ 28 h 495"/>
                <a:gd name="T30" fmla="*/ 292 w 460"/>
                <a:gd name="T31" fmla="*/ 21 h 495"/>
                <a:gd name="T32" fmla="*/ 285 w 460"/>
                <a:gd name="T33" fmla="*/ 10 h 495"/>
                <a:gd name="T34" fmla="*/ 273 w 460"/>
                <a:gd name="T35" fmla="*/ 0 h 495"/>
                <a:gd name="T36" fmla="*/ 244 w 460"/>
                <a:gd name="T37" fmla="*/ 19 h 495"/>
                <a:gd name="T38" fmla="*/ 228 w 460"/>
                <a:gd name="T39" fmla="*/ 14 h 495"/>
                <a:gd name="T40" fmla="*/ 171 w 460"/>
                <a:gd name="T41" fmla="*/ 21 h 495"/>
                <a:gd name="T42" fmla="*/ 159 w 460"/>
                <a:gd name="T43" fmla="*/ 38 h 495"/>
                <a:gd name="T44" fmla="*/ 107 w 460"/>
                <a:gd name="T45" fmla="*/ 36 h 495"/>
                <a:gd name="T46" fmla="*/ 119 w 460"/>
                <a:gd name="T47" fmla="*/ 55 h 495"/>
                <a:gd name="T48" fmla="*/ 142 w 460"/>
                <a:gd name="T49" fmla="*/ 88 h 495"/>
                <a:gd name="T50" fmla="*/ 152 w 460"/>
                <a:gd name="T51" fmla="*/ 121 h 495"/>
                <a:gd name="T52" fmla="*/ 157 w 460"/>
                <a:gd name="T53" fmla="*/ 149 h 495"/>
                <a:gd name="T54" fmla="*/ 154 w 460"/>
                <a:gd name="T55" fmla="*/ 183 h 495"/>
                <a:gd name="T56" fmla="*/ 164 w 460"/>
                <a:gd name="T57" fmla="*/ 194 h 495"/>
                <a:gd name="T58" fmla="*/ 145 w 460"/>
                <a:gd name="T59" fmla="*/ 204 h 495"/>
                <a:gd name="T60" fmla="*/ 107 w 460"/>
                <a:gd name="T61" fmla="*/ 201 h 495"/>
                <a:gd name="T62" fmla="*/ 100 w 460"/>
                <a:gd name="T63" fmla="*/ 194 h 495"/>
                <a:gd name="T64" fmla="*/ 74 w 460"/>
                <a:gd name="T65" fmla="*/ 209 h 495"/>
                <a:gd name="T66" fmla="*/ 57 w 460"/>
                <a:gd name="T67" fmla="*/ 239 h 495"/>
                <a:gd name="T68" fmla="*/ 69 w 460"/>
                <a:gd name="T69" fmla="*/ 246 h 495"/>
                <a:gd name="T70" fmla="*/ 76 w 460"/>
                <a:gd name="T71" fmla="*/ 256 h 495"/>
                <a:gd name="T72" fmla="*/ 86 w 460"/>
                <a:gd name="T73" fmla="*/ 273 h 495"/>
                <a:gd name="T74" fmla="*/ 78 w 460"/>
                <a:gd name="T75" fmla="*/ 292 h 495"/>
                <a:gd name="T76" fmla="*/ 74 w 460"/>
                <a:gd name="T77" fmla="*/ 308 h 495"/>
                <a:gd name="T78" fmla="*/ 76 w 460"/>
                <a:gd name="T79" fmla="*/ 332 h 495"/>
                <a:gd name="T80" fmla="*/ 52 w 460"/>
                <a:gd name="T81" fmla="*/ 351 h 495"/>
                <a:gd name="T82" fmla="*/ 93 w 460"/>
                <a:gd name="T83" fmla="*/ 372 h 495"/>
                <a:gd name="T84" fmla="*/ 142 w 460"/>
                <a:gd name="T85" fmla="*/ 443 h 495"/>
                <a:gd name="T86" fmla="*/ 161 w 460"/>
                <a:gd name="T87" fmla="*/ 436 h 495"/>
                <a:gd name="T88" fmla="*/ 178 w 460"/>
                <a:gd name="T89" fmla="*/ 450 h 495"/>
                <a:gd name="T90" fmla="*/ 190 w 460"/>
                <a:gd name="T91" fmla="*/ 472 h 495"/>
                <a:gd name="T92" fmla="*/ 211 w 460"/>
                <a:gd name="T93" fmla="*/ 483 h 495"/>
                <a:gd name="T94" fmla="*/ 247 w 460"/>
                <a:gd name="T95" fmla="*/ 491 h 495"/>
                <a:gd name="T96" fmla="*/ 261 w 460"/>
                <a:gd name="T97" fmla="*/ 474 h 495"/>
                <a:gd name="T98" fmla="*/ 287 w 460"/>
                <a:gd name="T99" fmla="*/ 467 h 495"/>
                <a:gd name="T100" fmla="*/ 304 w 460"/>
                <a:gd name="T101" fmla="*/ 446 h 495"/>
                <a:gd name="T102" fmla="*/ 330 w 460"/>
                <a:gd name="T103" fmla="*/ 403 h 495"/>
                <a:gd name="T104" fmla="*/ 346 w 460"/>
                <a:gd name="T105" fmla="*/ 377 h 495"/>
                <a:gd name="T106" fmla="*/ 360 w 460"/>
                <a:gd name="T107" fmla="*/ 355 h 495"/>
                <a:gd name="T108" fmla="*/ 384 w 460"/>
                <a:gd name="T109" fmla="*/ 329 h 495"/>
                <a:gd name="T110" fmla="*/ 396 w 460"/>
                <a:gd name="T111" fmla="*/ 308 h 495"/>
                <a:gd name="T112" fmla="*/ 410 w 460"/>
                <a:gd name="T113" fmla="*/ 296 h 495"/>
                <a:gd name="T114" fmla="*/ 403 w 460"/>
                <a:gd name="T115" fmla="*/ 277 h 495"/>
                <a:gd name="T116" fmla="*/ 394 w 460"/>
                <a:gd name="T117" fmla="*/ 249 h 495"/>
                <a:gd name="T118" fmla="*/ 396 w 460"/>
                <a:gd name="T119" fmla="*/ 225 h 495"/>
                <a:gd name="T120" fmla="*/ 427 w 460"/>
                <a:gd name="T121" fmla="*/ 213 h 495"/>
                <a:gd name="T122" fmla="*/ 439 w 460"/>
                <a:gd name="T123" fmla="*/ 194 h 495"/>
                <a:gd name="T124" fmla="*/ 458 w 460"/>
                <a:gd name="T125" fmla="*/ 1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 h="495">
                  <a:moveTo>
                    <a:pt x="55" y="325"/>
                  </a:moveTo>
                  <a:lnTo>
                    <a:pt x="59" y="325"/>
                  </a:lnTo>
                  <a:lnTo>
                    <a:pt x="62" y="322"/>
                  </a:lnTo>
                  <a:lnTo>
                    <a:pt x="62" y="315"/>
                  </a:lnTo>
                  <a:lnTo>
                    <a:pt x="64" y="306"/>
                  </a:lnTo>
                  <a:lnTo>
                    <a:pt x="64" y="303"/>
                  </a:lnTo>
                  <a:lnTo>
                    <a:pt x="62" y="301"/>
                  </a:lnTo>
                  <a:lnTo>
                    <a:pt x="57" y="299"/>
                  </a:lnTo>
                  <a:lnTo>
                    <a:pt x="55" y="296"/>
                  </a:lnTo>
                  <a:lnTo>
                    <a:pt x="57" y="294"/>
                  </a:lnTo>
                  <a:lnTo>
                    <a:pt x="57" y="292"/>
                  </a:lnTo>
                  <a:lnTo>
                    <a:pt x="55" y="292"/>
                  </a:lnTo>
                  <a:lnTo>
                    <a:pt x="55" y="289"/>
                  </a:lnTo>
                  <a:lnTo>
                    <a:pt x="55" y="287"/>
                  </a:lnTo>
                  <a:lnTo>
                    <a:pt x="55" y="282"/>
                  </a:lnTo>
                  <a:lnTo>
                    <a:pt x="52" y="280"/>
                  </a:lnTo>
                  <a:lnTo>
                    <a:pt x="50" y="280"/>
                  </a:lnTo>
                  <a:lnTo>
                    <a:pt x="48" y="282"/>
                  </a:lnTo>
                  <a:lnTo>
                    <a:pt x="45" y="280"/>
                  </a:lnTo>
                  <a:lnTo>
                    <a:pt x="40" y="275"/>
                  </a:lnTo>
                  <a:lnTo>
                    <a:pt x="36" y="273"/>
                  </a:lnTo>
                  <a:lnTo>
                    <a:pt x="31" y="268"/>
                  </a:lnTo>
                  <a:lnTo>
                    <a:pt x="26" y="268"/>
                  </a:lnTo>
                  <a:lnTo>
                    <a:pt x="29" y="277"/>
                  </a:lnTo>
                  <a:lnTo>
                    <a:pt x="31" y="282"/>
                  </a:lnTo>
                  <a:lnTo>
                    <a:pt x="31" y="284"/>
                  </a:lnTo>
                  <a:lnTo>
                    <a:pt x="31" y="287"/>
                  </a:lnTo>
                  <a:lnTo>
                    <a:pt x="33" y="292"/>
                  </a:lnTo>
                  <a:lnTo>
                    <a:pt x="36" y="296"/>
                  </a:lnTo>
                  <a:lnTo>
                    <a:pt x="40" y="299"/>
                  </a:lnTo>
                  <a:lnTo>
                    <a:pt x="50" y="308"/>
                  </a:lnTo>
                  <a:lnTo>
                    <a:pt x="52" y="313"/>
                  </a:lnTo>
                  <a:lnTo>
                    <a:pt x="52" y="315"/>
                  </a:lnTo>
                  <a:lnTo>
                    <a:pt x="55" y="325"/>
                  </a:lnTo>
                  <a:close/>
                  <a:moveTo>
                    <a:pt x="45" y="242"/>
                  </a:moveTo>
                  <a:lnTo>
                    <a:pt x="45" y="242"/>
                  </a:lnTo>
                  <a:lnTo>
                    <a:pt x="45" y="244"/>
                  </a:lnTo>
                  <a:lnTo>
                    <a:pt x="48" y="242"/>
                  </a:lnTo>
                  <a:lnTo>
                    <a:pt x="50" y="242"/>
                  </a:lnTo>
                  <a:lnTo>
                    <a:pt x="50" y="242"/>
                  </a:lnTo>
                  <a:lnTo>
                    <a:pt x="50" y="237"/>
                  </a:lnTo>
                  <a:lnTo>
                    <a:pt x="45" y="235"/>
                  </a:lnTo>
                  <a:lnTo>
                    <a:pt x="43" y="230"/>
                  </a:lnTo>
                  <a:lnTo>
                    <a:pt x="24" y="228"/>
                  </a:lnTo>
                  <a:lnTo>
                    <a:pt x="22" y="228"/>
                  </a:lnTo>
                  <a:lnTo>
                    <a:pt x="22" y="225"/>
                  </a:lnTo>
                  <a:lnTo>
                    <a:pt x="24" y="225"/>
                  </a:lnTo>
                  <a:lnTo>
                    <a:pt x="24" y="223"/>
                  </a:lnTo>
                  <a:lnTo>
                    <a:pt x="22" y="225"/>
                  </a:lnTo>
                  <a:lnTo>
                    <a:pt x="17" y="228"/>
                  </a:lnTo>
                  <a:lnTo>
                    <a:pt x="12" y="228"/>
                  </a:lnTo>
                  <a:lnTo>
                    <a:pt x="7" y="223"/>
                  </a:lnTo>
                  <a:lnTo>
                    <a:pt x="10" y="223"/>
                  </a:lnTo>
                  <a:lnTo>
                    <a:pt x="14" y="223"/>
                  </a:lnTo>
                  <a:lnTo>
                    <a:pt x="14" y="223"/>
                  </a:lnTo>
                  <a:lnTo>
                    <a:pt x="14" y="220"/>
                  </a:lnTo>
                  <a:lnTo>
                    <a:pt x="14" y="220"/>
                  </a:lnTo>
                  <a:lnTo>
                    <a:pt x="12" y="218"/>
                  </a:lnTo>
                  <a:lnTo>
                    <a:pt x="10" y="218"/>
                  </a:lnTo>
                  <a:lnTo>
                    <a:pt x="0" y="220"/>
                  </a:lnTo>
                  <a:lnTo>
                    <a:pt x="0" y="223"/>
                  </a:lnTo>
                  <a:lnTo>
                    <a:pt x="3" y="223"/>
                  </a:lnTo>
                  <a:lnTo>
                    <a:pt x="10" y="230"/>
                  </a:lnTo>
                  <a:lnTo>
                    <a:pt x="12" y="232"/>
                  </a:lnTo>
                  <a:lnTo>
                    <a:pt x="22" y="230"/>
                  </a:lnTo>
                  <a:lnTo>
                    <a:pt x="38" y="239"/>
                  </a:lnTo>
                  <a:lnTo>
                    <a:pt x="45" y="242"/>
                  </a:lnTo>
                  <a:close/>
                  <a:moveTo>
                    <a:pt x="458" y="175"/>
                  </a:moveTo>
                  <a:lnTo>
                    <a:pt x="455" y="173"/>
                  </a:lnTo>
                  <a:lnTo>
                    <a:pt x="453" y="171"/>
                  </a:lnTo>
                  <a:lnTo>
                    <a:pt x="453" y="168"/>
                  </a:lnTo>
                  <a:lnTo>
                    <a:pt x="450" y="166"/>
                  </a:lnTo>
                  <a:lnTo>
                    <a:pt x="453" y="161"/>
                  </a:lnTo>
                  <a:lnTo>
                    <a:pt x="453" y="161"/>
                  </a:lnTo>
                  <a:lnTo>
                    <a:pt x="453" y="159"/>
                  </a:lnTo>
                  <a:lnTo>
                    <a:pt x="453" y="156"/>
                  </a:lnTo>
                  <a:lnTo>
                    <a:pt x="450" y="156"/>
                  </a:lnTo>
                  <a:lnTo>
                    <a:pt x="450" y="154"/>
                  </a:lnTo>
                  <a:lnTo>
                    <a:pt x="448" y="154"/>
                  </a:lnTo>
                  <a:lnTo>
                    <a:pt x="446" y="152"/>
                  </a:lnTo>
                  <a:lnTo>
                    <a:pt x="446" y="152"/>
                  </a:lnTo>
                  <a:lnTo>
                    <a:pt x="434" y="152"/>
                  </a:lnTo>
                  <a:lnTo>
                    <a:pt x="432" y="152"/>
                  </a:lnTo>
                  <a:lnTo>
                    <a:pt x="432" y="149"/>
                  </a:lnTo>
                  <a:lnTo>
                    <a:pt x="432" y="145"/>
                  </a:lnTo>
                  <a:lnTo>
                    <a:pt x="432" y="145"/>
                  </a:lnTo>
                  <a:lnTo>
                    <a:pt x="429" y="145"/>
                  </a:lnTo>
                  <a:lnTo>
                    <a:pt x="427" y="142"/>
                  </a:lnTo>
                  <a:lnTo>
                    <a:pt x="422" y="140"/>
                  </a:lnTo>
                  <a:lnTo>
                    <a:pt x="417" y="137"/>
                  </a:lnTo>
                  <a:lnTo>
                    <a:pt x="415" y="135"/>
                  </a:lnTo>
                  <a:lnTo>
                    <a:pt x="415" y="133"/>
                  </a:lnTo>
                  <a:lnTo>
                    <a:pt x="413" y="128"/>
                  </a:lnTo>
                  <a:lnTo>
                    <a:pt x="413" y="126"/>
                  </a:lnTo>
                  <a:lnTo>
                    <a:pt x="413" y="121"/>
                  </a:lnTo>
                  <a:lnTo>
                    <a:pt x="413" y="119"/>
                  </a:lnTo>
                  <a:lnTo>
                    <a:pt x="413" y="116"/>
                  </a:lnTo>
                  <a:lnTo>
                    <a:pt x="413" y="116"/>
                  </a:lnTo>
                  <a:lnTo>
                    <a:pt x="415" y="114"/>
                  </a:lnTo>
                  <a:lnTo>
                    <a:pt x="415" y="111"/>
                  </a:lnTo>
                  <a:lnTo>
                    <a:pt x="413" y="109"/>
                  </a:lnTo>
                  <a:lnTo>
                    <a:pt x="413" y="104"/>
                  </a:lnTo>
                  <a:lnTo>
                    <a:pt x="410" y="102"/>
                  </a:lnTo>
                  <a:lnTo>
                    <a:pt x="408" y="97"/>
                  </a:lnTo>
                  <a:lnTo>
                    <a:pt x="401" y="92"/>
                  </a:lnTo>
                  <a:lnTo>
                    <a:pt x="379" y="62"/>
                  </a:lnTo>
                  <a:lnTo>
                    <a:pt x="377" y="52"/>
                  </a:lnTo>
                  <a:lnTo>
                    <a:pt x="375" y="50"/>
                  </a:lnTo>
                  <a:lnTo>
                    <a:pt x="372" y="47"/>
                  </a:lnTo>
                  <a:lnTo>
                    <a:pt x="372" y="45"/>
                  </a:lnTo>
                  <a:lnTo>
                    <a:pt x="368" y="45"/>
                  </a:lnTo>
                  <a:lnTo>
                    <a:pt x="358" y="38"/>
                  </a:lnTo>
                  <a:lnTo>
                    <a:pt x="356" y="38"/>
                  </a:lnTo>
                  <a:lnTo>
                    <a:pt x="356" y="38"/>
                  </a:lnTo>
                  <a:lnTo>
                    <a:pt x="356" y="38"/>
                  </a:lnTo>
                  <a:lnTo>
                    <a:pt x="356" y="38"/>
                  </a:lnTo>
                  <a:lnTo>
                    <a:pt x="356" y="40"/>
                  </a:lnTo>
                  <a:lnTo>
                    <a:pt x="356" y="43"/>
                  </a:lnTo>
                  <a:lnTo>
                    <a:pt x="356" y="43"/>
                  </a:lnTo>
                  <a:lnTo>
                    <a:pt x="356" y="43"/>
                  </a:lnTo>
                  <a:lnTo>
                    <a:pt x="358" y="43"/>
                  </a:lnTo>
                  <a:lnTo>
                    <a:pt x="358" y="45"/>
                  </a:lnTo>
                  <a:lnTo>
                    <a:pt x="358" y="45"/>
                  </a:lnTo>
                  <a:lnTo>
                    <a:pt x="358" y="45"/>
                  </a:lnTo>
                  <a:lnTo>
                    <a:pt x="358" y="47"/>
                  </a:lnTo>
                  <a:lnTo>
                    <a:pt x="358" y="47"/>
                  </a:lnTo>
                  <a:lnTo>
                    <a:pt x="358" y="50"/>
                  </a:lnTo>
                  <a:lnTo>
                    <a:pt x="356" y="50"/>
                  </a:lnTo>
                  <a:lnTo>
                    <a:pt x="356" y="50"/>
                  </a:lnTo>
                  <a:lnTo>
                    <a:pt x="341" y="50"/>
                  </a:lnTo>
                  <a:lnTo>
                    <a:pt x="339" y="52"/>
                  </a:lnTo>
                  <a:lnTo>
                    <a:pt x="337" y="52"/>
                  </a:lnTo>
                  <a:lnTo>
                    <a:pt x="337" y="52"/>
                  </a:lnTo>
                  <a:lnTo>
                    <a:pt x="334" y="55"/>
                  </a:lnTo>
                  <a:lnTo>
                    <a:pt x="334" y="55"/>
                  </a:lnTo>
                  <a:lnTo>
                    <a:pt x="325" y="52"/>
                  </a:lnTo>
                  <a:lnTo>
                    <a:pt x="318" y="55"/>
                  </a:lnTo>
                  <a:lnTo>
                    <a:pt x="315" y="55"/>
                  </a:lnTo>
                  <a:lnTo>
                    <a:pt x="313" y="52"/>
                  </a:lnTo>
                  <a:lnTo>
                    <a:pt x="313" y="50"/>
                  </a:lnTo>
                  <a:lnTo>
                    <a:pt x="311" y="47"/>
                  </a:lnTo>
                  <a:lnTo>
                    <a:pt x="311" y="47"/>
                  </a:lnTo>
                  <a:lnTo>
                    <a:pt x="311" y="43"/>
                  </a:lnTo>
                  <a:lnTo>
                    <a:pt x="311" y="38"/>
                  </a:lnTo>
                  <a:lnTo>
                    <a:pt x="313" y="33"/>
                  </a:lnTo>
                  <a:lnTo>
                    <a:pt x="313" y="31"/>
                  </a:lnTo>
                  <a:lnTo>
                    <a:pt x="313" y="28"/>
                  </a:lnTo>
                  <a:lnTo>
                    <a:pt x="313" y="28"/>
                  </a:lnTo>
                  <a:lnTo>
                    <a:pt x="311" y="28"/>
                  </a:lnTo>
                  <a:lnTo>
                    <a:pt x="306" y="28"/>
                  </a:lnTo>
                  <a:lnTo>
                    <a:pt x="306" y="26"/>
                  </a:lnTo>
                  <a:lnTo>
                    <a:pt x="306" y="24"/>
                  </a:lnTo>
                  <a:lnTo>
                    <a:pt x="304" y="24"/>
                  </a:lnTo>
                  <a:lnTo>
                    <a:pt x="301" y="24"/>
                  </a:lnTo>
                  <a:lnTo>
                    <a:pt x="299" y="24"/>
                  </a:lnTo>
                  <a:lnTo>
                    <a:pt x="296" y="24"/>
                  </a:lnTo>
                  <a:lnTo>
                    <a:pt x="294" y="24"/>
                  </a:lnTo>
                  <a:lnTo>
                    <a:pt x="292" y="24"/>
                  </a:lnTo>
                  <a:lnTo>
                    <a:pt x="292" y="21"/>
                  </a:lnTo>
                  <a:lnTo>
                    <a:pt x="292" y="21"/>
                  </a:lnTo>
                  <a:lnTo>
                    <a:pt x="294" y="19"/>
                  </a:lnTo>
                  <a:lnTo>
                    <a:pt x="294" y="17"/>
                  </a:lnTo>
                  <a:lnTo>
                    <a:pt x="294" y="14"/>
                  </a:lnTo>
                  <a:lnTo>
                    <a:pt x="292" y="14"/>
                  </a:lnTo>
                  <a:lnTo>
                    <a:pt x="292" y="12"/>
                  </a:lnTo>
                  <a:lnTo>
                    <a:pt x="287" y="14"/>
                  </a:lnTo>
                  <a:lnTo>
                    <a:pt x="285" y="14"/>
                  </a:lnTo>
                  <a:lnTo>
                    <a:pt x="285" y="14"/>
                  </a:lnTo>
                  <a:lnTo>
                    <a:pt x="285" y="12"/>
                  </a:lnTo>
                  <a:lnTo>
                    <a:pt x="285" y="10"/>
                  </a:lnTo>
                  <a:lnTo>
                    <a:pt x="285" y="10"/>
                  </a:lnTo>
                  <a:lnTo>
                    <a:pt x="282" y="7"/>
                  </a:lnTo>
                  <a:lnTo>
                    <a:pt x="282" y="7"/>
                  </a:lnTo>
                  <a:lnTo>
                    <a:pt x="280" y="10"/>
                  </a:lnTo>
                  <a:lnTo>
                    <a:pt x="277" y="10"/>
                  </a:lnTo>
                  <a:lnTo>
                    <a:pt x="275" y="10"/>
                  </a:lnTo>
                  <a:lnTo>
                    <a:pt x="275" y="7"/>
                  </a:lnTo>
                  <a:lnTo>
                    <a:pt x="275" y="5"/>
                  </a:lnTo>
                  <a:lnTo>
                    <a:pt x="273" y="5"/>
                  </a:lnTo>
                  <a:lnTo>
                    <a:pt x="273" y="0"/>
                  </a:lnTo>
                  <a:lnTo>
                    <a:pt x="263" y="0"/>
                  </a:lnTo>
                  <a:lnTo>
                    <a:pt x="261" y="0"/>
                  </a:lnTo>
                  <a:lnTo>
                    <a:pt x="254" y="7"/>
                  </a:lnTo>
                  <a:lnTo>
                    <a:pt x="254" y="10"/>
                  </a:lnTo>
                  <a:lnTo>
                    <a:pt x="254" y="10"/>
                  </a:lnTo>
                  <a:lnTo>
                    <a:pt x="254" y="12"/>
                  </a:lnTo>
                  <a:lnTo>
                    <a:pt x="251" y="14"/>
                  </a:lnTo>
                  <a:lnTo>
                    <a:pt x="249" y="17"/>
                  </a:lnTo>
                  <a:lnTo>
                    <a:pt x="244" y="17"/>
                  </a:lnTo>
                  <a:lnTo>
                    <a:pt x="244" y="19"/>
                  </a:lnTo>
                  <a:lnTo>
                    <a:pt x="242" y="21"/>
                  </a:lnTo>
                  <a:lnTo>
                    <a:pt x="242" y="24"/>
                  </a:lnTo>
                  <a:lnTo>
                    <a:pt x="237" y="24"/>
                  </a:lnTo>
                  <a:lnTo>
                    <a:pt x="235" y="21"/>
                  </a:lnTo>
                  <a:lnTo>
                    <a:pt x="235" y="21"/>
                  </a:lnTo>
                  <a:lnTo>
                    <a:pt x="235" y="19"/>
                  </a:lnTo>
                  <a:lnTo>
                    <a:pt x="235" y="17"/>
                  </a:lnTo>
                  <a:lnTo>
                    <a:pt x="232" y="14"/>
                  </a:lnTo>
                  <a:lnTo>
                    <a:pt x="230" y="14"/>
                  </a:lnTo>
                  <a:lnTo>
                    <a:pt x="228" y="14"/>
                  </a:lnTo>
                  <a:lnTo>
                    <a:pt x="225" y="14"/>
                  </a:lnTo>
                  <a:lnTo>
                    <a:pt x="216" y="14"/>
                  </a:lnTo>
                  <a:lnTo>
                    <a:pt x="197" y="17"/>
                  </a:lnTo>
                  <a:lnTo>
                    <a:pt x="192" y="19"/>
                  </a:lnTo>
                  <a:lnTo>
                    <a:pt x="183" y="21"/>
                  </a:lnTo>
                  <a:lnTo>
                    <a:pt x="180" y="21"/>
                  </a:lnTo>
                  <a:lnTo>
                    <a:pt x="178" y="19"/>
                  </a:lnTo>
                  <a:lnTo>
                    <a:pt x="176" y="19"/>
                  </a:lnTo>
                  <a:lnTo>
                    <a:pt x="173" y="19"/>
                  </a:lnTo>
                  <a:lnTo>
                    <a:pt x="171" y="21"/>
                  </a:lnTo>
                  <a:lnTo>
                    <a:pt x="168" y="21"/>
                  </a:lnTo>
                  <a:lnTo>
                    <a:pt x="168" y="24"/>
                  </a:lnTo>
                  <a:lnTo>
                    <a:pt x="166" y="26"/>
                  </a:lnTo>
                  <a:lnTo>
                    <a:pt x="168" y="26"/>
                  </a:lnTo>
                  <a:lnTo>
                    <a:pt x="168" y="28"/>
                  </a:lnTo>
                  <a:lnTo>
                    <a:pt x="168" y="31"/>
                  </a:lnTo>
                  <a:lnTo>
                    <a:pt x="168" y="33"/>
                  </a:lnTo>
                  <a:lnTo>
                    <a:pt x="161" y="36"/>
                  </a:lnTo>
                  <a:lnTo>
                    <a:pt x="159" y="38"/>
                  </a:lnTo>
                  <a:lnTo>
                    <a:pt x="159" y="38"/>
                  </a:lnTo>
                  <a:lnTo>
                    <a:pt x="154" y="40"/>
                  </a:lnTo>
                  <a:lnTo>
                    <a:pt x="145" y="40"/>
                  </a:lnTo>
                  <a:lnTo>
                    <a:pt x="135" y="40"/>
                  </a:lnTo>
                  <a:lnTo>
                    <a:pt x="131" y="40"/>
                  </a:lnTo>
                  <a:lnTo>
                    <a:pt x="121" y="40"/>
                  </a:lnTo>
                  <a:lnTo>
                    <a:pt x="119" y="40"/>
                  </a:lnTo>
                  <a:lnTo>
                    <a:pt x="116" y="40"/>
                  </a:lnTo>
                  <a:lnTo>
                    <a:pt x="114" y="40"/>
                  </a:lnTo>
                  <a:lnTo>
                    <a:pt x="109" y="36"/>
                  </a:lnTo>
                  <a:lnTo>
                    <a:pt x="107" y="36"/>
                  </a:lnTo>
                  <a:lnTo>
                    <a:pt x="104" y="33"/>
                  </a:lnTo>
                  <a:lnTo>
                    <a:pt x="102" y="36"/>
                  </a:lnTo>
                  <a:lnTo>
                    <a:pt x="102" y="36"/>
                  </a:lnTo>
                  <a:lnTo>
                    <a:pt x="102" y="38"/>
                  </a:lnTo>
                  <a:lnTo>
                    <a:pt x="102" y="38"/>
                  </a:lnTo>
                  <a:lnTo>
                    <a:pt x="109" y="43"/>
                  </a:lnTo>
                  <a:lnTo>
                    <a:pt x="112" y="45"/>
                  </a:lnTo>
                  <a:lnTo>
                    <a:pt x="114" y="50"/>
                  </a:lnTo>
                  <a:lnTo>
                    <a:pt x="114" y="52"/>
                  </a:lnTo>
                  <a:lnTo>
                    <a:pt x="119" y="55"/>
                  </a:lnTo>
                  <a:lnTo>
                    <a:pt x="121" y="59"/>
                  </a:lnTo>
                  <a:lnTo>
                    <a:pt x="121" y="59"/>
                  </a:lnTo>
                  <a:lnTo>
                    <a:pt x="121" y="66"/>
                  </a:lnTo>
                  <a:lnTo>
                    <a:pt x="123" y="69"/>
                  </a:lnTo>
                  <a:lnTo>
                    <a:pt x="126" y="71"/>
                  </a:lnTo>
                  <a:lnTo>
                    <a:pt x="126" y="74"/>
                  </a:lnTo>
                  <a:lnTo>
                    <a:pt x="135" y="81"/>
                  </a:lnTo>
                  <a:lnTo>
                    <a:pt x="140" y="83"/>
                  </a:lnTo>
                  <a:lnTo>
                    <a:pt x="140" y="85"/>
                  </a:lnTo>
                  <a:lnTo>
                    <a:pt x="142" y="88"/>
                  </a:lnTo>
                  <a:lnTo>
                    <a:pt x="142" y="88"/>
                  </a:lnTo>
                  <a:lnTo>
                    <a:pt x="140" y="90"/>
                  </a:lnTo>
                  <a:lnTo>
                    <a:pt x="140" y="92"/>
                  </a:lnTo>
                  <a:lnTo>
                    <a:pt x="140" y="95"/>
                  </a:lnTo>
                  <a:lnTo>
                    <a:pt x="140" y="100"/>
                  </a:lnTo>
                  <a:lnTo>
                    <a:pt x="145" y="107"/>
                  </a:lnTo>
                  <a:lnTo>
                    <a:pt x="149" y="116"/>
                  </a:lnTo>
                  <a:lnTo>
                    <a:pt x="149" y="119"/>
                  </a:lnTo>
                  <a:lnTo>
                    <a:pt x="152" y="121"/>
                  </a:lnTo>
                  <a:lnTo>
                    <a:pt x="152" y="121"/>
                  </a:lnTo>
                  <a:lnTo>
                    <a:pt x="152" y="123"/>
                  </a:lnTo>
                  <a:lnTo>
                    <a:pt x="152" y="126"/>
                  </a:lnTo>
                  <a:lnTo>
                    <a:pt x="152" y="128"/>
                  </a:lnTo>
                  <a:lnTo>
                    <a:pt x="154" y="130"/>
                  </a:lnTo>
                  <a:lnTo>
                    <a:pt x="154" y="133"/>
                  </a:lnTo>
                  <a:lnTo>
                    <a:pt x="157" y="135"/>
                  </a:lnTo>
                  <a:lnTo>
                    <a:pt x="157" y="140"/>
                  </a:lnTo>
                  <a:lnTo>
                    <a:pt x="157" y="147"/>
                  </a:lnTo>
                  <a:lnTo>
                    <a:pt x="157" y="149"/>
                  </a:lnTo>
                  <a:lnTo>
                    <a:pt x="157" y="149"/>
                  </a:lnTo>
                  <a:lnTo>
                    <a:pt x="157" y="152"/>
                  </a:lnTo>
                  <a:lnTo>
                    <a:pt x="154" y="152"/>
                  </a:lnTo>
                  <a:lnTo>
                    <a:pt x="154" y="154"/>
                  </a:lnTo>
                  <a:lnTo>
                    <a:pt x="154" y="156"/>
                  </a:lnTo>
                  <a:lnTo>
                    <a:pt x="157" y="171"/>
                  </a:lnTo>
                  <a:lnTo>
                    <a:pt x="157" y="171"/>
                  </a:lnTo>
                  <a:lnTo>
                    <a:pt x="157" y="173"/>
                  </a:lnTo>
                  <a:lnTo>
                    <a:pt x="154" y="175"/>
                  </a:lnTo>
                  <a:lnTo>
                    <a:pt x="154" y="178"/>
                  </a:lnTo>
                  <a:lnTo>
                    <a:pt x="154" y="183"/>
                  </a:lnTo>
                  <a:lnTo>
                    <a:pt x="157" y="183"/>
                  </a:lnTo>
                  <a:lnTo>
                    <a:pt x="157" y="183"/>
                  </a:lnTo>
                  <a:lnTo>
                    <a:pt x="159" y="183"/>
                  </a:lnTo>
                  <a:lnTo>
                    <a:pt x="159" y="183"/>
                  </a:lnTo>
                  <a:lnTo>
                    <a:pt x="166" y="187"/>
                  </a:lnTo>
                  <a:lnTo>
                    <a:pt x="166" y="190"/>
                  </a:lnTo>
                  <a:lnTo>
                    <a:pt x="168" y="192"/>
                  </a:lnTo>
                  <a:lnTo>
                    <a:pt x="166" y="194"/>
                  </a:lnTo>
                  <a:lnTo>
                    <a:pt x="166" y="194"/>
                  </a:lnTo>
                  <a:lnTo>
                    <a:pt x="164" y="194"/>
                  </a:lnTo>
                  <a:lnTo>
                    <a:pt x="164" y="194"/>
                  </a:lnTo>
                  <a:lnTo>
                    <a:pt x="164" y="194"/>
                  </a:lnTo>
                  <a:lnTo>
                    <a:pt x="161" y="194"/>
                  </a:lnTo>
                  <a:lnTo>
                    <a:pt x="159" y="194"/>
                  </a:lnTo>
                  <a:lnTo>
                    <a:pt x="159" y="197"/>
                  </a:lnTo>
                  <a:lnTo>
                    <a:pt x="154" y="201"/>
                  </a:lnTo>
                  <a:lnTo>
                    <a:pt x="152" y="201"/>
                  </a:lnTo>
                  <a:lnTo>
                    <a:pt x="152" y="201"/>
                  </a:lnTo>
                  <a:lnTo>
                    <a:pt x="145" y="201"/>
                  </a:lnTo>
                  <a:lnTo>
                    <a:pt x="145" y="204"/>
                  </a:lnTo>
                  <a:lnTo>
                    <a:pt x="140" y="206"/>
                  </a:lnTo>
                  <a:lnTo>
                    <a:pt x="138" y="206"/>
                  </a:lnTo>
                  <a:lnTo>
                    <a:pt x="135" y="209"/>
                  </a:lnTo>
                  <a:lnTo>
                    <a:pt x="133" y="209"/>
                  </a:lnTo>
                  <a:lnTo>
                    <a:pt x="123" y="201"/>
                  </a:lnTo>
                  <a:lnTo>
                    <a:pt x="119" y="199"/>
                  </a:lnTo>
                  <a:lnTo>
                    <a:pt x="116" y="201"/>
                  </a:lnTo>
                  <a:lnTo>
                    <a:pt x="114" y="201"/>
                  </a:lnTo>
                  <a:lnTo>
                    <a:pt x="112" y="201"/>
                  </a:lnTo>
                  <a:lnTo>
                    <a:pt x="107" y="201"/>
                  </a:lnTo>
                  <a:lnTo>
                    <a:pt x="104" y="204"/>
                  </a:lnTo>
                  <a:lnTo>
                    <a:pt x="102" y="204"/>
                  </a:lnTo>
                  <a:lnTo>
                    <a:pt x="100" y="204"/>
                  </a:lnTo>
                  <a:lnTo>
                    <a:pt x="97" y="204"/>
                  </a:lnTo>
                  <a:lnTo>
                    <a:pt x="97" y="201"/>
                  </a:lnTo>
                  <a:lnTo>
                    <a:pt x="97" y="199"/>
                  </a:lnTo>
                  <a:lnTo>
                    <a:pt x="100" y="199"/>
                  </a:lnTo>
                  <a:lnTo>
                    <a:pt x="100" y="197"/>
                  </a:lnTo>
                  <a:lnTo>
                    <a:pt x="100" y="197"/>
                  </a:lnTo>
                  <a:lnTo>
                    <a:pt x="100" y="194"/>
                  </a:lnTo>
                  <a:lnTo>
                    <a:pt x="97" y="194"/>
                  </a:lnTo>
                  <a:lnTo>
                    <a:pt x="95" y="194"/>
                  </a:lnTo>
                  <a:lnTo>
                    <a:pt x="93" y="194"/>
                  </a:lnTo>
                  <a:lnTo>
                    <a:pt x="90" y="197"/>
                  </a:lnTo>
                  <a:lnTo>
                    <a:pt x="81" y="199"/>
                  </a:lnTo>
                  <a:lnTo>
                    <a:pt x="78" y="199"/>
                  </a:lnTo>
                  <a:lnTo>
                    <a:pt x="76" y="199"/>
                  </a:lnTo>
                  <a:lnTo>
                    <a:pt x="74" y="204"/>
                  </a:lnTo>
                  <a:lnTo>
                    <a:pt x="74" y="206"/>
                  </a:lnTo>
                  <a:lnTo>
                    <a:pt x="74" y="209"/>
                  </a:lnTo>
                  <a:lnTo>
                    <a:pt x="76" y="211"/>
                  </a:lnTo>
                  <a:lnTo>
                    <a:pt x="76" y="213"/>
                  </a:lnTo>
                  <a:lnTo>
                    <a:pt x="76" y="216"/>
                  </a:lnTo>
                  <a:lnTo>
                    <a:pt x="74" y="218"/>
                  </a:lnTo>
                  <a:lnTo>
                    <a:pt x="64" y="225"/>
                  </a:lnTo>
                  <a:lnTo>
                    <a:pt x="62" y="228"/>
                  </a:lnTo>
                  <a:lnTo>
                    <a:pt x="62" y="232"/>
                  </a:lnTo>
                  <a:lnTo>
                    <a:pt x="62" y="235"/>
                  </a:lnTo>
                  <a:lnTo>
                    <a:pt x="59" y="237"/>
                  </a:lnTo>
                  <a:lnTo>
                    <a:pt x="57" y="239"/>
                  </a:lnTo>
                  <a:lnTo>
                    <a:pt x="57" y="242"/>
                  </a:lnTo>
                  <a:lnTo>
                    <a:pt x="59" y="242"/>
                  </a:lnTo>
                  <a:lnTo>
                    <a:pt x="62" y="242"/>
                  </a:lnTo>
                  <a:lnTo>
                    <a:pt x="62" y="242"/>
                  </a:lnTo>
                  <a:lnTo>
                    <a:pt x="64" y="244"/>
                  </a:lnTo>
                  <a:lnTo>
                    <a:pt x="67" y="244"/>
                  </a:lnTo>
                  <a:lnTo>
                    <a:pt x="69" y="244"/>
                  </a:lnTo>
                  <a:lnTo>
                    <a:pt x="69" y="244"/>
                  </a:lnTo>
                  <a:lnTo>
                    <a:pt x="69" y="244"/>
                  </a:lnTo>
                  <a:lnTo>
                    <a:pt x="69" y="246"/>
                  </a:lnTo>
                  <a:lnTo>
                    <a:pt x="69" y="246"/>
                  </a:lnTo>
                  <a:lnTo>
                    <a:pt x="69" y="246"/>
                  </a:lnTo>
                  <a:lnTo>
                    <a:pt x="74" y="249"/>
                  </a:lnTo>
                  <a:lnTo>
                    <a:pt x="71" y="251"/>
                  </a:lnTo>
                  <a:lnTo>
                    <a:pt x="71" y="254"/>
                  </a:lnTo>
                  <a:lnTo>
                    <a:pt x="74" y="254"/>
                  </a:lnTo>
                  <a:lnTo>
                    <a:pt x="74" y="256"/>
                  </a:lnTo>
                  <a:lnTo>
                    <a:pt x="74" y="256"/>
                  </a:lnTo>
                  <a:lnTo>
                    <a:pt x="76" y="256"/>
                  </a:lnTo>
                  <a:lnTo>
                    <a:pt x="76" y="256"/>
                  </a:lnTo>
                  <a:lnTo>
                    <a:pt x="78" y="258"/>
                  </a:lnTo>
                  <a:lnTo>
                    <a:pt x="78" y="258"/>
                  </a:lnTo>
                  <a:lnTo>
                    <a:pt x="78" y="263"/>
                  </a:lnTo>
                  <a:lnTo>
                    <a:pt x="78" y="265"/>
                  </a:lnTo>
                  <a:lnTo>
                    <a:pt x="78" y="268"/>
                  </a:lnTo>
                  <a:lnTo>
                    <a:pt x="83" y="268"/>
                  </a:lnTo>
                  <a:lnTo>
                    <a:pt x="83" y="270"/>
                  </a:lnTo>
                  <a:lnTo>
                    <a:pt x="86" y="270"/>
                  </a:lnTo>
                  <a:lnTo>
                    <a:pt x="86" y="273"/>
                  </a:lnTo>
                  <a:lnTo>
                    <a:pt x="86" y="273"/>
                  </a:lnTo>
                  <a:lnTo>
                    <a:pt x="83" y="277"/>
                  </a:lnTo>
                  <a:lnTo>
                    <a:pt x="81" y="280"/>
                  </a:lnTo>
                  <a:lnTo>
                    <a:pt x="78" y="280"/>
                  </a:lnTo>
                  <a:lnTo>
                    <a:pt x="74" y="277"/>
                  </a:lnTo>
                  <a:lnTo>
                    <a:pt x="76" y="284"/>
                  </a:lnTo>
                  <a:lnTo>
                    <a:pt x="78" y="287"/>
                  </a:lnTo>
                  <a:lnTo>
                    <a:pt x="81" y="289"/>
                  </a:lnTo>
                  <a:lnTo>
                    <a:pt x="81" y="289"/>
                  </a:lnTo>
                  <a:lnTo>
                    <a:pt x="78" y="292"/>
                  </a:lnTo>
                  <a:lnTo>
                    <a:pt x="78" y="292"/>
                  </a:lnTo>
                  <a:lnTo>
                    <a:pt x="78" y="294"/>
                  </a:lnTo>
                  <a:lnTo>
                    <a:pt x="81" y="296"/>
                  </a:lnTo>
                  <a:lnTo>
                    <a:pt x="81" y="299"/>
                  </a:lnTo>
                  <a:lnTo>
                    <a:pt x="81" y="301"/>
                  </a:lnTo>
                  <a:lnTo>
                    <a:pt x="81" y="303"/>
                  </a:lnTo>
                  <a:lnTo>
                    <a:pt x="81" y="303"/>
                  </a:lnTo>
                  <a:lnTo>
                    <a:pt x="78" y="303"/>
                  </a:lnTo>
                  <a:lnTo>
                    <a:pt x="76" y="303"/>
                  </a:lnTo>
                  <a:lnTo>
                    <a:pt x="74" y="306"/>
                  </a:lnTo>
                  <a:lnTo>
                    <a:pt x="74" y="308"/>
                  </a:lnTo>
                  <a:lnTo>
                    <a:pt x="71" y="308"/>
                  </a:lnTo>
                  <a:lnTo>
                    <a:pt x="71" y="310"/>
                  </a:lnTo>
                  <a:lnTo>
                    <a:pt x="69" y="310"/>
                  </a:lnTo>
                  <a:lnTo>
                    <a:pt x="69" y="313"/>
                  </a:lnTo>
                  <a:lnTo>
                    <a:pt x="69" y="315"/>
                  </a:lnTo>
                  <a:lnTo>
                    <a:pt x="71" y="318"/>
                  </a:lnTo>
                  <a:lnTo>
                    <a:pt x="71" y="322"/>
                  </a:lnTo>
                  <a:lnTo>
                    <a:pt x="71" y="325"/>
                  </a:lnTo>
                  <a:lnTo>
                    <a:pt x="71" y="327"/>
                  </a:lnTo>
                  <a:lnTo>
                    <a:pt x="76" y="332"/>
                  </a:lnTo>
                  <a:lnTo>
                    <a:pt x="93" y="344"/>
                  </a:lnTo>
                  <a:lnTo>
                    <a:pt x="95" y="348"/>
                  </a:lnTo>
                  <a:lnTo>
                    <a:pt x="83" y="344"/>
                  </a:lnTo>
                  <a:lnTo>
                    <a:pt x="81" y="341"/>
                  </a:lnTo>
                  <a:lnTo>
                    <a:pt x="81" y="339"/>
                  </a:lnTo>
                  <a:lnTo>
                    <a:pt x="69" y="327"/>
                  </a:lnTo>
                  <a:lnTo>
                    <a:pt x="67" y="327"/>
                  </a:lnTo>
                  <a:lnTo>
                    <a:pt x="55" y="329"/>
                  </a:lnTo>
                  <a:lnTo>
                    <a:pt x="55" y="334"/>
                  </a:lnTo>
                  <a:lnTo>
                    <a:pt x="52" y="351"/>
                  </a:lnTo>
                  <a:lnTo>
                    <a:pt x="55" y="351"/>
                  </a:lnTo>
                  <a:lnTo>
                    <a:pt x="62" y="351"/>
                  </a:lnTo>
                  <a:lnTo>
                    <a:pt x="64" y="353"/>
                  </a:lnTo>
                  <a:lnTo>
                    <a:pt x="67" y="355"/>
                  </a:lnTo>
                  <a:lnTo>
                    <a:pt x="69" y="358"/>
                  </a:lnTo>
                  <a:lnTo>
                    <a:pt x="71" y="360"/>
                  </a:lnTo>
                  <a:lnTo>
                    <a:pt x="74" y="360"/>
                  </a:lnTo>
                  <a:lnTo>
                    <a:pt x="78" y="363"/>
                  </a:lnTo>
                  <a:lnTo>
                    <a:pt x="88" y="372"/>
                  </a:lnTo>
                  <a:lnTo>
                    <a:pt x="93" y="372"/>
                  </a:lnTo>
                  <a:lnTo>
                    <a:pt x="95" y="374"/>
                  </a:lnTo>
                  <a:lnTo>
                    <a:pt x="95" y="379"/>
                  </a:lnTo>
                  <a:lnTo>
                    <a:pt x="95" y="379"/>
                  </a:lnTo>
                  <a:lnTo>
                    <a:pt x="119" y="396"/>
                  </a:lnTo>
                  <a:lnTo>
                    <a:pt x="128" y="405"/>
                  </a:lnTo>
                  <a:lnTo>
                    <a:pt x="131" y="412"/>
                  </a:lnTo>
                  <a:lnTo>
                    <a:pt x="135" y="419"/>
                  </a:lnTo>
                  <a:lnTo>
                    <a:pt x="140" y="434"/>
                  </a:lnTo>
                  <a:lnTo>
                    <a:pt x="142" y="443"/>
                  </a:lnTo>
                  <a:lnTo>
                    <a:pt x="142" y="443"/>
                  </a:lnTo>
                  <a:lnTo>
                    <a:pt x="142" y="443"/>
                  </a:lnTo>
                  <a:lnTo>
                    <a:pt x="149" y="443"/>
                  </a:lnTo>
                  <a:lnTo>
                    <a:pt x="154" y="443"/>
                  </a:lnTo>
                  <a:lnTo>
                    <a:pt x="157" y="443"/>
                  </a:lnTo>
                  <a:lnTo>
                    <a:pt x="157" y="443"/>
                  </a:lnTo>
                  <a:lnTo>
                    <a:pt x="159" y="441"/>
                  </a:lnTo>
                  <a:lnTo>
                    <a:pt x="159" y="441"/>
                  </a:lnTo>
                  <a:lnTo>
                    <a:pt x="159" y="438"/>
                  </a:lnTo>
                  <a:lnTo>
                    <a:pt x="161" y="438"/>
                  </a:lnTo>
                  <a:lnTo>
                    <a:pt x="161" y="436"/>
                  </a:lnTo>
                  <a:lnTo>
                    <a:pt x="164" y="436"/>
                  </a:lnTo>
                  <a:lnTo>
                    <a:pt x="164" y="438"/>
                  </a:lnTo>
                  <a:lnTo>
                    <a:pt x="166" y="441"/>
                  </a:lnTo>
                  <a:lnTo>
                    <a:pt x="166" y="441"/>
                  </a:lnTo>
                  <a:lnTo>
                    <a:pt x="166" y="446"/>
                  </a:lnTo>
                  <a:lnTo>
                    <a:pt x="168" y="448"/>
                  </a:lnTo>
                  <a:lnTo>
                    <a:pt x="168" y="450"/>
                  </a:lnTo>
                  <a:lnTo>
                    <a:pt x="173" y="450"/>
                  </a:lnTo>
                  <a:lnTo>
                    <a:pt x="176" y="450"/>
                  </a:lnTo>
                  <a:lnTo>
                    <a:pt x="178" y="450"/>
                  </a:lnTo>
                  <a:lnTo>
                    <a:pt x="180" y="450"/>
                  </a:lnTo>
                  <a:lnTo>
                    <a:pt x="183" y="453"/>
                  </a:lnTo>
                  <a:lnTo>
                    <a:pt x="187" y="455"/>
                  </a:lnTo>
                  <a:lnTo>
                    <a:pt x="190" y="457"/>
                  </a:lnTo>
                  <a:lnTo>
                    <a:pt x="190" y="460"/>
                  </a:lnTo>
                  <a:lnTo>
                    <a:pt x="190" y="462"/>
                  </a:lnTo>
                  <a:lnTo>
                    <a:pt x="190" y="467"/>
                  </a:lnTo>
                  <a:lnTo>
                    <a:pt x="190" y="467"/>
                  </a:lnTo>
                  <a:lnTo>
                    <a:pt x="190" y="469"/>
                  </a:lnTo>
                  <a:lnTo>
                    <a:pt x="190" y="472"/>
                  </a:lnTo>
                  <a:lnTo>
                    <a:pt x="190" y="472"/>
                  </a:lnTo>
                  <a:lnTo>
                    <a:pt x="192" y="474"/>
                  </a:lnTo>
                  <a:lnTo>
                    <a:pt x="195" y="479"/>
                  </a:lnTo>
                  <a:lnTo>
                    <a:pt x="195" y="479"/>
                  </a:lnTo>
                  <a:lnTo>
                    <a:pt x="197" y="481"/>
                  </a:lnTo>
                  <a:lnTo>
                    <a:pt x="197" y="481"/>
                  </a:lnTo>
                  <a:lnTo>
                    <a:pt x="202" y="479"/>
                  </a:lnTo>
                  <a:lnTo>
                    <a:pt x="204" y="479"/>
                  </a:lnTo>
                  <a:lnTo>
                    <a:pt x="209" y="483"/>
                  </a:lnTo>
                  <a:lnTo>
                    <a:pt x="211" y="483"/>
                  </a:lnTo>
                  <a:lnTo>
                    <a:pt x="213" y="486"/>
                  </a:lnTo>
                  <a:lnTo>
                    <a:pt x="216" y="486"/>
                  </a:lnTo>
                  <a:lnTo>
                    <a:pt x="218" y="491"/>
                  </a:lnTo>
                  <a:lnTo>
                    <a:pt x="221" y="491"/>
                  </a:lnTo>
                  <a:lnTo>
                    <a:pt x="223" y="493"/>
                  </a:lnTo>
                  <a:lnTo>
                    <a:pt x="232" y="495"/>
                  </a:lnTo>
                  <a:lnTo>
                    <a:pt x="235" y="495"/>
                  </a:lnTo>
                  <a:lnTo>
                    <a:pt x="237" y="493"/>
                  </a:lnTo>
                  <a:lnTo>
                    <a:pt x="244" y="491"/>
                  </a:lnTo>
                  <a:lnTo>
                    <a:pt x="247" y="491"/>
                  </a:lnTo>
                  <a:lnTo>
                    <a:pt x="251" y="493"/>
                  </a:lnTo>
                  <a:lnTo>
                    <a:pt x="256" y="491"/>
                  </a:lnTo>
                  <a:lnTo>
                    <a:pt x="259" y="486"/>
                  </a:lnTo>
                  <a:lnTo>
                    <a:pt x="259" y="483"/>
                  </a:lnTo>
                  <a:lnTo>
                    <a:pt x="261" y="483"/>
                  </a:lnTo>
                  <a:lnTo>
                    <a:pt x="261" y="481"/>
                  </a:lnTo>
                  <a:lnTo>
                    <a:pt x="259" y="479"/>
                  </a:lnTo>
                  <a:lnTo>
                    <a:pt x="259" y="479"/>
                  </a:lnTo>
                  <a:lnTo>
                    <a:pt x="259" y="476"/>
                  </a:lnTo>
                  <a:lnTo>
                    <a:pt x="261" y="474"/>
                  </a:lnTo>
                  <a:lnTo>
                    <a:pt x="261" y="474"/>
                  </a:lnTo>
                  <a:lnTo>
                    <a:pt x="273" y="467"/>
                  </a:lnTo>
                  <a:lnTo>
                    <a:pt x="275" y="467"/>
                  </a:lnTo>
                  <a:lnTo>
                    <a:pt x="275" y="467"/>
                  </a:lnTo>
                  <a:lnTo>
                    <a:pt x="277" y="467"/>
                  </a:lnTo>
                  <a:lnTo>
                    <a:pt x="280" y="467"/>
                  </a:lnTo>
                  <a:lnTo>
                    <a:pt x="282" y="469"/>
                  </a:lnTo>
                  <a:lnTo>
                    <a:pt x="282" y="467"/>
                  </a:lnTo>
                  <a:lnTo>
                    <a:pt x="285" y="467"/>
                  </a:lnTo>
                  <a:lnTo>
                    <a:pt x="287" y="467"/>
                  </a:lnTo>
                  <a:lnTo>
                    <a:pt x="287" y="464"/>
                  </a:lnTo>
                  <a:lnTo>
                    <a:pt x="289" y="460"/>
                  </a:lnTo>
                  <a:lnTo>
                    <a:pt x="289" y="460"/>
                  </a:lnTo>
                  <a:lnTo>
                    <a:pt x="289" y="457"/>
                  </a:lnTo>
                  <a:lnTo>
                    <a:pt x="292" y="457"/>
                  </a:lnTo>
                  <a:lnTo>
                    <a:pt x="294" y="455"/>
                  </a:lnTo>
                  <a:lnTo>
                    <a:pt x="296" y="455"/>
                  </a:lnTo>
                  <a:lnTo>
                    <a:pt x="301" y="453"/>
                  </a:lnTo>
                  <a:lnTo>
                    <a:pt x="304" y="450"/>
                  </a:lnTo>
                  <a:lnTo>
                    <a:pt x="304" y="446"/>
                  </a:lnTo>
                  <a:lnTo>
                    <a:pt x="304" y="446"/>
                  </a:lnTo>
                  <a:lnTo>
                    <a:pt x="304" y="438"/>
                  </a:lnTo>
                  <a:lnTo>
                    <a:pt x="304" y="436"/>
                  </a:lnTo>
                  <a:lnTo>
                    <a:pt x="304" y="431"/>
                  </a:lnTo>
                  <a:lnTo>
                    <a:pt x="306" y="424"/>
                  </a:lnTo>
                  <a:lnTo>
                    <a:pt x="306" y="419"/>
                  </a:lnTo>
                  <a:lnTo>
                    <a:pt x="308" y="419"/>
                  </a:lnTo>
                  <a:lnTo>
                    <a:pt x="308" y="417"/>
                  </a:lnTo>
                  <a:lnTo>
                    <a:pt x="325" y="405"/>
                  </a:lnTo>
                  <a:lnTo>
                    <a:pt x="330" y="403"/>
                  </a:lnTo>
                  <a:lnTo>
                    <a:pt x="330" y="403"/>
                  </a:lnTo>
                  <a:lnTo>
                    <a:pt x="332" y="405"/>
                  </a:lnTo>
                  <a:lnTo>
                    <a:pt x="334" y="403"/>
                  </a:lnTo>
                  <a:lnTo>
                    <a:pt x="334" y="400"/>
                  </a:lnTo>
                  <a:lnTo>
                    <a:pt x="339" y="391"/>
                  </a:lnTo>
                  <a:lnTo>
                    <a:pt x="344" y="386"/>
                  </a:lnTo>
                  <a:lnTo>
                    <a:pt x="346" y="384"/>
                  </a:lnTo>
                  <a:lnTo>
                    <a:pt x="346" y="382"/>
                  </a:lnTo>
                  <a:lnTo>
                    <a:pt x="346" y="379"/>
                  </a:lnTo>
                  <a:lnTo>
                    <a:pt x="346" y="377"/>
                  </a:lnTo>
                  <a:lnTo>
                    <a:pt x="346" y="372"/>
                  </a:lnTo>
                  <a:lnTo>
                    <a:pt x="346" y="370"/>
                  </a:lnTo>
                  <a:lnTo>
                    <a:pt x="346" y="367"/>
                  </a:lnTo>
                  <a:lnTo>
                    <a:pt x="349" y="367"/>
                  </a:lnTo>
                  <a:lnTo>
                    <a:pt x="351" y="367"/>
                  </a:lnTo>
                  <a:lnTo>
                    <a:pt x="351" y="367"/>
                  </a:lnTo>
                  <a:lnTo>
                    <a:pt x="353" y="367"/>
                  </a:lnTo>
                  <a:lnTo>
                    <a:pt x="356" y="365"/>
                  </a:lnTo>
                  <a:lnTo>
                    <a:pt x="358" y="360"/>
                  </a:lnTo>
                  <a:lnTo>
                    <a:pt x="360" y="355"/>
                  </a:lnTo>
                  <a:lnTo>
                    <a:pt x="368" y="351"/>
                  </a:lnTo>
                  <a:lnTo>
                    <a:pt x="370" y="341"/>
                  </a:lnTo>
                  <a:lnTo>
                    <a:pt x="372" y="339"/>
                  </a:lnTo>
                  <a:lnTo>
                    <a:pt x="375" y="337"/>
                  </a:lnTo>
                  <a:lnTo>
                    <a:pt x="377" y="334"/>
                  </a:lnTo>
                  <a:lnTo>
                    <a:pt x="379" y="332"/>
                  </a:lnTo>
                  <a:lnTo>
                    <a:pt x="379" y="329"/>
                  </a:lnTo>
                  <a:lnTo>
                    <a:pt x="382" y="329"/>
                  </a:lnTo>
                  <a:lnTo>
                    <a:pt x="382" y="327"/>
                  </a:lnTo>
                  <a:lnTo>
                    <a:pt x="384" y="329"/>
                  </a:lnTo>
                  <a:lnTo>
                    <a:pt x="387" y="329"/>
                  </a:lnTo>
                  <a:lnTo>
                    <a:pt x="391" y="329"/>
                  </a:lnTo>
                  <a:lnTo>
                    <a:pt x="391" y="329"/>
                  </a:lnTo>
                  <a:lnTo>
                    <a:pt x="391" y="327"/>
                  </a:lnTo>
                  <a:lnTo>
                    <a:pt x="394" y="327"/>
                  </a:lnTo>
                  <a:lnTo>
                    <a:pt x="394" y="322"/>
                  </a:lnTo>
                  <a:lnTo>
                    <a:pt x="394" y="313"/>
                  </a:lnTo>
                  <a:lnTo>
                    <a:pt x="394" y="310"/>
                  </a:lnTo>
                  <a:lnTo>
                    <a:pt x="396" y="308"/>
                  </a:lnTo>
                  <a:lnTo>
                    <a:pt x="396" y="308"/>
                  </a:lnTo>
                  <a:lnTo>
                    <a:pt x="396" y="306"/>
                  </a:lnTo>
                  <a:lnTo>
                    <a:pt x="396" y="301"/>
                  </a:lnTo>
                  <a:lnTo>
                    <a:pt x="396" y="299"/>
                  </a:lnTo>
                  <a:lnTo>
                    <a:pt x="398" y="299"/>
                  </a:lnTo>
                  <a:lnTo>
                    <a:pt x="398" y="299"/>
                  </a:lnTo>
                  <a:lnTo>
                    <a:pt x="403" y="299"/>
                  </a:lnTo>
                  <a:lnTo>
                    <a:pt x="403" y="299"/>
                  </a:lnTo>
                  <a:lnTo>
                    <a:pt x="405" y="299"/>
                  </a:lnTo>
                  <a:lnTo>
                    <a:pt x="408" y="296"/>
                  </a:lnTo>
                  <a:lnTo>
                    <a:pt x="410" y="296"/>
                  </a:lnTo>
                  <a:lnTo>
                    <a:pt x="413" y="294"/>
                  </a:lnTo>
                  <a:lnTo>
                    <a:pt x="415" y="292"/>
                  </a:lnTo>
                  <a:lnTo>
                    <a:pt x="415" y="289"/>
                  </a:lnTo>
                  <a:lnTo>
                    <a:pt x="415" y="287"/>
                  </a:lnTo>
                  <a:lnTo>
                    <a:pt x="410" y="277"/>
                  </a:lnTo>
                  <a:lnTo>
                    <a:pt x="410" y="277"/>
                  </a:lnTo>
                  <a:lnTo>
                    <a:pt x="408" y="275"/>
                  </a:lnTo>
                  <a:lnTo>
                    <a:pt x="408" y="275"/>
                  </a:lnTo>
                  <a:lnTo>
                    <a:pt x="405" y="277"/>
                  </a:lnTo>
                  <a:lnTo>
                    <a:pt x="403" y="277"/>
                  </a:lnTo>
                  <a:lnTo>
                    <a:pt x="403" y="275"/>
                  </a:lnTo>
                  <a:lnTo>
                    <a:pt x="396" y="268"/>
                  </a:lnTo>
                  <a:lnTo>
                    <a:pt x="396" y="265"/>
                  </a:lnTo>
                  <a:lnTo>
                    <a:pt x="396" y="265"/>
                  </a:lnTo>
                  <a:lnTo>
                    <a:pt x="396" y="263"/>
                  </a:lnTo>
                  <a:lnTo>
                    <a:pt x="396" y="261"/>
                  </a:lnTo>
                  <a:lnTo>
                    <a:pt x="396" y="258"/>
                  </a:lnTo>
                  <a:lnTo>
                    <a:pt x="396" y="256"/>
                  </a:lnTo>
                  <a:lnTo>
                    <a:pt x="396" y="256"/>
                  </a:lnTo>
                  <a:lnTo>
                    <a:pt x="394" y="249"/>
                  </a:lnTo>
                  <a:lnTo>
                    <a:pt x="398" y="249"/>
                  </a:lnTo>
                  <a:lnTo>
                    <a:pt x="398" y="249"/>
                  </a:lnTo>
                  <a:lnTo>
                    <a:pt x="398" y="246"/>
                  </a:lnTo>
                  <a:lnTo>
                    <a:pt x="398" y="237"/>
                  </a:lnTo>
                  <a:lnTo>
                    <a:pt x="396" y="237"/>
                  </a:lnTo>
                  <a:lnTo>
                    <a:pt x="396" y="235"/>
                  </a:lnTo>
                  <a:lnTo>
                    <a:pt x="394" y="232"/>
                  </a:lnTo>
                  <a:lnTo>
                    <a:pt x="394" y="228"/>
                  </a:lnTo>
                  <a:lnTo>
                    <a:pt x="394" y="225"/>
                  </a:lnTo>
                  <a:lnTo>
                    <a:pt x="396" y="225"/>
                  </a:lnTo>
                  <a:lnTo>
                    <a:pt x="398" y="225"/>
                  </a:lnTo>
                  <a:lnTo>
                    <a:pt x="401" y="225"/>
                  </a:lnTo>
                  <a:lnTo>
                    <a:pt x="401" y="223"/>
                  </a:lnTo>
                  <a:lnTo>
                    <a:pt x="405" y="218"/>
                  </a:lnTo>
                  <a:lnTo>
                    <a:pt x="410" y="216"/>
                  </a:lnTo>
                  <a:lnTo>
                    <a:pt x="413" y="213"/>
                  </a:lnTo>
                  <a:lnTo>
                    <a:pt x="413" y="213"/>
                  </a:lnTo>
                  <a:lnTo>
                    <a:pt x="422" y="213"/>
                  </a:lnTo>
                  <a:lnTo>
                    <a:pt x="424" y="213"/>
                  </a:lnTo>
                  <a:lnTo>
                    <a:pt x="427" y="213"/>
                  </a:lnTo>
                  <a:lnTo>
                    <a:pt x="427" y="211"/>
                  </a:lnTo>
                  <a:lnTo>
                    <a:pt x="427" y="211"/>
                  </a:lnTo>
                  <a:lnTo>
                    <a:pt x="427" y="209"/>
                  </a:lnTo>
                  <a:lnTo>
                    <a:pt x="427" y="206"/>
                  </a:lnTo>
                  <a:lnTo>
                    <a:pt x="429" y="206"/>
                  </a:lnTo>
                  <a:lnTo>
                    <a:pt x="432" y="204"/>
                  </a:lnTo>
                  <a:lnTo>
                    <a:pt x="432" y="201"/>
                  </a:lnTo>
                  <a:lnTo>
                    <a:pt x="434" y="197"/>
                  </a:lnTo>
                  <a:lnTo>
                    <a:pt x="436" y="194"/>
                  </a:lnTo>
                  <a:lnTo>
                    <a:pt x="439" y="194"/>
                  </a:lnTo>
                  <a:lnTo>
                    <a:pt x="439" y="194"/>
                  </a:lnTo>
                  <a:lnTo>
                    <a:pt x="441" y="192"/>
                  </a:lnTo>
                  <a:lnTo>
                    <a:pt x="443" y="192"/>
                  </a:lnTo>
                  <a:lnTo>
                    <a:pt x="443" y="194"/>
                  </a:lnTo>
                  <a:lnTo>
                    <a:pt x="446" y="194"/>
                  </a:lnTo>
                  <a:lnTo>
                    <a:pt x="448" y="192"/>
                  </a:lnTo>
                  <a:lnTo>
                    <a:pt x="455" y="187"/>
                  </a:lnTo>
                  <a:lnTo>
                    <a:pt x="458" y="187"/>
                  </a:lnTo>
                  <a:lnTo>
                    <a:pt x="460" y="178"/>
                  </a:lnTo>
                  <a:lnTo>
                    <a:pt x="458" y="17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7" name="Freeform 9">
              <a:extLst>
                <a:ext uri="{FF2B5EF4-FFF2-40B4-BE49-F238E27FC236}">
                  <a16:creationId xmlns:a16="http://schemas.microsoft.com/office/drawing/2014/main" id="{300F77DD-BDA7-4612-B2A4-346967F05AB4}"/>
                </a:ext>
              </a:extLst>
            </p:cNvPr>
            <p:cNvSpPr>
              <a:spLocks/>
            </p:cNvSpPr>
            <p:nvPr/>
          </p:nvSpPr>
          <p:spPr bwMode="auto">
            <a:xfrm>
              <a:off x="3698" y="1172"/>
              <a:ext cx="481" cy="393"/>
            </a:xfrm>
            <a:custGeom>
              <a:avLst/>
              <a:gdLst>
                <a:gd name="T0" fmla="*/ 78 w 481"/>
                <a:gd name="T1" fmla="*/ 9 h 393"/>
                <a:gd name="T2" fmla="*/ 95 w 481"/>
                <a:gd name="T3" fmla="*/ 14 h 393"/>
                <a:gd name="T4" fmla="*/ 114 w 481"/>
                <a:gd name="T5" fmla="*/ 35 h 393"/>
                <a:gd name="T6" fmla="*/ 140 w 481"/>
                <a:gd name="T7" fmla="*/ 43 h 393"/>
                <a:gd name="T8" fmla="*/ 159 w 481"/>
                <a:gd name="T9" fmla="*/ 35 h 393"/>
                <a:gd name="T10" fmla="*/ 173 w 481"/>
                <a:gd name="T11" fmla="*/ 40 h 393"/>
                <a:gd name="T12" fmla="*/ 168 w 481"/>
                <a:gd name="T13" fmla="*/ 62 h 393"/>
                <a:gd name="T14" fmla="*/ 173 w 481"/>
                <a:gd name="T15" fmla="*/ 73 h 393"/>
                <a:gd name="T16" fmla="*/ 192 w 481"/>
                <a:gd name="T17" fmla="*/ 64 h 393"/>
                <a:gd name="T18" fmla="*/ 201 w 481"/>
                <a:gd name="T19" fmla="*/ 71 h 393"/>
                <a:gd name="T20" fmla="*/ 220 w 481"/>
                <a:gd name="T21" fmla="*/ 76 h 393"/>
                <a:gd name="T22" fmla="*/ 230 w 481"/>
                <a:gd name="T23" fmla="*/ 69 h 393"/>
                <a:gd name="T24" fmla="*/ 232 w 481"/>
                <a:gd name="T25" fmla="*/ 88 h 393"/>
                <a:gd name="T26" fmla="*/ 246 w 481"/>
                <a:gd name="T27" fmla="*/ 85 h 393"/>
                <a:gd name="T28" fmla="*/ 265 w 481"/>
                <a:gd name="T29" fmla="*/ 88 h 393"/>
                <a:gd name="T30" fmla="*/ 277 w 481"/>
                <a:gd name="T31" fmla="*/ 78 h 393"/>
                <a:gd name="T32" fmla="*/ 332 w 481"/>
                <a:gd name="T33" fmla="*/ 90 h 393"/>
                <a:gd name="T34" fmla="*/ 355 w 481"/>
                <a:gd name="T35" fmla="*/ 90 h 393"/>
                <a:gd name="T36" fmla="*/ 379 w 481"/>
                <a:gd name="T37" fmla="*/ 88 h 393"/>
                <a:gd name="T38" fmla="*/ 419 w 481"/>
                <a:gd name="T39" fmla="*/ 90 h 393"/>
                <a:gd name="T40" fmla="*/ 436 w 481"/>
                <a:gd name="T41" fmla="*/ 88 h 393"/>
                <a:gd name="T42" fmla="*/ 455 w 481"/>
                <a:gd name="T43" fmla="*/ 107 h 393"/>
                <a:gd name="T44" fmla="*/ 462 w 481"/>
                <a:gd name="T45" fmla="*/ 104 h 393"/>
                <a:gd name="T46" fmla="*/ 481 w 481"/>
                <a:gd name="T47" fmla="*/ 128 h 393"/>
                <a:gd name="T48" fmla="*/ 476 w 481"/>
                <a:gd name="T49" fmla="*/ 159 h 393"/>
                <a:gd name="T50" fmla="*/ 462 w 481"/>
                <a:gd name="T51" fmla="*/ 182 h 393"/>
                <a:gd name="T52" fmla="*/ 448 w 481"/>
                <a:gd name="T53" fmla="*/ 197 h 393"/>
                <a:gd name="T54" fmla="*/ 450 w 481"/>
                <a:gd name="T55" fmla="*/ 218 h 393"/>
                <a:gd name="T56" fmla="*/ 448 w 481"/>
                <a:gd name="T57" fmla="*/ 242 h 393"/>
                <a:gd name="T58" fmla="*/ 445 w 481"/>
                <a:gd name="T59" fmla="*/ 263 h 393"/>
                <a:gd name="T60" fmla="*/ 426 w 481"/>
                <a:gd name="T61" fmla="*/ 258 h 393"/>
                <a:gd name="T62" fmla="*/ 415 w 481"/>
                <a:gd name="T63" fmla="*/ 265 h 393"/>
                <a:gd name="T64" fmla="*/ 384 w 481"/>
                <a:gd name="T65" fmla="*/ 287 h 393"/>
                <a:gd name="T66" fmla="*/ 391 w 481"/>
                <a:gd name="T67" fmla="*/ 306 h 393"/>
                <a:gd name="T68" fmla="*/ 388 w 481"/>
                <a:gd name="T69" fmla="*/ 317 h 393"/>
                <a:gd name="T70" fmla="*/ 377 w 481"/>
                <a:gd name="T71" fmla="*/ 327 h 393"/>
                <a:gd name="T72" fmla="*/ 370 w 481"/>
                <a:gd name="T73" fmla="*/ 344 h 393"/>
                <a:gd name="T74" fmla="*/ 384 w 481"/>
                <a:gd name="T75" fmla="*/ 348 h 393"/>
                <a:gd name="T76" fmla="*/ 370 w 481"/>
                <a:gd name="T77" fmla="*/ 367 h 393"/>
                <a:gd name="T78" fmla="*/ 341 w 481"/>
                <a:gd name="T79" fmla="*/ 391 h 393"/>
                <a:gd name="T80" fmla="*/ 327 w 481"/>
                <a:gd name="T81" fmla="*/ 377 h 393"/>
                <a:gd name="T82" fmla="*/ 301 w 481"/>
                <a:gd name="T83" fmla="*/ 341 h 393"/>
                <a:gd name="T84" fmla="*/ 272 w 481"/>
                <a:gd name="T85" fmla="*/ 332 h 393"/>
                <a:gd name="T86" fmla="*/ 237 w 481"/>
                <a:gd name="T87" fmla="*/ 334 h 393"/>
                <a:gd name="T88" fmla="*/ 223 w 481"/>
                <a:gd name="T89" fmla="*/ 334 h 393"/>
                <a:gd name="T90" fmla="*/ 196 w 481"/>
                <a:gd name="T91" fmla="*/ 327 h 393"/>
                <a:gd name="T92" fmla="*/ 147 w 481"/>
                <a:gd name="T93" fmla="*/ 313 h 393"/>
                <a:gd name="T94" fmla="*/ 116 w 481"/>
                <a:gd name="T95" fmla="*/ 301 h 393"/>
                <a:gd name="T96" fmla="*/ 78 w 481"/>
                <a:gd name="T97" fmla="*/ 310 h 393"/>
                <a:gd name="T98" fmla="*/ 54 w 481"/>
                <a:gd name="T99" fmla="*/ 296 h 393"/>
                <a:gd name="T100" fmla="*/ 64 w 481"/>
                <a:gd name="T101" fmla="*/ 291 h 393"/>
                <a:gd name="T102" fmla="*/ 61 w 481"/>
                <a:gd name="T103" fmla="*/ 275 h 393"/>
                <a:gd name="T104" fmla="*/ 64 w 481"/>
                <a:gd name="T105" fmla="*/ 235 h 393"/>
                <a:gd name="T106" fmla="*/ 57 w 481"/>
                <a:gd name="T107" fmla="*/ 225 h 393"/>
                <a:gd name="T108" fmla="*/ 52 w 481"/>
                <a:gd name="T109" fmla="*/ 192 h 393"/>
                <a:gd name="T110" fmla="*/ 57 w 481"/>
                <a:gd name="T111" fmla="*/ 178 h 393"/>
                <a:gd name="T112" fmla="*/ 64 w 481"/>
                <a:gd name="T113" fmla="*/ 159 h 393"/>
                <a:gd name="T114" fmla="*/ 0 w 481"/>
                <a:gd name="T115" fmla="*/ 81 h 393"/>
                <a:gd name="T116" fmla="*/ 47 w 481"/>
                <a:gd name="T117" fmla="*/ 50 h 393"/>
                <a:gd name="T118" fmla="*/ 45 w 481"/>
                <a:gd name="T119" fmla="*/ 40 h 393"/>
                <a:gd name="T120" fmla="*/ 33 w 481"/>
                <a:gd name="T1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 h="393">
                  <a:moveTo>
                    <a:pt x="47" y="9"/>
                  </a:moveTo>
                  <a:lnTo>
                    <a:pt x="50" y="9"/>
                  </a:lnTo>
                  <a:lnTo>
                    <a:pt x="52" y="9"/>
                  </a:lnTo>
                  <a:lnTo>
                    <a:pt x="61" y="5"/>
                  </a:lnTo>
                  <a:lnTo>
                    <a:pt x="69" y="5"/>
                  </a:lnTo>
                  <a:lnTo>
                    <a:pt x="71" y="5"/>
                  </a:lnTo>
                  <a:lnTo>
                    <a:pt x="73" y="5"/>
                  </a:lnTo>
                  <a:lnTo>
                    <a:pt x="78" y="7"/>
                  </a:lnTo>
                  <a:lnTo>
                    <a:pt x="78" y="9"/>
                  </a:lnTo>
                  <a:lnTo>
                    <a:pt x="80" y="12"/>
                  </a:lnTo>
                  <a:lnTo>
                    <a:pt x="83" y="14"/>
                  </a:lnTo>
                  <a:lnTo>
                    <a:pt x="85" y="17"/>
                  </a:lnTo>
                  <a:lnTo>
                    <a:pt x="87" y="17"/>
                  </a:lnTo>
                  <a:lnTo>
                    <a:pt x="90" y="14"/>
                  </a:lnTo>
                  <a:lnTo>
                    <a:pt x="90" y="14"/>
                  </a:lnTo>
                  <a:lnTo>
                    <a:pt x="92" y="12"/>
                  </a:lnTo>
                  <a:lnTo>
                    <a:pt x="95" y="12"/>
                  </a:lnTo>
                  <a:lnTo>
                    <a:pt x="95" y="14"/>
                  </a:lnTo>
                  <a:lnTo>
                    <a:pt x="97" y="14"/>
                  </a:lnTo>
                  <a:lnTo>
                    <a:pt x="95" y="17"/>
                  </a:lnTo>
                  <a:lnTo>
                    <a:pt x="95" y="17"/>
                  </a:lnTo>
                  <a:lnTo>
                    <a:pt x="95" y="19"/>
                  </a:lnTo>
                  <a:lnTo>
                    <a:pt x="95" y="21"/>
                  </a:lnTo>
                  <a:lnTo>
                    <a:pt x="109" y="28"/>
                  </a:lnTo>
                  <a:lnTo>
                    <a:pt x="111" y="31"/>
                  </a:lnTo>
                  <a:lnTo>
                    <a:pt x="114" y="33"/>
                  </a:lnTo>
                  <a:lnTo>
                    <a:pt x="114" y="35"/>
                  </a:lnTo>
                  <a:lnTo>
                    <a:pt x="114" y="35"/>
                  </a:lnTo>
                  <a:lnTo>
                    <a:pt x="114" y="38"/>
                  </a:lnTo>
                  <a:lnTo>
                    <a:pt x="116" y="40"/>
                  </a:lnTo>
                  <a:lnTo>
                    <a:pt x="118" y="43"/>
                  </a:lnTo>
                  <a:lnTo>
                    <a:pt x="121" y="45"/>
                  </a:lnTo>
                  <a:lnTo>
                    <a:pt x="123" y="45"/>
                  </a:lnTo>
                  <a:lnTo>
                    <a:pt x="133" y="45"/>
                  </a:lnTo>
                  <a:lnTo>
                    <a:pt x="137" y="43"/>
                  </a:lnTo>
                  <a:lnTo>
                    <a:pt x="140" y="43"/>
                  </a:lnTo>
                  <a:lnTo>
                    <a:pt x="142" y="43"/>
                  </a:lnTo>
                  <a:lnTo>
                    <a:pt x="144" y="43"/>
                  </a:lnTo>
                  <a:lnTo>
                    <a:pt x="149" y="40"/>
                  </a:lnTo>
                  <a:lnTo>
                    <a:pt x="154" y="40"/>
                  </a:lnTo>
                  <a:lnTo>
                    <a:pt x="154" y="40"/>
                  </a:lnTo>
                  <a:lnTo>
                    <a:pt x="156" y="40"/>
                  </a:lnTo>
                  <a:lnTo>
                    <a:pt x="156" y="38"/>
                  </a:lnTo>
                  <a:lnTo>
                    <a:pt x="156" y="35"/>
                  </a:lnTo>
                  <a:lnTo>
                    <a:pt x="159" y="35"/>
                  </a:lnTo>
                  <a:lnTo>
                    <a:pt x="161" y="35"/>
                  </a:lnTo>
                  <a:lnTo>
                    <a:pt x="161" y="38"/>
                  </a:lnTo>
                  <a:lnTo>
                    <a:pt x="163" y="40"/>
                  </a:lnTo>
                  <a:lnTo>
                    <a:pt x="163" y="43"/>
                  </a:lnTo>
                  <a:lnTo>
                    <a:pt x="166" y="43"/>
                  </a:lnTo>
                  <a:lnTo>
                    <a:pt x="166" y="40"/>
                  </a:lnTo>
                  <a:lnTo>
                    <a:pt x="168" y="38"/>
                  </a:lnTo>
                  <a:lnTo>
                    <a:pt x="170" y="38"/>
                  </a:lnTo>
                  <a:lnTo>
                    <a:pt x="173" y="40"/>
                  </a:lnTo>
                  <a:lnTo>
                    <a:pt x="180" y="43"/>
                  </a:lnTo>
                  <a:lnTo>
                    <a:pt x="182" y="45"/>
                  </a:lnTo>
                  <a:lnTo>
                    <a:pt x="182" y="47"/>
                  </a:lnTo>
                  <a:lnTo>
                    <a:pt x="182" y="50"/>
                  </a:lnTo>
                  <a:lnTo>
                    <a:pt x="180" y="50"/>
                  </a:lnTo>
                  <a:lnTo>
                    <a:pt x="173" y="54"/>
                  </a:lnTo>
                  <a:lnTo>
                    <a:pt x="170" y="57"/>
                  </a:lnTo>
                  <a:lnTo>
                    <a:pt x="168" y="59"/>
                  </a:lnTo>
                  <a:lnTo>
                    <a:pt x="168" y="62"/>
                  </a:lnTo>
                  <a:lnTo>
                    <a:pt x="168" y="62"/>
                  </a:lnTo>
                  <a:lnTo>
                    <a:pt x="168" y="64"/>
                  </a:lnTo>
                  <a:lnTo>
                    <a:pt x="168" y="66"/>
                  </a:lnTo>
                  <a:lnTo>
                    <a:pt x="168" y="66"/>
                  </a:lnTo>
                  <a:lnTo>
                    <a:pt x="168" y="69"/>
                  </a:lnTo>
                  <a:lnTo>
                    <a:pt x="168" y="71"/>
                  </a:lnTo>
                  <a:lnTo>
                    <a:pt x="170" y="73"/>
                  </a:lnTo>
                  <a:lnTo>
                    <a:pt x="173" y="73"/>
                  </a:lnTo>
                  <a:lnTo>
                    <a:pt x="173" y="73"/>
                  </a:lnTo>
                  <a:lnTo>
                    <a:pt x="175" y="71"/>
                  </a:lnTo>
                  <a:lnTo>
                    <a:pt x="175" y="69"/>
                  </a:lnTo>
                  <a:lnTo>
                    <a:pt x="178" y="66"/>
                  </a:lnTo>
                  <a:lnTo>
                    <a:pt x="178" y="66"/>
                  </a:lnTo>
                  <a:lnTo>
                    <a:pt x="180" y="64"/>
                  </a:lnTo>
                  <a:lnTo>
                    <a:pt x="185" y="64"/>
                  </a:lnTo>
                  <a:lnTo>
                    <a:pt x="189" y="66"/>
                  </a:lnTo>
                  <a:lnTo>
                    <a:pt x="192" y="66"/>
                  </a:lnTo>
                  <a:lnTo>
                    <a:pt x="192" y="64"/>
                  </a:lnTo>
                  <a:lnTo>
                    <a:pt x="194" y="64"/>
                  </a:lnTo>
                  <a:lnTo>
                    <a:pt x="196" y="64"/>
                  </a:lnTo>
                  <a:lnTo>
                    <a:pt x="199" y="64"/>
                  </a:lnTo>
                  <a:lnTo>
                    <a:pt x="201" y="64"/>
                  </a:lnTo>
                  <a:lnTo>
                    <a:pt x="201" y="66"/>
                  </a:lnTo>
                  <a:lnTo>
                    <a:pt x="199" y="66"/>
                  </a:lnTo>
                  <a:lnTo>
                    <a:pt x="199" y="69"/>
                  </a:lnTo>
                  <a:lnTo>
                    <a:pt x="201" y="71"/>
                  </a:lnTo>
                  <a:lnTo>
                    <a:pt x="201" y="71"/>
                  </a:lnTo>
                  <a:lnTo>
                    <a:pt x="211" y="73"/>
                  </a:lnTo>
                  <a:lnTo>
                    <a:pt x="213" y="73"/>
                  </a:lnTo>
                  <a:lnTo>
                    <a:pt x="215" y="76"/>
                  </a:lnTo>
                  <a:lnTo>
                    <a:pt x="218" y="78"/>
                  </a:lnTo>
                  <a:lnTo>
                    <a:pt x="218" y="78"/>
                  </a:lnTo>
                  <a:lnTo>
                    <a:pt x="220" y="78"/>
                  </a:lnTo>
                  <a:lnTo>
                    <a:pt x="220" y="76"/>
                  </a:lnTo>
                  <a:lnTo>
                    <a:pt x="220" y="76"/>
                  </a:lnTo>
                  <a:lnTo>
                    <a:pt x="220" y="76"/>
                  </a:lnTo>
                  <a:lnTo>
                    <a:pt x="220" y="73"/>
                  </a:lnTo>
                  <a:lnTo>
                    <a:pt x="220" y="71"/>
                  </a:lnTo>
                  <a:lnTo>
                    <a:pt x="220" y="69"/>
                  </a:lnTo>
                  <a:lnTo>
                    <a:pt x="220" y="66"/>
                  </a:lnTo>
                  <a:lnTo>
                    <a:pt x="223" y="64"/>
                  </a:lnTo>
                  <a:lnTo>
                    <a:pt x="223" y="64"/>
                  </a:lnTo>
                  <a:lnTo>
                    <a:pt x="225" y="64"/>
                  </a:lnTo>
                  <a:lnTo>
                    <a:pt x="227" y="66"/>
                  </a:lnTo>
                  <a:lnTo>
                    <a:pt x="230" y="69"/>
                  </a:lnTo>
                  <a:lnTo>
                    <a:pt x="230" y="71"/>
                  </a:lnTo>
                  <a:lnTo>
                    <a:pt x="232" y="76"/>
                  </a:lnTo>
                  <a:lnTo>
                    <a:pt x="232" y="78"/>
                  </a:lnTo>
                  <a:lnTo>
                    <a:pt x="232" y="78"/>
                  </a:lnTo>
                  <a:lnTo>
                    <a:pt x="232" y="81"/>
                  </a:lnTo>
                  <a:lnTo>
                    <a:pt x="230" y="83"/>
                  </a:lnTo>
                  <a:lnTo>
                    <a:pt x="230" y="85"/>
                  </a:lnTo>
                  <a:lnTo>
                    <a:pt x="230" y="88"/>
                  </a:lnTo>
                  <a:lnTo>
                    <a:pt x="232" y="88"/>
                  </a:lnTo>
                  <a:lnTo>
                    <a:pt x="232" y="88"/>
                  </a:lnTo>
                  <a:lnTo>
                    <a:pt x="237" y="85"/>
                  </a:lnTo>
                  <a:lnTo>
                    <a:pt x="242" y="81"/>
                  </a:lnTo>
                  <a:lnTo>
                    <a:pt x="244" y="78"/>
                  </a:lnTo>
                  <a:lnTo>
                    <a:pt x="244" y="81"/>
                  </a:lnTo>
                  <a:lnTo>
                    <a:pt x="246" y="81"/>
                  </a:lnTo>
                  <a:lnTo>
                    <a:pt x="246" y="83"/>
                  </a:lnTo>
                  <a:lnTo>
                    <a:pt x="246" y="85"/>
                  </a:lnTo>
                  <a:lnTo>
                    <a:pt x="246" y="85"/>
                  </a:lnTo>
                  <a:lnTo>
                    <a:pt x="246" y="88"/>
                  </a:lnTo>
                  <a:lnTo>
                    <a:pt x="246" y="90"/>
                  </a:lnTo>
                  <a:lnTo>
                    <a:pt x="246" y="92"/>
                  </a:lnTo>
                  <a:lnTo>
                    <a:pt x="249" y="92"/>
                  </a:lnTo>
                  <a:lnTo>
                    <a:pt x="249" y="92"/>
                  </a:lnTo>
                  <a:lnTo>
                    <a:pt x="253" y="90"/>
                  </a:lnTo>
                  <a:lnTo>
                    <a:pt x="256" y="90"/>
                  </a:lnTo>
                  <a:lnTo>
                    <a:pt x="263" y="88"/>
                  </a:lnTo>
                  <a:lnTo>
                    <a:pt x="265" y="88"/>
                  </a:lnTo>
                  <a:lnTo>
                    <a:pt x="268" y="88"/>
                  </a:lnTo>
                  <a:lnTo>
                    <a:pt x="268" y="85"/>
                  </a:lnTo>
                  <a:lnTo>
                    <a:pt x="268" y="83"/>
                  </a:lnTo>
                  <a:lnTo>
                    <a:pt x="268" y="81"/>
                  </a:lnTo>
                  <a:lnTo>
                    <a:pt x="268" y="78"/>
                  </a:lnTo>
                  <a:lnTo>
                    <a:pt x="270" y="78"/>
                  </a:lnTo>
                  <a:lnTo>
                    <a:pt x="275" y="78"/>
                  </a:lnTo>
                  <a:lnTo>
                    <a:pt x="275" y="78"/>
                  </a:lnTo>
                  <a:lnTo>
                    <a:pt x="277" y="78"/>
                  </a:lnTo>
                  <a:lnTo>
                    <a:pt x="287" y="85"/>
                  </a:lnTo>
                  <a:lnTo>
                    <a:pt x="298" y="92"/>
                  </a:lnTo>
                  <a:lnTo>
                    <a:pt x="310" y="90"/>
                  </a:lnTo>
                  <a:lnTo>
                    <a:pt x="315" y="90"/>
                  </a:lnTo>
                  <a:lnTo>
                    <a:pt x="324" y="92"/>
                  </a:lnTo>
                  <a:lnTo>
                    <a:pt x="327" y="92"/>
                  </a:lnTo>
                  <a:lnTo>
                    <a:pt x="329" y="92"/>
                  </a:lnTo>
                  <a:lnTo>
                    <a:pt x="329" y="90"/>
                  </a:lnTo>
                  <a:lnTo>
                    <a:pt x="332" y="90"/>
                  </a:lnTo>
                  <a:lnTo>
                    <a:pt x="334" y="90"/>
                  </a:lnTo>
                  <a:lnTo>
                    <a:pt x="336" y="90"/>
                  </a:lnTo>
                  <a:lnTo>
                    <a:pt x="341" y="92"/>
                  </a:lnTo>
                  <a:lnTo>
                    <a:pt x="346" y="95"/>
                  </a:lnTo>
                  <a:lnTo>
                    <a:pt x="351" y="92"/>
                  </a:lnTo>
                  <a:lnTo>
                    <a:pt x="351" y="92"/>
                  </a:lnTo>
                  <a:lnTo>
                    <a:pt x="353" y="92"/>
                  </a:lnTo>
                  <a:lnTo>
                    <a:pt x="355" y="90"/>
                  </a:lnTo>
                  <a:lnTo>
                    <a:pt x="355" y="90"/>
                  </a:lnTo>
                  <a:lnTo>
                    <a:pt x="358" y="90"/>
                  </a:lnTo>
                  <a:lnTo>
                    <a:pt x="360" y="88"/>
                  </a:lnTo>
                  <a:lnTo>
                    <a:pt x="365" y="85"/>
                  </a:lnTo>
                  <a:lnTo>
                    <a:pt x="367" y="85"/>
                  </a:lnTo>
                  <a:lnTo>
                    <a:pt x="367" y="85"/>
                  </a:lnTo>
                  <a:lnTo>
                    <a:pt x="372" y="88"/>
                  </a:lnTo>
                  <a:lnTo>
                    <a:pt x="374" y="88"/>
                  </a:lnTo>
                  <a:lnTo>
                    <a:pt x="377" y="88"/>
                  </a:lnTo>
                  <a:lnTo>
                    <a:pt x="379" y="88"/>
                  </a:lnTo>
                  <a:lnTo>
                    <a:pt x="381" y="85"/>
                  </a:lnTo>
                  <a:lnTo>
                    <a:pt x="386" y="83"/>
                  </a:lnTo>
                  <a:lnTo>
                    <a:pt x="388" y="83"/>
                  </a:lnTo>
                  <a:lnTo>
                    <a:pt x="391" y="83"/>
                  </a:lnTo>
                  <a:lnTo>
                    <a:pt x="398" y="85"/>
                  </a:lnTo>
                  <a:lnTo>
                    <a:pt x="415" y="88"/>
                  </a:lnTo>
                  <a:lnTo>
                    <a:pt x="417" y="88"/>
                  </a:lnTo>
                  <a:lnTo>
                    <a:pt x="417" y="90"/>
                  </a:lnTo>
                  <a:lnTo>
                    <a:pt x="419" y="90"/>
                  </a:lnTo>
                  <a:lnTo>
                    <a:pt x="419" y="92"/>
                  </a:lnTo>
                  <a:lnTo>
                    <a:pt x="422" y="92"/>
                  </a:lnTo>
                  <a:lnTo>
                    <a:pt x="424" y="92"/>
                  </a:lnTo>
                  <a:lnTo>
                    <a:pt x="426" y="90"/>
                  </a:lnTo>
                  <a:lnTo>
                    <a:pt x="426" y="90"/>
                  </a:lnTo>
                  <a:lnTo>
                    <a:pt x="429" y="88"/>
                  </a:lnTo>
                  <a:lnTo>
                    <a:pt x="434" y="88"/>
                  </a:lnTo>
                  <a:lnTo>
                    <a:pt x="436" y="88"/>
                  </a:lnTo>
                  <a:lnTo>
                    <a:pt x="436" y="88"/>
                  </a:lnTo>
                  <a:lnTo>
                    <a:pt x="436" y="90"/>
                  </a:lnTo>
                  <a:lnTo>
                    <a:pt x="436" y="95"/>
                  </a:lnTo>
                  <a:lnTo>
                    <a:pt x="436" y="97"/>
                  </a:lnTo>
                  <a:lnTo>
                    <a:pt x="436" y="97"/>
                  </a:lnTo>
                  <a:lnTo>
                    <a:pt x="436" y="97"/>
                  </a:lnTo>
                  <a:lnTo>
                    <a:pt x="438" y="99"/>
                  </a:lnTo>
                  <a:lnTo>
                    <a:pt x="438" y="99"/>
                  </a:lnTo>
                  <a:lnTo>
                    <a:pt x="452" y="104"/>
                  </a:lnTo>
                  <a:lnTo>
                    <a:pt x="455" y="107"/>
                  </a:lnTo>
                  <a:lnTo>
                    <a:pt x="457" y="107"/>
                  </a:lnTo>
                  <a:lnTo>
                    <a:pt x="460" y="104"/>
                  </a:lnTo>
                  <a:lnTo>
                    <a:pt x="460" y="104"/>
                  </a:lnTo>
                  <a:lnTo>
                    <a:pt x="462" y="104"/>
                  </a:lnTo>
                  <a:lnTo>
                    <a:pt x="462" y="104"/>
                  </a:lnTo>
                  <a:lnTo>
                    <a:pt x="462" y="104"/>
                  </a:lnTo>
                  <a:lnTo>
                    <a:pt x="462" y="104"/>
                  </a:lnTo>
                  <a:lnTo>
                    <a:pt x="462" y="104"/>
                  </a:lnTo>
                  <a:lnTo>
                    <a:pt x="462" y="104"/>
                  </a:lnTo>
                  <a:lnTo>
                    <a:pt x="471" y="109"/>
                  </a:lnTo>
                  <a:lnTo>
                    <a:pt x="474" y="109"/>
                  </a:lnTo>
                  <a:lnTo>
                    <a:pt x="476" y="109"/>
                  </a:lnTo>
                  <a:lnTo>
                    <a:pt x="476" y="109"/>
                  </a:lnTo>
                  <a:lnTo>
                    <a:pt x="476" y="114"/>
                  </a:lnTo>
                  <a:lnTo>
                    <a:pt x="476" y="118"/>
                  </a:lnTo>
                  <a:lnTo>
                    <a:pt x="476" y="121"/>
                  </a:lnTo>
                  <a:lnTo>
                    <a:pt x="479" y="123"/>
                  </a:lnTo>
                  <a:lnTo>
                    <a:pt x="481" y="128"/>
                  </a:lnTo>
                  <a:lnTo>
                    <a:pt x="481" y="130"/>
                  </a:lnTo>
                  <a:lnTo>
                    <a:pt x="481" y="133"/>
                  </a:lnTo>
                  <a:lnTo>
                    <a:pt x="481" y="135"/>
                  </a:lnTo>
                  <a:lnTo>
                    <a:pt x="479" y="140"/>
                  </a:lnTo>
                  <a:lnTo>
                    <a:pt x="476" y="142"/>
                  </a:lnTo>
                  <a:lnTo>
                    <a:pt x="476" y="147"/>
                  </a:lnTo>
                  <a:lnTo>
                    <a:pt x="474" y="156"/>
                  </a:lnTo>
                  <a:lnTo>
                    <a:pt x="474" y="156"/>
                  </a:lnTo>
                  <a:lnTo>
                    <a:pt x="476" y="159"/>
                  </a:lnTo>
                  <a:lnTo>
                    <a:pt x="479" y="163"/>
                  </a:lnTo>
                  <a:lnTo>
                    <a:pt x="479" y="166"/>
                  </a:lnTo>
                  <a:lnTo>
                    <a:pt x="479" y="168"/>
                  </a:lnTo>
                  <a:lnTo>
                    <a:pt x="476" y="171"/>
                  </a:lnTo>
                  <a:lnTo>
                    <a:pt x="469" y="175"/>
                  </a:lnTo>
                  <a:lnTo>
                    <a:pt x="467" y="178"/>
                  </a:lnTo>
                  <a:lnTo>
                    <a:pt x="467" y="180"/>
                  </a:lnTo>
                  <a:lnTo>
                    <a:pt x="464" y="180"/>
                  </a:lnTo>
                  <a:lnTo>
                    <a:pt x="462" y="182"/>
                  </a:lnTo>
                  <a:lnTo>
                    <a:pt x="462" y="185"/>
                  </a:lnTo>
                  <a:lnTo>
                    <a:pt x="460" y="190"/>
                  </a:lnTo>
                  <a:lnTo>
                    <a:pt x="457" y="190"/>
                  </a:lnTo>
                  <a:lnTo>
                    <a:pt x="455" y="192"/>
                  </a:lnTo>
                  <a:lnTo>
                    <a:pt x="452" y="192"/>
                  </a:lnTo>
                  <a:lnTo>
                    <a:pt x="450" y="192"/>
                  </a:lnTo>
                  <a:lnTo>
                    <a:pt x="448" y="192"/>
                  </a:lnTo>
                  <a:lnTo>
                    <a:pt x="448" y="194"/>
                  </a:lnTo>
                  <a:lnTo>
                    <a:pt x="448" y="197"/>
                  </a:lnTo>
                  <a:lnTo>
                    <a:pt x="448" y="199"/>
                  </a:lnTo>
                  <a:lnTo>
                    <a:pt x="450" y="204"/>
                  </a:lnTo>
                  <a:lnTo>
                    <a:pt x="450" y="206"/>
                  </a:lnTo>
                  <a:lnTo>
                    <a:pt x="450" y="206"/>
                  </a:lnTo>
                  <a:lnTo>
                    <a:pt x="452" y="208"/>
                  </a:lnTo>
                  <a:lnTo>
                    <a:pt x="450" y="211"/>
                  </a:lnTo>
                  <a:lnTo>
                    <a:pt x="450" y="213"/>
                  </a:lnTo>
                  <a:lnTo>
                    <a:pt x="450" y="216"/>
                  </a:lnTo>
                  <a:lnTo>
                    <a:pt x="450" y="218"/>
                  </a:lnTo>
                  <a:lnTo>
                    <a:pt x="450" y="220"/>
                  </a:lnTo>
                  <a:lnTo>
                    <a:pt x="450" y="223"/>
                  </a:lnTo>
                  <a:lnTo>
                    <a:pt x="448" y="225"/>
                  </a:lnTo>
                  <a:lnTo>
                    <a:pt x="445" y="227"/>
                  </a:lnTo>
                  <a:lnTo>
                    <a:pt x="445" y="230"/>
                  </a:lnTo>
                  <a:lnTo>
                    <a:pt x="448" y="232"/>
                  </a:lnTo>
                  <a:lnTo>
                    <a:pt x="450" y="237"/>
                  </a:lnTo>
                  <a:lnTo>
                    <a:pt x="450" y="239"/>
                  </a:lnTo>
                  <a:lnTo>
                    <a:pt x="448" y="242"/>
                  </a:lnTo>
                  <a:lnTo>
                    <a:pt x="445" y="242"/>
                  </a:lnTo>
                  <a:lnTo>
                    <a:pt x="445" y="244"/>
                  </a:lnTo>
                  <a:lnTo>
                    <a:pt x="445" y="246"/>
                  </a:lnTo>
                  <a:lnTo>
                    <a:pt x="448" y="246"/>
                  </a:lnTo>
                  <a:lnTo>
                    <a:pt x="448" y="251"/>
                  </a:lnTo>
                  <a:lnTo>
                    <a:pt x="448" y="258"/>
                  </a:lnTo>
                  <a:lnTo>
                    <a:pt x="448" y="258"/>
                  </a:lnTo>
                  <a:lnTo>
                    <a:pt x="448" y="261"/>
                  </a:lnTo>
                  <a:lnTo>
                    <a:pt x="445" y="263"/>
                  </a:lnTo>
                  <a:lnTo>
                    <a:pt x="445" y="263"/>
                  </a:lnTo>
                  <a:lnTo>
                    <a:pt x="443" y="263"/>
                  </a:lnTo>
                  <a:lnTo>
                    <a:pt x="441" y="261"/>
                  </a:lnTo>
                  <a:lnTo>
                    <a:pt x="438" y="261"/>
                  </a:lnTo>
                  <a:lnTo>
                    <a:pt x="436" y="261"/>
                  </a:lnTo>
                  <a:lnTo>
                    <a:pt x="436" y="263"/>
                  </a:lnTo>
                  <a:lnTo>
                    <a:pt x="434" y="263"/>
                  </a:lnTo>
                  <a:lnTo>
                    <a:pt x="431" y="263"/>
                  </a:lnTo>
                  <a:lnTo>
                    <a:pt x="426" y="258"/>
                  </a:lnTo>
                  <a:lnTo>
                    <a:pt x="424" y="258"/>
                  </a:lnTo>
                  <a:lnTo>
                    <a:pt x="422" y="258"/>
                  </a:lnTo>
                  <a:lnTo>
                    <a:pt x="419" y="258"/>
                  </a:lnTo>
                  <a:lnTo>
                    <a:pt x="417" y="258"/>
                  </a:lnTo>
                  <a:lnTo>
                    <a:pt x="415" y="261"/>
                  </a:lnTo>
                  <a:lnTo>
                    <a:pt x="415" y="261"/>
                  </a:lnTo>
                  <a:lnTo>
                    <a:pt x="417" y="263"/>
                  </a:lnTo>
                  <a:lnTo>
                    <a:pt x="417" y="265"/>
                  </a:lnTo>
                  <a:lnTo>
                    <a:pt x="415" y="265"/>
                  </a:lnTo>
                  <a:lnTo>
                    <a:pt x="415" y="265"/>
                  </a:lnTo>
                  <a:lnTo>
                    <a:pt x="403" y="268"/>
                  </a:lnTo>
                  <a:lnTo>
                    <a:pt x="388" y="272"/>
                  </a:lnTo>
                  <a:lnTo>
                    <a:pt x="384" y="275"/>
                  </a:lnTo>
                  <a:lnTo>
                    <a:pt x="381" y="277"/>
                  </a:lnTo>
                  <a:lnTo>
                    <a:pt x="381" y="280"/>
                  </a:lnTo>
                  <a:lnTo>
                    <a:pt x="384" y="282"/>
                  </a:lnTo>
                  <a:lnTo>
                    <a:pt x="384" y="284"/>
                  </a:lnTo>
                  <a:lnTo>
                    <a:pt x="384" y="287"/>
                  </a:lnTo>
                  <a:lnTo>
                    <a:pt x="384" y="299"/>
                  </a:lnTo>
                  <a:lnTo>
                    <a:pt x="384" y="299"/>
                  </a:lnTo>
                  <a:lnTo>
                    <a:pt x="384" y="301"/>
                  </a:lnTo>
                  <a:lnTo>
                    <a:pt x="386" y="303"/>
                  </a:lnTo>
                  <a:lnTo>
                    <a:pt x="386" y="303"/>
                  </a:lnTo>
                  <a:lnTo>
                    <a:pt x="388" y="303"/>
                  </a:lnTo>
                  <a:lnTo>
                    <a:pt x="391" y="303"/>
                  </a:lnTo>
                  <a:lnTo>
                    <a:pt x="391" y="306"/>
                  </a:lnTo>
                  <a:lnTo>
                    <a:pt x="391" y="306"/>
                  </a:lnTo>
                  <a:lnTo>
                    <a:pt x="393" y="308"/>
                  </a:lnTo>
                  <a:lnTo>
                    <a:pt x="396" y="308"/>
                  </a:lnTo>
                  <a:lnTo>
                    <a:pt x="396" y="310"/>
                  </a:lnTo>
                  <a:lnTo>
                    <a:pt x="396" y="310"/>
                  </a:lnTo>
                  <a:lnTo>
                    <a:pt x="396" y="313"/>
                  </a:lnTo>
                  <a:lnTo>
                    <a:pt x="396" y="315"/>
                  </a:lnTo>
                  <a:lnTo>
                    <a:pt x="393" y="317"/>
                  </a:lnTo>
                  <a:lnTo>
                    <a:pt x="391" y="317"/>
                  </a:lnTo>
                  <a:lnTo>
                    <a:pt x="388" y="317"/>
                  </a:lnTo>
                  <a:lnTo>
                    <a:pt x="381" y="315"/>
                  </a:lnTo>
                  <a:lnTo>
                    <a:pt x="381" y="317"/>
                  </a:lnTo>
                  <a:lnTo>
                    <a:pt x="379" y="317"/>
                  </a:lnTo>
                  <a:lnTo>
                    <a:pt x="377" y="317"/>
                  </a:lnTo>
                  <a:lnTo>
                    <a:pt x="377" y="320"/>
                  </a:lnTo>
                  <a:lnTo>
                    <a:pt x="377" y="320"/>
                  </a:lnTo>
                  <a:lnTo>
                    <a:pt x="377" y="322"/>
                  </a:lnTo>
                  <a:lnTo>
                    <a:pt x="377" y="325"/>
                  </a:lnTo>
                  <a:lnTo>
                    <a:pt x="377" y="327"/>
                  </a:lnTo>
                  <a:lnTo>
                    <a:pt x="377" y="329"/>
                  </a:lnTo>
                  <a:lnTo>
                    <a:pt x="377" y="332"/>
                  </a:lnTo>
                  <a:lnTo>
                    <a:pt x="374" y="334"/>
                  </a:lnTo>
                  <a:lnTo>
                    <a:pt x="374" y="336"/>
                  </a:lnTo>
                  <a:lnTo>
                    <a:pt x="372" y="339"/>
                  </a:lnTo>
                  <a:lnTo>
                    <a:pt x="370" y="339"/>
                  </a:lnTo>
                  <a:lnTo>
                    <a:pt x="370" y="341"/>
                  </a:lnTo>
                  <a:lnTo>
                    <a:pt x="370" y="341"/>
                  </a:lnTo>
                  <a:lnTo>
                    <a:pt x="370" y="344"/>
                  </a:lnTo>
                  <a:lnTo>
                    <a:pt x="370" y="344"/>
                  </a:lnTo>
                  <a:lnTo>
                    <a:pt x="370" y="346"/>
                  </a:lnTo>
                  <a:lnTo>
                    <a:pt x="372" y="346"/>
                  </a:lnTo>
                  <a:lnTo>
                    <a:pt x="372" y="346"/>
                  </a:lnTo>
                  <a:lnTo>
                    <a:pt x="379" y="346"/>
                  </a:lnTo>
                  <a:lnTo>
                    <a:pt x="379" y="346"/>
                  </a:lnTo>
                  <a:lnTo>
                    <a:pt x="381" y="346"/>
                  </a:lnTo>
                  <a:lnTo>
                    <a:pt x="384" y="348"/>
                  </a:lnTo>
                  <a:lnTo>
                    <a:pt x="384" y="348"/>
                  </a:lnTo>
                  <a:lnTo>
                    <a:pt x="384" y="351"/>
                  </a:lnTo>
                  <a:lnTo>
                    <a:pt x="384" y="353"/>
                  </a:lnTo>
                  <a:lnTo>
                    <a:pt x="381" y="353"/>
                  </a:lnTo>
                  <a:lnTo>
                    <a:pt x="381" y="355"/>
                  </a:lnTo>
                  <a:lnTo>
                    <a:pt x="377" y="358"/>
                  </a:lnTo>
                  <a:lnTo>
                    <a:pt x="377" y="360"/>
                  </a:lnTo>
                  <a:lnTo>
                    <a:pt x="372" y="362"/>
                  </a:lnTo>
                  <a:lnTo>
                    <a:pt x="370" y="365"/>
                  </a:lnTo>
                  <a:lnTo>
                    <a:pt x="370" y="367"/>
                  </a:lnTo>
                  <a:lnTo>
                    <a:pt x="370" y="370"/>
                  </a:lnTo>
                  <a:lnTo>
                    <a:pt x="367" y="372"/>
                  </a:lnTo>
                  <a:lnTo>
                    <a:pt x="358" y="381"/>
                  </a:lnTo>
                  <a:lnTo>
                    <a:pt x="355" y="384"/>
                  </a:lnTo>
                  <a:lnTo>
                    <a:pt x="355" y="389"/>
                  </a:lnTo>
                  <a:lnTo>
                    <a:pt x="351" y="393"/>
                  </a:lnTo>
                  <a:lnTo>
                    <a:pt x="346" y="393"/>
                  </a:lnTo>
                  <a:lnTo>
                    <a:pt x="343" y="393"/>
                  </a:lnTo>
                  <a:lnTo>
                    <a:pt x="341" y="391"/>
                  </a:lnTo>
                  <a:lnTo>
                    <a:pt x="336" y="389"/>
                  </a:lnTo>
                  <a:lnTo>
                    <a:pt x="334" y="386"/>
                  </a:lnTo>
                  <a:lnTo>
                    <a:pt x="334" y="384"/>
                  </a:lnTo>
                  <a:lnTo>
                    <a:pt x="334" y="379"/>
                  </a:lnTo>
                  <a:lnTo>
                    <a:pt x="334" y="377"/>
                  </a:lnTo>
                  <a:lnTo>
                    <a:pt x="332" y="374"/>
                  </a:lnTo>
                  <a:lnTo>
                    <a:pt x="332" y="374"/>
                  </a:lnTo>
                  <a:lnTo>
                    <a:pt x="329" y="374"/>
                  </a:lnTo>
                  <a:lnTo>
                    <a:pt x="327" y="377"/>
                  </a:lnTo>
                  <a:lnTo>
                    <a:pt x="324" y="374"/>
                  </a:lnTo>
                  <a:lnTo>
                    <a:pt x="301" y="353"/>
                  </a:lnTo>
                  <a:lnTo>
                    <a:pt x="301" y="353"/>
                  </a:lnTo>
                  <a:lnTo>
                    <a:pt x="298" y="351"/>
                  </a:lnTo>
                  <a:lnTo>
                    <a:pt x="298" y="348"/>
                  </a:lnTo>
                  <a:lnTo>
                    <a:pt x="301" y="348"/>
                  </a:lnTo>
                  <a:lnTo>
                    <a:pt x="301" y="346"/>
                  </a:lnTo>
                  <a:lnTo>
                    <a:pt x="301" y="344"/>
                  </a:lnTo>
                  <a:lnTo>
                    <a:pt x="301" y="341"/>
                  </a:lnTo>
                  <a:lnTo>
                    <a:pt x="298" y="334"/>
                  </a:lnTo>
                  <a:lnTo>
                    <a:pt x="296" y="332"/>
                  </a:lnTo>
                  <a:lnTo>
                    <a:pt x="296" y="332"/>
                  </a:lnTo>
                  <a:lnTo>
                    <a:pt x="284" y="327"/>
                  </a:lnTo>
                  <a:lnTo>
                    <a:pt x="282" y="329"/>
                  </a:lnTo>
                  <a:lnTo>
                    <a:pt x="279" y="332"/>
                  </a:lnTo>
                  <a:lnTo>
                    <a:pt x="277" y="332"/>
                  </a:lnTo>
                  <a:lnTo>
                    <a:pt x="275" y="332"/>
                  </a:lnTo>
                  <a:lnTo>
                    <a:pt x="272" y="332"/>
                  </a:lnTo>
                  <a:lnTo>
                    <a:pt x="270" y="334"/>
                  </a:lnTo>
                  <a:lnTo>
                    <a:pt x="268" y="334"/>
                  </a:lnTo>
                  <a:lnTo>
                    <a:pt x="265" y="332"/>
                  </a:lnTo>
                  <a:lnTo>
                    <a:pt x="263" y="332"/>
                  </a:lnTo>
                  <a:lnTo>
                    <a:pt x="260" y="334"/>
                  </a:lnTo>
                  <a:lnTo>
                    <a:pt x="249" y="336"/>
                  </a:lnTo>
                  <a:lnTo>
                    <a:pt x="239" y="332"/>
                  </a:lnTo>
                  <a:lnTo>
                    <a:pt x="237" y="332"/>
                  </a:lnTo>
                  <a:lnTo>
                    <a:pt x="237" y="334"/>
                  </a:lnTo>
                  <a:lnTo>
                    <a:pt x="234" y="334"/>
                  </a:lnTo>
                  <a:lnTo>
                    <a:pt x="232" y="336"/>
                  </a:lnTo>
                  <a:lnTo>
                    <a:pt x="232" y="336"/>
                  </a:lnTo>
                  <a:lnTo>
                    <a:pt x="230" y="336"/>
                  </a:lnTo>
                  <a:lnTo>
                    <a:pt x="230" y="336"/>
                  </a:lnTo>
                  <a:lnTo>
                    <a:pt x="227" y="336"/>
                  </a:lnTo>
                  <a:lnTo>
                    <a:pt x="227" y="336"/>
                  </a:lnTo>
                  <a:lnTo>
                    <a:pt x="225" y="334"/>
                  </a:lnTo>
                  <a:lnTo>
                    <a:pt x="223" y="334"/>
                  </a:lnTo>
                  <a:lnTo>
                    <a:pt x="220" y="336"/>
                  </a:lnTo>
                  <a:lnTo>
                    <a:pt x="218" y="336"/>
                  </a:lnTo>
                  <a:lnTo>
                    <a:pt x="215" y="334"/>
                  </a:lnTo>
                  <a:lnTo>
                    <a:pt x="213" y="332"/>
                  </a:lnTo>
                  <a:lnTo>
                    <a:pt x="208" y="329"/>
                  </a:lnTo>
                  <a:lnTo>
                    <a:pt x="201" y="334"/>
                  </a:lnTo>
                  <a:lnTo>
                    <a:pt x="199" y="329"/>
                  </a:lnTo>
                  <a:lnTo>
                    <a:pt x="196" y="327"/>
                  </a:lnTo>
                  <a:lnTo>
                    <a:pt x="196" y="327"/>
                  </a:lnTo>
                  <a:lnTo>
                    <a:pt x="196" y="325"/>
                  </a:lnTo>
                  <a:lnTo>
                    <a:pt x="194" y="325"/>
                  </a:lnTo>
                  <a:lnTo>
                    <a:pt x="192" y="327"/>
                  </a:lnTo>
                  <a:lnTo>
                    <a:pt x="189" y="327"/>
                  </a:lnTo>
                  <a:lnTo>
                    <a:pt x="161" y="310"/>
                  </a:lnTo>
                  <a:lnTo>
                    <a:pt x="159" y="308"/>
                  </a:lnTo>
                  <a:lnTo>
                    <a:pt x="154" y="310"/>
                  </a:lnTo>
                  <a:lnTo>
                    <a:pt x="149" y="313"/>
                  </a:lnTo>
                  <a:lnTo>
                    <a:pt x="147" y="313"/>
                  </a:lnTo>
                  <a:lnTo>
                    <a:pt x="144" y="313"/>
                  </a:lnTo>
                  <a:lnTo>
                    <a:pt x="133" y="308"/>
                  </a:lnTo>
                  <a:lnTo>
                    <a:pt x="130" y="308"/>
                  </a:lnTo>
                  <a:lnTo>
                    <a:pt x="128" y="308"/>
                  </a:lnTo>
                  <a:lnTo>
                    <a:pt x="123" y="306"/>
                  </a:lnTo>
                  <a:lnTo>
                    <a:pt x="121" y="303"/>
                  </a:lnTo>
                  <a:lnTo>
                    <a:pt x="118" y="303"/>
                  </a:lnTo>
                  <a:lnTo>
                    <a:pt x="118" y="301"/>
                  </a:lnTo>
                  <a:lnTo>
                    <a:pt x="116" y="301"/>
                  </a:lnTo>
                  <a:lnTo>
                    <a:pt x="114" y="301"/>
                  </a:lnTo>
                  <a:lnTo>
                    <a:pt x="111" y="303"/>
                  </a:lnTo>
                  <a:lnTo>
                    <a:pt x="104" y="308"/>
                  </a:lnTo>
                  <a:lnTo>
                    <a:pt x="102" y="310"/>
                  </a:lnTo>
                  <a:lnTo>
                    <a:pt x="99" y="310"/>
                  </a:lnTo>
                  <a:lnTo>
                    <a:pt x="92" y="310"/>
                  </a:lnTo>
                  <a:lnTo>
                    <a:pt x="85" y="313"/>
                  </a:lnTo>
                  <a:lnTo>
                    <a:pt x="83" y="310"/>
                  </a:lnTo>
                  <a:lnTo>
                    <a:pt x="78" y="310"/>
                  </a:lnTo>
                  <a:lnTo>
                    <a:pt x="69" y="308"/>
                  </a:lnTo>
                  <a:lnTo>
                    <a:pt x="64" y="308"/>
                  </a:lnTo>
                  <a:lnTo>
                    <a:pt x="61" y="308"/>
                  </a:lnTo>
                  <a:lnTo>
                    <a:pt x="61" y="306"/>
                  </a:lnTo>
                  <a:lnTo>
                    <a:pt x="59" y="306"/>
                  </a:lnTo>
                  <a:lnTo>
                    <a:pt x="57" y="303"/>
                  </a:lnTo>
                  <a:lnTo>
                    <a:pt x="57" y="301"/>
                  </a:lnTo>
                  <a:lnTo>
                    <a:pt x="57" y="299"/>
                  </a:lnTo>
                  <a:lnTo>
                    <a:pt x="54" y="296"/>
                  </a:lnTo>
                  <a:lnTo>
                    <a:pt x="52" y="294"/>
                  </a:lnTo>
                  <a:lnTo>
                    <a:pt x="52" y="291"/>
                  </a:lnTo>
                  <a:lnTo>
                    <a:pt x="52" y="291"/>
                  </a:lnTo>
                  <a:lnTo>
                    <a:pt x="54" y="287"/>
                  </a:lnTo>
                  <a:lnTo>
                    <a:pt x="57" y="287"/>
                  </a:lnTo>
                  <a:lnTo>
                    <a:pt x="59" y="287"/>
                  </a:lnTo>
                  <a:lnTo>
                    <a:pt x="59" y="287"/>
                  </a:lnTo>
                  <a:lnTo>
                    <a:pt x="61" y="289"/>
                  </a:lnTo>
                  <a:lnTo>
                    <a:pt x="64" y="291"/>
                  </a:lnTo>
                  <a:lnTo>
                    <a:pt x="64" y="291"/>
                  </a:lnTo>
                  <a:lnTo>
                    <a:pt x="64" y="291"/>
                  </a:lnTo>
                  <a:lnTo>
                    <a:pt x="66" y="291"/>
                  </a:lnTo>
                  <a:lnTo>
                    <a:pt x="66" y="291"/>
                  </a:lnTo>
                  <a:lnTo>
                    <a:pt x="69" y="291"/>
                  </a:lnTo>
                  <a:lnTo>
                    <a:pt x="69" y="291"/>
                  </a:lnTo>
                  <a:lnTo>
                    <a:pt x="69" y="291"/>
                  </a:lnTo>
                  <a:lnTo>
                    <a:pt x="66" y="287"/>
                  </a:lnTo>
                  <a:lnTo>
                    <a:pt x="61" y="275"/>
                  </a:lnTo>
                  <a:lnTo>
                    <a:pt x="57" y="258"/>
                  </a:lnTo>
                  <a:lnTo>
                    <a:pt x="57" y="246"/>
                  </a:lnTo>
                  <a:lnTo>
                    <a:pt x="57" y="244"/>
                  </a:lnTo>
                  <a:lnTo>
                    <a:pt x="59" y="239"/>
                  </a:lnTo>
                  <a:lnTo>
                    <a:pt x="61" y="237"/>
                  </a:lnTo>
                  <a:lnTo>
                    <a:pt x="61" y="235"/>
                  </a:lnTo>
                  <a:lnTo>
                    <a:pt x="61" y="235"/>
                  </a:lnTo>
                  <a:lnTo>
                    <a:pt x="61" y="235"/>
                  </a:lnTo>
                  <a:lnTo>
                    <a:pt x="64" y="235"/>
                  </a:lnTo>
                  <a:lnTo>
                    <a:pt x="64" y="232"/>
                  </a:lnTo>
                  <a:lnTo>
                    <a:pt x="66" y="230"/>
                  </a:lnTo>
                  <a:lnTo>
                    <a:pt x="66" y="227"/>
                  </a:lnTo>
                  <a:lnTo>
                    <a:pt x="64" y="225"/>
                  </a:lnTo>
                  <a:lnTo>
                    <a:pt x="64" y="225"/>
                  </a:lnTo>
                  <a:lnTo>
                    <a:pt x="61" y="225"/>
                  </a:lnTo>
                  <a:lnTo>
                    <a:pt x="59" y="225"/>
                  </a:lnTo>
                  <a:lnTo>
                    <a:pt x="59" y="225"/>
                  </a:lnTo>
                  <a:lnTo>
                    <a:pt x="57" y="225"/>
                  </a:lnTo>
                  <a:lnTo>
                    <a:pt x="57" y="225"/>
                  </a:lnTo>
                  <a:lnTo>
                    <a:pt x="57" y="223"/>
                  </a:lnTo>
                  <a:lnTo>
                    <a:pt x="54" y="213"/>
                  </a:lnTo>
                  <a:lnTo>
                    <a:pt x="54" y="208"/>
                  </a:lnTo>
                  <a:lnTo>
                    <a:pt x="54" y="206"/>
                  </a:lnTo>
                  <a:lnTo>
                    <a:pt x="52" y="199"/>
                  </a:lnTo>
                  <a:lnTo>
                    <a:pt x="52" y="194"/>
                  </a:lnTo>
                  <a:lnTo>
                    <a:pt x="52" y="192"/>
                  </a:lnTo>
                  <a:lnTo>
                    <a:pt x="52" y="192"/>
                  </a:lnTo>
                  <a:lnTo>
                    <a:pt x="52" y="190"/>
                  </a:lnTo>
                  <a:lnTo>
                    <a:pt x="52" y="187"/>
                  </a:lnTo>
                  <a:lnTo>
                    <a:pt x="54" y="187"/>
                  </a:lnTo>
                  <a:lnTo>
                    <a:pt x="57" y="185"/>
                  </a:lnTo>
                  <a:lnTo>
                    <a:pt x="59" y="182"/>
                  </a:lnTo>
                  <a:lnTo>
                    <a:pt x="59" y="180"/>
                  </a:lnTo>
                  <a:lnTo>
                    <a:pt x="59" y="178"/>
                  </a:lnTo>
                  <a:lnTo>
                    <a:pt x="57" y="178"/>
                  </a:lnTo>
                  <a:lnTo>
                    <a:pt x="57" y="178"/>
                  </a:lnTo>
                  <a:lnTo>
                    <a:pt x="54" y="178"/>
                  </a:lnTo>
                  <a:lnTo>
                    <a:pt x="52" y="178"/>
                  </a:lnTo>
                  <a:lnTo>
                    <a:pt x="52" y="178"/>
                  </a:lnTo>
                  <a:lnTo>
                    <a:pt x="50" y="175"/>
                  </a:lnTo>
                  <a:lnTo>
                    <a:pt x="52" y="173"/>
                  </a:lnTo>
                  <a:lnTo>
                    <a:pt x="57" y="163"/>
                  </a:lnTo>
                  <a:lnTo>
                    <a:pt x="59" y="161"/>
                  </a:lnTo>
                  <a:lnTo>
                    <a:pt x="61" y="161"/>
                  </a:lnTo>
                  <a:lnTo>
                    <a:pt x="64" y="159"/>
                  </a:lnTo>
                  <a:lnTo>
                    <a:pt x="64" y="156"/>
                  </a:lnTo>
                  <a:lnTo>
                    <a:pt x="61" y="154"/>
                  </a:lnTo>
                  <a:lnTo>
                    <a:pt x="61" y="149"/>
                  </a:lnTo>
                  <a:lnTo>
                    <a:pt x="57" y="144"/>
                  </a:lnTo>
                  <a:lnTo>
                    <a:pt x="57" y="140"/>
                  </a:lnTo>
                  <a:lnTo>
                    <a:pt x="54" y="130"/>
                  </a:lnTo>
                  <a:lnTo>
                    <a:pt x="52" y="126"/>
                  </a:lnTo>
                  <a:lnTo>
                    <a:pt x="23" y="97"/>
                  </a:lnTo>
                  <a:lnTo>
                    <a:pt x="0" y="81"/>
                  </a:lnTo>
                  <a:lnTo>
                    <a:pt x="2" y="78"/>
                  </a:lnTo>
                  <a:lnTo>
                    <a:pt x="12" y="66"/>
                  </a:lnTo>
                  <a:lnTo>
                    <a:pt x="14" y="66"/>
                  </a:lnTo>
                  <a:lnTo>
                    <a:pt x="14" y="64"/>
                  </a:lnTo>
                  <a:lnTo>
                    <a:pt x="19" y="50"/>
                  </a:lnTo>
                  <a:lnTo>
                    <a:pt x="23" y="43"/>
                  </a:lnTo>
                  <a:lnTo>
                    <a:pt x="31" y="40"/>
                  </a:lnTo>
                  <a:lnTo>
                    <a:pt x="47" y="50"/>
                  </a:lnTo>
                  <a:lnTo>
                    <a:pt x="47" y="50"/>
                  </a:lnTo>
                  <a:lnTo>
                    <a:pt x="50" y="47"/>
                  </a:lnTo>
                  <a:lnTo>
                    <a:pt x="50" y="45"/>
                  </a:lnTo>
                  <a:lnTo>
                    <a:pt x="47" y="45"/>
                  </a:lnTo>
                  <a:lnTo>
                    <a:pt x="47" y="45"/>
                  </a:lnTo>
                  <a:lnTo>
                    <a:pt x="45" y="45"/>
                  </a:lnTo>
                  <a:lnTo>
                    <a:pt x="45" y="43"/>
                  </a:lnTo>
                  <a:lnTo>
                    <a:pt x="47" y="43"/>
                  </a:lnTo>
                  <a:lnTo>
                    <a:pt x="47" y="40"/>
                  </a:lnTo>
                  <a:lnTo>
                    <a:pt x="45" y="40"/>
                  </a:lnTo>
                  <a:lnTo>
                    <a:pt x="42" y="40"/>
                  </a:lnTo>
                  <a:lnTo>
                    <a:pt x="40" y="38"/>
                  </a:lnTo>
                  <a:lnTo>
                    <a:pt x="38" y="35"/>
                  </a:lnTo>
                  <a:lnTo>
                    <a:pt x="35" y="31"/>
                  </a:lnTo>
                  <a:lnTo>
                    <a:pt x="28" y="28"/>
                  </a:lnTo>
                  <a:lnTo>
                    <a:pt x="28" y="26"/>
                  </a:lnTo>
                  <a:lnTo>
                    <a:pt x="28" y="17"/>
                  </a:lnTo>
                  <a:lnTo>
                    <a:pt x="28" y="7"/>
                  </a:lnTo>
                  <a:lnTo>
                    <a:pt x="33" y="0"/>
                  </a:lnTo>
                  <a:lnTo>
                    <a:pt x="35" y="0"/>
                  </a:lnTo>
                  <a:lnTo>
                    <a:pt x="38" y="2"/>
                  </a:lnTo>
                  <a:lnTo>
                    <a:pt x="42" y="7"/>
                  </a:lnTo>
                  <a:lnTo>
                    <a:pt x="45" y="9"/>
                  </a:lnTo>
                  <a:lnTo>
                    <a:pt x="47" y="9"/>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8" name="Freeform 7">
              <a:extLst>
                <a:ext uri="{FF2B5EF4-FFF2-40B4-BE49-F238E27FC236}">
                  <a16:creationId xmlns:a16="http://schemas.microsoft.com/office/drawing/2014/main" id="{C23739B6-ADAE-4A82-92B1-BAE5F2A9787C}"/>
                </a:ext>
              </a:extLst>
            </p:cNvPr>
            <p:cNvSpPr>
              <a:spLocks noEditPoints="1"/>
            </p:cNvSpPr>
            <p:nvPr/>
          </p:nvSpPr>
          <p:spPr bwMode="auto">
            <a:xfrm>
              <a:off x="3039" y="1639"/>
              <a:ext cx="581" cy="561"/>
            </a:xfrm>
            <a:custGeom>
              <a:avLst/>
              <a:gdLst>
                <a:gd name="T0" fmla="*/ 69 w 581"/>
                <a:gd name="T1" fmla="*/ 395 h 561"/>
                <a:gd name="T2" fmla="*/ 57 w 581"/>
                <a:gd name="T3" fmla="*/ 393 h 561"/>
                <a:gd name="T4" fmla="*/ 571 w 581"/>
                <a:gd name="T5" fmla="*/ 99 h 561"/>
                <a:gd name="T6" fmla="*/ 536 w 581"/>
                <a:gd name="T7" fmla="*/ 78 h 561"/>
                <a:gd name="T8" fmla="*/ 507 w 581"/>
                <a:gd name="T9" fmla="*/ 64 h 561"/>
                <a:gd name="T10" fmla="*/ 491 w 581"/>
                <a:gd name="T11" fmla="*/ 28 h 561"/>
                <a:gd name="T12" fmla="*/ 450 w 581"/>
                <a:gd name="T13" fmla="*/ 33 h 561"/>
                <a:gd name="T14" fmla="*/ 436 w 581"/>
                <a:gd name="T15" fmla="*/ 45 h 561"/>
                <a:gd name="T16" fmla="*/ 403 w 581"/>
                <a:gd name="T17" fmla="*/ 16 h 561"/>
                <a:gd name="T18" fmla="*/ 389 w 581"/>
                <a:gd name="T19" fmla="*/ 7 h 561"/>
                <a:gd name="T20" fmla="*/ 351 w 581"/>
                <a:gd name="T21" fmla="*/ 12 h 561"/>
                <a:gd name="T22" fmla="*/ 315 w 581"/>
                <a:gd name="T23" fmla="*/ 21 h 561"/>
                <a:gd name="T24" fmla="*/ 294 w 581"/>
                <a:gd name="T25" fmla="*/ 26 h 561"/>
                <a:gd name="T26" fmla="*/ 270 w 581"/>
                <a:gd name="T27" fmla="*/ 14 h 561"/>
                <a:gd name="T28" fmla="*/ 249 w 581"/>
                <a:gd name="T29" fmla="*/ 59 h 561"/>
                <a:gd name="T30" fmla="*/ 249 w 581"/>
                <a:gd name="T31" fmla="*/ 87 h 561"/>
                <a:gd name="T32" fmla="*/ 251 w 581"/>
                <a:gd name="T33" fmla="*/ 121 h 561"/>
                <a:gd name="T34" fmla="*/ 251 w 581"/>
                <a:gd name="T35" fmla="*/ 142 h 561"/>
                <a:gd name="T36" fmla="*/ 227 w 581"/>
                <a:gd name="T37" fmla="*/ 168 h 561"/>
                <a:gd name="T38" fmla="*/ 197 w 581"/>
                <a:gd name="T39" fmla="*/ 185 h 561"/>
                <a:gd name="T40" fmla="*/ 154 w 581"/>
                <a:gd name="T41" fmla="*/ 204 h 561"/>
                <a:gd name="T42" fmla="*/ 88 w 581"/>
                <a:gd name="T43" fmla="*/ 222 h 561"/>
                <a:gd name="T44" fmla="*/ 78 w 581"/>
                <a:gd name="T45" fmla="*/ 241 h 561"/>
                <a:gd name="T46" fmla="*/ 62 w 581"/>
                <a:gd name="T47" fmla="*/ 267 h 561"/>
                <a:gd name="T48" fmla="*/ 50 w 581"/>
                <a:gd name="T49" fmla="*/ 263 h 561"/>
                <a:gd name="T50" fmla="*/ 35 w 581"/>
                <a:gd name="T51" fmla="*/ 275 h 561"/>
                <a:gd name="T52" fmla="*/ 16 w 581"/>
                <a:gd name="T53" fmla="*/ 275 h 561"/>
                <a:gd name="T54" fmla="*/ 21 w 581"/>
                <a:gd name="T55" fmla="*/ 286 h 561"/>
                <a:gd name="T56" fmla="*/ 12 w 581"/>
                <a:gd name="T57" fmla="*/ 303 h 561"/>
                <a:gd name="T58" fmla="*/ 19 w 581"/>
                <a:gd name="T59" fmla="*/ 322 h 561"/>
                <a:gd name="T60" fmla="*/ 45 w 581"/>
                <a:gd name="T61" fmla="*/ 327 h 561"/>
                <a:gd name="T62" fmla="*/ 102 w 581"/>
                <a:gd name="T63" fmla="*/ 313 h 561"/>
                <a:gd name="T64" fmla="*/ 123 w 581"/>
                <a:gd name="T65" fmla="*/ 329 h 561"/>
                <a:gd name="T66" fmla="*/ 95 w 581"/>
                <a:gd name="T67" fmla="*/ 315 h 561"/>
                <a:gd name="T68" fmla="*/ 66 w 581"/>
                <a:gd name="T69" fmla="*/ 331 h 561"/>
                <a:gd name="T70" fmla="*/ 90 w 581"/>
                <a:gd name="T71" fmla="*/ 365 h 561"/>
                <a:gd name="T72" fmla="*/ 73 w 581"/>
                <a:gd name="T73" fmla="*/ 410 h 561"/>
                <a:gd name="T74" fmla="*/ 104 w 581"/>
                <a:gd name="T75" fmla="*/ 459 h 561"/>
                <a:gd name="T76" fmla="*/ 126 w 581"/>
                <a:gd name="T77" fmla="*/ 507 h 561"/>
                <a:gd name="T78" fmla="*/ 147 w 581"/>
                <a:gd name="T79" fmla="*/ 519 h 561"/>
                <a:gd name="T80" fmla="*/ 199 w 581"/>
                <a:gd name="T81" fmla="*/ 542 h 561"/>
                <a:gd name="T82" fmla="*/ 242 w 581"/>
                <a:gd name="T83" fmla="*/ 554 h 561"/>
                <a:gd name="T84" fmla="*/ 268 w 581"/>
                <a:gd name="T85" fmla="*/ 547 h 561"/>
                <a:gd name="T86" fmla="*/ 291 w 581"/>
                <a:gd name="T87" fmla="*/ 549 h 561"/>
                <a:gd name="T88" fmla="*/ 329 w 581"/>
                <a:gd name="T89" fmla="*/ 542 h 561"/>
                <a:gd name="T90" fmla="*/ 325 w 581"/>
                <a:gd name="T91" fmla="*/ 531 h 561"/>
                <a:gd name="T92" fmla="*/ 325 w 581"/>
                <a:gd name="T93" fmla="*/ 497 h 561"/>
                <a:gd name="T94" fmla="*/ 317 w 581"/>
                <a:gd name="T95" fmla="*/ 464 h 561"/>
                <a:gd name="T96" fmla="*/ 294 w 581"/>
                <a:gd name="T97" fmla="*/ 419 h 561"/>
                <a:gd name="T98" fmla="*/ 270 w 581"/>
                <a:gd name="T99" fmla="*/ 384 h 561"/>
                <a:gd name="T100" fmla="*/ 322 w 581"/>
                <a:gd name="T101" fmla="*/ 388 h 561"/>
                <a:gd name="T102" fmla="*/ 341 w 581"/>
                <a:gd name="T103" fmla="*/ 367 h 561"/>
                <a:gd name="T104" fmla="*/ 403 w 581"/>
                <a:gd name="T105" fmla="*/ 365 h 561"/>
                <a:gd name="T106" fmla="*/ 422 w 581"/>
                <a:gd name="T107" fmla="*/ 358 h 561"/>
                <a:gd name="T108" fmla="*/ 457 w 581"/>
                <a:gd name="T109" fmla="*/ 294 h 561"/>
                <a:gd name="T110" fmla="*/ 469 w 581"/>
                <a:gd name="T111" fmla="*/ 239 h 561"/>
                <a:gd name="T112" fmla="*/ 498 w 581"/>
                <a:gd name="T113" fmla="*/ 232 h 561"/>
                <a:gd name="T114" fmla="*/ 531 w 581"/>
                <a:gd name="T115" fmla="*/ 220 h 561"/>
                <a:gd name="T116" fmla="*/ 552 w 581"/>
                <a:gd name="T117" fmla="*/ 192 h 561"/>
                <a:gd name="T118" fmla="*/ 566 w 581"/>
                <a:gd name="T119" fmla="*/ 156 h 561"/>
                <a:gd name="T120" fmla="*/ 564 w 581"/>
                <a:gd name="T121" fmla="*/ 130 h 561"/>
                <a:gd name="T122" fmla="*/ 569 w 581"/>
                <a:gd name="T123" fmla="*/ 11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1" h="561">
                  <a:moveTo>
                    <a:pt x="45" y="455"/>
                  </a:moveTo>
                  <a:lnTo>
                    <a:pt x="38" y="452"/>
                  </a:lnTo>
                  <a:lnTo>
                    <a:pt x="33" y="452"/>
                  </a:lnTo>
                  <a:lnTo>
                    <a:pt x="31" y="452"/>
                  </a:lnTo>
                  <a:lnTo>
                    <a:pt x="31" y="455"/>
                  </a:lnTo>
                  <a:lnTo>
                    <a:pt x="31" y="459"/>
                  </a:lnTo>
                  <a:lnTo>
                    <a:pt x="45" y="459"/>
                  </a:lnTo>
                  <a:lnTo>
                    <a:pt x="50" y="459"/>
                  </a:lnTo>
                  <a:lnTo>
                    <a:pt x="47" y="457"/>
                  </a:lnTo>
                  <a:lnTo>
                    <a:pt x="45" y="455"/>
                  </a:lnTo>
                  <a:close/>
                  <a:moveTo>
                    <a:pt x="69" y="398"/>
                  </a:moveTo>
                  <a:lnTo>
                    <a:pt x="69" y="395"/>
                  </a:lnTo>
                  <a:lnTo>
                    <a:pt x="62" y="393"/>
                  </a:lnTo>
                  <a:lnTo>
                    <a:pt x="62" y="391"/>
                  </a:lnTo>
                  <a:lnTo>
                    <a:pt x="59" y="386"/>
                  </a:lnTo>
                  <a:lnTo>
                    <a:pt x="62" y="384"/>
                  </a:lnTo>
                  <a:lnTo>
                    <a:pt x="62" y="381"/>
                  </a:lnTo>
                  <a:lnTo>
                    <a:pt x="57" y="379"/>
                  </a:lnTo>
                  <a:lnTo>
                    <a:pt x="54" y="379"/>
                  </a:lnTo>
                  <a:lnTo>
                    <a:pt x="45" y="379"/>
                  </a:lnTo>
                  <a:lnTo>
                    <a:pt x="47" y="381"/>
                  </a:lnTo>
                  <a:lnTo>
                    <a:pt x="50" y="391"/>
                  </a:lnTo>
                  <a:lnTo>
                    <a:pt x="52" y="395"/>
                  </a:lnTo>
                  <a:lnTo>
                    <a:pt x="57" y="393"/>
                  </a:lnTo>
                  <a:lnTo>
                    <a:pt x="62" y="395"/>
                  </a:lnTo>
                  <a:lnTo>
                    <a:pt x="64" y="400"/>
                  </a:lnTo>
                  <a:lnTo>
                    <a:pt x="66" y="407"/>
                  </a:lnTo>
                  <a:lnTo>
                    <a:pt x="71" y="407"/>
                  </a:lnTo>
                  <a:lnTo>
                    <a:pt x="71" y="405"/>
                  </a:lnTo>
                  <a:lnTo>
                    <a:pt x="71" y="400"/>
                  </a:lnTo>
                  <a:lnTo>
                    <a:pt x="69" y="398"/>
                  </a:lnTo>
                  <a:close/>
                  <a:moveTo>
                    <a:pt x="581" y="102"/>
                  </a:moveTo>
                  <a:lnTo>
                    <a:pt x="578" y="102"/>
                  </a:lnTo>
                  <a:lnTo>
                    <a:pt x="578" y="99"/>
                  </a:lnTo>
                  <a:lnTo>
                    <a:pt x="571" y="99"/>
                  </a:lnTo>
                  <a:lnTo>
                    <a:pt x="571" y="99"/>
                  </a:lnTo>
                  <a:lnTo>
                    <a:pt x="562" y="92"/>
                  </a:lnTo>
                  <a:lnTo>
                    <a:pt x="557" y="95"/>
                  </a:lnTo>
                  <a:lnTo>
                    <a:pt x="555" y="95"/>
                  </a:lnTo>
                  <a:lnTo>
                    <a:pt x="550" y="90"/>
                  </a:lnTo>
                  <a:lnTo>
                    <a:pt x="547" y="90"/>
                  </a:lnTo>
                  <a:lnTo>
                    <a:pt x="547" y="87"/>
                  </a:lnTo>
                  <a:lnTo>
                    <a:pt x="543" y="80"/>
                  </a:lnTo>
                  <a:lnTo>
                    <a:pt x="540" y="78"/>
                  </a:lnTo>
                  <a:lnTo>
                    <a:pt x="538" y="76"/>
                  </a:lnTo>
                  <a:lnTo>
                    <a:pt x="536" y="76"/>
                  </a:lnTo>
                  <a:lnTo>
                    <a:pt x="536" y="76"/>
                  </a:lnTo>
                  <a:lnTo>
                    <a:pt x="536" y="78"/>
                  </a:lnTo>
                  <a:lnTo>
                    <a:pt x="536" y="78"/>
                  </a:lnTo>
                  <a:lnTo>
                    <a:pt x="528" y="78"/>
                  </a:lnTo>
                  <a:lnTo>
                    <a:pt x="514" y="73"/>
                  </a:lnTo>
                  <a:lnTo>
                    <a:pt x="512" y="71"/>
                  </a:lnTo>
                  <a:lnTo>
                    <a:pt x="512" y="71"/>
                  </a:lnTo>
                  <a:lnTo>
                    <a:pt x="512" y="68"/>
                  </a:lnTo>
                  <a:lnTo>
                    <a:pt x="512" y="66"/>
                  </a:lnTo>
                  <a:lnTo>
                    <a:pt x="512" y="66"/>
                  </a:lnTo>
                  <a:lnTo>
                    <a:pt x="512" y="64"/>
                  </a:lnTo>
                  <a:lnTo>
                    <a:pt x="509" y="64"/>
                  </a:lnTo>
                  <a:lnTo>
                    <a:pt x="509" y="64"/>
                  </a:lnTo>
                  <a:lnTo>
                    <a:pt x="507" y="64"/>
                  </a:lnTo>
                  <a:lnTo>
                    <a:pt x="502" y="64"/>
                  </a:lnTo>
                  <a:lnTo>
                    <a:pt x="498" y="61"/>
                  </a:lnTo>
                  <a:lnTo>
                    <a:pt x="495" y="59"/>
                  </a:lnTo>
                  <a:lnTo>
                    <a:pt x="493" y="57"/>
                  </a:lnTo>
                  <a:lnTo>
                    <a:pt x="493" y="52"/>
                  </a:lnTo>
                  <a:lnTo>
                    <a:pt x="493" y="50"/>
                  </a:lnTo>
                  <a:lnTo>
                    <a:pt x="491" y="47"/>
                  </a:lnTo>
                  <a:lnTo>
                    <a:pt x="491" y="40"/>
                  </a:lnTo>
                  <a:lnTo>
                    <a:pt x="493" y="33"/>
                  </a:lnTo>
                  <a:lnTo>
                    <a:pt x="493" y="31"/>
                  </a:lnTo>
                  <a:lnTo>
                    <a:pt x="491" y="31"/>
                  </a:lnTo>
                  <a:lnTo>
                    <a:pt x="491" y="28"/>
                  </a:lnTo>
                  <a:lnTo>
                    <a:pt x="491" y="26"/>
                  </a:lnTo>
                  <a:lnTo>
                    <a:pt x="488" y="23"/>
                  </a:lnTo>
                  <a:lnTo>
                    <a:pt x="481" y="21"/>
                  </a:lnTo>
                  <a:lnTo>
                    <a:pt x="479" y="21"/>
                  </a:lnTo>
                  <a:lnTo>
                    <a:pt x="476" y="21"/>
                  </a:lnTo>
                  <a:lnTo>
                    <a:pt x="460" y="23"/>
                  </a:lnTo>
                  <a:lnTo>
                    <a:pt x="457" y="26"/>
                  </a:lnTo>
                  <a:lnTo>
                    <a:pt x="457" y="28"/>
                  </a:lnTo>
                  <a:lnTo>
                    <a:pt x="455" y="28"/>
                  </a:lnTo>
                  <a:lnTo>
                    <a:pt x="453" y="31"/>
                  </a:lnTo>
                  <a:lnTo>
                    <a:pt x="450" y="31"/>
                  </a:lnTo>
                  <a:lnTo>
                    <a:pt x="450" y="33"/>
                  </a:lnTo>
                  <a:lnTo>
                    <a:pt x="448" y="35"/>
                  </a:lnTo>
                  <a:lnTo>
                    <a:pt x="448" y="35"/>
                  </a:lnTo>
                  <a:lnTo>
                    <a:pt x="448" y="38"/>
                  </a:lnTo>
                  <a:lnTo>
                    <a:pt x="445" y="38"/>
                  </a:lnTo>
                  <a:lnTo>
                    <a:pt x="443" y="38"/>
                  </a:lnTo>
                  <a:lnTo>
                    <a:pt x="443" y="38"/>
                  </a:lnTo>
                  <a:lnTo>
                    <a:pt x="443" y="38"/>
                  </a:lnTo>
                  <a:lnTo>
                    <a:pt x="441" y="40"/>
                  </a:lnTo>
                  <a:lnTo>
                    <a:pt x="441" y="40"/>
                  </a:lnTo>
                  <a:lnTo>
                    <a:pt x="441" y="42"/>
                  </a:lnTo>
                  <a:lnTo>
                    <a:pt x="438" y="45"/>
                  </a:lnTo>
                  <a:lnTo>
                    <a:pt x="436" y="45"/>
                  </a:lnTo>
                  <a:lnTo>
                    <a:pt x="434" y="42"/>
                  </a:lnTo>
                  <a:lnTo>
                    <a:pt x="431" y="42"/>
                  </a:lnTo>
                  <a:lnTo>
                    <a:pt x="429" y="42"/>
                  </a:lnTo>
                  <a:lnTo>
                    <a:pt x="419" y="45"/>
                  </a:lnTo>
                  <a:lnTo>
                    <a:pt x="419" y="31"/>
                  </a:lnTo>
                  <a:lnTo>
                    <a:pt x="417" y="31"/>
                  </a:lnTo>
                  <a:lnTo>
                    <a:pt x="417" y="28"/>
                  </a:lnTo>
                  <a:lnTo>
                    <a:pt x="415" y="28"/>
                  </a:lnTo>
                  <a:lnTo>
                    <a:pt x="415" y="28"/>
                  </a:lnTo>
                  <a:lnTo>
                    <a:pt x="412" y="26"/>
                  </a:lnTo>
                  <a:lnTo>
                    <a:pt x="408" y="23"/>
                  </a:lnTo>
                  <a:lnTo>
                    <a:pt x="403" y="16"/>
                  </a:lnTo>
                  <a:lnTo>
                    <a:pt x="400" y="14"/>
                  </a:lnTo>
                  <a:lnTo>
                    <a:pt x="400" y="12"/>
                  </a:lnTo>
                  <a:lnTo>
                    <a:pt x="403" y="9"/>
                  </a:lnTo>
                  <a:lnTo>
                    <a:pt x="403" y="7"/>
                  </a:lnTo>
                  <a:lnTo>
                    <a:pt x="400" y="4"/>
                  </a:lnTo>
                  <a:lnTo>
                    <a:pt x="400" y="2"/>
                  </a:lnTo>
                  <a:lnTo>
                    <a:pt x="389" y="0"/>
                  </a:lnTo>
                  <a:lnTo>
                    <a:pt x="389" y="0"/>
                  </a:lnTo>
                  <a:lnTo>
                    <a:pt x="389" y="0"/>
                  </a:lnTo>
                  <a:lnTo>
                    <a:pt x="389" y="2"/>
                  </a:lnTo>
                  <a:lnTo>
                    <a:pt x="389" y="4"/>
                  </a:lnTo>
                  <a:lnTo>
                    <a:pt x="389" y="7"/>
                  </a:lnTo>
                  <a:lnTo>
                    <a:pt x="386" y="7"/>
                  </a:lnTo>
                  <a:lnTo>
                    <a:pt x="386" y="9"/>
                  </a:lnTo>
                  <a:lnTo>
                    <a:pt x="384" y="9"/>
                  </a:lnTo>
                  <a:lnTo>
                    <a:pt x="379" y="9"/>
                  </a:lnTo>
                  <a:lnTo>
                    <a:pt x="377" y="9"/>
                  </a:lnTo>
                  <a:lnTo>
                    <a:pt x="374" y="12"/>
                  </a:lnTo>
                  <a:lnTo>
                    <a:pt x="374" y="14"/>
                  </a:lnTo>
                  <a:lnTo>
                    <a:pt x="372" y="14"/>
                  </a:lnTo>
                  <a:lnTo>
                    <a:pt x="372" y="16"/>
                  </a:lnTo>
                  <a:lnTo>
                    <a:pt x="370" y="16"/>
                  </a:lnTo>
                  <a:lnTo>
                    <a:pt x="358" y="14"/>
                  </a:lnTo>
                  <a:lnTo>
                    <a:pt x="351" y="12"/>
                  </a:lnTo>
                  <a:lnTo>
                    <a:pt x="348" y="12"/>
                  </a:lnTo>
                  <a:lnTo>
                    <a:pt x="346" y="14"/>
                  </a:lnTo>
                  <a:lnTo>
                    <a:pt x="346" y="14"/>
                  </a:lnTo>
                  <a:lnTo>
                    <a:pt x="339" y="21"/>
                  </a:lnTo>
                  <a:lnTo>
                    <a:pt x="336" y="21"/>
                  </a:lnTo>
                  <a:lnTo>
                    <a:pt x="336" y="21"/>
                  </a:lnTo>
                  <a:lnTo>
                    <a:pt x="322" y="26"/>
                  </a:lnTo>
                  <a:lnTo>
                    <a:pt x="320" y="26"/>
                  </a:lnTo>
                  <a:lnTo>
                    <a:pt x="320" y="23"/>
                  </a:lnTo>
                  <a:lnTo>
                    <a:pt x="317" y="23"/>
                  </a:lnTo>
                  <a:lnTo>
                    <a:pt x="317" y="21"/>
                  </a:lnTo>
                  <a:lnTo>
                    <a:pt x="315" y="21"/>
                  </a:lnTo>
                  <a:lnTo>
                    <a:pt x="308" y="23"/>
                  </a:lnTo>
                  <a:lnTo>
                    <a:pt x="306" y="23"/>
                  </a:lnTo>
                  <a:lnTo>
                    <a:pt x="306" y="26"/>
                  </a:lnTo>
                  <a:lnTo>
                    <a:pt x="306" y="26"/>
                  </a:lnTo>
                  <a:lnTo>
                    <a:pt x="303" y="28"/>
                  </a:lnTo>
                  <a:lnTo>
                    <a:pt x="303" y="28"/>
                  </a:lnTo>
                  <a:lnTo>
                    <a:pt x="301" y="28"/>
                  </a:lnTo>
                  <a:lnTo>
                    <a:pt x="299" y="28"/>
                  </a:lnTo>
                  <a:lnTo>
                    <a:pt x="299" y="26"/>
                  </a:lnTo>
                  <a:lnTo>
                    <a:pt x="296" y="26"/>
                  </a:lnTo>
                  <a:lnTo>
                    <a:pt x="296" y="26"/>
                  </a:lnTo>
                  <a:lnTo>
                    <a:pt x="294" y="26"/>
                  </a:lnTo>
                  <a:lnTo>
                    <a:pt x="294" y="26"/>
                  </a:lnTo>
                  <a:lnTo>
                    <a:pt x="291" y="26"/>
                  </a:lnTo>
                  <a:lnTo>
                    <a:pt x="291" y="23"/>
                  </a:lnTo>
                  <a:lnTo>
                    <a:pt x="289" y="19"/>
                  </a:lnTo>
                  <a:lnTo>
                    <a:pt x="287" y="16"/>
                  </a:lnTo>
                  <a:lnTo>
                    <a:pt x="284" y="14"/>
                  </a:lnTo>
                  <a:lnTo>
                    <a:pt x="277" y="14"/>
                  </a:lnTo>
                  <a:lnTo>
                    <a:pt x="277" y="14"/>
                  </a:lnTo>
                  <a:lnTo>
                    <a:pt x="275" y="14"/>
                  </a:lnTo>
                  <a:lnTo>
                    <a:pt x="275" y="14"/>
                  </a:lnTo>
                  <a:lnTo>
                    <a:pt x="272" y="12"/>
                  </a:lnTo>
                  <a:lnTo>
                    <a:pt x="270" y="14"/>
                  </a:lnTo>
                  <a:lnTo>
                    <a:pt x="268" y="14"/>
                  </a:lnTo>
                  <a:lnTo>
                    <a:pt x="268" y="14"/>
                  </a:lnTo>
                  <a:lnTo>
                    <a:pt x="268" y="14"/>
                  </a:lnTo>
                  <a:lnTo>
                    <a:pt x="263" y="16"/>
                  </a:lnTo>
                  <a:lnTo>
                    <a:pt x="256" y="16"/>
                  </a:lnTo>
                  <a:lnTo>
                    <a:pt x="249" y="14"/>
                  </a:lnTo>
                  <a:lnTo>
                    <a:pt x="249" y="26"/>
                  </a:lnTo>
                  <a:lnTo>
                    <a:pt x="246" y="28"/>
                  </a:lnTo>
                  <a:lnTo>
                    <a:pt x="246" y="33"/>
                  </a:lnTo>
                  <a:lnTo>
                    <a:pt x="249" y="52"/>
                  </a:lnTo>
                  <a:lnTo>
                    <a:pt x="249" y="57"/>
                  </a:lnTo>
                  <a:lnTo>
                    <a:pt x="249" y="59"/>
                  </a:lnTo>
                  <a:lnTo>
                    <a:pt x="249" y="61"/>
                  </a:lnTo>
                  <a:lnTo>
                    <a:pt x="246" y="68"/>
                  </a:lnTo>
                  <a:lnTo>
                    <a:pt x="244" y="71"/>
                  </a:lnTo>
                  <a:lnTo>
                    <a:pt x="244" y="73"/>
                  </a:lnTo>
                  <a:lnTo>
                    <a:pt x="244" y="76"/>
                  </a:lnTo>
                  <a:lnTo>
                    <a:pt x="244" y="76"/>
                  </a:lnTo>
                  <a:lnTo>
                    <a:pt x="246" y="76"/>
                  </a:lnTo>
                  <a:lnTo>
                    <a:pt x="246" y="78"/>
                  </a:lnTo>
                  <a:lnTo>
                    <a:pt x="246" y="80"/>
                  </a:lnTo>
                  <a:lnTo>
                    <a:pt x="246" y="80"/>
                  </a:lnTo>
                  <a:lnTo>
                    <a:pt x="246" y="83"/>
                  </a:lnTo>
                  <a:lnTo>
                    <a:pt x="249" y="87"/>
                  </a:lnTo>
                  <a:lnTo>
                    <a:pt x="249" y="90"/>
                  </a:lnTo>
                  <a:lnTo>
                    <a:pt x="249" y="97"/>
                  </a:lnTo>
                  <a:lnTo>
                    <a:pt x="249" y="97"/>
                  </a:lnTo>
                  <a:lnTo>
                    <a:pt x="249" y="99"/>
                  </a:lnTo>
                  <a:lnTo>
                    <a:pt x="249" y="99"/>
                  </a:lnTo>
                  <a:lnTo>
                    <a:pt x="249" y="99"/>
                  </a:lnTo>
                  <a:lnTo>
                    <a:pt x="249" y="99"/>
                  </a:lnTo>
                  <a:lnTo>
                    <a:pt x="246" y="102"/>
                  </a:lnTo>
                  <a:lnTo>
                    <a:pt x="249" y="116"/>
                  </a:lnTo>
                  <a:lnTo>
                    <a:pt x="249" y="118"/>
                  </a:lnTo>
                  <a:lnTo>
                    <a:pt x="251" y="118"/>
                  </a:lnTo>
                  <a:lnTo>
                    <a:pt x="251" y="121"/>
                  </a:lnTo>
                  <a:lnTo>
                    <a:pt x="254" y="123"/>
                  </a:lnTo>
                  <a:lnTo>
                    <a:pt x="254" y="123"/>
                  </a:lnTo>
                  <a:lnTo>
                    <a:pt x="254" y="125"/>
                  </a:lnTo>
                  <a:lnTo>
                    <a:pt x="254" y="128"/>
                  </a:lnTo>
                  <a:lnTo>
                    <a:pt x="254" y="132"/>
                  </a:lnTo>
                  <a:lnTo>
                    <a:pt x="254" y="135"/>
                  </a:lnTo>
                  <a:lnTo>
                    <a:pt x="254" y="137"/>
                  </a:lnTo>
                  <a:lnTo>
                    <a:pt x="254" y="140"/>
                  </a:lnTo>
                  <a:lnTo>
                    <a:pt x="254" y="140"/>
                  </a:lnTo>
                  <a:lnTo>
                    <a:pt x="254" y="140"/>
                  </a:lnTo>
                  <a:lnTo>
                    <a:pt x="251" y="142"/>
                  </a:lnTo>
                  <a:lnTo>
                    <a:pt x="251" y="142"/>
                  </a:lnTo>
                  <a:lnTo>
                    <a:pt x="249" y="142"/>
                  </a:lnTo>
                  <a:lnTo>
                    <a:pt x="242" y="142"/>
                  </a:lnTo>
                  <a:lnTo>
                    <a:pt x="239" y="142"/>
                  </a:lnTo>
                  <a:lnTo>
                    <a:pt x="239" y="144"/>
                  </a:lnTo>
                  <a:lnTo>
                    <a:pt x="237" y="144"/>
                  </a:lnTo>
                  <a:lnTo>
                    <a:pt x="235" y="147"/>
                  </a:lnTo>
                  <a:lnTo>
                    <a:pt x="232" y="149"/>
                  </a:lnTo>
                  <a:lnTo>
                    <a:pt x="232" y="151"/>
                  </a:lnTo>
                  <a:lnTo>
                    <a:pt x="232" y="151"/>
                  </a:lnTo>
                  <a:lnTo>
                    <a:pt x="230" y="156"/>
                  </a:lnTo>
                  <a:lnTo>
                    <a:pt x="230" y="166"/>
                  </a:lnTo>
                  <a:lnTo>
                    <a:pt x="227" y="168"/>
                  </a:lnTo>
                  <a:lnTo>
                    <a:pt x="225" y="173"/>
                  </a:lnTo>
                  <a:lnTo>
                    <a:pt x="225" y="175"/>
                  </a:lnTo>
                  <a:lnTo>
                    <a:pt x="223" y="182"/>
                  </a:lnTo>
                  <a:lnTo>
                    <a:pt x="223" y="185"/>
                  </a:lnTo>
                  <a:lnTo>
                    <a:pt x="223" y="185"/>
                  </a:lnTo>
                  <a:lnTo>
                    <a:pt x="220" y="187"/>
                  </a:lnTo>
                  <a:lnTo>
                    <a:pt x="220" y="194"/>
                  </a:lnTo>
                  <a:lnTo>
                    <a:pt x="201" y="192"/>
                  </a:lnTo>
                  <a:lnTo>
                    <a:pt x="201" y="189"/>
                  </a:lnTo>
                  <a:lnTo>
                    <a:pt x="199" y="189"/>
                  </a:lnTo>
                  <a:lnTo>
                    <a:pt x="197" y="187"/>
                  </a:lnTo>
                  <a:lnTo>
                    <a:pt x="197" y="185"/>
                  </a:lnTo>
                  <a:lnTo>
                    <a:pt x="194" y="185"/>
                  </a:lnTo>
                  <a:lnTo>
                    <a:pt x="192" y="185"/>
                  </a:lnTo>
                  <a:lnTo>
                    <a:pt x="190" y="182"/>
                  </a:lnTo>
                  <a:lnTo>
                    <a:pt x="185" y="185"/>
                  </a:lnTo>
                  <a:lnTo>
                    <a:pt x="182" y="185"/>
                  </a:lnTo>
                  <a:lnTo>
                    <a:pt x="180" y="187"/>
                  </a:lnTo>
                  <a:lnTo>
                    <a:pt x="161" y="196"/>
                  </a:lnTo>
                  <a:lnTo>
                    <a:pt x="159" y="199"/>
                  </a:lnTo>
                  <a:lnTo>
                    <a:pt x="156" y="199"/>
                  </a:lnTo>
                  <a:lnTo>
                    <a:pt x="156" y="201"/>
                  </a:lnTo>
                  <a:lnTo>
                    <a:pt x="154" y="204"/>
                  </a:lnTo>
                  <a:lnTo>
                    <a:pt x="154" y="204"/>
                  </a:lnTo>
                  <a:lnTo>
                    <a:pt x="152" y="206"/>
                  </a:lnTo>
                  <a:lnTo>
                    <a:pt x="147" y="211"/>
                  </a:lnTo>
                  <a:lnTo>
                    <a:pt x="126" y="215"/>
                  </a:lnTo>
                  <a:lnTo>
                    <a:pt x="126" y="215"/>
                  </a:lnTo>
                  <a:lnTo>
                    <a:pt x="121" y="215"/>
                  </a:lnTo>
                  <a:lnTo>
                    <a:pt x="116" y="213"/>
                  </a:lnTo>
                  <a:lnTo>
                    <a:pt x="104" y="218"/>
                  </a:lnTo>
                  <a:lnTo>
                    <a:pt x="102" y="220"/>
                  </a:lnTo>
                  <a:lnTo>
                    <a:pt x="95" y="220"/>
                  </a:lnTo>
                  <a:lnTo>
                    <a:pt x="90" y="220"/>
                  </a:lnTo>
                  <a:lnTo>
                    <a:pt x="88" y="220"/>
                  </a:lnTo>
                  <a:lnTo>
                    <a:pt x="88" y="222"/>
                  </a:lnTo>
                  <a:lnTo>
                    <a:pt x="85" y="225"/>
                  </a:lnTo>
                  <a:lnTo>
                    <a:pt x="80" y="227"/>
                  </a:lnTo>
                  <a:lnTo>
                    <a:pt x="78" y="230"/>
                  </a:lnTo>
                  <a:lnTo>
                    <a:pt x="80" y="232"/>
                  </a:lnTo>
                  <a:lnTo>
                    <a:pt x="80" y="232"/>
                  </a:lnTo>
                  <a:lnTo>
                    <a:pt x="80" y="234"/>
                  </a:lnTo>
                  <a:lnTo>
                    <a:pt x="80" y="234"/>
                  </a:lnTo>
                  <a:lnTo>
                    <a:pt x="78" y="237"/>
                  </a:lnTo>
                  <a:lnTo>
                    <a:pt x="80" y="237"/>
                  </a:lnTo>
                  <a:lnTo>
                    <a:pt x="78" y="239"/>
                  </a:lnTo>
                  <a:lnTo>
                    <a:pt x="78" y="239"/>
                  </a:lnTo>
                  <a:lnTo>
                    <a:pt x="78" y="241"/>
                  </a:lnTo>
                  <a:lnTo>
                    <a:pt x="76" y="253"/>
                  </a:lnTo>
                  <a:lnTo>
                    <a:pt x="73" y="256"/>
                  </a:lnTo>
                  <a:lnTo>
                    <a:pt x="71" y="258"/>
                  </a:lnTo>
                  <a:lnTo>
                    <a:pt x="71" y="258"/>
                  </a:lnTo>
                  <a:lnTo>
                    <a:pt x="69" y="260"/>
                  </a:lnTo>
                  <a:lnTo>
                    <a:pt x="66" y="263"/>
                  </a:lnTo>
                  <a:lnTo>
                    <a:pt x="66" y="265"/>
                  </a:lnTo>
                  <a:lnTo>
                    <a:pt x="64" y="267"/>
                  </a:lnTo>
                  <a:lnTo>
                    <a:pt x="64" y="267"/>
                  </a:lnTo>
                  <a:lnTo>
                    <a:pt x="62" y="267"/>
                  </a:lnTo>
                  <a:lnTo>
                    <a:pt x="62" y="267"/>
                  </a:lnTo>
                  <a:lnTo>
                    <a:pt x="62" y="267"/>
                  </a:lnTo>
                  <a:lnTo>
                    <a:pt x="62" y="265"/>
                  </a:lnTo>
                  <a:lnTo>
                    <a:pt x="62" y="265"/>
                  </a:lnTo>
                  <a:lnTo>
                    <a:pt x="62" y="263"/>
                  </a:lnTo>
                  <a:lnTo>
                    <a:pt x="62" y="263"/>
                  </a:lnTo>
                  <a:lnTo>
                    <a:pt x="59" y="263"/>
                  </a:lnTo>
                  <a:lnTo>
                    <a:pt x="59" y="263"/>
                  </a:lnTo>
                  <a:lnTo>
                    <a:pt x="57" y="263"/>
                  </a:lnTo>
                  <a:lnTo>
                    <a:pt x="54" y="265"/>
                  </a:lnTo>
                  <a:lnTo>
                    <a:pt x="52" y="265"/>
                  </a:lnTo>
                  <a:lnTo>
                    <a:pt x="50" y="265"/>
                  </a:lnTo>
                  <a:lnTo>
                    <a:pt x="50" y="263"/>
                  </a:lnTo>
                  <a:lnTo>
                    <a:pt x="50" y="263"/>
                  </a:lnTo>
                  <a:lnTo>
                    <a:pt x="50" y="263"/>
                  </a:lnTo>
                  <a:lnTo>
                    <a:pt x="47" y="263"/>
                  </a:lnTo>
                  <a:lnTo>
                    <a:pt x="47" y="263"/>
                  </a:lnTo>
                  <a:lnTo>
                    <a:pt x="45" y="263"/>
                  </a:lnTo>
                  <a:lnTo>
                    <a:pt x="45" y="263"/>
                  </a:lnTo>
                  <a:lnTo>
                    <a:pt x="43" y="263"/>
                  </a:lnTo>
                  <a:lnTo>
                    <a:pt x="43" y="263"/>
                  </a:lnTo>
                  <a:lnTo>
                    <a:pt x="43" y="265"/>
                  </a:lnTo>
                  <a:lnTo>
                    <a:pt x="43" y="267"/>
                  </a:lnTo>
                  <a:lnTo>
                    <a:pt x="40" y="270"/>
                  </a:lnTo>
                  <a:lnTo>
                    <a:pt x="38" y="272"/>
                  </a:lnTo>
                  <a:lnTo>
                    <a:pt x="35" y="275"/>
                  </a:lnTo>
                  <a:lnTo>
                    <a:pt x="35" y="275"/>
                  </a:lnTo>
                  <a:lnTo>
                    <a:pt x="33" y="275"/>
                  </a:lnTo>
                  <a:lnTo>
                    <a:pt x="31" y="275"/>
                  </a:lnTo>
                  <a:lnTo>
                    <a:pt x="28" y="275"/>
                  </a:lnTo>
                  <a:lnTo>
                    <a:pt x="26" y="275"/>
                  </a:lnTo>
                  <a:lnTo>
                    <a:pt x="24" y="275"/>
                  </a:lnTo>
                  <a:lnTo>
                    <a:pt x="24" y="272"/>
                  </a:lnTo>
                  <a:lnTo>
                    <a:pt x="21" y="272"/>
                  </a:lnTo>
                  <a:lnTo>
                    <a:pt x="19" y="272"/>
                  </a:lnTo>
                  <a:lnTo>
                    <a:pt x="19" y="272"/>
                  </a:lnTo>
                  <a:lnTo>
                    <a:pt x="16" y="275"/>
                  </a:lnTo>
                  <a:lnTo>
                    <a:pt x="16" y="275"/>
                  </a:lnTo>
                  <a:lnTo>
                    <a:pt x="19" y="275"/>
                  </a:lnTo>
                  <a:lnTo>
                    <a:pt x="21" y="277"/>
                  </a:lnTo>
                  <a:lnTo>
                    <a:pt x="19" y="282"/>
                  </a:lnTo>
                  <a:lnTo>
                    <a:pt x="21" y="282"/>
                  </a:lnTo>
                  <a:lnTo>
                    <a:pt x="26" y="282"/>
                  </a:lnTo>
                  <a:lnTo>
                    <a:pt x="28" y="282"/>
                  </a:lnTo>
                  <a:lnTo>
                    <a:pt x="28" y="284"/>
                  </a:lnTo>
                  <a:lnTo>
                    <a:pt x="21" y="286"/>
                  </a:lnTo>
                  <a:lnTo>
                    <a:pt x="21" y="289"/>
                  </a:lnTo>
                  <a:lnTo>
                    <a:pt x="19" y="286"/>
                  </a:lnTo>
                  <a:lnTo>
                    <a:pt x="19" y="286"/>
                  </a:lnTo>
                  <a:lnTo>
                    <a:pt x="21" y="286"/>
                  </a:lnTo>
                  <a:lnTo>
                    <a:pt x="21" y="286"/>
                  </a:lnTo>
                  <a:lnTo>
                    <a:pt x="16" y="284"/>
                  </a:lnTo>
                  <a:lnTo>
                    <a:pt x="16" y="284"/>
                  </a:lnTo>
                  <a:lnTo>
                    <a:pt x="14" y="284"/>
                  </a:lnTo>
                  <a:lnTo>
                    <a:pt x="0" y="291"/>
                  </a:lnTo>
                  <a:lnTo>
                    <a:pt x="7" y="296"/>
                  </a:lnTo>
                  <a:lnTo>
                    <a:pt x="9" y="301"/>
                  </a:lnTo>
                  <a:lnTo>
                    <a:pt x="9" y="308"/>
                  </a:lnTo>
                  <a:lnTo>
                    <a:pt x="12" y="308"/>
                  </a:lnTo>
                  <a:lnTo>
                    <a:pt x="12" y="305"/>
                  </a:lnTo>
                  <a:lnTo>
                    <a:pt x="12" y="305"/>
                  </a:lnTo>
                  <a:lnTo>
                    <a:pt x="12" y="303"/>
                  </a:lnTo>
                  <a:lnTo>
                    <a:pt x="12" y="303"/>
                  </a:lnTo>
                  <a:lnTo>
                    <a:pt x="12" y="301"/>
                  </a:lnTo>
                  <a:lnTo>
                    <a:pt x="14" y="301"/>
                  </a:lnTo>
                  <a:lnTo>
                    <a:pt x="16" y="305"/>
                  </a:lnTo>
                  <a:lnTo>
                    <a:pt x="19" y="308"/>
                  </a:lnTo>
                  <a:lnTo>
                    <a:pt x="21" y="310"/>
                  </a:lnTo>
                  <a:lnTo>
                    <a:pt x="19" y="315"/>
                  </a:lnTo>
                  <a:lnTo>
                    <a:pt x="14" y="315"/>
                  </a:lnTo>
                  <a:lnTo>
                    <a:pt x="7" y="313"/>
                  </a:lnTo>
                  <a:lnTo>
                    <a:pt x="2" y="310"/>
                  </a:lnTo>
                  <a:lnTo>
                    <a:pt x="2" y="313"/>
                  </a:lnTo>
                  <a:lnTo>
                    <a:pt x="19" y="322"/>
                  </a:lnTo>
                  <a:lnTo>
                    <a:pt x="24" y="322"/>
                  </a:lnTo>
                  <a:lnTo>
                    <a:pt x="24" y="320"/>
                  </a:lnTo>
                  <a:lnTo>
                    <a:pt x="24" y="320"/>
                  </a:lnTo>
                  <a:lnTo>
                    <a:pt x="26" y="317"/>
                  </a:lnTo>
                  <a:lnTo>
                    <a:pt x="26" y="317"/>
                  </a:lnTo>
                  <a:lnTo>
                    <a:pt x="28" y="315"/>
                  </a:lnTo>
                  <a:lnTo>
                    <a:pt x="28" y="315"/>
                  </a:lnTo>
                  <a:lnTo>
                    <a:pt x="31" y="317"/>
                  </a:lnTo>
                  <a:lnTo>
                    <a:pt x="35" y="317"/>
                  </a:lnTo>
                  <a:lnTo>
                    <a:pt x="38" y="322"/>
                  </a:lnTo>
                  <a:lnTo>
                    <a:pt x="40" y="324"/>
                  </a:lnTo>
                  <a:lnTo>
                    <a:pt x="45" y="327"/>
                  </a:lnTo>
                  <a:lnTo>
                    <a:pt x="47" y="327"/>
                  </a:lnTo>
                  <a:lnTo>
                    <a:pt x="50" y="324"/>
                  </a:lnTo>
                  <a:lnTo>
                    <a:pt x="54" y="322"/>
                  </a:lnTo>
                  <a:lnTo>
                    <a:pt x="59" y="320"/>
                  </a:lnTo>
                  <a:lnTo>
                    <a:pt x="62" y="317"/>
                  </a:lnTo>
                  <a:lnTo>
                    <a:pt x="62" y="317"/>
                  </a:lnTo>
                  <a:lnTo>
                    <a:pt x="62" y="315"/>
                  </a:lnTo>
                  <a:lnTo>
                    <a:pt x="64" y="313"/>
                  </a:lnTo>
                  <a:lnTo>
                    <a:pt x="69" y="310"/>
                  </a:lnTo>
                  <a:lnTo>
                    <a:pt x="92" y="308"/>
                  </a:lnTo>
                  <a:lnTo>
                    <a:pt x="99" y="310"/>
                  </a:lnTo>
                  <a:lnTo>
                    <a:pt x="102" y="313"/>
                  </a:lnTo>
                  <a:lnTo>
                    <a:pt x="102" y="313"/>
                  </a:lnTo>
                  <a:lnTo>
                    <a:pt x="107" y="313"/>
                  </a:lnTo>
                  <a:lnTo>
                    <a:pt x="109" y="315"/>
                  </a:lnTo>
                  <a:lnTo>
                    <a:pt x="116" y="317"/>
                  </a:lnTo>
                  <a:lnTo>
                    <a:pt x="121" y="322"/>
                  </a:lnTo>
                  <a:lnTo>
                    <a:pt x="126" y="329"/>
                  </a:lnTo>
                  <a:lnTo>
                    <a:pt x="130" y="331"/>
                  </a:lnTo>
                  <a:lnTo>
                    <a:pt x="137" y="331"/>
                  </a:lnTo>
                  <a:lnTo>
                    <a:pt x="140" y="334"/>
                  </a:lnTo>
                  <a:lnTo>
                    <a:pt x="130" y="334"/>
                  </a:lnTo>
                  <a:lnTo>
                    <a:pt x="128" y="334"/>
                  </a:lnTo>
                  <a:lnTo>
                    <a:pt x="123" y="329"/>
                  </a:lnTo>
                  <a:lnTo>
                    <a:pt x="121" y="327"/>
                  </a:lnTo>
                  <a:lnTo>
                    <a:pt x="114" y="327"/>
                  </a:lnTo>
                  <a:lnTo>
                    <a:pt x="107" y="322"/>
                  </a:lnTo>
                  <a:lnTo>
                    <a:pt x="107" y="320"/>
                  </a:lnTo>
                  <a:lnTo>
                    <a:pt x="111" y="320"/>
                  </a:lnTo>
                  <a:lnTo>
                    <a:pt x="109" y="317"/>
                  </a:lnTo>
                  <a:lnTo>
                    <a:pt x="109" y="317"/>
                  </a:lnTo>
                  <a:lnTo>
                    <a:pt x="107" y="317"/>
                  </a:lnTo>
                  <a:lnTo>
                    <a:pt x="104" y="317"/>
                  </a:lnTo>
                  <a:lnTo>
                    <a:pt x="104" y="317"/>
                  </a:lnTo>
                  <a:lnTo>
                    <a:pt x="102" y="317"/>
                  </a:lnTo>
                  <a:lnTo>
                    <a:pt x="95" y="315"/>
                  </a:lnTo>
                  <a:lnTo>
                    <a:pt x="92" y="315"/>
                  </a:lnTo>
                  <a:lnTo>
                    <a:pt x="92" y="313"/>
                  </a:lnTo>
                  <a:lnTo>
                    <a:pt x="90" y="313"/>
                  </a:lnTo>
                  <a:lnTo>
                    <a:pt x="90" y="313"/>
                  </a:lnTo>
                  <a:lnTo>
                    <a:pt x="88" y="315"/>
                  </a:lnTo>
                  <a:lnTo>
                    <a:pt x="73" y="315"/>
                  </a:lnTo>
                  <a:lnTo>
                    <a:pt x="69" y="317"/>
                  </a:lnTo>
                  <a:lnTo>
                    <a:pt x="66" y="320"/>
                  </a:lnTo>
                  <a:lnTo>
                    <a:pt x="66" y="322"/>
                  </a:lnTo>
                  <a:lnTo>
                    <a:pt x="66" y="327"/>
                  </a:lnTo>
                  <a:lnTo>
                    <a:pt x="66" y="329"/>
                  </a:lnTo>
                  <a:lnTo>
                    <a:pt x="66" y="331"/>
                  </a:lnTo>
                  <a:lnTo>
                    <a:pt x="66" y="336"/>
                  </a:lnTo>
                  <a:lnTo>
                    <a:pt x="66" y="339"/>
                  </a:lnTo>
                  <a:lnTo>
                    <a:pt x="66" y="343"/>
                  </a:lnTo>
                  <a:lnTo>
                    <a:pt x="66" y="346"/>
                  </a:lnTo>
                  <a:lnTo>
                    <a:pt x="64" y="346"/>
                  </a:lnTo>
                  <a:lnTo>
                    <a:pt x="59" y="348"/>
                  </a:lnTo>
                  <a:lnTo>
                    <a:pt x="57" y="348"/>
                  </a:lnTo>
                  <a:lnTo>
                    <a:pt x="57" y="350"/>
                  </a:lnTo>
                  <a:lnTo>
                    <a:pt x="54" y="350"/>
                  </a:lnTo>
                  <a:lnTo>
                    <a:pt x="59" y="355"/>
                  </a:lnTo>
                  <a:lnTo>
                    <a:pt x="78" y="358"/>
                  </a:lnTo>
                  <a:lnTo>
                    <a:pt x="90" y="365"/>
                  </a:lnTo>
                  <a:lnTo>
                    <a:pt x="92" y="367"/>
                  </a:lnTo>
                  <a:lnTo>
                    <a:pt x="92" y="369"/>
                  </a:lnTo>
                  <a:lnTo>
                    <a:pt x="95" y="374"/>
                  </a:lnTo>
                  <a:lnTo>
                    <a:pt x="95" y="379"/>
                  </a:lnTo>
                  <a:lnTo>
                    <a:pt x="92" y="379"/>
                  </a:lnTo>
                  <a:lnTo>
                    <a:pt x="90" y="384"/>
                  </a:lnTo>
                  <a:lnTo>
                    <a:pt x="88" y="393"/>
                  </a:lnTo>
                  <a:lnTo>
                    <a:pt x="85" y="398"/>
                  </a:lnTo>
                  <a:lnTo>
                    <a:pt x="78" y="400"/>
                  </a:lnTo>
                  <a:lnTo>
                    <a:pt x="76" y="403"/>
                  </a:lnTo>
                  <a:lnTo>
                    <a:pt x="78" y="407"/>
                  </a:lnTo>
                  <a:lnTo>
                    <a:pt x="73" y="410"/>
                  </a:lnTo>
                  <a:lnTo>
                    <a:pt x="73" y="412"/>
                  </a:lnTo>
                  <a:lnTo>
                    <a:pt x="71" y="417"/>
                  </a:lnTo>
                  <a:lnTo>
                    <a:pt x="71" y="422"/>
                  </a:lnTo>
                  <a:lnTo>
                    <a:pt x="73" y="426"/>
                  </a:lnTo>
                  <a:lnTo>
                    <a:pt x="73" y="431"/>
                  </a:lnTo>
                  <a:lnTo>
                    <a:pt x="76" y="431"/>
                  </a:lnTo>
                  <a:lnTo>
                    <a:pt x="80" y="433"/>
                  </a:lnTo>
                  <a:lnTo>
                    <a:pt x="85" y="438"/>
                  </a:lnTo>
                  <a:lnTo>
                    <a:pt x="95" y="448"/>
                  </a:lnTo>
                  <a:lnTo>
                    <a:pt x="99" y="457"/>
                  </a:lnTo>
                  <a:lnTo>
                    <a:pt x="102" y="459"/>
                  </a:lnTo>
                  <a:lnTo>
                    <a:pt x="104" y="459"/>
                  </a:lnTo>
                  <a:lnTo>
                    <a:pt x="107" y="459"/>
                  </a:lnTo>
                  <a:lnTo>
                    <a:pt x="109" y="462"/>
                  </a:lnTo>
                  <a:lnTo>
                    <a:pt x="111" y="469"/>
                  </a:lnTo>
                  <a:lnTo>
                    <a:pt x="114" y="471"/>
                  </a:lnTo>
                  <a:lnTo>
                    <a:pt x="116" y="471"/>
                  </a:lnTo>
                  <a:lnTo>
                    <a:pt x="118" y="476"/>
                  </a:lnTo>
                  <a:lnTo>
                    <a:pt x="118" y="478"/>
                  </a:lnTo>
                  <a:lnTo>
                    <a:pt x="118" y="481"/>
                  </a:lnTo>
                  <a:lnTo>
                    <a:pt x="121" y="483"/>
                  </a:lnTo>
                  <a:lnTo>
                    <a:pt x="123" y="485"/>
                  </a:lnTo>
                  <a:lnTo>
                    <a:pt x="123" y="490"/>
                  </a:lnTo>
                  <a:lnTo>
                    <a:pt x="126" y="507"/>
                  </a:lnTo>
                  <a:lnTo>
                    <a:pt x="128" y="509"/>
                  </a:lnTo>
                  <a:lnTo>
                    <a:pt x="130" y="509"/>
                  </a:lnTo>
                  <a:lnTo>
                    <a:pt x="130" y="509"/>
                  </a:lnTo>
                  <a:lnTo>
                    <a:pt x="130" y="507"/>
                  </a:lnTo>
                  <a:lnTo>
                    <a:pt x="130" y="502"/>
                  </a:lnTo>
                  <a:lnTo>
                    <a:pt x="130" y="500"/>
                  </a:lnTo>
                  <a:lnTo>
                    <a:pt x="130" y="502"/>
                  </a:lnTo>
                  <a:lnTo>
                    <a:pt x="133" y="509"/>
                  </a:lnTo>
                  <a:lnTo>
                    <a:pt x="135" y="509"/>
                  </a:lnTo>
                  <a:lnTo>
                    <a:pt x="135" y="512"/>
                  </a:lnTo>
                  <a:lnTo>
                    <a:pt x="140" y="512"/>
                  </a:lnTo>
                  <a:lnTo>
                    <a:pt x="147" y="519"/>
                  </a:lnTo>
                  <a:lnTo>
                    <a:pt x="156" y="519"/>
                  </a:lnTo>
                  <a:lnTo>
                    <a:pt x="159" y="521"/>
                  </a:lnTo>
                  <a:lnTo>
                    <a:pt x="156" y="526"/>
                  </a:lnTo>
                  <a:lnTo>
                    <a:pt x="161" y="526"/>
                  </a:lnTo>
                  <a:lnTo>
                    <a:pt x="173" y="526"/>
                  </a:lnTo>
                  <a:lnTo>
                    <a:pt x="178" y="528"/>
                  </a:lnTo>
                  <a:lnTo>
                    <a:pt x="180" y="531"/>
                  </a:lnTo>
                  <a:lnTo>
                    <a:pt x="182" y="535"/>
                  </a:lnTo>
                  <a:lnTo>
                    <a:pt x="185" y="540"/>
                  </a:lnTo>
                  <a:lnTo>
                    <a:pt x="187" y="547"/>
                  </a:lnTo>
                  <a:lnTo>
                    <a:pt x="190" y="547"/>
                  </a:lnTo>
                  <a:lnTo>
                    <a:pt x="199" y="542"/>
                  </a:lnTo>
                  <a:lnTo>
                    <a:pt x="201" y="545"/>
                  </a:lnTo>
                  <a:lnTo>
                    <a:pt x="206" y="547"/>
                  </a:lnTo>
                  <a:lnTo>
                    <a:pt x="211" y="552"/>
                  </a:lnTo>
                  <a:lnTo>
                    <a:pt x="213" y="552"/>
                  </a:lnTo>
                  <a:lnTo>
                    <a:pt x="216" y="552"/>
                  </a:lnTo>
                  <a:lnTo>
                    <a:pt x="218" y="557"/>
                  </a:lnTo>
                  <a:lnTo>
                    <a:pt x="220" y="561"/>
                  </a:lnTo>
                  <a:lnTo>
                    <a:pt x="225" y="561"/>
                  </a:lnTo>
                  <a:lnTo>
                    <a:pt x="225" y="554"/>
                  </a:lnTo>
                  <a:lnTo>
                    <a:pt x="232" y="549"/>
                  </a:lnTo>
                  <a:lnTo>
                    <a:pt x="239" y="552"/>
                  </a:lnTo>
                  <a:lnTo>
                    <a:pt x="242" y="554"/>
                  </a:lnTo>
                  <a:lnTo>
                    <a:pt x="242" y="552"/>
                  </a:lnTo>
                  <a:lnTo>
                    <a:pt x="244" y="547"/>
                  </a:lnTo>
                  <a:lnTo>
                    <a:pt x="246" y="547"/>
                  </a:lnTo>
                  <a:lnTo>
                    <a:pt x="249" y="547"/>
                  </a:lnTo>
                  <a:lnTo>
                    <a:pt x="258" y="545"/>
                  </a:lnTo>
                  <a:lnTo>
                    <a:pt x="261" y="542"/>
                  </a:lnTo>
                  <a:lnTo>
                    <a:pt x="263" y="542"/>
                  </a:lnTo>
                  <a:lnTo>
                    <a:pt x="265" y="542"/>
                  </a:lnTo>
                  <a:lnTo>
                    <a:pt x="268" y="542"/>
                  </a:lnTo>
                  <a:lnTo>
                    <a:pt x="268" y="545"/>
                  </a:lnTo>
                  <a:lnTo>
                    <a:pt x="268" y="545"/>
                  </a:lnTo>
                  <a:lnTo>
                    <a:pt x="268" y="547"/>
                  </a:lnTo>
                  <a:lnTo>
                    <a:pt x="265" y="547"/>
                  </a:lnTo>
                  <a:lnTo>
                    <a:pt x="265" y="549"/>
                  </a:lnTo>
                  <a:lnTo>
                    <a:pt x="265" y="552"/>
                  </a:lnTo>
                  <a:lnTo>
                    <a:pt x="268" y="552"/>
                  </a:lnTo>
                  <a:lnTo>
                    <a:pt x="270" y="552"/>
                  </a:lnTo>
                  <a:lnTo>
                    <a:pt x="272" y="552"/>
                  </a:lnTo>
                  <a:lnTo>
                    <a:pt x="275" y="549"/>
                  </a:lnTo>
                  <a:lnTo>
                    <a:pt x="280" y="549"/>
                  </a:lnTo>
                  <a:lnTo>
                    <a:pt x="282" y="549"/>
                  </a:lnTo>
                  <a:lnTo>
                    <a:pt x="284" y="549"/>
                  </a:lnTo>
                  <a:lnTo>
                    <a:pt x="287" y="547"/>
                  </a:lnTo>
                  <a:lnTo>
                    <a:pt x="291" y="549"/>
                  </a:lnTo>
                  <a:lnTo>
                    <a:pt x="301" y="557"/>
                  </a:lnTo>
                  <a:lnTo>
                    <a:pt x="303" y="557"/>
                  </a:lnTo>
                  <a:lnTo>
                    <a:pt x="306" y="554"/>
                  </a:lnTo>
                  <a:lnTo>
                    <a:pt x="308" y="554"/>
                  </a:lnTo>
                  <a:lnTo>
                    <a:pt x="313" y="552"/>
                  </a:lnTo>
                  <a:lnTo>
                    <a:pt x="313" y="549"/>
                  </a:lnTo>
                  <a:lnTo>
                    <a:pt x="320" y="549"/>
                  </a:lnTo>
                  <a:lnTo>
                    <a:pt x="320" y="549"/>
                  </a:lnTo>
                  <a:lnTo>
                    <a:pt x="322" y="549"/>
                  </a:lnTo>
                  <a:lnTo>
                    <a:pt x="327" y="545"/>
                  </a:lnTo>
                  <a:lnTo>
                    <a:pt x="327" y="542"/>
                  </a:lnTo>
                  <a:lnTo>
                    <a:pt x="329" y="542"/>
                  </a:lnTo>
                  <a:lnTo>
                    <a:pt x="332" y="542"/>
                  </a:lnTo>
                  <a:lnTo>
                    <a:pt x="332" y="542"/>
                  </a:lnTo>
                  <a:lnTo>
                    <a:pt x="332" y="542"/>
                  </a:lnTo>
                  <a:lnTo>
                    <a:pt x="334" y="542"/>
                  </a:lnTo>
                  <a:lnTo>
                    <a:pt x="334" y="542"/>
                  </a:lnTo>
                  <a:lnTo>
                    <a:pt x="336" y="540"/>
                  </a:lnTo>
                  <a:lnTo>
                    <a:pt x="334" y="538"/>
                  </a:lnTo>
                  <a:lnTo>
                    <a:pt x="334" y="535"/>
                  </a:lnTo>
                  <a:lnTo>
                    <a:pt x="327" y="531"/>
                  </a:lnTo>
                  <a:lnTo>
                    <a:pt x="327" y="531"/>
                  </a:lnTo>
                  <a:lnTo>
                    <a:pt x="325" y="531"/>
                  </a:lnTo>
                  <a:lnTo>
                    <a:pt x="325" y="531"/>
                  </a:lnTo>
                  <a:lnTo>
                    <a:pt x="322" y="531"/>
                  </a:lnTo>
                  <a:lnTo>
                    <a:pt x="322" y="526"/>
                  </a:lnTo>
                  <a:lnTo>
                    <a:pt x="322" y="523"/>
                  </a:lnTo>
                  <a:lnTo>
                    <a:pt x="325" y="521"/>
                  </a:lnTo>
                  <a:lnTo>
                    <a:pt x="325" y="519"/>
                  </a:lnTo>
                  <a:lnTo>
                    <a:pt x="325" y="519"/>
                  </a:lnTo>
                  <a:lnTo>
                    <a:pt x="322" y="504"/>
                  </a:lnTo>
                  <a:lnTo>
                    <a:pt x="322" y="502"/>
                  </a:lnTo>
                  <a:lnTo>
                    <a:pt x="322" y="500"/>
                  </a:lnTo>
                  <a:lnTo>
                    <a:pt x="325" y="500"/>
                  </a:lnTo>
                  <a:lnTo>
                    <a:pt x="325" y="497"/>
                  </a:lnTo>
                  <a:lnTo>
                    <a:pt x="325" y="497"/>
                  </a:lnTo>
                  <a:lnTo>
                    <a:pt x="325" y="495"/>
                  </a:lnTo>
                  <a:lnTo>
                    <a:pt x="325" y="488"/>
                  </a:lnTo>
                  <a:lnTo>
                    <a:pt x="325" y="483"/>
                  </a:lnTo>
                  <a:lnTo>
                    <a:pt x="322" y="481"/>
                  </a:lnTo>
                  <a:lnTo>
                    <a:pt x="322" y="478"/>
                  </a:lnTo>
                  <a:lnTo>
                    <a:pt x="320" y="476"/>
                  </a:lnTo>
                  <a:lnTo>
                    <a:pt x="320" y="474"/>
                  </a:lnTo>
                  <a:lnTo>
                    <a:pt x="320" y="471"/>
                  </a:lnTo>
                  <a:lnTo>
                    <a:pt x="320" y="469"/>
                  </a:lnTo>
                  <a:lnTo>
                    <a:pt x="320" y="469"/>
                  </a:lnTo>
                  <a:lnTo>
                    <a:pt x="317" y="467"/>
                  </a:lnTo>
                  <a:lnTo>
                    <a:pt x="317" y="464"/>
                  </a:lnTo>
                  <a:lnTo>
                    <a:pt x="313" y="455"/>
                  </a:lnTo>
                  <a:lnTo>
                    <a:pt x="308" y="448"/>
                  </a:lnTo>
                  <a:lnTo>
                    <a:pt x="308" y="443"/>
                  </a:lnTo>
                  <a:lnTo>
                    <a:pt x="308" y="440"/>
                  </a:lnTo>
                  <a:lnTo>
                    <a:pt x="308" y="438"/>
                  </a:lnTo>
                  <a:lnTo>
                    <a:pt x="310" y="436"/>
                  </a:lnTo>
                  <a:lnTo>
                    <a:pt x="310" y="436"/>
                  </a:lnTo>
                  <a:lnTo>
                    <a:pt x="308" y="433"/>
                  </a:lnTo>
                  <a:lnTo>
                    <a:pt x="308" y="431"/>
                  </a:lnTo>
                  <a:lnTo>
                    <a:pt x="303" y="429"/>
                  </a:lnTo>
                  <a:lnTo>
                    <a:pt x="294" y="422"/>
                  </a:lnTo>
                  <a:lnTo>
                    <a:pt x="294" y="419"/>
                  </a:lnTo>
                  <a:lnTo>
                    <a:pt x="291" y="417"/>
                  </a:lnTo>
                  <a:lnTo>
                    <a:pt x="289" y="414"/>
                  </a:lnTo>
                  <a:lnTo>
                    <a:pt x="289" y="407"/>
                  </a:lnTo>
                  <a:lnTo>
                    <a:pt x="289" y="407"/>
                  </a:lnTo>
                  <a:lnTo>
                    <a:pt x="287" y="403"/>
                  </a:lnTo>
                  <a:lnTo>
                    <a:pt x="282" y="400"/>
                  </a:lnTo>
                  <a:lnTo>
                    <a:pt x="282" y="398"/>
                  </a:lnTo>
                  <a:lnTo>
                    <a:pt x="280" y="393"/>
                  </a:lnTo>
                  <a:lnTo>
                    <a:pt x="277" y="391"/>
                  </a:lnTo>
                  <a:lnTo>
                    <a:pt x="270" y="386"/>
                  </a:lnTo>
                  <a:lnTo>
                    <a:pt x="270" y="386"/>
                  </a:lnTo>
                  <a:lnTo>
                    <a:pt x="270" y="384"/>
                  </a:lnTo>
                  <a:lnTo>
                    <a:pt x="270" y="384"/>
                  </a:lnTo>
                  <a:lnTo>
                    <a:pt x="272" y="381"/>
                  </a:lnTo>
                  <a:lnTo>
                    <a:pt x="275" y="384"/>
                  </a:lnTo>
                  <a:lnTo>
                    <a:pt x="277" y="384"/>
                  </a:lnTo>
                  <a:lnTo>
                    <a:pt x="282" y="388"/>
                  </a:lnTo>
                  <a:lnTo>
                    <a:pt x="284" y="388"/>
                  </a:lnTo>
                  <a:lnTo>
                    <a:pt x="287" y="388"/>
                  </a:lnTo>
                  <a:lnTo>
                    <a:pt x="289" y="388"/>
                  </a:lnTo>
                  <a:lnTo>
                    <a:pt x="299" y="388"/>
                  </a:lnTo>
                  <a:lnTo>
                    <a:pt x="303" y="388"/>
                  </a:lnTo>
                  <a:lnTo>
                    <a:pt x="313" y="388"/>
                  </a:lnTo>
                  <a:lnTo>
                    <a:pt x="322" y="388"/>
                  </a:lnTo>
                  <a:lnTo>
                    <a:pt x="327" y="386"/>
                  </a:lnTo>
                  <a:lnTo>
                    <a:pt x="327" y="386"/>
                  </a:lnTo>
                  <a:lnTo>
                    <a:pt x="329" y="384"/>
                  </a:lnTo>
                  <a:lnTo>
                    <a:pt x="336" y="381"/>
                  </a:lnTo>
                  <a:lnTo>
                    <a:pt x="336" y="379"/>
                  </a:lnTo>
                  <a:lnTo>
                    <a:pt x="336" y="376"/>
                  </a:lnTo>
                  <a:lnTo>
                    <a:pt x="336" y="374"/>
                  </a:lnTo>
                  <a:lnTo>
                    <a:pt x="334" y="374"/>
                  </a:lnTo>
                  <a:lnTo>
                    <a:pt x="336" y="372"/>
                  </a:lnTo>
                  <a:lnTo>
                    <a:pt x="336" y="369"/>
                  </a:lnTo>
                  <a:lnTo>
                    <a:pt x="339" y="369"/>
                  </a:lnTo>
                  <a:lnTo>
                    <a:pt x="341" y="367"/>
                  </a:lnTo>
                  <a:lnTo>
                    <a:pt x="344" y="367"/>
                  </a:lnTo>
                  <a:lnTo>
                    <a:pt x="346" y="367"/>
                  </a:lnTo>
                  <a:lnTo>
                    <a:pt x="348" y="369"/>
                  </a:lnTo>
                  <a:lnTo>
                    <a:pt x="351" y="369"/>
                  </a:lnTo>
                  <a:lnTo>
                    <a:pt x="360" y="367"/>
                  </a:lnTo>
                  <a:lnTo>
                    <a:pt x="365" y="365"/>
                  </a:lnTo>
                  <a:lnTo>
                    <a:pt x="384" y="362"/>
                  </a:lnTo>
                  <a:lnTo>
                    <a:pt x="393" y="362"/>
                  </a:lnTo>
                  <a:lnTo>
                    <a:pt x="396" y="362"/>
                  </a:lnTo>
                  <a:lnTo>
                    <a:pt x="398" y="362"/>
                  </a:lnTo>
                  <a:lnTo>
                    <a:pt x="400" y="362"/>
                  </a:lnTo>
                  <a:lnTo>
                    <a:pt x="403" y="365"/>
                  </a:lnTo>
                  <a:lnTo>
                    <a:pt x="403" y="367"/>
                  </a:lnTo>
                  <a:lnTo>
                    <a:pt x="403" y="369"/>
                  </a:lnTo>
                  <a:lnTo>
                    <a:pt x="403" y="369"/>
                  </a:lnTo>
                  <a:lnTo>
                    <a:pt x="405" y="372"/>
                  </a:lnTo>
                  <a:lnTo>
                    <a:pt x="410" y="372"/>
                  </a:lnTo>
                  <a:lnTo>
                    <a:pt x="410" y="369"/>
                  </a:lnTo>
                  <a:lnTo>
                    <a:pt x="412" y="367"/>
                  </a:lnTo>
                  <a:lnTo>
                    <a:pt x="412" y="365"/>
                  </a:lnTo>
                  <a:lnTo>
                    <a:pt x="417" y="365"/>
                  </a:lnTo>
                  <a:lnTo>
                    <a:pt x="419" y="362"/>
                  </a:lnTo>
                  <a:lnTo>
                    <a:pt x="422" y="360"/>
                  </a:lnTo>
                  <a:lnTo>
                    <a:pt x="422" y="358"/>
                  </a:lnTo>
                  <a:lnTo>
                    <a:pt x="422" y="358"/>
                  </a:lnTo>
                  <a:lnTo>
                    <a:pt x="422" y="355"/>
                  </a:lnTo>
                  <a:lnTo>
                    <a:pt x="429" y="348"/>
                  </a:lnTo>
                  <a:lnTo>
                    <a:pt x="431" y="348"/>
                  </a:lnTo>
                  <a:lnTo>
                    <a:pt x="441" y="348"/>
                  </a:lnTo>
                  <a:lnTo>
                    <a:pt x="443" y="329"/>
                  </a:lnTo>
                  <a:lnTo>
                    <a:pt x="445" y="317"/>
                  </a:lnTo>
                  <a:lnTo>
                    <a:pt x="445" y="313"/>
                  </a:lnTo>
                  <a:lnTo>
                    <a:pt x="448" y="310"/>
                  </a:lnTo>
                  <a:lnTo>
                    <a:pt x="448" y="308"/>
                  </a:lnTo>
                  <a:lnTo>
                    <a:pt x="453" y="301"/>
                  </a:lnTo>
                  <a:lnTo>
                    <a:pt x="457" y="294"/>
                  </a:lnTo>
                  <a:lnTo>
                    <a:pt x="457" y="291"/>
                  </a:lnTo>
                  <a:lnTo>
                    <a:pt x="457" y="286"/>
                  </a:lnTo>
                  <a:lnTo>
                    <a:pt x="457" y="284"/>
                  </a:lnTo>
                  <a:lnTo>
                    <a:pt x="460" y="279"/>
                  </a:lnTo>
                  <a:lnTo>
                    <a:pt x="460" y="275"/>
                  </a:lnTo>
                  <a:lnTo>
                    <a:pt x="467" y="263"/>
                  </a:lnTo>
                  <a:lnTo>
                    <a:pt x="467" y="260"/>
                  </a:lnTo>
                  <a:lnTo>
                    <a:pt x="467" y="260"/>
                  </a:lnTo>
                  <a:lnTo>
                    <a:pt x="464" y="256"/>
                  </a:lnTo>
                  <a:lnTo>
                    <a:pt x="464" y="251"/>
                  </a:lnTo>
                  <a:lnTo>
                    <a:pt x="464" y="249"/>
                  </a:lnTo>
                  <a:lnTo>
                    <a:pt x="469" y="239"/>
                  </a:lnTo>
                  <a:lnTo>
                    <a:pt x="476" y="239"/>
                  </a:lnTo>
                  <a:lnTo>
                    <a:pt x="481" y="241"/>
                  </a:lnTo>
                  <a:lnTo>
                    <a:pt x="491" y="244"/>
                  </a:lnTo>
                  <a:lnTo>
                    <a:pt x="493" y="244"/>
                  </a:lnTo>
                  <a:lnTo>
                    <a:pt x="493" y="241"/>
                  </a:lnTo>
                  <a:lnTo>
                    <a:pt x="493" y="241"/>
                  </a:lnTo>
                  <a:lnTo>
                    <a:pt x="493" y="237"/>
                  </a:lnTo>
                  <a:lnTo>
                    <a:pt x="493" y="237"/>
                  </a:lnTo>
                  <a:lnTo>
                    <a:pt x="493" y="234"/>
                  </a:lnTo>
                  <a:lnTo>
                    <a:pt x="493" y="232"/>
                  </a:lnTo>
                  <a:lnTo>
                    <a:pt x="495" y="232"/>
                  </a:lnTo>
                  <a:lnTo>
                    <a:pt x="498" y="232"/>
                  </a:lnTo>
                  <a:lnTo>
                    <a:pt x="500" y="234"/>
                  </a:lnTo>
                  <a:lnTo>
                    <a:pt x="502" y="234"/>
                  </a:lnTo>
                  <a:lnTo>
                    <a:pt x="505" y="234"/>
                  </a:lnTo>
                  <a:lnTo>
                    <a:pt x="505" y="232"/>
                  </a:lnTo>
                  <a:lnTo>
                    <a:pt x="507" y="230"/>
                  </a:lnTo>
                  <a:lnTo>
                    <a:pt x="509" y="230"/>
                  </a:lnTo>
                  <a:lnTo>
                    <a:pt x="514" y="227"/>
                  </a:lnTo>
                  <a:lnTo>
                    <a:pt x="524" y="222"/>
                  </a:lnTo>
                  <a:lnTo>
                    <a:pt x="526" y="222"/>
                  </a:lnTo>
                  <a:lnTo>
                    <a:pt x="528" y="222"/>
                  </a:lnTo>
                  <a:lnTo>
                    <a:pt x="531" y="222"/>
                  </a:lnTo>
                  <a:lnTo>
                    <a:pt x="531" y="220"/>
                  </a:lnTo>
                  <a:lnTo>
                    <a:pt x="531" y="218"/>
                  </a:lnTo>
                  <a:lnTo>
                    <a:pt x="531" y="218"/>
                  </a:lnTo>
                  <a:lnTo>
                    <a:pt x="528" y="213"/>
                  </a:lnTo>
                  <a:lnTo>
                    <a:pt x="531" y="208"/>
                  </a:lnTo>
                  <a:lnTo>
                    <a:pt x="536" y="204"/>
                  </a:lnTo>
                  <a:lnTo>
                    <a:pt x="538" y="201"/>
                  </a:lnTo>
                  <a:lnTo>
                    <a:pt x="540" y="201"/>
                  </a:lnTo>
                  <a:lnTo>
                    <a:pt x="540" y="201"/>
                  </a:lnTo>
                  <a:lnTo>
                    <a:pt x="545" y="199"/>
                  </a:lnTo>
                  <a:lnTo>
                    <a:pt x="550" y="196"/>
                  </a:lnTo>
                  <a:lnTo>
                    <a:pt x="552" y="194"/>
                  </a:lnTo>
                  <a:lnTo>
                    <a:pt x="552" y="192"/>
                  </a:lnTo>
                  <a:lnTo>
                    <a:pt x="557" y="180"/>
                  </a:lnTo>
                  <a:lnTo>
                    <a:pt x="557" y="177"/>
                  </a:lnTo>
                  <a:lnTo>
                    <a:pt x="557" y="175"/>
                  </a:lnTo>
                  <a:lnTo>
                    <a:pt x="557" y="173"/>
                  </a:lnTo>
                  <a:lnTo>
                    <a:pt x="557" y="170"/>
                  </a:lnTo>
                  <a:lnTo>
                    <a:pt x="557" y="170"/>
                  </a:lnTo>
                  <a:lnTo>
                    <a:pt x="557" y="168"/>
                  </a:lnTo>
                  <a:lnTo>
                    <a:pt x="559" y="166"/>
                  </a:lnTo>
                  <a:lnTo>
                    <a:pt x="559" y="163"/>
                  </a:lnTo>
                  <a:lnTo>
                    <a:pt x="562" y="161"/>
                  </a:lnTo>
                  <a:lnTo>
                    <a:pt x="564" y="158"/>
                  </a:lnTo>
                  <a:lnTo>
                    <a:pt x="566" y="156"/>
                  </a:lnTo>
                  <a:lnTo>
                    <a:pt x="569" y="154"/>
                  </a:lnTo>
                  <a:lnTo>
                    <a:pt x="569" y="151"/>
                  </a:lnTo>
                  <a:lnTo>
                    <a:pt x="569" y="147"/>
                  </a:lnTo>
                  <a:lnTo>
                    <a:pt x="569" y="144"/>
                  </a:lnTo>
                  <a:lnTo>
                    <a:pt x="569" y="142"/>
                  </a:lnTo>
                  <a:lnTo>
                    <a:pt x="569" y="137"/>
                  </a:lnTo>
                  <a:lnTo>
                    <a:pt x="571" y="135"/>
                  </a:lnTo>
                  <a:lnTo>
                    <a:pt x="569" y="132"/>
                  </a:lnTo>
                  <a:lnTo>
                    <a:pt x="566" y="132"/>
                  </a:lnTo>
                  <a:lnTo>
                    <a:pt x="564" y="132"/>
                  </a:lnTo>
                  <a:lnTo>
                    <a:pt x="564" y="130"/>
                  </a:lnTo>
                  <a:lnTo>
                    <a:pt x="564" y="130"/>
                  </a:lnTo>
                  <a:lnTo>
                    <a:pt x="562" y="128"/>
                  </a:lnTo>
                  <a:lnTo>
                    <a:pt x="562" y="125"/>
                  </a:lnTo>
                  <a:lnTo>
                    <a:pt x="562" y="123"/>
                  </a:lnTo>
                  <a:lnTo>
                    <a:pt x="564" y="123"/>
                  </a:lnTo>
                  <a:lnTo>
                    <a:pt x="564" y="123"/>
                  </a:lnTo>
                  <a:lnTo>
                    <a:pt x="569" y="123"/>
                  </a:lnTo>
                  <a:lnTo>
                    <a:pt x="569" y="121"/>
                  </a:lnTo>
                  <a:lnTo>
                    <a:pt x="571" y="121"/>
                  </a:lnTo>
                  <a:lnTo>
                    <a:pt x="571" y="118"/>
                  </a:lnTo>
                  <a:lnTo>
                    <a:pt x="571" y="118"/>
                  </a:lnTo>
                  <a:lnTo>
                    <a:pt x="569" y="118"/>
                  </a:lnTo>
                  <a:lnTo>
                    <a:pt x="569" y="116"/>
                  </a:lnTo>
                  <a:lnTo>
                    <a:pt x="569" y="113"/>
                  </a:lnTo>
                  <a:lnTo>
                    <a:pt x="569" y="113"/>
                  </a:lnTo>
                  <a:lnTo>
                    <a:pt x="571" y="111"/>
                  </a:lnTo>
                  <a:lnTo>
                    <a:pt x="576" y="106"/>
                  </a:lnTo>
                  <a:lnTo>
                    <a:pt x="581" y="106"/>
                  </a:lnTo>
                  <a:lnTo>
                    <a:pt x="581" y="104"/>
                  </a:lnTo>
                  <a:lnTo>
                    <a:pt x="581" y="102"/>
                  </a:lnTo>
                  <a:lnTo>
                    <a:pt x="581" y="10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9" name="Freeform 11">
              <a:extLst>
                <a:ext uri="{FF2B5EF4-FFF2-40B4-BE49-F238E27FC236}">
                  <a16:creationId xmlns:a16="http://schemas.microsoft.com/office/drawing/2014/main" id="{90A321E1-BC5B-4AB8-BE68-0B0E6DA05630}"/>
                </a:ext>
              </a:extLst>
            </p:cNvPr>
            <p:cNvSpPr>
              <a:spLocks/>
            </p:cNvSpPr>
            <p:nvPr/>
          </p:nvSpPr>
          <p:spPr bwMode="auto">
            <a:xfrm>
              <a:off x="3729" y="985"/>
              <a:ext cx="443" cy="294"/>
            </a:xfrm>
            <a:custGeom>
              <a:avLst/>
              <a:gdLst>
                <a:gd name="T0" fmla="*/ 175 w 443"/>
                <a:gd name="T1" fmla="*/ 40 h 294"/>
                <a:gd name="T2" fmla="*/ 173 w 443"/>
                <a:gd name="T3" fmla="*/ 61 h 294"/>
                <a:gd name="T4" fmla="*/ 177 w 443"/>
                <a:gd name="T5" fmla="*/ 71 h 294"/>
                <a:gd name="T6" fmla="*/ 192 w 443"/>
                <a:gd name="T7" fmla="*/ 76 h 294"/>
                <a:gd name="T8" fmla="*/ 218 w 443"/>
                <a:gd name="T9" fmla="*/ 102 h 294"/>
                <a:gd name="T10" fmla="*/ 232 w 443"/>
                <a:gd name="T11" fmla="*/ 90 h 294"/>
                <a:gd name="T12" fmla="*/ 270 w 443"/>
                <a:gd name="T13" fmla="*/ 92 h 294"/>
                <a:gd name="T14" fmla="*/ 279 w 443"/>
                <a:gd name="T15" fmla="*/ 114 h 294"/>
                <a:gd name="T16" fmla="*/ 298 w 443"/>
                <a:gd name="T17" fmla="*/ 156 h 294"/>
                <a:gd name="T18" fmla="*/ 320 w 443"/>
                <a:gd name="T19" fmla="*/ 149 h 294"/>
                <a:gd name="T20" fmla="*/ 339 w 443"/>
                <a:gd name="T21" fmla="*/ 159 h 294"/>
                <a:gd name="T22" fmla="*/ 357 w 443"/>
                <a:gd name="T23" fmla="*/ 206 h 294"/>
                <a:gd name="T24" fmla="*/ 360 w 443"/>
                <a:gd name="T25" fmla="*/ 206 h 294"/>
                <a:gd name="T26" fmla="*/ 374 w 443"/>
                <a:gd name="T27" fmla="*/ 194 h 294"/>
                <a:gd name="T28" fmla="*/ 410 w 443"/>
                <a:gd name="T29" fmla="*/ 194 h 294"/>
                <a:gd name="T30" fmla="*/ 433 w 443"/>
                <a:gd name="T31" fmla="*/ 220 h 294"/>
                <a:gd name="T32" fmla="*/ 438 w 443"/>
                <a:gd name="T33" fmla="*/ 215 h 294"/>
                <a:gd name="T34" fmla="*/ 436 w 443"/>
                <a:gd name="T35" fmla="*/ 227 h 294"/>
                <a:gd name="T36" fmla="*/ 436 w 443"/>
                <a:gd name="T37" fmla="*/ 251 h 294"/>
                <a:gd name="T38" fmla="*/ 443 w 443"/>
                <a:gd name="T39" fmla="*/ 270 h 294"/>
                <a:gd name="T40" fmla="*/ 431 w 443"/>
                <a:gd name="T41" fmla="*/ 279 h 294"/>
                <a:gd name="T42" fmla="*/ 429 w 443"/>
                <a:gd name="T43" fmla="*/ 291 h 294"/>
                <a:gd name="T44" fmla="*/ 405 w 443"/>
                <a:gd name="T45" fmla="*/ 284 h 294"/>
                <a:gd name="T46" fmla="*/ 403 w 443"/>
                <a:gd name="T47" fmla="*/ 275 h 294"/>
                <a:gd name="T48" fmla="*/ 388 w 443"/>
                <a:gd name="T49" fmla="*/ 277 h 294"/>
                <a:gd name="T50" fmla="*/ 355 w 443"/>
                <a:gd name="T51" fmla="*/ 270 h 294"/>
                <a:gd name="T52" fmla="*/ 336 w 443"/>
                <a:gd name="T53" fmla="*/ 272 h 294"/>
                <a:gd name="T54" fmla="*/ 320 w 443"/>
                <a:gd name="T55" fmla="*/ 279 h 294"/>
                <a:gd name="T56" fmla="*/ 298 w 443"/>
                <a:gd name="T57" fmla="*/ 277 h 294"/>
                <a:gd name="T58" fmla="*/ 256 w 443"/>
                <a:gd name="T59" fmla="*/ 272 h 294"/>
                <a:gd name="T60" fmla="*/ 237 w 443"/>
                <a:gd name="T61" fmla="*/ 270 h 294"/>
                <a:gd name="T62" fmla="*/ 218 w 443"/>
                <a:gd name="T63" fmla="*/ 279 h 294"/>
                <a:gd name="T64" fmla="*/ 215 w 443"/>
                <a:gd name="T65" fmla="*/ 270 h 294"/>
                <a:gd name="T66" fmla="*/ 201 w 443"/>
                <a:gd name="T67" fmla="*/ 275 h 294"/>
                <a:gd name="T68" fmla="*/ 201 w 443"/>
                <a:gd name="T69" fmla="*/ 263 h 294"/>
                <a:gd name="T70" fmla="*/ 189 w 443"/>
                <a:gd name="T71" fmla="*/ 253 h 294"/>
                <a:gd name="T72" fmla="*/ 189 w 443"/>
                <a:gd name="T73" fmla="*/ 265 h 294"/>
                <a:gd name="T74" fmla="*/ 170 w 443"/>
                <a:gd name="T75" fmla="*/ 258 h 294"/>
                <a:gd name="T76" fmla="*/ 163 w 443"/>
                <a:gd name="T77" fmla="*/ 251 h 294"/>
                <a:gd name="T78" fmla="*/ 147 w 443"/>
                <a:gd name="T79" fmla="*/ 253 h 294"/>
                <a:gd name="T80" fmla="*/ 137 w 443"/>
                <a:gd name="T81" fmla="*/ 256 h 294"/>
                <a:gd name="T82" fmla="*/ 139 w 443"/>
                <a:gd name="T83" fmla="*/ 244 h 294"/>
                <a:gd name="T84" fmla="*/ 142 w 443"/>
                <a:gd name="T85" fmla="*/ 227 h 294"/>
                <a:gd name="T86" fmla="*/ 130 w 443"/>
                <a:gd name="T87" fmla="*/ 225 h 294"/>
                <a:gd name="T88" fmla="*/ 123 w 443"/>
                <a:gd name="T89" fmla="*/ 227 h 294"/>
                <a:gd name="T90" fmla="*/ 92 w 443"/>
                <a:gd name="T91" fmla="*/ 232 h 294"/>
                <a:gd name="T92" fmla="*/ 83 w 443"/>
                <a:gd name="T93" fmla="*/ 220 h 294"/>
                <a:gd name="T94" fmla="*/ 66 w 443"/>
                <a:gd name="T95" fmla="*/ 201 h 294"/>
                <a:gd name="T96" fmla="*/ 54 w 443"/>
                <a:gd name="T97" fmla="*/ 204 h 294"/>
                <a:gd name="T98" fmla="*/ 38 w 443"/>
                <a:gd name="T99" fmla="*/ 192 h 294"/>
                <a:gd name="T100" fmla="*/ 7 w 443"/>
                <a:gd name="T101" fmla="*/ 189 h 294"/>
                <a:gd name="T102" fmla="*/ 2 w 443"/>
                <a:gd name="T103" fmla="*/ 156 h 294"/>
                <a:gd name="T104" fmla="*/ 0 w 443"/>
                <a:gd name="T105" fmla="*/ 102 h 294"/>
                <a:gd name="T106" fmla="*/ 4 w 443"/>
                <a:gd name="T107" fmla="*/ 59 h 294"/>
                <a:gd name="T108" fmla="*/ 23 w 443"/>
                <a:gd name="T109" fmla="*/ 42 h 294"/>
                <a:gd name="T110" fmla="*/ 125 w 443"/>
                <a:gd name="T111" fmla="*/ 7 h 294"/>
                <a:gd name="T112" fmla="*/ 163 w 443"/>
                <a:gd name="T113" fmla="*/ 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294">
                  <a:moveTo>
                    <a:pt x="163" y="5"/>
                  </a:moveTo>
                  <a:lnTo>
                    <a:pt x="165" y="16"/>
                  </a:lnTo>
                  <a:lnTo>
                    <a:pt x="165" y="21"/>
                  </a:lnTo>
                  <a:lnTo>
                    <a:pt x="173" y="28"/>
                  </a:lnTo>
                  <a:lnTo>
                    <a:pt x="175" y="33"/>
                  </a:lnTo>
                  <a:lnTo>
                    <a:pt x="175" y="38"/>
                  </a:lnTo>
                  <a:lnTo>
                    <a:pt x="175" y="40"/>
                  </a:lnTo>
                  <a:lnTo>
                    <a:pt x="175" y="40"/>
                  </a:lnTo>
                  <a:lnTo>
                    <a:pt x="170" y="42"/>
                  </a:lnTo>
                  <a:lnTo>
                    <a:pt x="170" y="42"/>
                  </a:lnTo>
                  <a:lnTo>
                    <a:pt x="170" y="45"/>
                  </a:lnTo>
                  <a:lnTo>
                    <a:pt x="173" y="57"/>
                  </a:lnTo>
                  <a:lnTo>
                    <a:pt x="173" y="59"/>
                  </a:lnTo>
                  <a:lnTo>
                    <a:pt x="173" y="61"/>
                  </a:lnTo>
                  <a:lnTo>
                    <a:pt x="173" y="64"/>
                  </a:lnTo>
                  <a:lnTo>
                    <a:pt x="173" y="64"/>
                  </a:lnTo>
                  <a:lnTo>
                    <a:pt x="175" y="66"/>
                  </a:lnTo>
                  <a:lnTo>
                    <a:pt x="175" y="66"/>
                  </a:lnTo>
                  <a:lnTo>
                    <a:pt x="177" y="68"/>
                  </a:lnTo>
                  <a:lnTo>
                    <a:pt x="177" y="71"/>
                  </a:lnTo>
                  <a:lnTo>
                    <a:pt x="177" y="71"/>
                  </a:lnTo>
                  <a:lnTo>
                    <a:pt x="180" y="71"/>
                  </a:lnTo>
                  <a:lnTo>
                    <a:pt x="182" y="71"/>
                  </a:lnTo>
                  <a:lnTo>
                    <a:pt x="184" y="71"/>
                  </a:lnTo>
                  <a:lnTo>
                    <a:pt x="187" y="71"/>
                  </a:lnTo>
                  <a:lnTo>
                    <a:pt x="189" y="73"/>
                  </a:lnTo>
                  <a:lnTo>
                    <a:pt x="189" y="76"/>
                  </a:lnTo>
                  <a:lnTo>
                    <a:pt x="192" y="76"/>
                  </a:lnTo>
                  <a:lnTo>
                    <a:pt x="192" y="78"/>
                  </a:lnTo>
                  <a:lnTo>
                    <a:pt x="199" y="85"/>
                  </a:lnTo>
                  <a:lnTo>
                    <a:pt x="199" y="85"/>
                  </a:lnTo>
                  <a:lnTo>
                    <a:pt x="201" y="92"/>
                  </a:lnTo>
                  <a:lnTo>
                    <a:pt x="201" y="92"/>
                  </a:lnTo>
                  <a:lnTo>
                    <a:pt x="206" y="95"/>
                  </a:lnTo>
                  <a:lnTo>
                    <a:pt x="218" y="102"/>
                  </a:lnTo>
                  <a:lnTo>
                    <a:pt x="220" y="102"/>
                  </a:lnTo>
                  <a:lnTo>
                    <a:pt x="222" y="102"/>
                  </a:lnTo>
                  <a:lnTo>
                    <a:pt x="225" y="102"/>
                  </a:lnTo>
                  <a:lnTo>
                    <a:pt x="225" y="102"/>
                  </a:lnTo>
                  <a:lnTo>
                    <a:pt x="229" y="92"/>
                  </a:lnTo>
                  <a:lnTo>
                    <a:pt x="232" y="90"/>
                  </a:lnTo>
                  <a:lnTo>
                    <a:pt x="232" y="90"/>
                  </a:lnTo>
                  <a:lnTo>
                    <a:pt x="237" y="87"/>
                  </a:lnTo>
                  <a:lnTo>
                    <a:pt x="244" y="83"/>
                  </a:lnTo>
                  <a:lnTo>
                    <a:pt x="258" y="80"/>
                  </a:lnTo>
                  <a:lnTo>
                    <a:pt x="263" y="80"/>
                  </a:lnTo>
                  <a:lnTo>
                    <a:pt x="265" y="83"/>
                  </a:lnTo>
                  <a:lnTo>
                    <a:pt x="267" y="87"/>
                  </a:lnTo>
                  <a:lnTo>
                    <a:pt x="270" y="92"/>
                  </a:lnTo>
                  <a:lnTo>
                    <a:pt x="272" y="97"/>
                  </a:lnTo>
                  <a:lnTo>
                    <a:pt x="275" y="99"/>
                  </a:lnTo>
                  <a:lnTo>
                    <a:pt x="277" y="99"/>
                  </a:lnTo>
                  <a:lnTo>
                    <a:pt x="279" y="99"/>
                  </a:lnTo>
                  <a:lnTo>
                    <a:pt x="279" y="102"/>
                  </a:lnTo>
                  <a:lnTo>
                    <a:pt x="282" y="109"/>
                  </a:lnTo>
                  <a:lnTo>
                    <a:pt x="279" y="114"/>
                  </a:lnTo>
                  <a:lnTo>
                    <a:pt x="282" y="121"/>
                  </a:lnTo>
                  <a:lnTo>
                    <a:pt x="284" y="135"/>
                  </a:lnTo>
                  <a:lnTo>
                    <a:pt x="284" y="144"/>
                  </a:lnTo>
                  <a:lnTo>
                    <a:pt x="286" y="147"/>
                  </a:lnTo>
                  <a:lnTo>
                    <a:pt x="289" y="151"/>
                  </a:lnTo>
                  <a:lnTo>
                    <a:pt x="291" y="151"/>
                  </a:lnTo>
                  <a:lnTo>
                    <a:pt x="298" y="156"/>
                  </a:lnTo>
                  <a:lnTo>
                    <a:pt x="301" y="156"/>
                  </a:lnTo>
                  <a:lnTo>
                    <a:pt x="305" y="156"/>
                  </a:lnTo>
                  <a:lnTo>
                    <a:pt x="312" y="154"/>
                  </a:lnTo>
                  <a:lnTo>
                    <a:pt x="315" y="151"/>
                  </a:lnTo>
                  <a:lnTo>
                    <a:pt x="317" y="151"/>
                  </a:lnTo>
                  <a:lnTo>
                    <a:pt x="317" y="149"/>
                  </a:lnTo>
                  <a:lnTo>
                    <a:pt x="320" y="149"/>
                  </a:lnTo>
                  <a:lnTo>
                    <a:pt x="322" y="149"/>
                  </a:lnTo>
                  <a:lnTo>
                    <a:pt x="324" y="151"/>
                  </a:lnTo>
                  <a:lnTo>
                    <a:pt x="324" y="154"/>
                  </a:lnTo>
                  <a:lnTo>
                    <a:pt x="322" y="156"/>
                  </a:lnTo>
                  <a:lnTo>
                    <a:pt x="324" y="159"/>
                  </a:lnTo>
                  <a:lnTo>
                    <a:pt x="336" y="159"/>
                  </a:lnTo>
                  <a:lnTo>
                    <a:pt x="339" y="159"/>
                  </a:lnTo>
                  <a:lnTo>
                    <a:pt x="343" y="161"/>
                  </a:lnTo>
                  <a:lnTo>
                    <a:pt x="346" y="163"/>
                  </a:lnTo>
                  <a:lnTo>
                    <a:pt x="348" y="168"/>
                  </a:lnTo>
                  <a:lnTo>
                    <a:pt x="350" y="177"/>
                  </a:lnTo>
                  <a:lnTo>
                    <a:pt x="350" y="192"/>
                  </a:lnTo>
                  <a:lnTo>
                    <a:pt x="350" y="201"/>
                  </a:lnTo>
                  <a:lnTo>
                    <a:pt x="357" y="206"/>
                  </a:lnTo>
                  <a:lnTo>
                    <a:pt x="357" y="206"/>
                  </a:lnTo>
                  <a:lnTo>
                    <a:pt x="357" y="206"/>
                  </a:lnTo>
                  <a:lnTo>
                    <a:pt x="357" y="206"/>
                  </a:lnTo>
                  <a:lnTo>
                    <a:pt x="357" y="206"/>
                  </a:lnTo>
                  <a:lnTo>
                    <a:pt x="357" y="206"/>
                  </a:lnTo>
                  <a:lnTo>
                    <a:pt x="360" y="206"/>
                  </a:lnTo>
                  <a:lnTo>
                    <a:pt x="360" y="206"/>
                  </a:lnTo>
                  <a:lnTo>
                    <a:pt x="360" y="204"/>
                  </a:lnTo>
                  <a:lnTo>
                    <a:pt x="360" y="201"/>
                  </a:lnTo>
                  <a:lnTo>
                    <a:pt x="365" y="196"/>
                  </a:lnTo>
                  <a:lnTo>
                    <a:pt x="365" y="196"/>
                  </a:lnTo>
                  <a:lnTo>
                    <a:pt x="365" y="196"/>
                  </a:lnTo>
                  <a:lnTo>
                    <a:pt x="367" y="194"/>
                  </a:lnTo>
                  <a:lnTo>
                    <a:pt x="374" y="194"/>
                  </a:lnTo>
                  <a:lnTo>
                    <a:pt x="381" y="194"/>
                  </a:lnTo>
                  <a:lnTo>
                    <a:pt x="386" y="196"/>
                  </a:lnTo>
                  <a:lnTo>
                    <a:pt x="388" y="199"/>
                  </a:lnTo>
                  <a:lnTo>
                    <a:pt x="391" y="199"/>
                  </a:lnTo>
                  <a:lnTo>
                    <a:pt x="395" y="199"/>
                  </a:lnTo>
                  <a:lnTo>
                    <a:pt x="405" y="196"/>
                  </a:lnTo>
                  <a:lnTo>
                    <a:pt x="410" y="194"/>
                  </a:lnTo>
                  <a:lnTo>
                    <a:pt x="412" y="196"/>
                  </a:lnTo>
                  <a:lnTo>
                    <a:pt x="417" y="204"/>
                  </a:lnTo>
                  <a:lnTo>
                    <a:pt x="421" y="206"/>
                  </a:lnTo>
                  <a:lnTo>
                    <a:pt x="424" y="208"/>
                  </a:lnTo>
                  <a:lnTo>
                    <a:pt x="429" y="218"/>
                  </a:lnTo>
                  <a:lnTo>
                    <a:pt x="431" y="220"/>
                  </a:lnTo>
                  <a:lnTo>
                    <a:pt x="433" y="220"/>
                  </a:lnTo>
                  <a:lnTo>
                    <a:pt x="433" y="218"/>
                  </a:lnTo>
                  <a:lnTo>
                    <a:pt x="433" y="215"/>
                  </a:lnTo>
                  <a:lnTo>
                    <a:pt x="433" y="215"/>
                  </a:lnTo>
                  <a:lnTo>
                    <a:pt x="433" y="215"/>
                  </a:lnTo>
                  <a:lnTo>
                    <a:pt x="436" y="213"/>
                  </a:lnTo>
                  <a:lnTo>
                    <a:pt x="436" y="213"/>
                  </a:lnTo>
                  <a:lnTo>
                    <a:pt x="438" y="215"/>
                  </a:lnTo>
                  <a:lnTo>
                    <a:pt x="440" y="218"/>
                  </a:lnTo>
                  <a:lnTo>
                    <a:pt x="443" y="220"/>
                  </a:lnTo>
                  <a:lnTo>
                    <a:pt x="443" y="222"/>
                  </a:lnTo>
                  <a:lnTo>
                    <a:pt x="440" y="225"/>
                  </a:lnTo>
                  <a:lnTo>
                    <a:pt x="440" y="225"/>
                  </a:lnTo>
                  <a:lnTo>
                    <a:pt x="436" y="227"/>
                  </a:lnTo>
                  <a:lnTo>
                    <a:pt x="436" y="227"/>
                  </a:lnTo>
                  <a:lnTo>
                    <a:pt x="433" y="230"/>
                  </a:lnTo>
                  <a:lnTo>
                    <a:pt x="433" y="232"/>
                  </a:lnTo>
                  <a:lnTo>
                    <a:pt x="433" y="237"/>
                  </a:lnTo>
                  <a:lnTo>
                    <a:pt x="429" y="246"/>
                  </a:lnTo>
                  <a:lnTo>
                    <a:pt x="429" y="251"/>
                  </a:lnTo>
                  <a:lnTo>
                    <a:pt x="431" y="253"/>
                  </a:lnTo>
                  <a:lnTo>
                    <a:pt x="436" y="251"/>
                  </a:lnTo>
                  <a:lnTo>
                    <a:pt x="436" y="251"/>
                  </a:lnTo>
                  <a:lnTo>
                    <a:pt x="438" y="251"/>
                  </a:lnTo>
                  <a:lnTo>
                    <a:pt x="440" y="263"/>
                  </a:lnTo>
                  <a:lnTo>
                    <a:pt x="443" y="265"/>
                  </a:lnTo>
                  <a:lnTo>
                    <a:pt x="443" y="268"/>
                  </a:lnTo>
                  <a:lnTo>
                    <a:pt x="443" y="270"/>
                  </a:lnTo>
                  <a:lnTo>
                    <a:pt x="443" y="270"/>
                  </a:lnTo>
                  <a:lnTo>
                    <a:pt x="438" y="272"/>
                  </a:lnTo>
                  <a:lnTo>
                    <a:pt x="436" y="275"/>
                  </a:lnTo>
                  <a:lnTo>
                    <a:pt x="436" y="275"/>
                  </a:lnTo>
                  <a:lnTo>
                    <a:pt x="433" y="275"/>
                  </a:lnTo>
                  <a:lnTo>
                    <a:pt x="433" y="277"/>
                  </a:lnTo>
                  <a:lnTo>
                    <a:pt x="433" y="277"/>
                  </a:lnTo>
                  <a:lnTo>
                    <a:pt x="431" y="279"/>
                  </a:lnTo>
                  <a:lnTo>
                    <a:pt x="431" y="279"/>
                  </a:lnTo>
                  <a:lnTo>
                    <a:pt x="429" y="284"/>
                  </a:lnTo>
                  <a:lnTo>
                    <a:pt x="431" y="284"/>
                  </a:lnTo>
                  <a:lnTo>
                    <a:pt x="431" y="286"/>
                  </a:lnTo>
                  <a:lnTo>
                    <a:pt x="431" y="291"/>
                  </a:lnTo>
                  <a:lnTo>
                    <a:pt x="431" y="291"/>
                  </a:lnTo>
                  <a:lnTo>
                    <a:pt x="429" y="291"/>
                  </a:lnTo>
                  <a:lnTo>
                    <a:pt x="429" y="291"/>
                  </a:lnTo>
                  <a:lnTo>
                    <a:pt x="426" y="294"/>
                  </a:lnTo>
                  <a:lnTo>
                    <a:pt x="424" y="294"/>
                  </a:lnTo>
                  <a:lnTo>
                    <a:pt x="421" y="291"/>
                  </a:lnTo>
                  <a:lnTo>
                    <a:pt x="407" y="286"/>
                  </a:lnTo>
                  <a:lnTo>
                    <a:pt x="407" y="286"/>
                  </a:lnTo>
                  <a:lnTo>
                    <a:pt x="405" y="284"/>
                  </a:lnTo>
                  <a:lnTo>
                    <a:pt x="405" y="284"/>
                  </a:lnTo>
                  <a:lnTo>
                    <a:pt x="405" y="284"/>
                  </a:lnTo>
                  <a:lnTo>
                    <a:pt x="405" y="282"/>
                  </a:lnTo>
                  <a:lnTo>
                    <a:pt x="405" y="277"/>
                  </a:lnTo>
                  <a:lnTo>
                    <a:pt x="405" y="275"/>
                  </a:lnTo>
                  <a:lnTo>
                    <a:pt x="405" y="275"/>
                  </a:lnTo>
                  <a:lnTo>
                    <a:pt x="403" y="275"/>
                  </a:lnTo>
                  <a:lnTo>
                    <a:pt x="398" y="275"/>
                  </a:lnTo>
                  <a:lnTo>
                    <a:pt x="395" y="277"/>
                  </a:lnTo>
                  <a:lnTo>
                    <a:pt x="395" y="277"/>
                  </a:lnTo>
                  <a:lnTo>
                    <a:pt x="393" y="279"/>
                  </a:lnTo>
                  <a:lnTo>
                    <a:pt x="391" y="279"/>
                  </a:lnTo>
                  <a:lnTo>
                    <a:pt x="388" y="279"/>
                  </a:lnTo>
                  <a:lnTo>
                    <a:pt x="388" y="277"/>
                  </a:lnTo>
                  <a:lnTo>
                    <a:pt x="386" y="277"/>
                  </a:lnTo>
                  <a:lnTo>
                    <a:pt x="386" y="275"/>
                  </a:lnTo>
                  <a:lnTo>
                    <a:pt x="384" y="275"/>
                  </a:lnTo>
                  <a:lnTo>
                    <a:pt x="367" y="272"/>
                  </a:lnTo>
                  <a:lnTo>
                    <a:pt x="360" y="270"/>
                  </a:lnTo>
                  <a:lnTo>
                    <a:pt x="357" y="270"/>
                  </a:lnTo>
                  <a:lnTo>
                    <a:pt x="355" y="270"/>
                  </a:lnTo>
                  <a:lnTo>
                    <a:pt x="350" y="272"/>
                  </a:lnTo>
                  <a:lnTo>
                    <a:pt x="348" y="275"/>
                  </a:lnTo>
                  <a:lnTo>
                    <a:pt x="346" y="275"/>
                  </a:lnTo>
                  <a:lnTo>
                    <a:pt x="343" y="275"/>
                  </a:lnTo>
                  <a:lnTo>
                    <a:pt x="341" y="275"/>
                  </a:lnTo>
                  <a:lnTo>
                    <a:pt x="336" y="272"/>
                  </a:lnTo>
                  <a:lnTo>
                    <a:pt x="336" y="272"/>
                  </a:lnTo>
                  <a:lnTo>
                    <a:pt x="334" y="272"/>
                  </a:lnTo>
                  <a:lnTo>
                    <a:pt x="329" y="275"/>
                  </a:lnTo>
                  <a:lnTo>
                    <a:pt x="327" y="277"/>
                  </a:lnTo>
                  <a:lnTo>
                    <a:pt x="324" y="277"/>
                  </a:lnTo>
                  <a:lnTo>
                    <a:pt x="324" y="277"/>
                  </a:lnTo>
                  <a:lnTo>
                    <a:pt x="322" y="279"/>
                  </a:lnTo>
                  <a:lnTo>
                    <a:pt x="320" y="279"/>
                  </a:lnTo>
                  <a:lnTo>
                    <a:pt x="320" y="279"/>
                  </a:lnTo>
                  <a:lnTo>
                    <a:pt x="315" y="282"/>
                  </a:lnTo>
                  <a:lnTo>
                    <a:pt x="310" y="279"/>
                  </a:lnTo>
                  <a:lnTo>
                    <a:pt x="305" y="277"/>
                  </a:lnTo>
                  <a:lnTo>
                    <a:pt x="303" y="277"/>
                  </a:lnTo>
                  <a:lnTo>
                    <a:pt x="301" y="277"/>
                  </a:lnTo>
                  <a:lnTo>
                    <a:pt x="298" y="277"/>
                  </a:lnTo>
                  <a:lnTo>
                    <a:pt x="298" y="279"/>
                  </a:lnTo>
                  <a:lnTo>
                    <a:pt x="296" y="279"/>
                  </a:lnTo>
                  <a:lnTo>
                    <a:pt x="293" y="279"/>
                  </a:lnTo>
                  <a:lnTo>
                    <a:pt x="284" y="277"/>
                  </a:lnTo>
                  <a:lnTo>
                    <a:pt x="279" y="277"/>
                  </a:lnTo>
                  <a:lnTo>
                    <a:pt x="267" y="279"/>
                  </a:lnTo>
                  <a:lnTo>
                    <a:pt x="256" y="272"/>
                  </a:lnTo>
                  <a:lnTo>
                    <a:pt x="246" y="265"/>
                  </a:lnTo>
                  <a:lnTo>
                    <a:pt x="244" y="265"/>
                  </a:lnTo>
                  <a:lnTo>
                    <a:pt x="244" y="265"/>
                  </a:lnTo>
                  <a:lnTo>
                    <a:pt x="239" y="265"/>
                  </a:lnTo>
                  <a:lnTo>
                    <a:pt x="237" y="265"/>
                  </a:lnTo>
                  <a:lnTo>
                    <a:pt x="237" y="268"/>
                  </a:lnTo>
                  <a:lnTo>
                    <a:pt x="237" y="270"/>
                  </a:lnTo>
                  <a:lnTo>
                    <a:pt x="237" y="272"/>
                  </a:lnTo>
                  <a:lnTo>
                    <a:pt x="237" y="275"/>
                  </a:lnTo>
                  <a:lnTo>
                    <a:pt x="234" y="275"/>
                  </a:lnTo>
                  <a:lnTo>
                    <a:pt x="232" y="275"/>
                  </a:lnTo>
                  <a:lnTo>
                    <a:pt x="225" y="277"/>
                  </a:lnTo>
                  <a:lnTo>
                    <a:pt x="222" y="277"/>
                  </a:lnTo>
                  <a:lnTo>
                    <a:pt x="218" y="279"/>
                  </a:lnTo>
                  <a:lnTo>
                    <a:pt x="218" y="279"/>
                  </a:lnTo>
                  <a:lnTo>
                    <a:pt x="215" y="279"/>
                  </a:lnTo>
                  <a:lnTo>
                    <a:pt x="215" y="277"/>
                  </a:lnTo>
                  <a:lnTo>
                    <a:pt x="215" y="275"/>
                  </a:lnTo>
                  <a:lnTo>
                    <a:pt x="215" y="272"/>
                  </a:lnTo>
                  <a:lnTo>
                    <a:pt x="215" y="272"/>
                  </a:lnTo>
                  <a:lnTo>
                    <a:pt x="215" y="270"/>
                  </a:lnTo>
                  <a:lnTo>
                    <a:pt x="215" y="268"/>
                  </a:lnTo>
                  <a:lnTo>
                    <a:pt x="213" y="268"/>
                  </a:lnTo>
                  <a:lnTo>
                    <a:pt x="213" y="265"/>
                  </a:lnTo>
                  <a:lnTo>
                    <a:pt x="211" y="268"/>
                  </a:lnTo>
                  <a:lnTo>
                    <a:pt x="206" y="272"/>
                  </a:lnTo>
                  <a:lnTo>
                    <a:pt x="201" y="275"/>
                  </a:lnTo>
                  <a:lnTo>
                    <a:pt x="201" y="275"/>
                  </a:lnTo>
                  <a:lnTo>
                    <a:pt x="199" y="275"/>
                  </a:lnTo>
                  <a:lnTo>
                    <a:pt x="199" y="272"/>
                  </a:lnTo>
                  <a:lnTo>
                    <a:pt x="199" y="270"/>
                  </a:lnTo>
                  <a:lnTo>
                    <a:pt x="201" y="268"/>
                  </a:lnTo>
                  <a:lnTo>
                    <a:pt x="201" y="265"/>
                  </a:lnTo>
                  <a:lnTo>
                    <a:pt x="201" y="265"/>
                  </a:lnTo>
                  <a:lnTo>
                    <a:pt x="201" y="263"/>
                  </a:lnTo>
                  <a:lnTo>
                    <a:pt x="199" y="258"/>
                  </a:lnTo>
                  <a:lnTo>
                    <a:pt x="199" y="256"/>
                  </a:lnTo>
                  <a:lnTo>
                    <a:pt x="196" y="253"/>
                  </a:lnTo>
                  <a:lnTo>
                    <a:pt x="194" y="251"/>
                  </a:lnTo>
                  <a:lnTo>
                    <a:pt x="192" y="251"/>
                  </a:lnTo>
                  <a:lnTo>
                    <a:pt x="192" y="251"/>
                  </a:lnTo>
                  <a:lnTo>
                    <a:pt x="189" y="253"/>
                  </a:lnTo>
                  <a:lnTo>
                    <a:pt x="189" y="256"/>
                  </a:lnTo>
                  <a:lnTo>
                    <a:pt x="189" y="258"/>
                  </a:lnTo>
                  <a:lnTo>
                    <a:pt x="189" y="260"/>
                  </a:lnTo>
                  <a:lnTo>
                    <a:pt x="189" y="263"/>
                  </a:lnTo>
                  <a:lnTo>
                    <a:pt x="189" y="263"/>
                  </a:lnTo>
                  <a:lnTo>
                    <a:pt x="189" y="263"/>
                  </a:lnTo>
                  <a:lnTo>
                    <a:pt x="189" y="265"/>
                  </a:lnTo>
                  <a:lnTo>
                    <a:pt x="187" y="265"/>
                  </a:lnTo>
                  <a:lnTo>
                    <a:pt x="187" y="265"/>
                  </a:lnTo>
                  <a:lnTo>
                    <a:pt x="184" y="263"/>
                  </a:lnTo>
                  <a:lnTo>
                    <a:pt x="182" y="260"/>
                  </a:lnTo>
                  <a:lnTo>
                    <a:pt x="180" y="260"/>
                  </a:lnTo>
                  <a:lnTo>
                    <a:pt x="170" y="258"/>
                  </a:lnTo>
                  <a:lnTo>
                    <a:pt x="170" y="258"/>
                  </a:lnTo>
                  <a:lnTo>
                    <a:pt x="168" y="256"/>
                  </a:lnTo>
                  <a:lnTo>
                    <a:pt x="168" y="253"/>
                  </a:lnTo>
                  <a:lnTo>
                    <a:pt x="170" y="253"/>
                  </a:lnTo>
                  <a:lnTo>
                    <a:pt x="170" y="251"/>
                  </a:lnTo>
                  <a:lnTo>
                    <a:pt x="168" y="251"/>
                  </a:lnTo>
                  <a:lnTo>
                    <a:pt x="165" y="251"/>
                  </a:lnTo>
                  <a:lnTo>
                    <a:pt x="163" y="251"/>
                  </a:lnTo>
                  <a:lnTo>
                    <a:pt x="161" y="251"/>
                  </a:lnTo>
                  <a:lnTo>
                    <a:pt x="161" y="253"/>
                  </a:lnTo>
                  <a:lnTo>
                    <a:pt x="158" y="253"/>
                  </a:lnTo>
                  <a:lnTo>
                    <a:pt x="154" y="251"/>
                  </a:lnTo>
                  <a:lnTo>
                    <a:pt x="149" y="251"/>
                  </a:lnTo>
                  <a:lnTo>
                    <a:pt x="147" y="253"/>
                  </a:lnTo>
                  <a:lnTo>
                    <a:pt x="147" y="253"/>
                  </a:lnTo>
                  <a:lnTo>
                    <a:pt x="144" y="256"/>
                  </a:lnTo>
                  <a:lnTo>
                    <a:pt x="144" y="258"/>
                  </a:lnTo>
                  <a:lnTo>
                    <a:pt x="142" y="260"/>
                  </a:lnTo>
                  <a:lnTo>
                    <a:pt x="142" y="260"/>
                  </a:lnTo>
                  <a:lnTo>
                    <a:pt x="139" y="260"/>
                  </a:lnTo>
                  <a:lnTo>
                    <a:pt x="137" y="258"/>
                  </a:lnTo>
                  <a:lnTo>
                    <a:pt x="137" y="256"/>
                  </a:lnTo>
                  <a:lnTo>
                    <a:pt x="137" y="253"/>
                  </a:lnTo>
                  <a:lnTo>
                    <a:pt x="137" y="253"/>
                  </a:lnTo>
                  <a:lnTo>
                    <a:pt x="137" y="251"/>
                  </a:lnTo>
                  <a:lnTo>
                    <a:pt x="137" y="249"/>
                  </a:lnTo>
                  <a:lnTo>
                    <a:pt x="137" y="249"/>
                  </a:lnTo>
                  <a:lnTo>
                    <a:pt x="137" y="246"/>
                  </a:lnTo>
                  <a:lnTo>
                    <a:pt x="139" y="244"/>
                  </a:lnTo>
                  <a:lnTo>
                    <a:pt x="142" y="241"/>
                  </a:lnTo>
                  <a:lnTo>
                    <a:pt x="149" y="237"/>
                  </a:lnTo>
                  <a:lnTo>
                    <a:pt x="151" y="237"/>
                  </a:lnTo>
                  <a:lnTo>
                    <a:pt x="151" y="234"/>
                  </a:lnTo>
                  <a:lnTo>
                    <a:pt x="151" y="232"/>
                  </a:lnTo>
                  <a:lnTo>
                    <a:pt x="149" y="230"/>
                  </a:lnTo>
                  <a:lnTo>
                    <a:pt x="142" y="227"/>
                  </a:lnTo>
                  <a:lnTo>
                    <a:pt x="139" y="225"/>
                  </a:lnTo>
                  <a:lnTo>
                    <a:pt x="137" y="225"/>
                  </a:lnTo>
                  <a:lnTo>
                    <a:pt x="135" y="227"/>
                  </a:lnTo>
                  <a:lnTo>
                    <a:pt x="135" y="230"/>
                  </a:lnTo>
                  <a:lnTo>
                    <a:pt x="132" y="230"/>
                  </a:lnTo>
                  <a:lnTo>
                    <a:pt x="132" y="227"/>
                  </a:lnTo>
                  <a:lnTo>
                    <a:pt x="130" y="225"/>
                  </a:lnTo>
                  <a:lnTo>
                    <a:pt x="130" y="222"/>
                  </a:lnTo>
                  <a:lnTo>
                    <a:pt x="128" y="222"/>
                  </a:lnTo>
                  <a:lnTo>
                    <a:pt x="125" y="222"/>
                  </a:lnTo>
                  <a:lnTo>
                    <a:pt x="125" y="225"/>
                  </a:lnTo>
                  <a:lnTo>
                    <a:pt x="125" y="227"/>
                  </a:lnTo>
                  <a:lnTo>
                    <a:pt x="123" y="227"/>
                  </a:lnTo>
                  <a:lnTo>
                    <a:pt x="123" y="227"/>
                  </a:lnTo>
                  <a:lnTo>
                    <a:pt x="118" y="227"/>
                  </a:lnTo>
                  <a:lnTo>
                    <a:pt x="113" y="230"/>
                  </a:lnTo>
                  <a:lnTo>
                    <a:pt x="111" y="230"/>
                  </a:lnTo>
                  <a:lnTo>
                    <a:pt x="109" y="230"/>
                  </a:lnTo>
                  <a:lnTo>
                    <a:pt x="106" y="230"/>
                  </a:lnTo>
                  <a:lnTo>
                    <a:pt x="102" y="232"/>
                  </a:lnTo>
                  <a:lnTo>
                    <a:pt x="92" y="232"/>
                  </a:lnTo>
                  <a:lnTo>
                    <a:pt x="90" y="232"/>
                  </a:lnTo>
                  <a:lnTo>
                    <a:pt x="87" y="230"/>
                  </a:lnTo>
                  <a:lnTo>
                    <a:pt x="85" y="227"/>
                  </a:lnTo>
                  <a:lnTo>
                    <a:pt x="83" y="225"/>
                  </a:lnTo>
                  <a:lnTo>
                    <a:pt x="83" y="222"/>
                  </a:lnTo>
                  <a:lnTo>
                    <a:pt x="83" y="222"/>
                  </a:lnTo>
                  <a:lnTo>
                    <a:pt x="83" y="220"/>
                  </a:lnTo>
                  <a:lnTo>
                    <a:pt x="80" y="218"/>
                  </a:lnTo>
                  <a:lnTo>
                    <a:pt x="78" y="215"/>
                  </a:lnTo>
                  <a:lnTo>
                    <a:pt x="64" y="208"/>
                  </a:lnTo>
                  <a:lnTo>
                    <a:pt x="64" y="206"/>
                  </a:lnTo>
                  <a:lnTo>
                    <a:pt x="64" y="204"/>
                  </a:lnTo>
                  <a:lnTo>
                    <a:pt x="64" y="204"/>
                  </a:lnTo>
                  <a:lnTo>
                    <a:pt x="66" y="201"/>
                  </a:lnTo>
                  <a:lnTo>
                    <a:pt x="64" y="201"/>
                  </a:lnTo>
                  <a:lnTo>
                    <a:pt x="64" y="199"/>
                  </a:lnTo>
                  <a:lnTo>
                    <a:pt x="61" y="199"/>
                  </a:lnTo>
                  <a:lnTo>
                    <a:pt x="59" y="201"/>
                  </a:lnTo>
                  <a:lnTo>
                    <a:pt x="59" y="201"/>
                  </a:lnTo>
                  <a:lnTo>
                    <a:pt x="56" y="204"/>
                  </a:lnTo>
                  <a:lnTo>
                    <a:pt x="54" y="204"/>
                  </a:lnTo>
                  <a:lnTo>
                    <a:pt x="52" y="201"/>
                  </a:lnTo>
                  <a:lnTo>
                    <a:pt x="49" y="199"/>
                  </a:lnTo>
                  <a:lnTo>
                    <a:pt x="47" y="196"/>
                  </a:lnTo>
                  <a:lnTo>
                    <a:pt x="47" y="194"/>
                  </a:lnTo>
                  <a:lnTo>
                    <a:pt x="42" y="192"/>
                  </a:lnTo>
                  <a:lnTo>
                    <a:pt x="40" y="192"/>
                  </a:lnTo>
                  <a:lnTo>
                    <a:pt x="38" y="192"/>
                  </a:lnTo>
                  <a:lnTo>
                    <a:pt x="30" y="192"/>
                  </a:lnTo>
                  <a:lnTo>
                    <a:pt x="21" y="196"/>
                  </a:lnTo>
                  <a:lnTo>
                    <a:pt x="19" y="196"/>
                  </a:lnTo>
                  <a:lnTo>
                    <a:pt x="16" y="196"/>
                  </a:lnTo>
                  <a:lnTo>
                    <a:pt x="14" y="196"/>
                  </a:lnTo>
                  <a:lnTo>
                    <a:pt x="11" y="194"/>
                  </a:lnTo>
                  <a:lnTo>
                    <a:pt x="7" y="189"/>
                  </a:lnTo>
                  <a:lnTo>
                    <a:pt x="4" y="187"/>
                  </a:lnTo>
                  <a:lnTo>
                    <a:pt x="9" y="189"/>
                  </a:lnTo>
                  <a:lnTo>
                    <a:pt x="9" y="187"/>
                  </a:lnTo>
                  <a:lnTo>
                    <a:pt x="0" y="180"/>
                  </a:lnTo>
                  <a:lnTo>
                    <a:pt x="0" y="177"/>
                  </a:lnTo>
                  <a:lnTo>
                    <a:pt x="2" y="168"/>
                  </a:lnTo>
                  <a:lnTo>
                    <a:pt x="2" y="156"/>
                  </a:lnTo>
                  <a:lnTo>
                    <a:pt x="2" y="147"/>
                  </a:lnTo>
                  <a:lnTo>
                    <a:pt x="9" y="142"/>
                  </a:lnTo>
                  <a:lnTo>
                    <a:pt x="4" y="135"/>
                  </a:lnTo>
                  <a:lnTo>
                    <a:pt x="2" y="130"/>
                  </a:lnTo>
                  <a:lnTo>
                    <a:pt x="2" y="118"/>
                  </a:lnTo>
                  <a:lnTo>
                    <a:pt x="0" y="106"/>
                  </a:lnTo>
                  <a:lnTo>
                    <a:pt x="0" y="102"/>
                  </a:lnTo>
                  <a:lnTo>
                    <a:pt x="2" y="97"/>
                  </a:lnTo>
                  <a:lnTo>
                    <a:pt x="4" y="87"/>
                  </a:lnTo>
                  <a:lnTo>
                    <a:pt x="7" y="83"/>
                  </a:lnTo>
                  <a:lnTo>
                    <a:pt x="7" y="78"/>
                  </a:lnTo>
                  <a:lnTo>
                    <a:pt x="7" y="71"/>
                  </a:lnTo>
                  <a:lnTo>
                    <a:pt x="4" y="61"/>
                  </a:lnTo>
                  <a:lnTo>
                    <a:pt x="4" y="59"/>
                  </a:lnTo>
                  <a:lnTo>
                    <a:pt x="4" y="57"/>
                  </a:lnTo>
                  <a:lnTo>
                    <a:pt x="7" y="54"/>
                  </a:lnTo>
                  <a:lnTo>
                    <a:pt x="9" y="54"/>
                  </a:lnTo>
                  <a:lnTo>
                    <a:pt x="11" y="52"/>
                  </a:lnTo>
                  <a:lnTo>
                    <a:pt x="16" y="52"/>
                  </a:lnTo>
                  <a:lnTo>
                    <a:pt x="19" y="50"/>
                  </a:lnTo>
                  <a:lnTo>
                    <a:pt x="23" y="42"/>
                  </a:lnTo>
                  <a:lnTo>
                    <a:pt x="28" y="38"/>
                  </a:lnTo>
                  <a:lnTo>
                    <a:pt x="61" y="23"/>
                  </a:lnTo>
                  <a:lnTo>
                    <a:pt x="64" y="23"/>
                  </a:lnTo>
                  <a:lnTo>
                    <a:pt x="68" y="21"/>
                  </a:lnTo>
                  <a:lnTo>
                    <a:pt x="97" y="16"/>
                  </a:lnTo>
                  <a:lnTo>
                    <a:pt x="125" y="7"/>
                  </a:lnTo>
                  <a:lnTo>
                    <a:pt x="125" y="7"/>
                  </a:lnTo>
                  <a:lnTo>
                    <a:pt x="128" y="7"/>
                  </a:lnTo>
                  <a:lnTo>
                    <a:pt x="137" y="7"/>
                  </a:lnTo>
                  <a:lnTo>
                    <a:pt x="151" y="5"/>
                  </a:lnTo>
                  <a:lnTo>
                    <a:pt x="158" y="2"/>
                  </a:lnTo>
                  <a:lnTo>
                    <a:pt x="161" y="0"/>
                  </a:lnTo>
                  <a:lnTo>
                    <a:pt x="161" y="0"/>
                  </a:lnTo>
                  <a:lnTo>
                    <a:pt x="163"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0" name="Freeform 12">
              <a:extLst>
                <a:ext uri="{FF2B5EF4-FFF2-40B4-BE49-F238E27FC236}">
                  <a16:creationId xmlns:a16="http://schemas.microsoft.com/office/drawing/2014/main" id="{270D8A1B-1850-4102-8C0B-F36EBDE47BEE}"/>
                </a:ext>
              </a:extLst>
            </p:cNvPr>
            <p:cNvSpPr>
              <a:spLocks/>
            </p:cNvSpPr>
            <p:nvPr/>
          </p:nvSpPr>
          <p:spPr bwMode="auto">
            <a:xfrm>
              <a:off x="3413" y="2494"/>
              <a:ext cx="631" cy="574"/>
            </a:xfrm>
            <a:custGeom>
              <a:avLst/>
              <a:gdLst>
                <a:gd name="T0" fmla="*/ 349 w 631"/>
                <a:gd name="T1" fmla="*/ 26 h 574"/>
                <a:gd name="T2" fmla="*/ 389 w 631"/>
                <a:gd name="T3" fmla="*/ 17 h 574"/>
                <a:gd name="T4" fmla="*/ 418 w 631"/>
                <a:gd name="T5" fmla="*/ 85 h 574"/>
                <a:gd name="T6" fmla="*/ 446 w 631"/>
                <a:gd name="T7" fmla="*/ 93 h 574"/>
                <a:gd name="T8" fmla="*/ 479 w 631"/>
                <a:gd name="T9" fmla="*/ 76 h 574"/>
                <a:gd name="T10" fmla="*/ 517 w 631"/>
                <a:gd name="T11" fmla="*/ 33 h 574"/>
                <a:gd name="T12" fmla="*/ 536 w 631"/>
                <a:gd name="T13" fmla="*/ 57 h 574"/>
                <a:gd name="T14" fmla="*/ 543 w 631"/>
                <a:gd name="T15" fmla="*/ 76 h 574"/>
                <a:gd name="T16" fmla="*/ 572 w 631"/>
                <a:gd name="T17" fmla="*/ 133 h 574"/>
                <a:gd name="T18" fmla="*/ 581 w 631"/>
                <a:gd name="T19" fmla="*/ 171 h 574"/>
                <a:gd name="T20" fmla="*/ 595 w 631"/>
                <a:gd name="T21" fmla="*/ 199 h 574"/>
                <a:gd name="T22" fmla="*/ 607 w 631"/>
                <a:gd name="T23" fmla="*/ 225 h 574"/>
                <a:gd name="T24" fmla="*/ 624 w 631"/>
                <a:gd name="T25" fmla="*/ 235 h 574"/>
                <a:gd name="T26" fmla="*/ 614 w 631"/>
                <a:gd name="T27" fmla="*/ 268 h 574"/>
                <a:gd name="T28" fmla="*/ 586 w 631"/>
                <a:gd name="T29" fmla="*/ 289 h 574"/>
                <a:gd name="T30" fmla="*/ 567 w 631"/>
                <a:gd name="T31" fmla="*/ 299 h 574"/>
                <a:gd name="T32" fmla="*/ 553 w 631"/>
                <a:gd name="T33" fmla="*/ 315 h 574"/>
                <a:gd name="T34" fmla="*/ 496 w 631"/>
                <a:gd name="T35" fmla="*/ 329 h 574"/>
                <a:gd name="T36" fmla="*/ 498 w 631"/>
                <a:gd name="T37" fmla="*/ 360 h 574"/>
                <a:gd name="T38" fmla="*/ 486 w 631"/>
                <a:gd name="T39" fmla="*/ 379 h 574"/>
                <a:gd name="T40" fmla="*/ 425 w 631"/>
                <a:gd name="T41" fmla="*/ 386 h 574"/>
                <a:gd name="T42" fmla="*/ 375 w 631"/>
                <a:gd name="T43" fmla="*/ 384 h 574"/>
                <a:gd name="T44" fmla="*/ 358 w 631"/>
                <a:gd name="T45" fmla="*/ 386 h 574"/>
                <a:gd name="T46" fmla="*/ 344 w 631"/>
                <a:gd name="T47" fmla="*/ 405 h 574"/>
                <a:gd name="T48" fmla="*/ 363 w 631"/>
                <a:gd name="T49" fmla="*/ 443 h 574"/>
                <a:gd name="T50" fmla="*/ 380 w 631"/>
                <a:gd name="T51" fmla="*/ 467 h 574"/>
                <a:gd name="T52" fmla="*/ 384 w 631"/>
                <a:gd name="T53" fmla="*/ 493 h 574"/>
                <a:gd name="T54" fmla="*/ 368 w 631"/>
                <a:gd name="T55" fmla="*/ 517 h 574"/>
                <a:gd name="T56" fmla="*/ 384 w 631"/>
                <a:gd name="T57" fmla="*/ 536 h 574"/>
                <a:gd name="T58" fmla="*/ 418 w 631"/>
                <a:gd name="T59" fmla="*/ 550 h 574"/>
                <a:gd name="T60" fmla="*/ 382 w 631"/>
                <a:gd name="T61" fmla="*/ 571 h 574"/>
                <a:gd name="T62" fmla="*/ 313 w 631"/>
                <a:gd name="T63" fmla="*/ 555 h 574"/>
                <a:gd name="T64" fmla="*/ 254 w 631"/>
                <a:gd name="T65" fmla="*/ 540 h 574"/>
                <a:gd name="T66" fmla="*/ 209 w 631"/>
                <a:gd name="T67" fmla="*/ 524 h 574"/>
                <a:gd name="T68" fmla="*/ 162 w 631"/>
                <a:gd name="T69" fmla="*/ 526 h 574"/>
                <a:gd name="T70" fmla="*/ 126 w 631"/>
                <a:gd name="T71" fmla="*/ 547 h 574"/>
                <a:gd name="T72" fmla="*/ 83 w 631"/>
                <a:gd name="T73" fmla="*/ 538 h 574"/>
                <a:gd name="T74" fmla="*/ 31 w 631"/>
                <a:gd name="T75" fmla="*/ 533 h 574"/>
                <a:gd name="T76" fmla="*/ 3 w 631"/>
                <a:gd name="T77" fmla="*/ 495 h 574"/>
                <a:gd name="T78" fmla="*/ 22 w 631"/>
                <a:gd name="T79" fmla="*/ 467 h 574"/>
                <a:gd name="T80" fmla="*/ 38 w 631"/>
                <a:gd name="T81" fmla="*/ 438 h 574"/>
                <a:gd name="T82" fmla="*/ 50 w 631"/>
                <a:gd name="T83" fmla="*/ 405 h 574"/>
                <a:gd name="T84" fmla="*/ 53 w 631"/>
                <a:gd name="T85" fmla="*/ 377 h 574"/>
                <a:gd name="T86" fmla="*/ 48 w 631"/>
                <a:gd name="T87" fmla="*/ 356 h 574"/>
                <a:gd name="T88" fmla="*/ 10 w 631"/>
                <a:gd name="T89" fmla="*/ 329 h 574"/>
                <a:gd name="T90" fmla="*/ 19 w 631"/>
                <a:gd name="T91" fmla="*/ 301 h 574"/>
                <a:gd name="T92" fmla="*/ 17 w 631"/>
                <a:gd name="T93" fmla="*/ 268 h 574"/>
                <a:gd name="T94" fmla="*/ 55 w 631"/>
                <a:gd name="T95" fmla="*/ 256 h 574"/>
                <a:gd name="T96" fmla="*/ 69 w 631"/>
                <a:gd name="T97" fmla="*/ 261 h 574"/>
                <a:gd name="T98" fmla="*/ 93 w 631"/>
                <a:gd name="T99" fmla="*/ 242 h 574"/>
                <a:gd name="T100" fmla="*/ 140 w 631"/>
                <a:gd name="T101" fmla="*/ 232 h 574"/>
                <a:gd name="T102" fmla="*/ 188 w 631"/>
                <a:gd name="T103" fmla="*/ 218 h 574"/>
                <a:gd name="T104" fmla="*/ 204 w 631"/>
                <a:gd name="T105" fmla="*/ 206 h 574"/>
                <a:gd name="T106" fmla="*/ 204 w 631"/>
                <a:gd name="T107" fmla="*/ 175 h 574"/>
                <a:gd name="T108" fmla="*/ 216 w 631"/>
                <a:gd name="T109" fmla="*/ 161 h 574"/>
                <a:gd name="T110" fmla="*/ 226 w 631"/>
                <a:gd name="T111" fmla="*/ 128 h 574"/>
                <a:gd name="T112" fmla="*/ 256 w 631"/>
                <a:gd name="T113" fmla="*/ 85 h 574"/>
                <a:gd name="T114" fmla="*/ 275 w 631"/>
                <a:gd name="T115" fmla="*/ 62 h 574"/>
                <a:gd name="T116" fmla="*/ 294 w 631"/>
                <a:gd name="T117" fmla="*/ 33 h 574"/>
                <a:gd name="T118" fmla="*/ 311 w 631"/>
                <a:gd name="T119" fmla="*/ 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1" h="574">
                  <a:moveTo>
                    <a:pt x="313" y="5"/>
                  </a:moveTo>
                  <a:lnTo>
                    <a:pt x="313" y="5"/>
                  </a:lnTo>
                  <a:lnTo>
                    <a:pt x="318" y="2"/>
                  </a:lnTo>
                  <a:lnTo>
                    <a:pt x="320" y="2"/>
                  </a:lnTo>
                  <a:lnTo>
                    <a:pt x="325" y="5"/>
                  </a:lnTo>
                  <a:lnTo>
                    <a:pt x="327" y="7"/>
                  </a:lnTo>
                  <a:lnTo>
                    <a:pt x="332" y="10"/>
                  </a:lnTo>
                  <a:lnTo>
                    <a:pt x="337" y="14"/>
                  </a:lnTo>
                  <a:lnTo>
                    <a:pt x="339" y="17"/>
                  </a:lnTo>
                  <a:lnTo>
                    <a:pt x="339" y="19"/>
                  </a:lnTo>
                  <a:lnTo>
                    <a:pt x="339" y="19"/>
                  </a:lnTo>
                  <a:lnTo>
                    <a:pt x="342" y="21"/>
                  </a:lnTo>
                  <a:lnTo>
                    <a:pt x="344" y="21"/>
                  </a:lnTo>
                  <a:lnTo>
                    <a:pt x="346" y="24"/>
                  </a:lnTo>
                  <a:lnTo>
                    <a:pt x="349" y="26"/>
                  </a:lnTo>
                  <a:lnTo>
                    <a:pt x="349" y="26"/>
                  </a:lnTo>
                  <a:lnTo>
                    <a:pt x="351" y="26"/>
                  </a:lnTo>
                  <a:lnTo>
                    <a:pt x="351" y="29"/>
                  </a:lnTo>
                  <a:lnTo>
                    <a:pt x="356" y="29"/>
                  </a:lnTo>
                  <a:lnTo>
                    <a:pt x="365" y="24"/>
                  </a:lnTo>
                  <a:lnTo>
                    <a:pt x="375" y="19"/>
                  </a:lnTo>
                  <a:lnTo>
                    <a:pt x="375" y="19"/>
                  </a:lnTo>
                  <a:lnTo>
                    <a:pt x="377" y="19"/>
                  </a:lnTo>
                  <a:lnTo>
                    <a:pt x="380" y="19"/>
                  </a:lnTo>
                  <a:lnTo>
                    <a:pt x="380" y="21"/>
                  </a:lnTo>
                  <a:lnTo>
                    <a:pt x="380" y="21"/>
                  </a:lnTo>
                  <a:lnTo>
                    <a:pt x="382" y="21"/>
                  </a:lnTo>
                  <a:lnTo>
                    <a:pt x="387" y="19"/>
                  </a:lnTo>
                  <a:lnTo>
                    <a:pt x="387" y="19"/>
                  </a:lnTo>
                  <a:lnTo>
                    <a:pt x="389" y="17"/>
                  </a:lnTo>
                  <a:lnTo>
                    <a:pt x="399" y="17"/>
                  </a:lnTo>
                  <a:lnTo>
                    <a:pt x="401" y="21"/>
                  </a:lnTo>
                  <a:lnTo>
                    <a:pt x="403" y="36"/>
                  </a:lnTo>
                  <a:lnTo>
                    <a:pt x="403" y="40"/>
                  </a:lnTo>
                  <a:lnTo>
                    <a:pt x="406" y="43"/>
                  </a:lnTo>
                  <a:lnTo>
                    <a:pt x="413" y="55"/>
                  </a:lnTo>
                  <a:lnTo>
                    <a:pt x="415" y="59"/>
                  </a:lnTo>
                  <a:lnTo>
                    <a:pt x="415" y="62"/>
                  </a:lnTo>
                  <a:lnTo>
                    <a:pt x="415" y="64"/>
                  </a:lnTo>
                  <a:lnTo>
                    <a:pt x="413" y="78"/>
                  </a:lnTo>
                  <a:lnTo>
                    <a:pt x="413" y="81"/>
                  </a:lnTo>
                  <a:lnTo>
                    <a:pt x="410" y="83"/>
                  </a:lnTo>
                  <a:lnTo>
                    <a:pt x="413" y="83"/>
                  </a:lnTo>
                  <a:lnTo>
                    <a:pt x="415" y="85"/>
                  </a:lnTo>
                  <a:lnTo>
                    <a:pt x="418" y="85"/>
                  </a:lnTo>
                  <a:lnTo>
                    <a:pt x="418" y="88"/>
                  </a:lnTo>
                  <a:lnTo>
                    <a:pt x="418" y="95"/>
                  </a:lnTo>
                  <a:lnTo>
                    <a:pt x="420" y="97"/>
                  </a:lnTo>
                  <a:lnTo>
                    <a:pt x="420" y="97"/>
                  </a:lnTo>
                  <a:lnTo>
                    <a:pt x="422" y="100"/>
                  </a:lnTo>
                  <a:lnTo>
                    <a:pt x="425" y="100"/>
                  </a:lnTo>
                  <a:lnTo>
                    <a:pt x="425" y="95"/>
                  </a:lnTo>
                  <a:lnTo>
                    <a:pt x="427" y="93"/>
                  </a:lnTo>
                  <a:lnTo>
                    <a:pt x="429" y="93"/>
                  </a:lnTo>
                  <a:lnTo>
                    <a:pt x="439" y="90"/>
                  </a:lnTo>
                  <a:lnTo>
                    <a:pt x="441" y="90"/>
                  </a:lnTo>
                  <a:lnTo>
                    <a:pt x="444" y="90"/>
                  </a:lnTo>
                  <a:lnTo>
                    <a:pt x="444" y="90"/>
                  </a:lnTo>
                  <a:lnTo>
                    <a:pt x="446" y="93"/>
                  </a:lnTo>
                  <a:lnTo>
                    <a:pt x="446" y="93"/>
                  </a:lnTo>
                  <a:lnTo>
                    <a:pt x="448" y="93"/>
                  </a:lnTo>
                  <a:lnTo>
                    <a:pt x="448" y="93"/>
                  </a:lnTo>
                  <a:lnTo>
                    <a:pt x="451" y="93"/>
                  </a:lnTo>
                  <a:lnTo>
                    <a:pt x="451" y="93"/>
                  </a:lnTo>
                  <a:lnTo>
                    <a:pt x="453" y="93"/>
                  </a:lnTo>
                  <a:lnTo>
                    <a:pt x="453" y="93"/>
                  </a:lnTo>
                  <a:lnTo>
                    <a:pt x="460" y="93"/>
                  </a:lnTo>
                  <a:lnTo>
                    <a:pt x="465" y="90"/>
                  </a:lnTo>
                  <a:lnTo>
                    <a:pt x="467" y="90"/>
                  </a:lnTo>
                  <a:lnTo>
                    <a:pt x="470" y="88"/>
                  </a:lnTo>
                  <a:lnTo>
                    <a:pt x="472" y="85"/>
                  </a:lnTo>
                  <a:lnTo>
                    <a:pt x="477" y="81"/>
                  </a:lnTo>
                  <a:lnTo>
                    <a:pt x="479" y="78"/>
                  </a:lnTo>
                  <a:lnTo>
                    <a:pt x="479" y="76"/>
                  </a:lnTo>
                  <a:lnTo>
                    <a:pt x="479" y="76"/>
                  </a:lnTo>
                  <a:lnTo>
                    <a:pt x="479" y="71"/>
                  </a:lnTo>
                  <a:lnTo>
                    <a:pt x="481" y="69"/>
                  </a:lnTo>
                  <a:lnTo>
                    <a:pt x="481" y="66"/>
                  </a:lnTo>
                  <a:lnTo>
                    <a:pt x="486" y="59"/>
                  </a:lnTo>
                  <a:lnTo>
                    <a:pt x="486" y="59"/>
                  </a:lnTo>
                  <a:lnTo>
                    <a:pt x="486" y="57"/>
                  </a:lnTo>
                  <a:lnTo>
                    <a:pt x="489" y="55"/>
                  </a:lnTo>
                  <a:lnTo>
                    <a:pt x="489" y="52"/>
                  </a:lnTo>
                  <a:lnTo>
                    <a:pt x="489" y="50"/>
                  </a:lnTo>
                  <a:lnTo>
                    <a:pt x="510" y="26"/>
                  </a:lnTo>
                  <a:lnTo>
                    <a:pt x="512" y="26"/>
                  </a:lnTo>
                  <a:lnTo>
                    <a:pt x="512" y="29"/>
                  </a:lnTo>
                  <a:lnTo>
                    <a:pt x="515" y="29"/>
                  </a:lnTo>
                  <a:lnTo>
                    <a:pt x="515" y="31"/>
                  </a:lnTo>
                  <a:lnTo>
                    <a:pt x="517" y="33"/>
                  </a:lnTo>
                  <a:lnTo>
                    <a:pt x="519" y="36"/>
                  </a:lnTo>
                  <a:lnTo>
                    <a:pt x="519" y="38"/>
                  </a:lnTo>
                  <a:lnTo>
                    <a:pt x="519" y="38"/>
                  </a:lnTo>
                  <a:lnTo>
                    <a:pt x="519" y="40"/>
                  </a:lnTo>
                  <a:lnTo>
                    <a:pt x="519" y="43"/>
                  </a:lnTo>
                  <a:lnTo>
                    <a:pt x="519" y="43"/>
                  </a:lnTo>
                  <a:lnTo>
                    <a:pt x="519" y="45"/>
                  </a:lnTo>
                  <a:lnTo>
                    <a:pt x="524" y="43"/>
                  </a:lnTo>
                  <a:lnTo>
                    <a:pt x="527" y="43"/>
                  </a:lnTo>
                  <a:lnTo>
                    <a:pt x="527" y="43"/>
                  </a:lnTo>
                  <a:lnTo>
                    <a:pt x="529" y="43"/>
                  </a:lnTo>
                  <a:lnTo>
                    <a:pt x="531" y="48"/>
                  </a:lnTo>
                  <a:lnTo>
                    <a:pt x="534" y="52"/>
                  </a:lnTo>
                  <a:lnTo>
                    <a:pt x="534" y="52"/>
                  </a:lnTo>
                  <a:lnTo>
                    <a:pt x="536" y="57"/>
                  </a:lnTo>
                  <a:lnTo>
                    <a:pt x="536" y="59"/>
                  </a:lnTo>
                  <a:lnTo>
                    <a:pt x="538" y="62"/>
                  </a:lnTo>
                  <a:lnTo>
                    <a:pt x="538" y="62"/>
                  </a:lnTo>
                  <a:lnTo>
                    <a:pt x="543" y="62"/>
                  </a:lnTo>
                  <a:lnTo>
                    <a:pt x="543" y="64"/>
                  </a:lnTo>
                  <a:lnTo>
                    <a:pt x="545" y="64"/>
                  </a:lnTo>
                  <a:lnTo>
                    <a:pt x="545" y="64"/>
                  </a:lnTo>
                  <a:lnTo>
                    <a:pt x="545" y="66"/>
                  </a:lnTo>
                  <a:lnTo>
                    <a:pt x="543" y="66"/>
                  </a:lnTo>
                  <a:lnTo>
                    <a:pt x="541" y="69"/>
                  </a:lnTo>
                  <a:lnTo>
                    <a:pt x="541" y="69"/>
                  </a:lnTo>
                  <a:lnTo>
                    <a:pt x="541" y="71"/>
                  </a:lnTo>
                  <a:lnTo>
                    <a:pt x="543" y="71"/>
                  </a:lnTo>
                  <a:lnTo>
                    <a:pt x="543" y="74"/>
                  </a:lnTo>
                  <a:lnTo>
                    <a:pt x="543" y="76"/>
                  </a:lnTo>
                  <a:lnTo>
                    <a:pt x="543" y="81"/>
                  </a:lnTo>
                  <a:lnTo>
                    <a:pt x="543" y="81"/>
                  </a:lnTo>
                  <a:lnTo>
                    <a:pt x="545" y="85"/>
                  </a:lnTo>
                  <a:lnTo>
                    <a:pt x="545" y="88"/>
                  </a:lnTo>
                  <a:lnTo>
                    <a:pt x="545" y="90"/>
                  </a:lnTo>
                  <a:lnTo>
                    <a:pt x="548" y="90"/>
                  </a:lnTo>
                  <a:lnTo>
                    <a:pt x="553" y="95"/>
                  </a:lnTo>
                  <a:lnTo>
                    <a:pt x="567" y="114"/>
                  </a:lnTo>
                  <a:lnTo>
                    <a:pt x="572" y="121"/>
                  </a:lnTo>
                  <a:lnTo>
                    <a:pt x="572" y="121"/>
                  </a:lnTo>
                  <a:lnTo>
                    <a:pt x="572" y="123"/>
                  </a:lnTo>
                  <a:lnTo>
                    <a:pt x="569" y="126"/>
                  </a:lnTo>
                  <a:lnTo>
                    <a:pt x="569" y="128"/>
                  </a:lnTo>
                  <a:lnTo>
                    <a:pt x="572" y="130"/>
                  </a:lnTo>
                  <a:lnTo>
                    <a:pt x="572" y="133"/>
                  </a:lnTo>
                  <a:lnTo>
                    <a:pt x="574" y="135"/>
                  </a:lnTo>
                  <a:lnTo>
                    <a:pt x="579" y="145"/>
                  </a:lnTo>
                  <a:lnTo>
                    <a:pt x="581" y="145"/>
                  </a:lnTo>
                  <a:lnTo>
                    <a:pt x="581" y="147"/>
                  </a:lnTo>
                  <a:lnTo>
                    <a:pt x="581" y="149"/>
                  </a:lnTo>
                  <a:lnTo>
                    <a:pt x="579" y="152"/>
                  </a:lnTo>
                  <a:lnTo>
                    <a:pt x="579" y="152"/>
                  </a:lnTo>
                  <a:lnTo>
                    <a:pt x="579" y="154"/>
                  </a:lnTo>
                  <a:lnTo>
                    <a:pt x="579" y="157"/>
                  </a:lnTo>
                  <a:lnTo>
                    <a:pt x="579" y="157"/>
                  </a:lnTo>
                  <a:lnTo>
                    <a:pt x="579" y="159"/>
                  </a:lnTo>
                  <a:lnTo>
                    <a:pt x="579" y="161"/>
                  </a:lnTo>
                  <a:lnTo>
                    <a:pt x="579" y="164"/>
                  </a:lnTo>
                  <a:lnTo>
                    <a:pt x="579" y="168"/>
                  </a:lnTo>
                  <a:lnTo>
                    <a:pt x="581" y="171"/>
                  </a:lnTo>
                  <a:lnTo>
                    <a:pt x="581" y="173"/>
                  </a:lnTo>
                  <a:lnTo>
                    <a:pt x="581" y="175"/>
                  </a:lnTo>
                  <a:lnTo>
                    <a:pt x="579" y="180"/>
                  </a:lnTo>
                  <a:lnTo>
                    <a:pt x="579" y="183"/>
                  </a:lnTo>
                  <a:lnTo>
                    <a:pt x="576" y="185"/>
                  </a:lnTo>
                  <a:lnTo>
                    <a:pt x="579" y="185"/>
                  </a:lnTo>
                  <a:lnTo>
                    <a:pt x="581" y="185"/>
                  </a:lnTo>
                  <a:lnTo>
                    <a:pt x="586" y="187"/>
                  </a:lnTo>
                  <a:lnTo>
                    <a:pt x="591" y="192"/>
                  </a:lnTo>
                  <a:lnTo>
                    <a:pt x="593" y="192"/>
                  </a:lnTo>
                  <a:lnTo>
                    <a:pt x="595" y="194"/>
                  </a:lnTo>
                  <a:lnTo>
                    <a:pt x="595" y="194"/>
                  </a:lnTo>
                  <a:lnTo>
                    <a:pt x="595" y="197"/>
                  </a:lnTo>
                  <a:lnTo>
                    <a:pt x="595" y="199"/>
                  </a:lnTo>
                  <a:lnTo>
                    <a:pt x="595" y="199"/>
                  </a:lnTo>
                  <a:lnTo>
                    <a:pt x="598" y="202"/>
                  </a:lnTo>
                  <a:lnTo>
                    <a:pt x="598" y="202"/>
                  </a:lnTo>
                  <a:lnTo>
                    <a:pt x="612" y="199"/>
                  </a:lnTo>
                  <a:lnTo>
                    <a:pt x="614" y="199"/>
                  </a:lnTo>
                  <a:lnTo>
                    <a:pt x="617" y="202"/>
                  </a:lnTo>
                  <a:lnTo>
                    <a:pt x="617" y="202"/>
                  </a:lnTo>
                  <a:lnTo>
                    <a:pt x="619" y="204"/>
                  </a:lnTo>
                  <a:lnTo>
                    <a:pt x="619" y="206"/>
                  </a:lnTo>
                  <a:lnTo>
                    <a:pt x="614" y="211"/>
                  </a:lnTo>
                  <a:lnTo>
                    <a:pt x="612" y="216"/>
                  </a:lnTo>
                  <a:lnTo>
                    <a:pt x="612" y="216"/>
                  </a:lnTo>
                  <a:lnTo>
                    <a:pt x="612" y="220"/>
                  </a:lnTo>
                  <a:lnTo>
                    <a:pt x="612" y="220"/>
                  </a:lnTo>
                  <a:lnTo>
                    <a:pt x="609" y="223"/>
                  </a:lnTo>
                  <a:lnTo>
                    <a:pt x="607" y="225"/>
                  </a:lnTo>
                  <a:lnTo>
                    <a:pt x="605" y="225"/>
                  </a:lnTo>
                  <a:lnTo>
                    <a:pt x="605" y="228"/>
                  </a:lnTo>
                  <a:lnTo>
                    <a:pt x="605" y="228"/>
                  </a:lnTo>
                  <a:lnTo>
                    <a:pt x="607" y="228"/>
                  </a:lnTo>
                  <a:lnTo>
                    <a:pt x="607" y="230"/>
                  </a:lnTo>
                  <a:lnTo>
                    <a:pt x="609" y="230"/>
                  </a:lnTo>
                  <a:lnTo>
                    <a:pt x="612" y="230"/>
                  </a:lnTo>
                  <a:lnTo>
                    <a:pt x="612" y="230"/>
                  </a:lnTo>
                  <a:lnTo>
                    <a:pt x="614" y="230"/>
                  </a:lnTo>
                  <a:lnTo>
                    <a:pt x="614" y="232"/>
                  </a:lnTo>
                  <a:lnTo>
                    <a:pt x="617" y="232"/>
                  </a:lnTo>
                  <a:lnTo>
                    <a:pt x="617" y="232"/>
                  </a:lnTo>
                  <a:lnTo>
                    <a:pt x="619" y="232"/>
                  </a:lnTo>
                  <a:lnTo>
                    <a:pt x="621" y="232"/>
                  </a:lnTo>
                  <a:lnTo>
                    <a:pt x="624" y="235"/>
                  </a:lnTo>
                  <a:lnTo>
                    <a:pt x="626" y="237"/>
                  </a:lnTo>
                  <a:lnTo>
                    <a:pt x="628" y="239"/>
                  </a:lnTo>
                  <a:lnTo>
                    <a:pt x="631" y="239"/>
                  </a:lnTo>
                  <a:lnTo>
                    <a:pt x="631" y="242"/>
                  </a:lnTo>
                  <a:lnTo>
                    <a:pt x="631" y="244"/>
                  </a:lnTo>
                  <a:lnTo>
                    <a:pt x="631" y="244"/>
                  </a:lnTo>
                  <a:lnTo>
                    <a:pt x="631" y="244"/>
                  </a:lnTo>
                  <a:lnTo>
                    <a:pt x="631" y="247"/>
                  </a:lnTo>
                  <a:lnTo>
                    <a:pt x="626" y="251"/>
                  </a:lnTo>
                  <a:lnTo>
                    <a:pt x="624" y="254"/>
                  </a:lnTo>
                  <a:lnTo>
                    <a:pt x="621" y="254"/>
                  </a:lnTo>
                  <a:lnTo>
                    <a:pt x="619" y="256"/>
                  </a:lnTo>
                  <a:lnTo>
                    <a:pt x="617" y="258"/>
                  </a:lnTo>
                  <a:lnTo>
                    <a:pt x="617" y="261"/>
                  </a:lnTo>
                  <a:lnTo>
                    <a:pt x="614" y="268"/>
                  </a:lnTo>
                  <a:lnTo>
                    <a:pt x="609" y="270"/>
                  </a:lnTo>
                  <a:lnTo>
                    <a:pt x="609" y="270"/>
                  </a:lnTo>
                  <a:lnTo>
                    <a:pt x="602" y="273"/>
                  </a:lnTo>
                  <a:lnTo>
                    <a:pt x="600" y="273"/>
                  </a:lnTo>
                  <a:lnTo>
                    <a:pt x="598" y="275"/>
                  </a:lnTo>
                  <a:lnTo>
                    <a:pt x="598" y="277"/>
                  </a:lnTo>
                  <a:lnTo>
                    <a:pt x="595" y="280"/>
                  </a:lnTo>
                  <a:lnTo>
                    <a:pt x="595" y="280"/>
                  </a:lnTo>
                  <a:lnTo>
                    <a:pt x="595" y="282"/>
                  </a:lnTo>
                  <a:lnTo>
                    <a:pt x="593" y="287"/>
                  </a:lnTo>
                  <a:lnTo>
                    <a:pt x="593" y="287"/>
                  </a:lnTo>
                  <a:lnTo>
                    <a:pt x="591" y="289"/>
                  </a:lnTo>
                  <a:lnTo>
                    <a:pt x="588" y="289"/>
                  </a:lnTo>
                  <a:lnTo>
                    <a:pt x="588" y="289"/>
                  </a:lnTo>
                  <a:lnTo>
                    <a:pt x="586" y="289"/>
                  </a:lnTo>
                  <a:lnTo>
                    <a:pt x="583" y="287"/>
                  </a:lnTo>
                  <a:lnTo>
                    <a:pt x="583" y="287"/>
                  </a:lnTo>
                  <a:lnTo>
                    <a:pt x="579" y="287"/>
                  </a:lnTo>
                  <a:lnTo>
                    <a:pt x="576" y="287"/>
                  </a:lnTo>
                  <a:lnTo>
                    <a:pt x="574" y="287"/>
                  </a:lnTo>
                  <a:lnTo>
                    <a:pt x="572" y="287"/>
                  </a:lnTo>
                  <a:lnTo>
                    <a:pt x="569" y="287"/>
                  </a:lnTo>
                  <a:lnTo>
                    <a:pt x="567" y="287"/>
                  </a:lnTo>
                  <a:lnTo>
                    <a:pt x="564" y="289"/>
                  </a:lnTo>
                  <a:lnTo>
                    <a:pt x="564" y="292"/>
                  </a:lnTo>
                  <a:lnTo>
                    <a:pt x="564" y="294"/>
                  </a:lnTo>
                  <a:lnTo>
                    <a:pt x="564" y="296"/>
                  </a:lnTo>
                  <a:lnTo>
                    <a:pt x="564" y="296"/>
                  </a:lnTo>
                  <a:lnTo>
                    <a:pt x="567" y="299"/>
                  </a:lnTo>
                  <a:lnTo>
                    <a:pt x="567" y="299"/>
                  </a:lnTo>
                  <a:lnTo>
                    <a:pt x="567" y="301"/>
                  </a:lnTo>
                  <a:lnTo>
                    <a:pt x="567" y="303"/>
                  </a:lnTo>
                  <a:lnTo>
                    <a:pt x="567" y="303"/>
                  </a:lnTo>
                  <a:lnTo>
                    <a:pt x="567" y="306"/>
                  </a:lnTo>
                  <a:lnTo>
                    <a:pt x="567" y="308"/>
                  </a:lnTo>
                  <a:lnTo>
                    <a:pt x="567" y="311"/>
                  </a:lnTo>
                  <a:lnTo>
                    <a:pt x="564" y="315"/>
                  </a:lnTo>
                  <a:lnTo>
                    <a:pt x="564" y="315"/>
                  </a:lnTo>
                  <a:lnTo>
                    <a:pt x="562" y="318"/>
                  </a:lnTo>
                  <a:lnTo>
                    <a:pt x="562" y="318"/>
                  </a:lnTo>
                  <a:lnTo>
                    <a:pt x="560" y="318"/>
                  </a:lnTo>
                  <a:lnTo>
                    <a:pt x="557" y="315"/>
                  </a:lnTo>
                  <a:lnTo>
                    <a:pt x="557" y="315"/>
                  </a:lnTo>
                  <a:lnTo>
                    <a:pt x="555" y="315"/>
                  </a:lnTo>
                  <a:lnTo>
                    <a:pt x="553" y="315"/>
                  </a:lnTo>
                  <a:lnTo>
                    <a:pt x="550" y="315"/>
                  </a:lnTo>
                  <a:lnTo>
                    <a:pt x="545" y="315"/>
                  </a:lnTo>
                  <a:lnTo>
                    <a:pt x="543" y="320"/>
                  </a:lnTo>
                  <a:lnTo>
                    <a:pt x="541" y="322"/>
                  </a:lnTo>
                  <a:lnTo>
                    <a:pt x="538" y="325"/>
                  </a:lnTo>
                  <a:lnTo>
                    <a:pt x="538" y="325"/>
                  </a:lnTo>
                  <a:lnTo>
                    <a:pt x="519" y="334"/>
                  </a:lnTo>
                  <a:lnTo>
                    <a:pt x="517" y="334"/>
                  </a:lnTo>
                  <a:lnTo>
                    <a:pt x="515" y="334"/>
                  </a:lnTo>
                  <a:lnTo>
                    <a:pt x="508" y="329"/>
                  </a:lnTo>
                  <a:lnTo>
                    <a:pt x="508" y="329"/>
                  </a:lnTo>
                  <a:lnTo>
                    <a:pt x="505" y="329"/>
                  </a:lnTo>
                  <a:lnTo>
                    <a:pt x="503" y="329"/>
                  </a:lnTo>
                  <a:lnTo>
                    <a:pt x="498" y="329"/>
                  </a:lnTo>
                  <a:lnTo>
                    <a:pt x="496" y="329"/>
                  </a:lnTo>
                  <a:lnTo>
                    <a:pt x="496" y="332"/>
                  </a:lnTo>
                  <a:lnTo>
                    <a:pt x="496" y="334"/>
                  </a:lnTo>
                  <a:lnTo>
                    <a:pt x="496" y="334"/>
                  </a:lnTo>
                  <a:lnTo>
                    <a:pt x="493" y="337"/>
                  </a:lnTo>
                  <a:lnTo>
                    <a:pt x="493" y="339"/>
                  </a:lnTo>
                  <a:lnTo>
                    <a:pt x="493" y="341"/>
                  </a:lnTo>
                  <a:lnTo>
                    <a:pt x="493" y="344"/>
                  </a:lnTo>
                  <a:lnTo>
                    <a:pt x="493" y="346"/>
                  </a:lnTo>
                  <a:lnTo>
                    <a:pt x="493" y="348"/>
                  </a:lnTo>
                  <a:lnTo>
                    <a:pt x="496" y="348"/>
                  </a:lnTo>
                  <a:lnTo>
                    <a:pt x="496" y="351"/>
                  </a:lnTo>
                  <a:lnTo>
                    <a:pt x="498" y="353"/>
                  </a:lnTo>
                  <a:lnTo>
                    <a:pt x="500" y="353"/>
                  </a:lnTo>
                  <a:lnTo>
                    <a:pt x="500" y="356"/>
                  </a:lnTo>
                  <a:lnTo>
                    <a:pt x="498" y="360"/>
                  </a:lnTo>
                  <a:lnTo>
                    <a:pt x="498" y="360"/>
                  </a:lnTo>
                  <a:lnTo>
                    <a:pt x="498" y="360"/>
                  </a:lnTo>
                  <a:lnTo>
                    <a:pt x="498" y="360"/>
                  </a:lnTo>
                  <a:lnTo>
                    <a:pt x="498" y="363"/>
                  </a:lnTo>
                  <a:lnTo>
                    <a:pt x="498" y="363"/>
                  </a:lnTo>
                  <a:lnTo>
                    <a:pt x="498" y="365"/>
                  </a:lnTo>
                  <a:lnTo>
                    <a:pt x="498" y="365"/>
                  </a:lnTo>
                  <a:lnTo>
                    <a:pt x="500" y="367"/>
                  </a:lnTo>
                  <a:lnTo>
                    <a:pt x="500" y="367"/>
                  </a:lnTo>
                  <a:lnTo>
                    <a:pt x="500" y="367"/>
                  </a:lnTo>
                  <a:lnTo>
                    <a:pt x="500" y="370"/>
                  </a:lnTo>
                  <a:lnTo>
                    <a:pt x="496" y="375"/>
                  </a:lnTo>
                  <a:lnTo>
                    <a:pt x="491" y="377"/>
                  </a:lnTo>
                  <a:lnTo>
                    <a:pt x="489" y="379"/>
                  </a:lnTo>
                  <a:lnTo>
                    <a:pt x="486" y="379"/>
                  </a:lnTo>
                  <a:lnTo>
                    <a:pt x="484" y="379"/>
                  </a:lnTo>
                  <a:lnTo>
                    <a:pt x="467" y="377"/>
                  </a:lnTo>
                  <a:lnTo>
                    <a:pt x="451" y="379"/>
                  </a:lnTo>
                  <a:lnTo>
                    <a:pt x="436" y="375"/>
                  </a:lnTo>
                  <a:lnTo>
                    <a:pt x="434" y="375"/>
                  </a:lnTo>
                  <a:lnTo>
                    <a:pt x="432" y="375"/>
                  </a:lnTo>
                  <a:lnTo>
                    <a:pt x="429" y="375"/>
                  </a:lnTo>
                  <a:lnTo>
                    <a:pt x="429" y="377"/>
                  </a:lnTo>
                  <a:lnTo>
                    <a:pt x="427" y="377"/>
                  </a:lnTo>
                  <a:lnTo>
                    <a:pt x="427" y="379"/>
                  </a:lnTo>
                  <a:lnTo>
                    <a:pt x="427" y="379"/>
                  </a:lnTo>
                  <a:lnTo>
                    <a:pt x="429" y="384"/>
                  </a:lnTo>
                  <a:lnTo>
                    <a:pt x="427" y="384"/>
                  </a:lnTo>
                  <a:lnTo>
                    <a:pt x="427" y="386"/>
                  </a:lnTo>
                  <a:lnTo>
                    <a:pt x="425" y="386"/>
                  </a:lnTo>
                  <a:lnTo>
                    <a:pt x="425" y="389"/>
                  </a:lnTo>
                  <a:lnTo>
                    <a:pt x="422" y="386"/>
                  </a:lnTo>
                  <a:lnTo>
                    <a:pt x="420" y="384"/>
                  </a:lnTo>
                  <a:lnTo>
                    <a:pt x="418" y="384"/>
                  </a:lnTo>
                  <a:lnTo>
                    <a:pt x="415" y="384"/>
                  </a:lnTo>
                  <a:lnTo>
                    <a:pt x="408" y="386"/>
                  </a:lnTo>
                  <a:lnTo>
                    <a:pt x="406" y="386"/>
                  </a:lnTo>
                  <a:lnTo>
                    <a:pt x="403" y="386"/>
                  </a:lnTo>
                  <a:lnTo>
                    <a:pt x="403" y="386"/>
                  </a:lnTo>
                  <a:lnTo>
                    <a:pt x="401" y="384"/>
                  </a:lnTo>
                  <a:lnTo>
                    <a:pt x="401" y="384"/>
                  </a:lnTo>
                  <a:lnTo>
                    <a:pt x="394" y="379"/>
                  </a:lnTo>
                  <a:lnTo>
                    <a:pt x="382" y="382"/>
                  </a:lnTo>
                  <a:lnTo>
                    <a:pt x="375" y="382"/>
                  </a:lnTo>
                  <a:lnTo>
                    <a:pt x="375" y="384"/>
                  </a:lnTo>
                  <a:lnTo>
                    <a:pt x="372" y="386"/>
                  </a:lnTo>
                  <a:lnTo>
                    <a:pt x="370" y="386"/>
                  </a:lnTo>
                  <a:lnTo>
                    <a:pt x="368" y="384"/>
                  </a:lnTo>
                  <a:lnTo>
                    <a:pt x="368" y="384"/>
                  </a:lnTo>
                  <a:lnTo>
                    <a:pt x="368" y="382"/>
                  </a:lnTo>
                  <a:lnTo>
                    <a:pt x="368" y="382"/>
                  </a:lnTo>
                  <a:lnTo>
                    <a:pt x="368" y="379"/>
                  </a:lnTo>
                  <a:lnTo>
                    <a:pt x="365" y="379"/>
                  </a:lnTo>
                  <a:lnTo>
                    <a:pt x="363" y="379"/>
                  </a:lnTo>
                  <a:lnTo>
                    <a:pt x="363" y="379"/>
                  </a:lnTo>
                  <a:lnTo>
                    <a:pt x="363" y="382"/>
                  </a:lnTo>
                  <a:lnTo>
                    <a:pt x="361" y="384"/>
                  </a:lnTo>
                  <a:lnTo>
                    <a:pt x="361" y="384"/>
                  </a:lnTo>
                  <a:lnTo>
                    <a:pt x="358" y="386"/>
                  </a:lnTo>
                  <a:lnTo>
                    <a:pt x="358" y="386"/>
                  </a:lnTo>
                  <a:lnTo>
                    <a:pt x="358" y="389"/>
                  </a:lnTo>
                  <a:lnTo>
                    <a:pt x="356" y="391"/>
                  </a:lnTo>
                  <a:lnTo>
                    <a:pt x="356" y="391"/>
                  </a:lnTo>
                  <a:lnTo>
                    <a:pt x="358" y="393"/>
                  </a:lnTo>
                  <a:lnTo>
                    <a:pt x="358" y="393"/>
                  </a:lnTo>
                  <a:lnTo>
                    <a:pt x="358" y="396"/>
                  </a:lnTo>
                  <a:lnTo>
                    <a:pt x="358" y="396"/>
                  </a:lnTo>
                  <a:lnTo>
                    <a:pt x="356" y="398"/>
                  </a:lnTo>
                  <a:lnTo>
                    <a:pt x="356" y="398"/>
                  </a:lnTo>
                  <a:lnTo>
                    <a:pt x="351" y="401"/>
                  </a:lnTo>
                  <a:lnTo>
                    <a:pt x="346" y="401"/>
                  </a:lnTo>
                  <a:lnTo>
                    <a:pt x="344" y="401"/>
                  </a:lnTo>
                  <a:lnTo>
                    <a:pt x="344" y="403"/>
                  </a:lnTo>
                  <a:lnTo>
                    <a:pt x="344" y="405"/>
                  </a:lnTo>
                  <a:lnTo>
                    <a:pt x="344" y="405"/>
                  </a:lnTo>
                  <a:lnTo>
                    <a:pt x="342" y="410"/>
                  </a:lnTo>
                  <a:lnTo>
                    <a:pt x="339" y="410"/>
                  </a:lnTo>
                  <a:lnTo>
                    <a:pt x="339" y="415"/>
                  </a:lnTo>
                  <a:lnTo>
                    <a:pt x="339" y="420"/>
                  </a:lnTo>
                  <a:lnTo>
                    <a:pt x="339" y="422"/>
                  </a:lnTo>
                  <a:lnTo>
                    <a:pt x="342" y="427"/>
                  </a:lnTo>
                  <a:lnTo>
                    <a:pt x="342" y="429"/>
                  </a:lnTo>
                  <a:lnTo>
                    <a:pt x="342" y="431"/>
                  </a:lnTo>
                  <a:lnTo>
                    <a:pt x="342" y="434"/>
                  </a:lnTo>
                  <a:lnTo>
                    <a:pt x="344" y="434"/>
                  </a:lnTo>
                  <a:lnTo>
                    <a:pt x="344" y="436"/>
                  </a:lnTo>
                  <a:lnTo>
                    <a:pt x="349" y="438"/>
                  </a:lnTo>
                  <a:lnTo>
                    <a:pt x="351" y="441"/>
                  </a:lnTo>
                  <a:lnTo>
                    <a:pt x="351" y="441"/>
                  </a:lnTo>
                  <a:lnTo>
                    <a:pt x="363" y="443"/>
                  </a:lnTo>
                  <a:lnTo>
                    <a:pt x="365" y="446"/>
                  </a:lnTo>
                  <a:lnTo>
                    <a:pt x="370" y="448"/>
                  </a:lnTo>
                  <a:lnTo>
                    <a:pt x="372" y="448"/>
                  </a:lnTo>
                  <a:lnTo>
                    <a:pt x="377" y="448"/>
                  </a:lnTo>
                  <a:lnTo>
                    <a:pt x="380" y="450"/>
                  </a:lnTo>
                  <a:lnTo>
                    <a:pt x="380" y="453"/>
                  </a:lnTo>
                  <a:lnTo>
                    <a:pt x="382" y="453"/>
                  </a:lnTo>
                  <a:lnTo>
                    <a:pt x="382" y="455"/>
                  </a:lnTo>
                  <a:lnTo>
                    <a:pt x="382" y="457"/>
                  </a:lnTo>
                  <a:lnTo>
                    <a:pt x="382" y="460"/>
                  </a:lnTo>
                  <a:lnTo>
                    <a:pt x="382" y="462"/>
                  </a:lnTo>
                  <a:lnTo>
                    <a:pt x="382" y="462"/>
                  </a:lnTo>
                  <a:lnTo>
                    <a:pt x="380" y="465"/>
                  </a:lnTo>
                  <a:lnTo>
                    <a:pt x="380" y="465"/>
                  </a:lnTo>
                  <a:lnTo>
                    <a:pt x="380" y="467"/>
                  </a:lnTo>
                  <a:lnTo>
                    <a:pt x="384" y="469"/>
                  </a:lnTo>
                  <a:lnTo>
                    <a:pt x="384" y="469"/>
                  </a:lnTo>
                  <a:lnTo>
                    <a:pt x="387" y="472"/>
                  </a:lnTo>
                  <a:lnTo>
                    <a:pt x="387" y="476"/>
                  </a:lnTo>
                  <a:lnTo>
                    <a:pt x="389" y="481"/>
                  </a:lnTo>
                  <a:lnTo>
                    <a:pt x="389" y="483"/>
                  </a:lnTo>
                  <a:lnTo>
                    <a:pt x="387" y="483"/>
                  </a:lnTo>
                  <a:lnTo>
                    <a:pt x="387" y="486"/>
                  </a:lnTo>
                  <a:lnTo>
                    <a:pt x="384" y="486"/>
                  </a:lnTo>
                  <a:lnTo>
                    <a:pt x="382" y="486"/>
                  </a:lnTo>
                  <a:lnTo>
                    <a:pt x="380" y="488"/>
                  </a:lnTo>
                  <a:lnTo>
                    <a:pt x="380" y="488"/>
                  </a:lnTo>
                  <a:lnTo>
                    <a:pt x="380" y="491"/>
                  </a:lnTo>
                  <a:lnTo>
                    <a:pt x="380" y="491"/>
                  </a:lnTo>
                  <a:lnTo>
                    <a:pt x="384" y="493"/>
                  </a:lnTo>
                  <a:lnTo>
                    <a:pt x="384" y="495"/>
                  </a:lnTo>
                  <a:lnTo>
                    <a:pt x="387" y="498"/>
                  </a:lnTo>
                  <a:lnTo>
                    <a:pt x="387" y="502"/>
                  </a:lnTo>
                  <a:lnTo>
                    <a:pt x="387" y="505"/>
                  </a:lnTo>
                  <a:lnTo>
                    <a:pt x="387" y="505"/>
                  </a:lnTo>
                  <a:lnTo>
                    <a:pt x="387" y="507"/>
                  </a:lnTo>
                  <a:lnTo>
                    <a:pt x="377" y="510"/>
                  </a:lnTo>
                  <a:lnTo>
                    <a:pt x="375" y="510"/>
                  </a:lnTo>
                  <a:lnTo>
                    <a:pt x="372" y="510"/>
                  </a:lnTo>
                  <a:lnTo>
                    <a:pt x="372" y="510"/>
                  </a:lnTo>
                  <a:lnTo>
                    <a:pt x="370" y="512"/>
                  </a:lnTo>
                  <a:lnTo>
                    <a:pt x="370" y="512"/>
                  </a:lnTo>
                  <a:lnTo>
                    <a:pt x="368" y="514"/>
                  </a:lnTo>
                  <a:lnTo>
                    <a:pt x="368" y="514"/>
                  </a:lnTo>
                  <a:lnTo>
                    <a:pt x="368" y="517"/>
                  </a:lnTo>
                  <a:lnTo>
                    <a:pt x="368" y="519"/>
                  </a:lnTo>
                  <a:lnTo>
                    <a:pt x="368" y="519"/>
                  </a:lnTo>
                  <a:lnTo>
                    <a:pt x="370" y="519"/>
                  </a:lnTo>
                  <a:lnTo>
                    <a:pt x="372" y="519"/>
                  </a:lnTo>
                  <a:lnTo>
                    <a:pt x="372" y="521"/>
                  </a:lnTo>
                  <a:lnTo>
                    <a:pt x="375" y="524"/>
                  </a:lnTo>
                  <a:lnTo>
                    <a:pt x="375" y="524"/>
                  </a:lnTo>
                  <a:lnTo>
                    <a:pt x="375" y="526"/>
                  </a:lnTo>
                  <a:lnTo>
                    <a:pt x="375" y="529"/>
                  </a:lnTo>
                  <a:lnTo>
                    <a:pt x="375" y="531"/>
                  </a:lnTo>
                  <a:lnTo>
                    <a:pt x="375" y="531"/>
                  </a:lnTo>
                  <a:lnTo>
                    <a:pt x="377" y="533"/>
                  </a:lnTo>
                  <a:lnTo>
                    <a:pt x="377" y="533"/>
                  </a:lnTo>
                  <a:lnTo>
                    <a:pt x="382" y="536"/>
                  </a:lnTo>
                  <a:lnTo>
                    <a:pt x="384" y="536"/>
                  </a:lnTo>
                  <a:lnTo>
                    <a:pt x="384" y="536"/>
                  </a:lnTo>
                  <a:lnTo>
                    <a:pt x="389" y="536"/>
                  </a:lnTo>
                  <a:lnTo>
                    <a:pt x="399" y="533"/>
                  </a:lnTo>
                  <a:lnTo>
                    <a:pt x="401" y="533"/>
                  </a:lnTo>
                  <a:lnTo>
                    <a:pt x="401" y="533"/>
                  </a:lnTo>
                  <a:lnTo>
                    <a:pt x="403" y="536"/>
                  </a:lnTo>
                  <a:lnTo>
                    <a:pt x="406" y="536"/>
                  </a:lnTo>
                  <a:lnTo>
                    <a:pt x="406" y="540"/>
                  </a:lnTo>
                  <a:lnTo>
                    <a:pt x="408" y="540"/>
                  </a:lnTo>
                  <a:lnTo>
                    <a:pt x="408" y="543"/>
                  </a:lnTo>
                  <a:lnTo>
                    <a:pt x="413" y="543"/>
                  </a:lnTo>
                  <a:lnTo>
                    <a:pt x="413" y="545"/>
                  </a:lnTo>
                  <a:lnTo>
                    <a:pt x="415" y="545"/>
                  </a:lnTo>
                  <a:lnTo>
                    <a:pt x="418" y="547"/>
                  </a:lnTo>
                  <a:lnTo>
                    <a:pt x="418" y="550"/>
                  </a:lnTo>
                  <a:lnTo>
                    <a:pt x="418" y="550"/>
                  </a:lnTo>
                  <a:lnTo>
                    <a:pt x="418" y="552"/>
                  </a:lnTo>
                  <a:lnTo>
                    <a:pt x="418" y="552"/>
                  </a:lnTo>
                  <a:lnTo>
                    <a:pt x="415" y="555"/>
                  </a:lnTo>
                  <a:lnTo>
                    <a:pt x="406" y="552"/>
                  </a:lnTo>
                  <a:lnTo>
                    <a:pt x="391" y="555"/>
                  </a:lnTo>
                  <a:lnTo>
                    <a:pt x="389" y="555"/>
                  </a:lnTo>
                  <a:lnTo>
                    <a:pt x="387" y="557"/>
                  </a:lnTo>
                  <a:lnTo>
                    <a:pt x="384" y="559"/>
                  </a:lnTo>
                  <a:lnTo>
                    <a:pt x="382" y="562"/>
                  </a:lnTo>
                  <a:lnTo>
                    <a:pt x="382" y="562"/>
                  </a:lnTo>
                  <a:lnTo>
                    <a:pt x="382" y="564"/>
                  </a:lnTo>
                  <a:lnTo>
                    <a:pt x="382" y="566"/>
                  </a:lnTo>
                  <a:lnTo>
                    <a:pt x="382" y="569"/>
                  </a:lnTo>
                  <a:lnTo>
                    <a:pt x="382" y="571"/>
                  </a:lnTo>
                  <a:lnTo>
                    <a:pt x="380" y="574"/>
                  </a:lnTo>
                  <a:lnTo>
                    <a:pt x="377" y="574"/>
                  </a:lnTo>
                  <a:lnTo>
                    <a:pt x="375" y="574"/>
                  </a:lnTo>
                  <a:lnTo>
                    <a:pt x="370" y="571"/>
                  </a:lnTo>
                  <a:lnTo>
                    <a:pt x="368" y="571"/>
                  </a:lnTo>
                  <a:lnTo>
                    <a:pt x="363" y="571"/>
                  </a:lnTo>
                  <a:lnTo>
                    <a:pt x="354" y="574"/>
                  </a:lnTo>
                  <a:lnTo>
                    <a:pt x="349" y="574"/>
                  </a:lnTo>
                  <a:lnTo>
                    <a:pt x="349" y="571"/>
                  </a:lnTo>
                  <a:lnTo>
                    <a:pt x="344" y="571"/>
                  </a:lnTo>
                  <a:lnTo>
                    <a:pt x="342" y="569"/>
                  </a:lnTo>
                  <a:lnTo>
                    <a:pt x="342" y="564"/>
                  </a:lnTo>
                  <a:lnTo>
                    <a:pt x="323" y="562"/>
                  </a:lnTo>
                  <a:lnTo>
                    <a:pt x="323" y="562"/>
                  </a:lnTo>
                  <a:lnTo>
                    <a:pt x="313" y="555"/>
                  </a:lnTo>
                  <a:lnTo>
                    <a:pt x="311" y="555"/>
                  </a:lnTo>
                  <a:lnTo>
                    <a:pt x="306" y="557"/>
                  </a:lnTo>
                  <a:lnTo>
                    <a:pt x="299" y="557"/>
                  </a:lnTo>
                  <a:lnTo>
                    <a:pt x="297" y="566"/>
                  </a:lnTo>
                  <a:lnTo>
                    <a:pt x="294" y="566"/>
                  </a:lnTo>
                  <a:lnTo>
                    <a:pt x="292" y="564"/>
                  </a:lnTo>
                  <a:lnTo>
                    <a:pt x="290" y="557"/>
                  </a:lnTo>
                  <a:lnTo>
                    <a:pt x="285" y="552"/>
                  </a:lnTo>
                  <a:lnTo>
                    <a:pt x="282" y="547"/>
                  </a:lnTo>
                  <a:lnTo>
                    <a:pt x="280" y="545"/>
                  </a:lnTo>
                  <a:lnTo>
                    <a:pt x="280" y="545"/>
                  </a:lnTo>
                  <a:lnTo>
                    <a:pt x="278" y="545"/>
                  </a:lnTo>
                  <a:lnTo>
                    <a:pt x="280" y="540"/>
                  </a:lnTo>
                  <a:lnTo>
                    <a:pt x="275" y="540"/>
                  </a:lnTo>
                  <a:lnTo>
                    <a:pt x="254" y="540"/>
                  </a:lnTo>
                  <a:lnTo>
                    <a:pt x="249" y="543"/>
                  </a:lnTo>
                  <a:lnTo>
                    <a:pt x="247" y="543"/>
                  </a:lnTo>
                  <a:lnTo>
                    <a:pt x="244" y="540"/>
                  </a:lnTo>
                  <a:lnTo>
                    <a:pt x="242" y="536"/>
                  </a:lnTo>
                  <a:lnTo>
                    <a:pt x="242" y="533"/>
                  </a:lnTo>
                  <a:lnTo>
                    <a:pt x="240" y="531"/>
                  </a:lnTo>
                  <a:lnTo>
                    <a:pt x="237" y="526"/>
                  </a:lnTo>
                  <a:lnTo>
                    <a:pt x="233" y="526"/>
                  </a:lnTo>
                  <a:lnTo>
                    <a:pt x="218" y="526"/>
                  </a:lnTo>
                  <a:lnTo>
                    <a:pt x="218" y="524"/>
                  </a:lnTo>
                  <a:lnTo>
                    <a:pt x="216" y="521"/>
                  </a:lnTo>
                  <a:lnTo>
                    <a:pt x="214" y="521"/>
                  </a:lnTo>
                  <a:lnTo>
                    <a:pt x="211" y="521"/>
                  </a:lnTo>
                  <a:lnTo>
                    <a:pt x="211" y="524"/>
                  </a:lnTo>
                  <a:lnTo>
                    <a:pt x="209" y="524"/>
                  </a:lnTo>
                  <a:lnTo>
                    <a:pt x="207" y="524"/>
                  </a:lnTo>
                  <a:lnTo>
                    <a:pt x="204" y="521"/>
                  </a:lnTo>
                  <a:lnTo>
                    <a:pt x="202" y="519"/>
                  </a:lnTo>
                  <a:lnTo>
                    <a:pt x="197" y="519"/>
                  </a:lnTo>
                  <a:lnTo>
                    <a:pt x="190" y="514"/>
                  </a:lnTo>
                  <a:lnTo>
                    <a:pt x="188" y="514"/>
                  </a:lnTo>
                  <a:lnTo>
                    <a:pt x="185" y="514"/>
                  </a:lnTo>
                  <a:lnTo>
                    <a:pt x="181" y="512"/>
                  </a:lnTo>
                  <a:lnTo>
                    <a:pt x="176" y="510"/>
                  </a:lnTo>
                  <a:lnTo>
                    <a:pt x="173" y="510"/>
                  </a:lnTo>
                  <a:lnTo>
                    <a:pt x="169" y="510"/>
                  </a:lnTo>
                  <a:lnTo>
                    <a:pt x="164" y="512"/>
                  </a:lnTo>
                  <a:lnTo>
                    <a:pt x="164" y="514"/>
                  </a:lnTo>
                  <a:lnTo>
                    <a:pt x="164" y="519"/>
                  </a:lnTo>
                  <a:lnTo>
                    <a:pt x="162" y="526"/>
                  </a:lnTo>
                  <a:lnTo>
                    <a:pt x="164" y="529"/>
                  </a:lnTo>
                  <a:lnTo>
                    <a:pt x="162" y="531"/>
                  </a:lnTo>
                  <a:lnTo>
                    <a:pt x="162" y="531"/>
                  </a:lnTo>
                  <a:lnTo>
                    <a:pt x="162" y="533"/>
                  </a:lnTo>
                  <a:lnTo>
                    <a:pt x="164" y="533"/>
                  </a:lnTo>
                  <a:lnTo>
                    <a:pt x="164" y="536"/>
                  </a:lnTo>
                  <a:lnTo>
                    <a:pt x="166" y="540"/>
                  </a:lnTo>
                  <a:lnTo>
                    <a:pt x="166" y="543"/>
                  </a:lnTo>
                  <a:lnTo>
                    <a:pt x="166" y="545"/>
                  </a:lnTo>
                  <a:lnTo>
                    <a:pt x="164" y="545"/>
                  </a:lnTo>
                  <a:lnTo>
                    <a:pt x="162" y="547"/>
                  </a:lnTo>
                  <a:lnTo>
                    <a:pt x="157" y="545"/>
                  </a:lnTo>
                  <a:lnTo>
                    <a:pt x="135" y="547"/>
                  </a:lnTo>
                  <a:lnTo>
                    <a:pt x="133" y="545"/>
                  </a:lnTo>
                  <a:lnTo>
                    <a:pt x="126" y="547"/>
                  </a:lnTo>
                  <a:lnTo>
                    <a:pt x="124" y="547"/>
                  </a:lnTo>
                  <a:lnTo>
                    <a:pt x="119" y="547"/>
                  </a:lnTo>
                  <a:lnTo>
                    <a:pt x="119" y="545"/>
                  </a:lnTo>
                  <a:lnTo>
                    <a:pt x="119" y="545"/>
                  </a:lnTo>
                  <a:lnTo>
                    <a:pt x="119" y="545"/>
                  </a:lnTo>
                  <a:lnTo>
                    <a:pt x="119" y="543"/>
                  </a:lnTo>
                  <a:lnTo>
                    <a:pt x="114" y="540"/>
                  </a:lnTo>
                  <a:lnTo>
                    <a:pt x="112" y="540"/>
                  </a:lnTo>
                  <a:lnTo>
                    <a:pt x="107" y="543"/>
                  </a:lnTo>
                  <a:lnTo>
                    <a:pt x="102" y="550"/>
                  </a:lnTo>
                  <a:lnTo>
                    <a:pt x="100" y="550"/>
                  </a:lnTo>
                  <a:lnTo>
                    <a:pt x="98" y="547"/>
                  </a:lnTo>
                  <a:lnTo>
                    <a:pt x="95" y="540"/>
                  </a:lnTo>
                  <a:lnTo>
                    <a:pt x="93" y="540"/>
                  </a:lnTo>
                  <a:lnTo>
                    <a:pt x="83" y="538"/>
                  </a:lnTo>
                  <a:lnTo>
                    <a:pt x="81" y="538"/>
                  </a:lnTo>
                  <a:lnTo>
                    <a:pt x="76" y="540"/>
                  </a:lnTo>
                  <a:lnTo>
                    <a:pt x="67" y="543"/>
                  </a:lnTo>
                  <a:lnTo>
                    <a:pt x="55" y="547"/>
                  </a:lnTo>
                  <a:lnTo>
                    <a:pt x="48" y="547"/>
                  </a:lnTo>
                  <a:lnTo>
                    <a:pt x="41" y="545"/>
                  </a:lnTo>
                  <a:lnTo>
                    <a:pt x="41" y="543"/>
                  </a:lnTo>
                  <a:lnTo>
                    <a:pt x="41" y="543"/>
                  </a:lnTo>
                  <a:lnTo>
                    <a:pt x="38" y="540"/>
                  </a:lnTo>
                  <a:lnTo>
                    <a:pt x="36" y="540"/>
                  </a:lnTo>
                  <a:lnTo>
                    <a:pt x="34" y="540"/>
                  </a:lnTo>
                  <a:lnTo>
                    <a:pt x="34" y="538"/>
                  </a:lnTo>
                  <a:lnTo>
                    <a:pt x="34" y="536"/>
                  </a:lnTo>
                  <a:lnTo>
                    <a:pt x="34" y="536"/>
                  </a:lnTo>
                  <a:lnTo>
                    <a:pt x="31" y="533"/>
                  </a:lnTo>
                  <a:lnTo>
                    <a:pt x="29" y="531"/>
                  </a:lnTo>
                  <a:lnTo>
                    <a:pt x="26" y="526"/>
                  </a:lnTo>
                  <a:lnTo>
                    <a:pt x="26" y="521"/>
                  </a:lnTo>
                  <a:lnTo>
                    <a:pt x="24" y="524"/>
                  </a:lnTo>
                  <a:lnTo>
                    <a:pt x="19" y="524"/>
                  </a:lnTo>
                  <a:lnTo>
                    <a:pt x="15" y="524"/>
                  </a:lnTo>
                  <a:lnTo>
                    <a:pt x="12" y="519"/>
                  </a:lnTo>
                  <a:lnTo>
                    <a:pt x="3" y="514"/>
                  </a:lnTo>
                  <a:lnTo>
                    <a:pt x="3" y="510"/>
                  </a:lnTo>
                  <a:lnTo>
                    <a:pt x="3" y="505"/>
                  </a:lnTo>
                  <a:lnTo>
                    <a:pt x="0" y="500"/>
                  </a:lnTo>
                  <a:lnTo>
                    <a:pt x="3" y="500"/>
                  </a:lnTo>
                  <a:lnTo>
                    <a:pt x="3" y="498"/>
                  </a:lnTo>
                  <a:lnTo>
                    <a:pt x="3" y="495"/>
                  </a:lnTo>
                  <a:lnTo>
                    <a:pt x="3" y="495"/>
                  </a:lnTo>
                  <a:lnTo>
                    <a:pt x="5" y="493"/>
                  </a:lnTo>
                  <a:lnTo>
                    <a:pt x="5" y="491"/>
                  </a:lnTo>
                  <a:lnTo>
                    <a:pt x="7" y="488"/>
                  </a:lnTo>
                  <a:lnTo>
                    <a:pt x="7" y="486"/>
                  </a:lnTo>
                  <a:lnTo>
                    <a:pt x="7" y="483"/>
                  </a:lnTo>
                  <a:lnTo>
                    <a:pt x="7" y="479"/>
                  </a:lnTo>
                  <a:lnTo>
                    <a:pt x="5" y="479"/>
                  </a:lnTo>
                  <a:lnTo>
                    <a:pt x="7" y="476"/>
                  </a:lnTo>
                  <a:lnTo>
                    <a:pt x="7" y="474"/>
                  </a:lnTo>
                  <a:lnTo>
                    <a:pt x="10" y="472"/>
                  </a:lnTo>
                  <a:lnTo>
                    <a:pt x="12" y="469"/>
                  </a:lnTo>
                  <a:lnTo>
                    <a:pt x="15" y="469"/>
                  </a:lnTo>
                  <a:lnTo>
                    <a:pt x="15" y="467"/>
                  </a:lnTo>
                  <a:lnTo>
                    <a:pt x="19" y="467"/>
                  </a:lnTo>
                  <a:lnTo>
                    <a:pt x="22" y="467"/>
                  </a:lnTo>
                  <a:lnTo>
                    <a:pt x="24" y="467"/>
                  </a:lnTo>
                  <a:lnTo>
                    <a:pt x="24" y="465"/>
                  </a:lnTo>
                  <a:lnTo>
                    <a:pt x="22" y="460"/>
                  </a:lnTo>
                  <a:lnTo>
                    <a:pt x="22" y="457"/>
                  </a:lnTo>
                  <a:lnTo>
                    <a:pt x="22" y="455"/>
                  </a:lnTo>
                  <a:lnTo>
                    <a:pt x="24" y="453"/>
                  </a:lnTo>
                  <a:lnTo>
                    <a:pt x="24" y="450"/>
                  </a:lnTo>
                  <a:lnTo>
                    <a:pt x="29" y="450"/>
                  </a:lnTo>
                  <a:lnTo>
                    <a:pt x="29" y="448"/>
                  </a:lnTo>
                  <a:lnTo>
                    <a:pt x="31" y="448"/>
                  </a:lnTo>
                  <a:lnTo>
                    <a:pt x="34" y="446"/>
                  </a:lnTo>
                  <a:lnTo>
                    <a:pt x="36" y="438"/>
                  </a:lnTo>
                  <a:lnTo>
                    <a:pt x="36" y="438"/>
                  </a:lnTo>
                  <a:lnTo>
                    <a:pt x="36" y="438"/>
                  </a:lnTo>
                  <a:lnTo>
                    <a:pt x="38" y="438"/>
                  </a:lnTo>
                  <a:lnTo>
                    <a:pt x="41" y="438"/>
                  </a:lnTo>
                  <a:lnTo>
                    <a:pt x="41" y="436"/>
                  </a:lnTo>
                  <a:lnTo>
                    <a:pt x="41" y="434"/>
                  </a:lnTo>
                  <a:lnTo>
                    <a:pt x="43" y="429"/>
                  </a:lnTo>
                  <a:lnTo>
                    <a:pt x="43" y="427"/>
                  </a:lnTo>
                  <a:lnTo>
                    <a:pt x="45" y="427"/>
                  </a:lnTo>
                  <a:lnTo>
                    <a:pt x="48" y="422"/>
                  </a:lnTo>
                  <a:lnTo>
                    <a:pt x="48" y="422"/>
                  </a:lnTo>
                  <a:lnTo>
                    <a:pt x="50" y="420"/>
                  </a:lnTo>
                  <a:lnTo>
                    <a:pt x="50" y="420"/>
                  </a:lnTo>
                  <a:lnTo>
                    <a:pt x="50" y="417"/>
                  </a:lnTo>
                  <a:lnTo>
                    <a:pt x="50" y="417"/>
                  </a:lnTo>
                  <a:lnTo>
                    <a:pt x="48" y="412"/>
                  </a:lnTo>
                  <a:lnTo>
                    <a:pt x="48" y="408"/>
                  </a:lnTo>
                  <a:lnTo>
                    <a:pt x="50" y="405"/>
                  </a:lnTo>
                  <a:lnTo>
                    <a:pt x="50" y="405"/>
                  </a:lnTo>
                  <a:lnTo>
                    <a:pt x="50" y="403"/>
                  </a:lnTo>
                  <a:lnTo>
                    <a:pt x="53" y="401"/>
                  </a:lnTo>
                  <a:lnTo>
                    <a:pt x="53" y="401"/>
                  </a:lnTo>
                  <a:lnTo>
                    <a:pt x="57" y="401"/>
                  </a:lnTo>
                  <a:lnTo>
                    <a:pt x="57" y="398"/>
                  </a:lnTo>
                  <a:lnTo>
                    <a:pt x="60" y="398"/>
                  </a:lnTo>
                  <a:lnTo>
                    <a:pt x="57" y="396"/>
                  </a:lnTo>
                  <a:lnTo>
                    <a:pt x="57" y="391"/>
                  </a:lnTo>
                  <a:lnTo>
                    <a:pt x="55" y="386"/>
                  </a:lnTo>
                  <a:lnTo>
                    <a:pt x="57" y="379"/>
                  </a:lnTo>
                  <a:lnTo>
                    <a:pt x="55" y="377"/>
                  </a:lnTo>
                  <a:lnTo>
                    <a:pt x="55" y="377"/>
                  </a:lnTo>
                  <a:lnTo>
                    <a:pt x="53" y="377"/>
                  </a:lnTo>
                  <a:lnTo>
                    <a:pt x="53" y="377"/>
                  </a:lnTo>
                  <a:lnTo>
                    <a:pt x="50" y="377"/>
                  </a:lnTo>
                  <a:lnTo>
                    <a:pt x="50" y="379"/>
                  </a:lnTo>
                  <a:lnTo>
                    <a:pt x="48" y="382"/>
                  </a:lnTo>
                  <a:lnTo>
                    <a:pt x="48" y="382"/>
                  </a:lnTo>
                  <a:lnTo>
                    <a:pt x="45" y="379"/>
                  </a:lnTo>
                  <a:lnTo>
                    <a:pt x="45" y="375"/>
                  </a:lnTo>
                  <a:lnTo>
                    <a:pt x="45" y="372"/>
                  </a:lnTo>
                  <a:lnTo>
                    <a:pt x="48" y="372"/>
                  </a:lnTo>
                  <a:lnTo>
                    <a:pt x="48" y="372"/>
                  </a:lnTo>
                  <a:lnTo>
                    <a:pt x="50" y="372"/>
                  </a:lnTo>
                  <a:lnTo>
                    <a:pt x="50" y="372"/>
                  </a:lnTo>
                  <a:lnTo>
                    <a:pt x="53" y="370"/>
                  </a:lnTo>
                  <a:lnTo>
                    <a:pt x="53" y="367"/>
                  </a:lnTo>
                  <a:lnTo>
                    <a:pt x="50" y="365"/>
                  </a:lnTo>
                  <a:lnTo>
                    <a:pt x="48" y="356"/>
                  </a:lnTo>
                  <a:lnTo>
                    <a:pt x="45" y="353"/>
                  </a:lnTo>
                  <a:lnTo>
                    <a:pt x="45" y="353"/>
                  </a:lnTo>
                  <a:lnTo>
                    <a:pt x="43" y="351"/>
                  </a:lnTo>
                  <a:lnTo>
                    <a:pt x="41" y="351"/>
                  </a:lnTo>
                  <a:lnTo>
                    <a:pt x="41" y="346"/>
                  </a:lnTo>
                  <a:lnTo>
                    <a:pt x="36" y="344"/>
                  </a:lnTo>
                  <a:lnTo>
                    <a:pt x="22" y="341"/>
                  </a:lnTo>
                  <a:lnTo>
                    <a:pt x="15" y="341"/>
                  </a:lnTo>
                  <a:lnTo>
                    <a:pt x="15" y="339"/>
                  </a:lnTo>
                  <a:lnTo>
                    <a:pt x="12" y="339"/>
                  </a:lnTo>
                  <a:lnTo>
                    <a:pt x="12" y="334"/>
                  </a:lnTo>
                  <a:lnTo>
                    <a:pt x="12" y="334"/>
                  </a:lnTo>
                  <a:lnTo>
                    <a:pt x="10" y="332"/>
                  </a:lnTo>
                  <a:lnTo>
                    <a:pt x="10" y="332"/>
                  </a:lnTo>
                  <a:lnTo>
                    <a:pt x="10" y="329"/>
                  </a:lnTo>
                  <a:lnTo>
                    <a:pt x="12" y="327"/>
                  </a:lnTo>
                  <a:lnTo>
                    <a:pt x="15" y="325"/>
                  </a:lnTo>
                  <a:lnTo>
                    <a:pt x="15" y="322"/>
                  </a:lnTo>
                  <a:lnTo>
                    <a:pt x="12" y="320"/>
                  </a:lnTo>
                  <a:lnTo>
                    <a:pt x="12" y="320"/>
                  </a:lnTo>
                  <a:lnTo>
                    <a:pt x="12" y="318"/>
                  </a:lnTo>
                  <a:lnTo>
                    <a:pt x="15" y="318"/>
                  </a:lnTo>
                  <a:lnTo>
                    <a:pt x="17" y="318"/>
                  </a:lnTo>
                  <a:lnTo>
                    <a:pt x="17" y="318"/>
                  </a:lnTo>
                  <a:lnTo>
                    <a:pt x="19" y="315"/>
                  </a:lnTo>
                  <a:lnTo>
                    <a:pt x="22" y="308"/>
                  </a:lnTo>
                  <a:lnTo>
                    <a:pt x="22" y="306"/>
                  </a:lnTo>
                  <a:lnTo>
                    <a:pt x="22" y="303"/>
                  </a:lnTo>
                  <a:lnTo>
                    <a:pt x="19" y="303"/>
                  </a:lnTo>
                  <a:lnTo>
                    <a:pt x="19" y="301"/>
                  </a:lnTo>
                  <a:lnTo>
                    <a:pt x="19" y="301"/>
                  </a:lnTo>
                  <a:lnTo>
                    <a:pt x="19" y="299"/>
                  </a:lnTo>
                  <a:lnTo>
                    <a:pt x="19" y="294"/>
                  </a:lnTo>
                  <a:lnTo>
                    <a:pt x="19" y="292"/>
                  </a:lnTo>
                  <a:lnTo>
                    <a:pt x="22" y="292"/>
                  </a:lnTo>
                  <a:lnTo>
                    <a:pt x="22" y="287"/>
                  </a:lnTo>
                  <a:lnTo>
                    <a:pt x="24" y="284"/>
                  </a:lnTo>
                  <a:lnTo>
                    <a:pt x="24" y="282"/>
                  </a:lnTo>
                  <a:lnTo>
                    <a:pt x="24" y="280"/>
                  </a:lnTo>
                  <a:lnTo>
                    <a:pt x="22" y="280"/>
                  </a:lnTo>
                  <a:lnTo>
                    <a:pt x="22" y="277"/>
                  </a:lnTo>
                  <a:lnTo>
                    <a:pt x="22" y="275"/>
                  </a:lnTo>
                  <a:lnTo>
                    <a:pt x="19" y="273"/>
                  </a:lnTo>
                  <a:lnTo>
                    <a:pt x="17" y="270"/>
                  </a:lnTo>
                  <a:lnTo>
                    <a:pt x="17" y="268"/>
                  </a:lnTo>
                  <a:lnTo>
                    <a:pt x="19" y="268"/>
                  </a:lnTo>
                  <a:lnTo>
                    <a:pt x="24" y="263"/>
                  </a:lnTo>
                  <a:lnTo>
                    <a:pt x="26" y="261"/>
                  </a:lnTo>
                  <a:lnTo>
                    <a:pt x="34" y="263"/>
                  </a:lnTo>
                  <a:lnTo>
                    <a:pt x="36" y="263"/>
                  </a:lnTo>
                  <a:lnTo>
                    <a:pt x="38" y="263"/>
                  </a:lnTo>
                  <a:lnTo>
                    <a:pt x="41" y="261"/>
                  </a:lnTo>
                  <a:lnTo>
                    <a:pt x="43" y="256"/>
                  </a:lnTo>
                  <a:lnTo>
                    <a:pt x="48" y="254"/>
                  </a:lnTo>
                  <a:lnTo>
                    <a:pt x="48" y="254"/>
                  </a:lnTo>
                  <a:lnTo>
                    <a:pt x="50" y="251"/>
                  </a:lnTo>
                  <a:lnTo>
                    <a:pt x="53" y="254"/>
                  </a:lnTo>
                  <a:lnTo>
                    <a:pt x="55" y="254"/>
                  </a:lnTo>
                  <a:lnTo>
                    <a:pt x="55" y="256"/>
                  </a:lnTo>
                  <a:lnTo>
                    <a:pt x="55" y="256"/>
                  </a:lnTo>
                  <a:lnTo>
                    <a:pt x="55" y="258"/>
                  </a:lnTo>
                  <a:lnTo>
                    <a:pt x="55" y="258"/>
                  </a:lnTo>
                  <a:lnTo>
                    <a:pt x="53" y="261"/>
                  </a:lnTo>
                  <a:lnTo>
                    <a:pt x="53" y="261"/>
                  </a:lnTo>
                  <a:lnTo>
                    <a:pt x="53" y="263"/>
                  </a:lnTo>
                  <a:lnTo>
                    <a:pt x="55" y="266"/>
                  </a:lnTo>
                  <a:lnTo>
                    <a:pt x="55" y="266"/>
                  </a:lnTo>
                  <a:lnTo>
                    <a:pt x="55" y="266"/>
                  </a:lnTo>
                  <a:lnTo>
                    <a:pt x="57" y="266"/>
                  </a:lnTo>
                  <a:lnTo>
                    <a:pt x="57" y="266"/>
                  </a:lnTo>
                  <a:lnTo>
                    <a:pt x="64" y="268"/>
                  </a:lnTo>
                  <a:lnTo>
                    <a:pt x="64" y="266"/>
                  </a:lnTo>
                  <a:lnTo>
                    <a:pt x="67" y="266"/>
                  </a:lnTo>
                  <a:lnTo>
                    <a:pt x="69" y="263"/>
                  </a:lnTo>
                  <a:lnTo>
                    <a:pt x="69" y="261"/>
                  </a:lnTo>
                  <a:lnTo>
                    <a:pt x="67" y="256"/>
                  </a:lnTo>
                  <a:lnTo>
                    <a:pt x="69" y="251"/>
                  </a:lnTo>
                  <a:lnTo>
                    <a:pt x="74" y="249"/>
                  </a:lnTo>
                  <a:lnTo>
                    <a:pt x="76" y="249"/>
                  </a:lnTo>
                  <a:lnTo>
                    <a:pt x="76" y="251"/>
                  </a:lnTo>
                  <a:lnTo>
                    <a:pt x="79" y="254"/>
                  </a:lnTo>
                  <a:lnTo>
                    <a:pt x="79" y="254"/>
                  </a:lnTo>
                  <a:lnTo>
                    <a:pt x="81" y="254"/>
                  </a:lnTo>
                  <a:lnTo>
                    <a:pt x="83" y="251"/>
                  </a:lnTo>
                  <a:lnTo>
                    <a:pt x="83" y="249"/>
                  </a:lnTo>
                  <a:lnTo>
                    <a:pt x="86" y="249"/>
                  </a:lnTo>
                  <a:lnTo>
                    <a:pt x="88" y="244"/>
                  </a:lnTo>
                  <a:lnTo>
                    <a:pt x="88" y="242"/>
                  </a:lnTo>
                  <a:lnTo>
                    <a:pt x="90" y="242"/>
                  </a:lnTo>
                  <a:lnTo>
                    <a:pt x="93" y="242"/>
                  </a:lnTo>
                  <a:lnTo>
                    <a:pt x="100" y="244"/>
                  </a:lnTo>
                  <a:lnTo>
                    <a:pt x="102" y="247"/>
                  </a:lnTo>
                  <a:lnTo>
                    <a:pt x="105" y="247"/>
                  </a:lnTo>
                  <a:lnTo>
                    <a:pt x="105" y="247"/>
                  </a:lnTo>
                  <a:lnTo>
                    <a:pt x="107" y="247"/>
                  </a:lnTo>
                  <a:lnTo>
                    <a:pt x="112" y="242"/>
                  </a:lnTo>
                  <a:lnTo>
                    <a:pt x="114" y="242"/>
                  </a:lnTo>
                  <a:lnTo>
                    <a:pt x="117" y="242"/>
                  </a:lnTo>
                  <a:lnTo>
                    <a:pt x="128" y="235"/>
                  </a:lnTo>
                  <a:lnTo>
                    <a:pt x="131" y="232"/>
                  </a:lnTo>
                  <a:lnTo>
                    <a:pt x="133" y="232"/>
                  </a:lnTo>
                  <a:lnTo>
                    <a:pt x="135" y="232"/>
                  </a:lnTo>
                  <a:lnTo>
                    <a:pt x="138" y="232"/>
                  </a:lnTo>
                  <a:lnTo>
                    <a:pt x="138" y="232"/>
                  </a:lnTo>
                  <a:lnTo>
                    <a:pt x="140" y="232"/>
                  </a:lnTo>
                  <a:lnTo>
                    <a:pt x="152" y="230"/>
                  </a:lnTo>
                  <a:lnTo>
                    <a:pt x="154" y="228"/>
                  </a:lnTo>
                  <a:lnTo>
                    <a:pt x="157" y="230"/>
                  </a:lnTo>
                  <a:lnTo>
                    <a:pt x="159" y="232"/>
                  </a:lnTo>
                  <a:lnTo>
                    <a:pt x="164" y="237"/>
                  </a:lnTo>
                  <a:lnTo>
                    <a:pt x="164" y="237"/>
                  </a:lnTo>
                  <a:lnTo>
                    <a:pt x="169" y="237"/>
                  </a:lnTo>
                  <a:lnTo>
                    <a:pt x="178" y="230"/>
                  </a:lnTo>
                  <a:lnTo>
                    <a:pt x="178" y="228"/>
                  </a:lnTo>
                  <a:lnTo>
                    <a:pt x="181" y="225"/>
                  </a:lnTo>
                  <a:lnTo>
                    <a:pt x="181" y="223"/>
                  </a:lnTo>
                  <a:lnTo>
                    <a:pt x="181" y="220"/>
                  </a:lnTo>
                  <a:lnTo>
                    <a:pt x="183" y="220"/>
                  </a:lnTo>
                  <a:lnTo>
                    <a:pt x="185" y="218"/>
                  </a:lnTo>
                  <a:lnTo>
                    <a:pt x="188" y="218"/>
                  </a:lnTo>
                  <a:lnTo>
                    <a:pt x="188" y="216"/>
                  </a:lnTo>
                  <a:lnTo>
                    <a:pt x="188" y="213"/>
                  </a:lnTo>
                  <a:lnTo>
                    <a:pt x="190" y="213"/>
                  </a:lnTo>
                  <a:lnTo>
                    <a:pt x="190" y="211"/>
                  </a:lnTo>
                  <a:lnTo>
                    <a:pt x="192" y="211"/>
                  </a:lnTo>
                  <a:lnTo>
                    <a:pt x="192" y="211"/>
                  </a:lnTo>
                  <a:lnTo>
                    <a:pt x="195" y="211"/>
                  </a:lnTo>
                  <a:lnTo>
                    <a:pt x="197" y="213"/>
                  </a:lnTo>
                  <a:lnTo>
                    <a:pt x="199" y="213"/>
                  </a:lnTo>
                  <a:lnTo>
                    <a:pt x="202" y="213"/>
                  </a:lnTo>
                  <a:lnTo>
                    <a:pt x="202" y="213"/>
                  </a:lnTo>
                  <a:lnTo>
                    <a:pt x="204" y="211"/>
                  </a:lnTo>
                  <a:lnTo>
                    <a:pt x="204" y="211"/>
                  </a:lnTo>
                  <a:lnTo>
                    <a:pt x="204" y="209"/>
                  </a:lnTo>
                  <a:lnTo>
                    <a:pt x="204" y="206"/>
                  </a:lnTo>
                  <a:lnTo>
                    <a:pt x="202" y="206"/>
                  </a:lnTo>
                  <a:lnTo>
                    <a:pt x="202" y="206"/>
                  </a:lnTo>
                  <a:lnTo>
                    <a:pt x="199" y="204"/>
                  </a:lnTo>
                  <a:lnTo>
                    <a:pt x="199" y="204"/>
                  </a:lnTo>
                  <a:lnTo>
                    <a:pt x="204" y="202"/>
                  </a:lnTo>
                  <a:lnTo>
                    <a:pt x="207" y="199"/>
                  </a:lnTo>
                  <a:lnTo>
                    <a:pt x="214" y="185"/>
                  </a:lnTo>
                  <a:lnTo>
                    <a:pt x="214" y="183"/>
                  </a:lnTo>
                  <a:lnTo>
                    <a:pt x="214" y="183"/>
                  </a:lnTo>
                  <a:lnTo>
                    <a:pt x="214" y="180"/>
                  </a:lnTo>
                  <a:lnTo>
                    <a:pt x="211" y="180"/>
                  </a:lnTo>
                  <a:lnTo>
                    <a:pt x="211" y="178"/>
                  </a:lnTo>
                  <a:lnTo>
                    <a:pt x="207" y="178"/>
                  </a:lnTo>
                  <a:lnTo>
                    <a:pt x="204" y="175"/>
                  </a:lnTo>
                  <a:lnTo>
                    <a:pt x="204" y="175"/>
                  </a:lnTo>
                  <a:lnTo>
                    <a:pt x="202" y="173"/>
                  </a:lnTo>
                  <a:lnTo>
                    <a:pt x="204" y="171"/>
                  </a:lnTo>
                  <a:lnTo>
                    <a:pt x="204" y="168"/>
                  </a:lnTo>
                  <a:lnTo>
                    <a:pt x="204" y="166"/>
                  </a:lnTo>
                  <a:lnTo>
                    <a:pt x="207" y="164"/>
                  </a:lnTo>
                  <a:lnTo>
                    <a:pt x="207" y="164"/>
                  </a:lnTo>
                  <a:lnTo>
                    <a:pt x="204" y="161"/>
                  </a:lnTo>
                  <a:lnTo>
                    <a:pt x="207" y="161"/>
                  </a:lnTo>
                  <a:lnTo>
                    <a:pt x="207" y="159"/>
                  </a:lnTo>
                  <a:lnTo>
                    <a:pt x="207" y="157"/>
                  </a:lnTo>
                  <a:lnTo>
                    <a:pt x="209" y="157"/>
                  </a:lnTo>
                  <a:lnTo>
                    <a:pt x="211" y="159"/>
                  </a:lnTo>
                  <a:lnTo>
                    <a:pt x="211" y="159"/>
                  </a:lnTo>
                  <a:lnTo>
                    <a:pt x="214" y="161"/>
                  </a:lnTo>
                  <a:lnTo>
                    <a:pt x="216" y="161"/>
                  </a:lnTo>
                  <a:lnTo>
                    <a:pt x="230" y="159"/>
                  </a:lnTo>
                  <a:lnTo>
                    <a:pt x="233" y="157"/>
                  </a:lnTo>
                  <a:lnTo>
                    <a:pt x="233" y="152"/>
                  </a:lnTo>
                  <a:lnTo>
                    <a:pt x="233" y="149"/>
                  </a:lnTo>
                  <a:lnTo>
                    <a:pt x="233" y="147"/>
                  </a:lnTo>
                  <a:lnTo>
                    <a:pt x="233" y="145"/>
                  </a:lnTo>
                  <a:lnTo>
                    <a:pt x="230" y="142"/>
                  </a:lnTo>
                  <a:lnTo>
                    <a:pt x="228" y="142"/>
                  </a:lnTo>
                  <a:lnTo>
                    <a:pt x="228" y="140"/>
                  </a:lnTo>
                  <a:lnTo>
                    <a:pt x="228" y="138"/>
                  </a:lnTo>
                  <a:lnTo>
                    <a:pt x="226" y="135"/>
                  </a:lnTo>
                  <a:lnTo>
                    <a:pt x="226" y="135"/>
                  </a:lnTo>
                  <a:lnTo>
                    <a:pt x="226" y="133"/>
                  </a:lnTo>
                  <a:lnTo>
                    <a:pt x="226" y="133"/>
                  </a:lnTo>
                  <a:lnTo>
                    <a:pt x="226" y="128"/>
                  </a:lnTo>
                  <a:lnTo>
                    <a:pt x="226" y="128"/>
                  </a:lnTo>
                  <a:lnTo>
                    <a:pt x="226" y="126"/>
                  </a:lnTo>
                  <a:lnTo>
                    <a:pt x="223" y="126"/>
                  </a:lnTo>
                  <a:lnTo>
                    <a:pt x="223" y="123"/>
                  </a:lnTo>
                  <a:lnTo>
                    <a:pt x="223" y="123"/>
                  </a:lnTo>
                  <a:lnTo>
                    <a:pt x="221" y="121"/>
                  </a:lnTo>
                  <a:lnTo>
                    <a:pt x="223" y="121"/>
                  </a:lnTo>
                  <a:lnTo>
                    <a:pt x="223" y="119"/>
                  </a:lnTo>
                  <a:lnTo>
                    <a:pt x="233" y="114"/>
                  </a:lnTo>
                  <a:lnTo>
                    <a:pt x="237" y="109"/>
                  </a:lnTo>
                  <a:lnTo>
                    <a:pt x="242" y="104"/>
                  </a:lnTo>
                  <a:lnTo>
                    <a:pt x="244" y="102"/>
                  </a:lnTo>
                  <a:lnTo>
                    <a:pt x="252" y="88"/>
                  </a:lnTo>
                  <a:lnTo>
                    <a:pt x="254" y="85"/>
                  </a:lnTo>
                  <a:lnTo>
                    <a:pt x="256" y="85"/>
                  </a:lnTo>
                  <a:lnTo>
                    <a:pt x="259" y="85"/>
                  </a:lnTo>
                  <a:lnTo>
                    <a:pt x="261" y="85"/>
                  </a:lnTo>
                  <a:lnTo>
                    <a:pt x="261" y="83"/>
                  </a:lnTo>
                  <a:lnTo>
                    <a:pt x="263" y="81"/>
                  </a:lnTo>
                  <a:lnTo>
                    <a:pt x="266" y="81"/>
                  </a:lnTo>
                  <a:lnTo>
                    <a:pt x="268" y="78"/>
                  </a:lnTo>
                  <a:lnTo>
                    <a:pt x="271" y="78"/>
                  </a:lnTo>
                  <a:lnTo>
                    <a:pt x="273" y="76"/>
                  </a:lnTo>
                  <a:lnTo>
                    <a:pt x="275" y="74"/>
                  </a:lnTo>
                  <a:lnTo>
                    <a:pt x="275" y="71"/>
                  </a:lnTo>
                  <a:lnTo>
                    <a:pt x="275" y="69"/>
                  </a:lnTo>
                  <a:lnTo>
                    <a:pt x="275" y="66"/>
                  </a:lnTo>
                  <a:lnTo>
                    <a:pt x="275" y="64"/>
                  </a:lnTo>
                  <a:lnTo>
                    <a:pt x="273" y="64"/>
                  </a:lnTo>
                  <a:lnTo>
                    <a:pt x="275" y="62"/>
                  </a:lnTo>
                  <a:lnTo>
                    <a:pt x="278" y="59"/>
                  </a:lnTo>
                  <a:lnTo>
                    <a:pt x="278" y="57"/>
                  </a:lnTo>
                  <a:lnTo>
                    <a:pt x="280" y="57"/>
                  </a:lnTo>
                  <a:lnTo>
                    <a:pt x="282" y="57"/>
                  </a:lnTo>
                  <a:lnTo>
                    <a:pt x="282" y="57"/>
                  </a:lnTo>
                  <a:lnTo>
                    <a:pt x="285" y="55"/>
                  </a:lnTo>
                  <a:lnTo>
                    <a:pt x="287" y="50"/>
                  </a:lnTo>
                  <a:lnTo>
                    <a:pt x="287" y="48"/>
                  </a:lnTo>
                  <a:lnTo>
                    <a:pt x="290" y="45"/>
                  </a:lnTo>
                  <a:lnTo>
                    <a:pt x="294" y="43"/>
                  </a:lnTo>
                  <a:lnTo>
                    <a:pt x="294" y="40"/>
                  </a:lnTo>
                  <a:lnTo>
                    <a:pt x="294" y="38"/>
                  </a:lnTo>
                  <a:lnTo>
                    <a:pt x="294" y="38"/>
                  </a:lnTo>
                  <a:lnTo>
                    <a:pt x="294" y="36"/>
                  </a:lnTo>
                  <a:lnTo>
                    <a:pt x="294" y="33"/>
                  </a:lnTo>
                  <a:lnTo>
                    <a:pt x="297" y="33"/>
                  </a:lnTo>
                  <a:lnTo>
                    <a:pt x="297" y="31"/>
                  </a:lnTo>
                  <a:lnTo>
                    <a:pt x="297" y="29"/>
                  </a:lnTo>
                  <a:lnTo>
                    <a:pt x="294" y="14"/>
                  </a:lnTo>
                  <a:lnTo>
                    <a:pt x="294" y="12"/>
                  </a:lnTo>
                  <a:lnTo>
                    <a:pt x="299" y="7"/>
                  </a:lnTo>
                  <a:lnTo>
                    <a:pt x="301" y="7"/>
                  </a:lnTo>
                  <a:lnTo>
                    <a:pt x="301" y="7"/>
                  </a:lnTo>
                  <a:lnTo>
                    <a:pt x="304" y="5"/>
                  </a:lnTo>
                  <a:lnTo>
                    <a:pt x="306" y="5"/>
                  </a:lnTo>
                  <a:lnTo>
                    <a:pt x="306" y="2"/>
                  </a:lnTo>
                  <a:lnTo>
                    <a:pt x="308" y="2"/>
                  </a:lnTo>
                  <a:lnTo>
                    <a:pt x="308" y="0"/>
                  </a:lnTo>
                  <a:lnTo>
                    <a:pt x="311" y="0"/>
                  </a:lnTo>
                  <a:lnTo>
                    <a:pt x="311" y="2"/>
                  </a:lnTo>
                  <a:lnTo>
                    <a:pt x="311" y="2"/>
                  </a:lnTo>
                  <a:lnTo>
                    <a:pt x="313" y="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1" name="Freeform 13">
              <a:extLst>
                <a:ext uri="{FF2B5EF4-FFF2-40B4-BE49-F238E27FC236}">
                  <a16:creationId xmlns:a16="http://schemas.microsoft.com/office/drawing/2014/main" id="{9490C0E6-AF3D-4204-9291-FA9EDA143D03}"/>
                </a:ext>
              </a:extLst>
            </p:cNvPr>
            <p:cNvSpPr>
              <a:spLocks/>
            </p:cNvSpPr>
            <p:nvPr/>
          </p:nvSpPr>
          <p:spPr bwMode="auto">
            <a:xfrm>
              <a:off x="3143" y="1340"/>
              <a:ext cx="488" cy="394"/>
            </a:xfrm>
            <a:custGeom>
              <a:avLst/>
              <a:gdLst>
                <a:gd name="T0" fmla="*/ 377 w 488"/>
                <a:gd name="T1" fmla="*/ 112 h 394"/>
                <a:gd name="T2" fmla="*/ 384 w 488"/>
                <a:gd name="T3" fmla="*/ 121 h 394"/>
                <a:gd name="T4" fmla="*/ 387 w 488"/>
                <a:gd name="T5" fmla="*/ 133 h 394"/>
                <a:gd name="T6" fmla="*/ 394 w 488"/>
                <a:gd name="T7" fmla="*/ 161 h 394"/>
                <a:gd name="T8" fmla="*/ 387 w 488"/>
                <a:gd name="T9" fmla="*/ 171 h 394"/>
                <a:gd name="T10" fmla="*/ 396 w 488"/>
                <a:gd name="T11" fmla="*/ 187 h 394"/>
                <a:gd name="T12" fmla="*/ 394 w 488"/>
                <a:gd name="T13" fmla="*/ 213 h 394"/>
                <a:gd name="T14" fmla="*/ 424 w 488"/>
                <a:gd name="T15" fmla="*/ 218 h 394"/>
                <a:gd name="T16" fmla="*/ 446 w 488"/>
                <a:gd name="T17" fmla="*/ 242 h 394"/>
                <a:gd name="T18" fmla="*/ 451 w 488"/>
                <a:gd name="T19" fmla="*/ 254 h 394"/>
                <a:gd name="T20" fmla="*/ 453 w 488"/>
                <a:gd name="T21" fmla="*/ 268 h 394"/>
                <a:gd name="T22" fmla="*/ 484 w 488"/>
                <a:gd name="T23" fmla="*/ 308 h 394"/>
                <a:gd name="T24" fmla="*/ 484 w 488"/>
                <a:gd name="T25" fmla="*/ 320 h 394"/>
                <a:gd name="T26" fmla="*/ 484 w 488"/>
                <a:gd name="T27" fmla="*/ 337 h 394"/>
                <a:gd name="T28" fmla="*/ 455 w 488"/>
                <a:gd name="T29" fmla="*/ 356 h 394"/>
                <a:gd name="T30" fmla="*/ 458 w 488"/>
                <a:gd name="T31" fmla="*/ 375 h 394"/>
                <a:gd name="T32" fmla="*/ 460 w 488"/>
                <a:gd name="T33" fmla="*/ 391 h 394"/>
                <a:gd name="T34" fmla="*/ 434 w 488"/>
                <a:gd name="T35" fmla="*/ 375 h 394"/>
                <a:gd name="T36" fmla="*/ 408 w 488"/>
                <a:gd name="T37" fmla="*/ 367 h 394"/>
                <a:gd name="T38" fmla="*/ 391 w 488"/>
                <a:gd name="T39" fmla="*/ 358 h 394"/>
                <a:gd name="T40" fmla="*/ 387 w 488"/>
                <a:gd name="T41" fmla="*/ 327 h 394"/>
                <a:gd name="T42" fmla="*/ 351 w 488"/>
                <a:gd name="T43" fmla="*/ 327 h 394"/>
                <a:gd name="T44" fmla="*/ 339 w 488"/>
                <a:gd name="T45" fmla="*/ 337 h 394"/>
                <a:gd name="T46" fmla="*/ 325 w 488"/>
                <a:gd name="T47" fmla="*/ 341 h 394"/>
                <a:gd name="T48" fmla="*/ 299 w 488"/>
                <a:gd name="T49" fmla="*/ 315 h 394"/>
                <a:gd name="T50" fmla="*/ 285 w 488"/>
                <a:gd name="T51" fmla="*/ 299 h 394"/>
                <a:gd name="T52" fmla="*/ 270 w 488"/>
                <a:gd name="T53" fmla="*/ 311 h 394"/>
                <a:gd name="T54" fmla="*/ 242 w 488"/>
                <a:gd name="T55" fmla="*/ 313 h 394"/>
                <a:gd name="T56" fmla="*/ 211 w 488"/>
                <a:gd name="T57" fmla="*/ 320 h 394"/>
                <a:gd name="T58" fmla="*/ 195 w 488"/>
                <a:gd name="T59" fmla="*/ 325 h 394"/>
                <a:gd name="T60" fmla="*/ 180 w 488"/>
                <a:gd name="T61" fmla="*/ 313 h 394"/>
                <a:gd name="T62" fmla="*/ 164 w 488"/>
                <a:gd name="T63" fmla="*/ 313 h 394"/>
                <a:gd name="T64" fmla="*/ 112 w 488"/>
                <a:gd name="T65" fmla="*/ 306 h 394"/>
                <a:gd name="T66" fmla="*/ 88 w 488"/>
                <a:gd name="T67" fmla="*/ 322 h 394"/>
                <a:gd name="T68" fmla="*/ 67 w 488"/>
                <a:gd name="T69" fmla="*/ 301 h 394"/>
                <a:gd name="T70" fmla="*/ 59 w 488"/>
                <a:gd name="T71" fmla="*/ 277 h 394"/>
                <a:gd name="T72" fmla="*/ 86 w 488"/>
                <a:gd name="T73" fmla="*/ 270 h 394"/>
                <a:gd name="T74" fmla="*/ 71 w 488"/>
                <a:gd name="T75" fmla="*/ 263 h 394"/>
                <a:gd name="T76" fmla="*/ 59 w 488"/>
                <a:gd name="T77" fmla="*/ 223 h 394"/>
                <a:gd name="T78" fmla="*/ 64 w 488"/>
                <a:gd name="T79" fmla="*/ 199 h 394"/>
                <a:gd name="T80" fmla="*/ 62 w 488"/>
                <a:gd name="T81" fmla="*/ 178 h 394"/>
                <a:gd name="T82" fmla="*/ 57 w 488"/>
                <a:gd name="T83" fmla="*/ 166 h 394"/>
                <a:gd name="T84" fmla="*/ 59 w 488"/>
                <a:gd name="T85" fmla="*/ 149 h 394"/>
                <a:gd name="T86" fmla="*/ 62 w 488"/>
                <a:gd name="T87" fmla="*/ 128 h 394"/>
                <a:gd name="T88" fmla="*/ 48 w 488"/>
                <a:gd name="T89" fmla="*/ 114 h 394"/>
                <a:gd name="T90" fmla="*/ 33 w 488"/>
                <a:gd name="T91" fmla="*/ 97 h 394"/>
                <a:gd name="T92" fmla="*/ 22 w 488"/>
                <a:gd name="T93" fmla="*/ 88 h 394"/>
                <a:gd name="T94" fmla="*/ 17 w 488"/>
                <a:gd name="T95" fmla="*/ 59 h 394"/>
                <a:gd name="T96" fmla="*/ 14 w 488"/>
                <a:gd name="T97" fmla="*/ 24 h 394"/>
                <a:gd name="T98" fmla="*/ 5 w 488"/>
                <a:gd name="T99" fmla="*/ 0 h 394"/>
                <a:gd name="T100" fmla="*/ 22 w 488"/>
                <a:gd name="T101" fmla="*/ 10 h 394"/>
                <a:gd name="T102" fmla="*/ 55 w 488"/>
                <a:gd name="T103" fmla="*/ 19 h 394"/>
                <a:gd name="T104" fmla="*/ 74 w 488"/>
                <a:gd name="T105" fmla="*/ 14 h 394"/>
                <a:gd name="T106" fmla="*/ 119 w 488"/>
                <a:gd name="T107" fmla="*/ 22 h 394"/>
                <a:gd name="T108" fmla="*/ 107 w 488"/>
                <a:gd name="T109" fmla="*/ 43 h 394"/>
                <a:gd name="T110" fmla="*/ 126 w 488"/>
                <a:gd name="T111" fmla="*/ 93 h 394"/>
                <a:gd name="T112" fmla="*/ 140 w 488"/>
                <a:gd name="T113" fmla="*/ 97 h 394"/>
                <a:gd name="T114" fmla="*/ 223 w 488"/>
                <a:gd name="T115" fmla="*/ 97 h 394"/>
                <a:gd name="T116" fmla="*/ 287 w 488"/>
                <a:gd name="T117" fmla="*/ 116 h 394"/>
                <a:gd name="T118" fmla="*/ 372 w 488"/>
                <a:gd name="T119" fmla="*/ 7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394">
                  <a:moveTo>
                    <a:pt x="372" y="76"/>
                  </a:moveTo>
                  <a:lnTo>
                    <a:pt x="375" y="76"/>
                  </a:lnTo>
                  <a:lnTo>
                    <a:pt x="375" y="85"/>
                  </a:lnTo>
                  <a:lnTo>
                    <a:pt x="375" y="95"/>
                  </a:lnTo>
                  <a:lnTo>
                    <a:pt x="377" y="97"/>
                  </a:lnTo>
                  <a:lnTo>
                    <a:pt x="377" y="100"/>
                  </a:lnTo>
                  <a:lnTo>
                    <a:pt x="375" y="104"/>
                  </a:lnTo>
                  <a:lnTo>
                    <a:pt x="375" y="107"/>
                  </a:lnTo>
                  <a:lnTo>
                    <a:pt x="377" y="112"/>
                  </a:lnTo>
                  <a:lnTo>
                    <a:pt x="379" y="114"/>
                  </a:lnTo>
                  <a:lnTo>
                    <a:pt x="382" y="114"/>
                  </a:lnTo>
                  <a:lnTo>
                    <a:pt x="384" y="114"/>
                  </a:lnTo>
                  <a:lnTo>
                    <a:pt x="387" y="114"/>
                  </a:lnTo>
                  <a:lnTo>
                    <a:pt x="387" y="116"/>
                  </a:lnTo>
                  <a:lnTo>
                    <a:pt x="387" y="119"/>
                  </a:lnTo>
                  <a:lnTo>
                    <a:pt x="387" y="119"/>
                  </a:lnTo>
                  <a:lnTo>
                    <a:pt x="387" y="121"/>
                  </a:lnTo>
                  <a:lnTo>
                    <a:pt x="384" y="121"/>
                  </a:lnTo>
                  <a:lnTo>
                    <a:pt x="382" y="123"/>
                  </a:lnTo>
                  <a:lnTo>
                    <a:pt x="382" y="123"/>
                  </a:lnTo>
                  <a:lnTo>
                    <a:pt x="382" y="123"/>
                  </a:lnTo>
                  <a:lnTo>
                    <a:pt x="382" y="126"/>
                  </a:lnTo>
                  <a:lnTo>
                    <a:pt x="382" y="128"/>
                  </a:lnTo>
                  <a:lnTo>
                    <a:pt x="382" y="131"/>
                  </a:lnTo>
                  <a:lnTo>
                    <a:pt x="384" y="131"/>
                  </a:lnTo>
                  <a:lnTo>
                    <a:pt x="384" y="133"/>
                  </a:lnTo>
                  <a:lnTo>
                    <a:pt x="387" y="133"/>
                  </a:lnTo>
                  <a:lnTo>
                    <a:pt x="389" y="138"/>
                  </a:lnTo>
                  <a:lnTo>
                    <a:pt x="391" y="142"/>
                  </a:lnTo>
                  <a:lnTo>
                    <a:pt x="391" y="147"/>
                  </a:lnTo>
                  <a:lnTo>
                    <a:pt x="396" y="152"/>
                  </a:lnTo>
                  <a:lnTo>
                    <a:pt x="396" y="154"/>
                  </a:lnTo>
                  <a:lnTo>
                    <a:pt x="394" y="154"/>
                  </a:lnTo>
                  <a:lnTo>
                    <a:pt x="394" y="157"/>
                  </a:lnTo>
                  <a:lnTo>
                    <a:pt x="394" y="159"/>
                  </a:lnTo>
                  <a:lnTo>
                    <a:pt x="394" y="161"/>
                  </a:lnTo>
                  <a:lnTo>
                    <a:pt x="394" y="164"/>
                  </a:lnTo>
                  <a:lnTo>
                    <a:pt x="394" y="166"/>
                  </a:lnTo>
                  <a:lnTo>
                    <a:pt x="394" y="168"/>
                  </a:lnTo>
                  <a:lnTo>
                    <a:pt x="394" y="168"/>
                  </a:lnTo>
                  <a:lnTo>
                    <a:pt x="391" y="168"/>
                  </a:lnTo>
                  <a:lnTo>
                    <a:pt x="389" y="168"/>
                  </a:lnTo>
                  <a:lnTo>
                    <a:pt x="389" y="168"/>
                  </a:lnTo>
                  <a:lnTo>
                    <a:pt x="387" y="171"/>
                  </a:lnTo>
                  <a:lnTo>
                    <a:pt x="387" y="171"/>
                  </a:lnTo>
                  <a:lnTo>
                    <a:pt x="389" y="173"/>
                  </a:lnTo>
                  <a:lnTo>
                    <a:pt x="389" y="176"/>
                  </a:lnTo>
                  <a:lnTo>
                    <a:pt x="389" y="178"/>
                  </a:lnTo>
                  <a:lnTo>
                    <a:pt x="394" y="180"/>
                  </a:lnTo>
                  <a:lnTo>
                    <a:pt x="396" y="183"/>
                  </a:lnTo>
                  <a:lnTo>
                    <a:pt x="396" y="185"/>
                  </a:lnTo>
                  <a:lnTo>
                    <a:pt x="396" y="185"/>
                  </a:lnTo>
                  <a:lnTo>
                    <a:pt x="396" y="187"/>
                  </a:lnTo>
                  <a:lnTo>
                    <a:pt x="396" y="187"/>
                  </a:lnTo>
                  <a:lnTo>
                    <a:pt x="396" y="192"/>
                  </a:lnTo>
                  <a:lnTo>
                    <a:pt x="396" y="194"/>
                  </a:lnTo>
                  <a:lnTo>
                    <a:pt x="396" y="197"/>
                  </a:lnTo>
                  <a:lnTo>
                    <a:pt x="396" y="199"/>
                  </a:lnTo>
                  <a:lnTo>
                    <a:pt x="394" y="202"/>
                  </a:lnTo>
                  <a:lnTo>
                    <a:pt x="391" y="209"/>
                  </a:lnTo>
                  <a:lnTo>
                    <a:pt x="391" y="211"/>
                  </a:lnTo>
                  <a:lnTo>
                    <a:pt x="391" y="213"/>
                  </a:lnTo>
                  <a:lnTo>
                    <a:pt x="394" y="213"/>
                  </a:lnTo>
                  <a:lnTo>
                    <a:pt x="396" y="216"/>
                  </a:lnTo>
                  <a:lnTo>
                    <a:pt x="396" y="216"/>
                  </a:lnTo>
                  <a:lnTo>
                    <a:pt x="398" y="218"/>
                  </a:lnTo>
                  <a:lnTo>
                    <a:pt x="403" y="216"/>
                  </a:lnTo>
                  <a:lnTo>
                    <a:pt x="415" y="221"/>
                  </a:lnTo>
                  <a:lnTo>
                    <a:pt x="417" y="221"/>
                  </a:lnTo>
                  <a:lnTo>
                    <a:pt x="417" y="221"/>
                  </a:lnTo>
                  <a:lnTo>
                    <a:pt x="422" y="218"/>
                  </a:lnTo>
                  <a:lnTo>
                    <a:pt x="424" y="218"/>
                  </a:lnTo>
                  <a:lnTo>
                    <a:pt x="424" y="218"/>
                  </a:lnTo>
                  <a:lnTo>
                    <a:pt x="427" y="221"/>
                  </a:lnTo>
                  <a:lnTo>
                    <a:pt x="427" y="223"/>
                  </a:lnTo>
                  <a:lnTo>
                    <a:pt x="427" y="223"/>
                  </a:lnTo>
                  <a:lnTo>
                    <a:pt x="427" y="225"/>
                  </a:lnTo>
                  <a:lnTo>
                    <a:pt x="434" y="237"/>
                  </a:lnTo>
                  <a:lnTo>
                    <a:pt x="436" y="240"/>
                  </a:lnTo>
                  <a:lnTo>
                    <a:pt x="439" y="240"/>
                  </a:lnTo>
                  <a:lnTo>
                    <a:pt x="446" y="242"/>
                  </a:lnTo>
                  <a:lnTo>
                    <a:pt x="448" y="242"/>
                  </a:lnTo>
                  <a:lnTo>
                    <a:pt x="448" y="244"/>
                  </a:lnTo>
                  <a:lnTo>
                    <a:pt x="451" y="244"/>
                  </a:lnTo>
                  <a:lnTo>
                    <a:pt x="451" y="249"/>
                  </a:lnTo>
                  <a:lnTo>
                    <a:pt x="453" y="249"/>
                  </a:lnTo>
                  <a:lnTo>
                    <a:pt x="453" y="249"/>
                  </a:lnTo>
                  <a:lnTo>
                    <a:pt x="453" y="251"/>
                  </a:lnTo>
                  <a:lnTo>
                    <a:pt x="451" y="251"/>
                  </a:lnTo>
                  <a:lnTo>
                    <a:pt x="451" y="254"/>
                  </a:lnTo>
                  <a:lnTo>
                    <a:pt x="451" y="254"/>
                  </a:lnTo>
                  <a:lnTo>
                    <a:pt x="448" y="256"/>
                  </a:lnTo>
                  <a:lnTo>
                    <a:pt x="448" y="258"/>
                  </a:lnTo>
                  <a:lnTo>
                    <a:pt x="446" y="258"/>
                  </a:lnTo>
                  <a:lnTo>
                    <a:pt x="446" y="261"/>
                  </a:lnTo>
                  <a:lnTo>
                    <a:pt x="448" y="263"/>
                  </a:lnTo>
                  <a:lnTo>
                    <a:pt x="451" y="263"/>
                  </a:lnTo>
                  <a:lnTo>
                    <a:pt x="451" y="263"/>
                  </a:lnTo>
                  <a:lnTo>
                    <a:pt x="453" y="268"/>
                  </a:lnTo>
                  <a:lnTo>
                    <a:pt x="455" y="270"/>
                  </a:lnTo>
                  <a:lnTo>
                    <a:pt x="458" y="270"/>
                  </a:lnTo>
                  <a:lnTo>
                    <a:pt x="462" y="273"/>
                  </a:lnTo>
                  <a:lnTo>
                    <a:pt x="462" y="282"/>
                  </a:lnTo>
                  <a:lnTo>
                    <a:pt x="465" y="287"/>
                  </a:lnTo>
                  <a:lnTo>
                    <a:pt x="467" y="292"/>
                  </a:lnTo>
                  <a:lnTo>
                    <a:pt x="469" y="294"/>
                  </a:lnTo>
                  <a:lnTo>
                    <a:pt x="474" y="299"/>
                  </a:lnTo>
                  <a:lnTo>
                    <a:pt x="484" y="308"/>
                  </a:lnTo>
                  <a:lnTo>
                    <a:pt x="484" y="308"/>
                  </a:lnTo>
                  <a:lnTo>
                    <a:pt x="484" y="311"/>
                  </a:lnTo>
                  <a:lnTo>
                    <a:pt x="484" y="313"/>
                  </a:lnTo>
                  <a:lnTo>
                    <a:pt x="484" y="313"/>
                  </a:lnTo>
                  <a:lnTo>
                    <a:pt x="484" y="313"/>
                  </a:lnTo>
                  <a:lnTo>
                    <a:pt x="484" y="315"/>
                  </a:lnTo>
                  <a:lnTo>
                    <a:pt x="484" y="318"/>
                  </a:lnTo>
                  <a:lnTo>
                    <a:pt x="484" y="318"/>
                  </a:lnTo>
                  <a:lnTo>
                    <a:pt x="484" y="320"/>
                  </a:lnTo>
                  <a:lnTo>
                    <a:pt x="484" y="322"/>
                  </a:lnTo>
                  <a:lnTo>
                    <a:pt x="486" y="325"/>
                  </a:lnTo>
                  <a:lnTo>
                    <a:pt x="486" y="325"/>
                  </a:lnTo>
                  <a:lnTo>
                    <a:pt x="488" y="327"/>
                  </a:lnTo>
                  <a:lnTo>
                    <a:pt x="488" y="330"/>
                  </a:lnTo>
                  <a:lnTo>
                    <a:pt x="488" y="332"/>
                  </a:lnTo>
                  <a:lnTo>
                    <a:pt x="486" y="334"/>
                  </a:lnTo>
                  <a:lnTo>
                    <a:pt x="486" y="334"/>
                  </a:lnTo>
                  <a:lnTo>
                    <a:pt x="484" y="337"/>
                  </a:lnTo>
                  <a:lnTo>
                    <a:pt x="484" y="339"/>
                  </a:lnTo>
                  <a:lnTo>
                    <a:pt x="484" y="341"/>
                  </a:lnTo>
                  <a:lnTo>
                    <a:pt x="479" y="346"/>
                  </a:lnTo>
                  <a:lnTo>
                    <a:pt x="474" y="349"/>
                  </a:lnTo>
                  <a:lnTo>
                    <a:pt x="462" y="353"/>
                  </a:lnTo>
                  <a:lnTo>
                    <a:pt x="460" y="353"/>
                  </a:lnTo>
                  <a:lnTo>
                    <a:pt x="458" y="353"/>
                  </a:lnTo>
                  <a:lnTo>
                    <a:pt x="458" y="356"/>
                  </a:lnTo>
                  <a:lnTo>
                    <a:pt x="455" y="356"/>
                  </a:lnTo>
                  <a:lnTo>
                    <a:pt x="455" y="358"/>
                  </a:lnTo>
                  <a:lnTo>
                    <a:pt x="455" y="360"/>
                  </a:lnTo>
                  <a:lnTo>
                    <a:pt x="455" y="363"/>
                  </a:lnTo>
                  <a:lnTo>
                    <a:pt x="455" y="363"/>
                  </a:lnTo>
                  <a:lnTo>
                    <a:pt x="458" y="365"/>
                  </a:lnTo>
                  <a:lnTo>
                    <a:pt x="458" y="365"/>
                  </a:lnTo>
                  <a:lnTo>
                    <a:pt x="458" y="367"/>
                  </a:lnTo>
                  <a:lnTo>
                    <a:pt x="458" y="372"/>
                  </a:lnTo>
                  <a:lnTo>
                    <a:pt x="458" y="375"/>
                  </a:lnTo>
                  <a:lnTo>
                    <a:pt x="458" y="375"/>
                  </a:lnTo>
                  <a:lnTo>
                    <a:pt x="458" y="377"/>
                  </a:lnTo>
                  <a:lnTo>
                    <a:pt x="458" y="377"/>
                  </a:lnTo>
                  <a:lnTo>
                    <a:pt x="462" y="382"/>
                  </a:lnTo>
                  <a:lnTo>
                    <a:pt x="462" y="384"/>
                  </a:lnTo>
                  <a:lnTo>
                    <a:pt x="462" y="386"/>
                  </a:lnTo>
                  <a:lnTo>
                    <a:pt x="462" y="389"/>
                  </a:lnTo>
                  <a:lnTo>
                    <a:pt x="462" y="389"/>
                  </a:lnTo>
                  <a:lnTo>
                    <a:pt x="460" y="391"/>
                  </a:lnTo>
                  <a:lnTo>
                    <a:pt x="458" y="391"/>
                  </a:lnTo>
                  <a:lnTo>
                    <a:pt x="453" y="394"/>
                  </a:lnTo>
                  <a:lnTo>
                    <a:pt x="451" y="394"/>
                  </a:lnTo>
                  <a:lnTo>
                    <a:pt x="446" y="389"/>
                  </a:lnTo>
                  <a:lnTo>
                    <a:pt x="443" y="389"/>
                  </a:lnTo>
                  <a:lnTo>
                    <a:pt x="443" y="386"/>
                  </a:lnTo>
                  <a:lnTo>
                    <a:pt x="439" y="379"/>
                  </a:lnTo>
                  <a:lnTo>
                    <a:pt x="436" y="377"/>
                  </a:lnTo>
                  <a:lnTo>
                    <a:pt x="434" y="375"/>
                  </a:lnTo>
                  <a:lnTo>
                    <a:pt x="432" y="375"/>
                  </a:lnTo>
                  <a:lnTo>
                    <a:pt x="432" y="375"/>
                  </a:lnTo>
                  <a:lnTo>
                    <a:pt x="432" y="377"/>
                  </a:lnTo>
                  <a:lnTo>
                    <a:pt x="432" y="377"/>
                  </a:lnTo>
                  <a:lnTo>
                    <a:pt x="424" y="377"/>
                  </a:lnTo>
                  <a:lnTo>
                    <a:pt x="410" y="372"/>
                  </a:lnTo>
                  <a:lnTo>
                    <a:pt x="408" y="370"/>
                  </a:lnTo>
                  <a:lnTo>
                    <a:pt x="408" y="370"/>
                  </a:lnTo>
                  <a:lnTo>
                    <a:pt x="408" y="367"/>
                  </a:lnTo>
                  <a:lnTo>
                    <a:pt x="408" y="365"/>
                  </a:lnTo>
                  <a:lnTo>
                    <a:pt x="408" y="365"/>
                  </a:lnTo>
                  <a:lnTo>
                    <a:pt x="408" y="363"/>
                  </a:lnTo>
                  <a:lnTo>
                    <a:pt x="405" y="363"/>
                  </a:lnTo>
                  <a:lnTo>
                    <a:pt x="405" y="363"/>
                  </a:lnTo>
                  <a:lnTo>
                    <a:pt x="403" y="363"/>
                  </a:lnTo>
                  <a:lnTo>
                    <a:pt x="398" y="363"/>
                  </a:lnTo>
                  <a:lnTo>
                    <a:pt x="394" y="360"/>
                  </a:lnTo>
                  <a:lnTo>
                    <a:pt x="391" y="358"/>
                  </a:lnTo>
                  <a:lnTo>
                    <a:pt x="389" y="356"/>
                  </a:lnTo>
                  <a:lnTo>
                    <a:pt x="389" y="351"/>
                  </a:lnTo>
                  <a:lnTo>
                    <a:pt x="389" y="349"/>
                  </a:lnTo>
                  <a:lnTo>
                    <a:pt x="387" y="346"/>
                  </a:lnTo>
                  <a:lnTo>
                    <a:pt x="387" y="339"/>
                  </a:lnTo>
                  <a:lnTo>
                    <a:pt x="389" y="332"/>
                  </a:lnTo>
                  <a:lnTo>
                    <a:pt x="389" y="330"/>
                  </a:lnTo>
                  <a:lnTo>
                    <a:pt x="387" y="330"/>
                  </a:lnTo>
                  <a:lnTo>
                    <a:pt x="387" y="327"/>
                  </a:lnTo>
                  <a:lnTo>
                    <a:pt x="387" y="325"/>
                  </a:lnTo>
                  <a:lnTo>
                    <a:pt x="384" y="322"/>
                  </a:lnTo>
                  <a:lnTo>
                    <a:pt x="377" y="320"/>
                  </a:lnTo>
                  <a:lnTo>
                    <a:pt x="375" y="320"/>
                  </a:lnTo>
                  <a:lnTo>
                    <a:pt x="372" y="320"/>
                  </a:lnTo>
                  <a:lnTo>
                    <a:pt x="356" y="322"/>
                  </a:lnTo>
                  <a:lnTo>
                    <a:pt x="353" y="325"/>
                  </a:lnTo>
                  <a:lnTo>
                    <a:pt x="353" y="327"/>
                  </a:lnTo>
                  <a:lnTo>
                    <a:pt x="351" y="327"/>
                  </a:lnTo>
                  <a:lnTo>
                    <a:pt x="349" y="330"/>
                  </a:lnTo>
                  <a:lnTo>
                    <a:pt x="346" y="330"/>
                  </a:lnTo>
                  <a:lnTo>
                    <a:pt x="346" y="332"/>
                  </a:lnTo>
                  <a:lnTo>
                    <a:pt x="344" y="334"/>
                  </a:lnTo>
                  <a:lnTo>
                    <a:pt x="344" y="334"/>
                  </a:lnTo>
                  <a:lnTo>
                    <a:pt x="344" y="337"/>
                  </a:lnTo>
                  <a:lnTo>
                    <a:pt x="341" y="337"/>
                  </a:lnTo>
                  <a:lnTo>
                    <a:pt x="339" y="337"/>
                  </a:lnTo>
                  <a:lnTo>
                    <a:pt x="339" y="337"/>
                  </a:lnTo>
                  <a:lnTo>
                    <a:pt x="339" y="337"/>
                  </a:lnTo>
                  <a:lnTo>
                    <a:pt x="337" y="339"/>
                  </a:lnTo>
                  <a:lnTo>
                    <a:pt x="337" y="339"/>
                  </a:lnTo>
                  <a:lnTo>
                    <a:pt x="337" y="341"/>
                  </a:lnTo>
                  <a:lnTo>
                    <a:pt x="334" y="344"/>
                  </a:lnTo>
                  <a:lnTo>
                    <a:pt x="332" y="344"/>
                  </a:lnTo>
                  <a:lnTo>
                    <a:pt x="330" y="341"/>
                  </a:lnTo>
                  <a:lnTo>
                    <a:pt x="327" y="341"/>
                  </a:lnTo>
                  <a:lnTo>
                    <a:pt x="325" y="341"/>
                  </a:lnTo>
                  <a:lnTo>
                    <a:pt x="315" y="344"/>
                  </a:lnTo>
                  <a:lnTo>
                    <a:pt x="315" y="330"/>
                  </a:lnTo>
                  <a:lnTo>
                    <a:pt x="313" y="330"/>
                  </a:lnTo>
                  <a:lnTo>
                    <a:pt x="313" y="327"/>
                  </a:lnTo>
                  <a:lnTo>
                    <a:pt x="311" y="327"/>
                  </a:lnTo>
                  <a:lnTo>
                    <a:pt x="311" y="327"/>
                  </a:lnTo>
                  <a:lnTo>
                    <a:pt x="308" y="325"/>
                  </a:lnTo>
                  <a:lnTo>
                    <a:pt x="304" y="322"/>
                  </a:lnTo>
                  <a:lnTo>
                    <a:pt x="299" y="315"/>
                  </a:lnTo>
                  <a:lnTo>
                    <a:pt x="296" y="313"/>
                  </a:lnTo>
                  <a:lnTo>
                    <a:pt x="296" y="311"/>
                  </a:lnTo>
                  <a:lnTo>
                    <a:pt x="299" y="308"/>
                  </a:lnTo>
                  <a:lnTo>
                    <a:pt x="299" y="306"/>
                  </a:lnTo>
                  <a:lnTo>
                    <a:pt x="296" y="303"/>
                  </a:lnTo>
                  <a:lnTo>
                    <a:pt x="296" y="301"/>
                  </a:lnTo>
                  <a:lnTo>
                    <a:pt x="285" y="299"/>
                  </a:lnTo>
                  <a:lnTo>
                    <a:pt x="285" y="299"/>
                  </a:lnTo>
                  <a:lnTo>
                    <a:pt x="285" y="299"/>
                  </a:lnTo>
                  <a:lnTo>
                    <a:pt x="285" y="301"/>
                  </a:lnTo>
                  <a:lnTo>
                    <a:pt x="285" y="303"/>
                  </a:lnTo>
                  <a:lnTo>
                    <a:pt x="285" y="306"/>
                  </a:lnTo>
                  <a:lnTo>
                    <a:pt x="282" y="306"/>
                  </a:lnTo>
                  <a:lnTo>
                    <a:pt x="282" y="308"/>
                  </a:lnTo>
                  <a:lnTo>
                    <a:pt x="280" y="308"/>
                  </a:lnTo>
                  <a:lnTo>
                    <a:pt x="275" y="308"/>
                  </a:lnTo>
                  <a:lnTo>
                    <a:pt x="273" y="308"/>
                  </a:lnTo>
                  <a:lnTo>
                    <a:pt x="270" y="311"/>
                  </a:lnTo>
                  <a:lnTo>
                    <a:pt x="270" y="313"/>
                  </a:lnTo>
                  <a:lnTo>
                    <a:pt x="268" y="313"/>
                  </a:lnTo>
                  <a:lnTo>
                    <a:pt x="268" y="315"/>
                  </a:lnTo>
                  <a:lnTo>
                    <a:pt x="266" y="315"/>
                  </a:lnTo>
                  <a:lnTo>
                    <a:pt x="254" y="313"/>
                  </a:lnTo>
                  <a:lnTo>
                    <a:pt x="247" y="311"/>
                  </a:lnTo>
                  <a:lnTo>
                    <a:pt x="244" y="311"/>
                  </a:lnTo>
                  <a:lnTo>
                    <a:pt x="242" y="313"/>
                  </a:lnTo>
                  <a:lnTo>
                    <a:pt x="242" y="313"/>
                  </a:lnTo>
                  <a:lnTo>
                    <a:pt x="235" y="320"/>
                  </a:lnTo>
                  <a:lnTo>
                    <a:pt x="232" y="320"/>
                  </a:lnTo>
                  <a:lnTo>
                    <a:pt x="232" y="320"/>
                  </a:lnTo>
                  <a:lnTo>
                    <a:pt x="218" y="325"/>
                  </a:lnTo>
                  <a:lnTo>
                    <a:pt x="216" y="325"/>
                  </a:lnTo>
                  <a:lnTo>
                    <a:pt x="216" y="322"/>
                  </a:lnTo>
                  <a:lnTo>
                    <a:pt x="213" y="322"/>
                  </a:lnTo>
                  <a:lnTo>
                    <a:pt x="213" y="320"/>
                  </a:lnTo>
                  <a:lnTo>
                    <a:pt x="211" y="320"/>
                  </a:lnTo>
                  <a:lnTo>
                    <a:pt x="204" y="322"/>
                  </a:lnTo>
                  <a:lnTo>
                    <a:pt x="202" y="322"/>
                  </a:lnTo>
                  <a:lnTo>
                    <a:pt x="202" y="325"/>
                  </a:lnTo>
                  <a:lnTo>
                    <a:pt x="202" y="325"/>
                  </a:lnTo>
                  <a:lnTo>
                    <a:pt x="199" y="327"/>
                  </a:lnTo>
                  <a:lnTo>
                    <a:pt x="199" y="327"/>
                  </a:lnTo>
                  <a:lnTo>
                    <a:pt x="197" y="327"/>
                  </a:lnTo>
                  <a:lnTo>
                    <a:pt x="195" y="327"/>
                  </a:lnTo>
                  <a:lnTo>
                    <a:pt x="195" y="325"/>
                  </a:lnTo>
                  <a:lnTo>
                    <a:pt x="192" y="325"/>
                  </a:lnTo>
                  <a:lnTo>
                    <a:pt x="192" y="325"/>
                  </a:lnTo>
                  <a:lnTo>
                    <a:pt x="190" y="325"/>
                  </a:lnTo>
                  <a:lnTo>
                    <a:pt x="190" y="325"/>
                  </a:lnTo>
                  <a:lnTo>
                    <a:pt x="187" y="325"/>
                  </a:lnTo>
                  <a:lnTo>
                    <a:pt x="187" y="322"/>
                  </a:lnTo>
                  <a:lnTo>
                    <a:pt x="185" y="318"/>
                  </a:lnTo>
                  <a:lnTo>
                    <a:pt x="183" y="315"/>
                  </a:lnTo>
                  <a:lnTo>
                    <a:pt x="180" y="313"/>
                  </a:lnTo>
                  <a:lnTo>
                    <a:pt x="173" y="313"/>
                  </a:lnTo>
                  <a:lnTo>
                    <a:pt x="173" y="313"/>
                  </a:lnTo>
                  <a:lnTo>
                    <a:pt x="171" y="313"/>
                  </a:lnTo>
                  <a:lnTo>
                    <a:pt x="171" y="313"/>
                  </a:lnTo>
                  <a:lnTo>
                    <a:pt x="168" y="311"/>
                  </a:lnTo>
                  <a:lnTo>
                    <a:pt x="166" y="313"/>
                  </a:lnTo>
                  <a:lnTo>
                    <a:pt x="164" y="313"/>
                  </a:lnTo>
                  <a:lnTo>
                    <a:pt x="164" y="313"/>
                  </a:lnTo>
                  <a:lnTo>
                    <a:pt x="164" y="313"/>
                  </a:lnTo>
                  <a:lnTo>
                    <a:pt x="159" y="315"/>
                  </a:lnTo>
                  <a:lnTo>
                    <a:pt x="152" y="315"/>
                  </a:lnTo>
                  <a:lnTo>
                    <a:pt x="145" y="313"/>
                  </a:lnTo>
                  <a:lnTo>
                    <a:pt x="140" y="311"/>
                  </a:lnTo>
                  <a:lnTo>
                    <a:pt x="138" y="308"/>
                  </a:lnTo>
                  <a:lnTo>
                    <a:pt x="121" y="303"/>
                  </a:lnTo>
                  <a:lnTo>
                    <a:pt x="116" y="303"/>
                  </a:lnTo>
                  <a:lnTo>
                    <a:pt x="114" y="303"/>
                  </a:lnTo>
                  <a:lnTo>
                    <a:pt x="112" y="306"/>
                  </a:lnTo>
                  <a:lnTo>
                    <a:pt x="109" y="311"/>
                  </a:lnTo>
                  <a:lnTo>
                    <a:pt x="107" y="311"/>
                  </a:lnTo>
                  <a:lnTo>
                    <a:pt x="107" y="313"/>
                  </a:lnTo>
                  <a:lnTo>
                    <a:pt x="104" y="313"/>
                  </a:lnTo>
                  <a:lnTo>
                    <a:pt x="102" y="315"/>
                  </a:lnTo>
                  <a:lnTo>
                    <a:pt x="100" y="315"/>
                  </a:lnTo>
                  <a:lnTo>
                    <a:pt x="95" y="320"/>
                  </a:lnTo>
                  <a:lnTo>
                    <a:pt x="93" y="320"/>
                  </a:lnTo>
                  <a:lnTo>
                    <a:pt x="88" y="322"/>
                  </a:lnTo>
                  <a:lnTo>
                    <a:pt x="86" y="322"/>
                  </a:lnTo>
                  <a:lnTo>
                    <a:pt x="83" y="322"/>
                  </a:lnTo>
                  <a:lnTo>
                    <a:pt x="81" y="320"/>
                  </a:lnTo>
                  <a:lnTo>
                    <a:pt x="78" y="318"/>
                  </a:lnTo>
                  <a:lnTo>
                    <a:pt x="76" y="315"/>
                  </a:lnTo>
                  <a:lnTo>
                    <a:pt x="74" y="315"/>
                  </a:lnTo>
                  <a:lnTo>
                    <a:pt x="69" y="306"/>
                  </a:lnTo>
                  <a:lnTo>
                    <a:pt x="67" y="301"/>
                  </a:lnTo>
                  <a:lnTo>
                    <a:pt x="67" y="301"/>
                  </a:lnTo>
                  <a:lnTo>
                    <a:pt x="67" y="296"/>
                  </a:lnTo>
                  <a:lnTo>
                    <a:pt x="67" y="296"/>
                  </a:lnTo>
                  <a:lnTo>
                    <a:pt x="64" y="294"/>
                  </a:lnTo>
                  <a:lnTo>
                    <a:pt x="64" y="292"/>
                  </a:lnTo>
                  <a:lnTo>
                    <a:pt x="62" y="287"/>
                  </a:lnTo>
                  <a:lnTo>
                    <a:pt x="59" y="282"/>
                  </a:lnTo>
                  <a:lnTo>
                    <a:pt x="59" y="282"/>
                  </a:lnTo>
                  <a:lnTo>
                    <a:pt x="59" y="280"/>
                  </a:lnTo>
                  <a:lnTo>
                    <a:pt x="59" y="277"/>
                  </a:lnTo>
                  <a:lnTo>
                    <a:pt x="59" y="277"/>
                  </a:lnTo>
                  <a:lnTo>
                    <a:pt x="59" y="277"/>
                  </a:lnTo>
                  <a:lnTo>
                    <a:pt x="74" y="280"/>
                  </a:lnTo>
                  <a:lnTo>
                    <a:pt x="93" y="275"/>
                  </a:lnTo>
                  <a:lnTo>
                    <a:pt x="97" y="277"/>
                  </a:lnTo>
                  <a:lnTo>
                    <a:pt x="95" y="273"/>
                  </a:lnTo>
                  <a:lnTo>
                    <a:pt x="90" y="270"/>
                  </a:lnTo>
                  <a:lnTo>
                    <a:pt x="86" y="270"/>
                  </a:lnTo>
                  <a:lnTo>
                    <a:pt x="86" y="270"/>
                  </a:lnTo>
                  <a:lnTo>
                    <a:pt x="83" y="273"/>
                  </a:lnTo>
                  <a:lnTo>
                    <a:pt x="83" y="273"/>
                  </a:lnTo>
                  <a:lnTo>
                    <a:pt x="83" y="270"/>
                  </a:lnTo>
                  <a:lnTo>
                    <a:pt x="83" y="270"/>
                  </a:lnTo>
                  <a:lnTo>
                    <a:pt x="81" y="268"/>
                  </a:lnTo>
                  <a:lnTo>
                    <a:pt x="81" y="268"/>
                  </a:lnTo>
                  <a:lnTo>
                    <a:pt x="76" y="266"/>
                  </a:lnTo>
                  <a:lnTo>
                    <a:pt x="74" y="263"/>
                  </a:lnTo>
                  <a:lnTo>
                    <a:pt x="71" y="263"/>
                  </a:lnTo>
                  <a:lnTo>
                    <a:pt x="71" y="256"/>
                  </a:lnTo>
                  <a:lnTo>
                    <a:pt x="64" y="251"/>
                  </a:lnTo>
                  <a:lnTo>
                    <a:pt x="64" y="244"/>
                  </a:lnTo>
                  <a:lnTo>
                    <a:pt x="64" y="237"/>
                  </a:lnTo>
                  <a:lnTo>
                    <a:pt x="62" y="232"/>
                  </a:lnTo>
                  <a:lnTo>
                    <a:pt x="59" y="228"/>
                  </a:lnTo>
                  <a:lnTo>
                    <a:pt x="57" y="228"/>
                  </a:lnTo>
                  <a:lnTo>
                    <a:pt x="57" y="225"/>
                  </a:lnTo>
                  <a:lnTo>
                    <a:pt x="59" y="223"/>
                  </a:lnTo>
                  <a:lnTo>
                    <a:pt x="59" y="221"/>
                  </a:lnTo>
                  <a:lnTo>
                    <a:pt x="62" y="218"/>
                  </a:lnTo>
                  <a:lnTo>
                    <a:pt x="62" y="206"/>
                  </a:lnTo>
                  <a:lnTo>
                    <a:pt x="64" y="204"/>
                  </a:lnTo>
                  <a:lnTo>
                    <a:pt x="67" y="206"/>
                  </a:lnTo>
                  <a:lnTo>
                    <a:pt x="67" y="204"/>
                  </a:lnTo>
                  <a:lnTo>
                    <a:pt x="67" y="202"/>
                  </a:lnTo>
                  <a:lnTo>
                    <a:pt x="67" y="199"/>
                  </a:lnTo>
                  <a:lnTo>
                    <a:pt x="64" y="199"/>
                  </a:lnTo>
                  <a:lnTo>
                    <a:pt x="64" y="197"/>
                  </a:lnTo>
                  <a:lnTo>
                    <a:pt x="64" y="183"/>
                  </a:lnTo>
                  <a:lnTo>
                    <a:pt x="67" y="178"/>
                  </a:lnTo>
                  <a:lnTo>
                    <a:pt x="69" y="178"/>
                  </a:lnTo>
                  <a:lnTo>
                    <a:pt x="71" y="180"/>
                  </a:lnTo>
                  <a:lnTo>
                    <a:pt x="71" y="178"/>
                  </a:lnTo>
                  <a:lnTo>
                    <a:pt x="69" y="176"/>
                  </a:lnTo>
                  <a:lnTo>
                    <a:pt x="64" y="176"/>
                  </a:lnTo>
                  <a:lnTo>
                    <a:pt x="62" y="178"/>
                  </a:lnTo>
                  <a:lnTo>
                    <a:pt x="62" y="183"/>
                  </a:lnTo>
                  <a:lnTo>
                    <a:pt x="59" y="183"/>
                  </a:lnTo>
                  <a:lnTo>
                    <a:pt x="59" y="183"/>
                  </a:lnTo>
                  <a:lnTo>
                    <a:pt x="57" y="180"/>
                  </a:lnTo>
                  <a:lnTo>
                    <a:pt x="57" y="178"/>
                  </a:lnTo>
                  <a:lnTo>
                    <a:pt x="57" y="171"/>
                  </a:lnTo>
                  <a:lnTo>
                    <a:pt x="57" y="168"/>
                  </a:lnTo>
                  <a:lnTo>
                    <a:pt x="59" y="166"/>
                  </a:lnTo>
                  <a:lnTo>
                    <a:pt x="57" y="166"/>
                  </a:lnTo>
                  <a:lnTo>
                    <a:pt x="55" y="164"/>
                  </a:lnTo>
                  <a:lnTo>
                    <a:pt x="55" y="161"/>
                  </a:lnTo>
                  <a:lnTo>
                    <a:pt x="57" y="157"/>
                  </a:lnTo>
                  <a:lnTo>
                    <a:pt x="57" y="154"/>
                  </a:lnTo>
                  <a:lnTo>
                    <a:pt x="59" y="152"/>
                  </a:lnTo>
                  <a:lnTo>
                    <a:pt x="62" y="149"/>
                  </a:lnTo>
                  <a:lnTo>
                    <a:pt x="59" y="149"/>
                  </a:lnTo>
                  <a:lnTo>
                    <a:pt x="59" y="149"/>
                  </a:lnTo>
                  <a:lnTo>
                    <a:pt x="59" y="149"/>
                  </a:lnTo>
                  <a:lnTo>
                    <a:pt x="57" y="147"/>
                  </a:lnTo>
                  <a:lnTo>
                    <a:pt x="57" y="142"/>
                  </a:lnTo>
                  <a:lnTo>
                    <a:pt x="55" y="135"/>
                  </a:lnTo>
                  <a:lnTo>
                    <a:pt x="55" y="131"/>
                  </a:lnTo>
                  <a:lnTo>
                    <a:pt x="57" y="128"/>
                  </a:lnTo>
                  <a:lnTo>
                    <a:pt x="59" y="128"/>
                  </a:lnTo>
                  <a:lnTo>
                    <a:pt x="67" y="131"/>
                  </a:lnTo>
                  <a:lnTo>
                    <a:pt x="67" y="128"/>
                  </a:lnTo>
                  <a:lnTo>
                    <a:pt x="62" y="128"/>
                  </a:lnTo>
                  <a:lnTo>
                    <a:pt x="57" y="126"/>
                  </a:lnTo>
                  <a:lnTo>
                    <a:pt x="55" y="126"/>
                  </a:lnTo>
                  <a:lnTo>
                    <a:pt x="52" y="131"/>
                  </a:lnTo>
                  <a:lnTo>
                    <a:pt x="50" y="128"/>
                  </a:lnTo>
                  <a:lnTo>
                    <a:pt x="48" y="119"/>
                  </a:lnTo>
                  <a:lnTo>
                    <a:pt x="45" y="116"/>
                  </a:lnTo>
                  <a:lnTo>
                    <a:pt x="45" y="114"/>
                  </a:lnTo>
                  <a:lnTo>
                    <a:pt x="45" y="114"/>
                  </a:lnTo>
                  <a:lnTo>
                    <a:pt x="48" y="114"/>
                  </a:lnTo>
                  <a:lnTo>
                    <a:pt x="43" y="109"/>
                  </a:lnTo>
                  <a:lnTo>
                    <a:pt x="40" y="107"/>
                  </a:lnTo>
                  <a:lnTo>
                    <a:pt x="38" y="102"/>
                  </a:lnTo>
                  <a:lnTo>
                    <a:pt x="43" y="102"/>
                  </a:lnTo>
                  <a:lnTo>
                    <a:pt x="43" y="102"/>
                  </a:lnTo>
                  <a:lnTo>
                    <a:pt x="40" y="95"/>
                  </a:lnTo>
                  <a:lnTo>
                    <a:pt x="38" y="95"/>
                  </a:lnTo>
                  <a:lnTo>
                    <a:pt x="38" y="100"/>
                  </a:lnTo>
                  <a:lnTo>
                    <a:pt x="33" y="97"/>
                  </a:lnTo>
                  <a:lnTo>
                    <a:pt x="31" y="95"/>
                  </a:lnTo>
                  <a:lnTo>
                    <a:pt x="29" y="93"/>
                  </a:lnTo>
                  <a:lnTo>
                    <a:pt x="29" y="90"/>
                  </a:lnTo>
                  <a:lnTo>
                    <a:pt x="29" y="90"/>
                  </a:lnTo>
                  <a:lnTo>
                    <a:pt x="29" y="88"/>
                  </a:lnTo>
                  <a:lnTo>
                    <a:pt x="26" y="90"/>
                  </a:lnTo>
                  <a:lnTo>
                    <a:pt x="24" y="90"/>
                  </a:lnTo>
                  <a:lnTo>
                    <a:pt x="22" y="90"/>
                  </a:lnTo>
                  <a:lnTo>
                    <a:pt x="22" y="88"/>
                  </a:lnTo>
                  <a:lnTo>
                    <a:pt x="19" y="85"/>
                  </a:lnTo>
                  <a:lnTo>
                    <a:pt x="22" y="76"/>
                  </a:lnTo>
                  <a:lnTo>
                    <a:pt x="22" y="74"/>
                  </a:lnTo>
                  <a:lnTo>
                    <a:pt x="19" y="71"/>
                  </a:lnTo>
                  <a:lnTo>
                    <a:pt x="19" y="69"/>
                  </a:lnTo>
                  <a:lnTo>
                    <a:pt x="17" y="64"/>
                  </a:lnTo>
                  <a:lnTo>
                    <a:pt x="17" y="64"/>
                  </a:lnTo>
                  <a:lnTo>
                    <a:pt x="17" y="62"/>
                  </a:lnTo>
                  <a:lnTo>
                    <a:pt x="17" y="59"/>
                  </a:lnTo>
                  <a:lnTo>
                    <a:pt x="14" y="57"/>
                  </a:lnTo>
                  <a:lnTo>
                    <a:pt x="10" y="52"/>
                  </a:lnTo>
                  <a:lnTo>
                    <a:pt x="10" y="50"/>
                  </a:lnTo>
                  <a:lnTo>
                    <a:pt x="10" y="48"/>
                  </a:lnTo>
                  <a:lnTo>
                    <a:pt x="14" y="43"/>
                  </a:lnTo>
                  <a:lnTo>
                    <a:pt x="17" y="40"/>
                  </a:lnTo>
                  <a:lnTo>
                    <a:pt x="17" y="33"/>
                  </a:lnTo>
                  <a:lnTo>
                    <a:pt x="17" y="29"/>
                  </a:lnTo>
                  <a:lnTo>
                    <a:pt x="14" y="24"/>
                  </a:lnTo>
                  <a:lnTo>
                    <a:pt x="14" y="22"/>
                  </a:lnTo>
                  <a:lnTo>
                    <a:pt x="14" y="19"/>
                  </a:lnTo>
                  <a:lnTo>
                    <a:pt x="12" y="17"/>
                  </a:lnTo>
                  <a:lnTo>
                    <a:pt x="7" y="17"/>
                  </a:lnTo>
                  <a:lnTo>
                    <a:pt x="0" y="12"/>
                  </a:lnTo>
                  <a:lnTo>
                    <a:pt x="0" y="7"/>
                  </a:lnTo>
                  <a:lnTo>
                    <a:pt x="0" y="3"/>
                  </a:lnTo>
                  <a:lnTo>
                    <a:pt x="0" y="0"/>
                  </a:lnTo>
                  <a:lnTo>
                    <a:pt x="5" y="0"/>
                  </a:lnTo>
                  <a:lnTo>
                    <a:pt x="7" y="0"/>
                  </a:lnTo>
                  <a:lnTo>
                    <a:pt x="10" y="3"/>
                  </a:lnTo>
                  <a:lnTo>
                    <a:pt x="12" y="5"/>
                  </a:lnTo>
                  <a:lnTo>
                    <a:pt x="17" y="3"/>
                  </a:lnTo>
                  <a:lnTo>
                    <a:pt x="19" y="5"/>
                  </a:lnTo>
                  <a:lnTo>
                    <a:pt x="19" y="5"/>
                  </a:lnTo>
                  <a:lnTo>
                    <a:pt x="19" y="7"/>
                  </a:lnTo>
                  <a:lnTo>
                    <a:pt x="22" y="10"/>
                  </a:lnTo>
                  <a:lnTo>
                    <a:pt x="22" y="10"/>
                  </a:lnTo>
                  <a:lnTo>
                    <a:pt x="24" y="10"/>
                  </a:lnTo>
                  <a:lnTo>
                    <a:pt x="24" y="10"/>
                  </a:lnTo>
                  <a:lnTo>
                    <a:pt x="29" y="10"/>
                  </a:lnTo>
                  <a:lnTo>
                    <a:pt x="38" y="12"/>
                  </a:lnTo>
                  <a:lnTo>
                    <a:pt x="52" y="17"/>
                  </a:lnTo>
                  <a:lnTo>
                    <a:pt x="55" y="17"/>
                  </a:lnTo>
                  <a:lnTo>
                    <a:pt x="55" y="17"/>
                  </a:lnTo>
                  <a:lnTo>
                    <a:pt x="55" y="19"/>
                  </a:lnTo>
                  <a:lnTo>
                    <a:pt x="55" y="19"/>
                  </a:lnTo>
                  <a:lnTo>
                    <a:pt x="55" y="19"/>
                  </a:lnTo>
                  <a:lnTo>
                    <a:pt x="57" y="19"/>
                  </a:lnTo>
                  <a:lnTo>
                    <a:pt x="59" y="17"/>
                  </a:lnTo>
                  <a:lnTo>
                    <a:pt x="62" y="17"/>
                  </a:lnTo>
                  <a:lnTo>
                    <a:pt x="64" y="17"/>
                  </a:lnTo>
                  <a:lnTo>
                    <a:pt x="67" y="19"/>
                  </a:lnTo>
                  <a:lnTo>
                    <a:pt x="69" y="19"/>
                  </a:lnTo>
                  <a:lnTo>
                    <a:pt x="71" y="17"/>
                  </a:lnTo>
                  <a:lnTo>
                    <a:pt x="74" y="14"/>
                  </a:lnTo>
                  <a:lnTo>
                    <a:pt x="78" y="10"/>
                  </a:lnTo>
                  <a:lnTo>
                    <a:pt x="81" y="7"/>
                  </a:lnTo>
                  <a:lnTo>
                    <a:pt x="88" y="5"/>
                  </a:lnTo>
                  <a:lnTo>
                    <a:pt x="93" y="5"/>
                  </a:lnTo>
                  <a:lnTo>
                    <a:pt x="112" y="7"/>
                  </a:lnTo>
                  <a:lnTo>
                    <a:pt x="114" y="10"/>
                  </a:lnTo>
                  <a:lnTo>
                    <a:pt x="114" y="10"/>
                  </a:lnTo>
                  <a:lnTo>
                    <a:pt x="114" y="14"/>
                  </a:lnTo>
                  <a:lnTo>
                    <a:pt x="119" y="22"/>
                  </a:lnTo>
                  <a:lnTo>
                    <a:pt x="119" y="26"/>
                  </a:lnTo>
                  <a:lnTo>
                    <a:pt x="114" y="31"/>
                  </a:lnTo>
                  <a:lnTo>
                    <a:pt x="114" y="33"/>
                  </a:lnTo>
                  <a:lnTo>
                    <a:pt x="114" y="36"/>
                  </a:lnTo>
                  <a:lnTo>
                    <a:pt x="114" y="36"/>
                  </a:lnTo>
                  <a:lnTo>
                    <a:pt x="109" y="36"/>
                  </a:lnTo>
                  <a:lnTo>
                    <a:pt x="107" y="36"/>
                  </a:lnTo>
                  <a:lnTo>
                    <a:pt x="107" y="38"/>
                  </a:lnTo>
                  <a:lnTo>
                    <a:pt x="107" y="43"/>
                  </a:lnTo>
                  <a:lnTo>
                    <a:pt x="109" y="50"/>
                  </a:lnTo>
                  <a:lnTo>
                    <a:pt x="112" y="55"/>
                  </a:lnTo>
                  <a:lnTo>
                    <a:pt x="114" y="62"/>
                  </a:lnTo>
                  <a:lnTo>
                    <a:pt x="126" y="76"/>
                  </a:lnTo>
                  <a:lnTo>
                    <a:pt x="128" y="81"/>
                  </a:lnTo>
                  <a:lnTo>
                    <a:pt x="128" y="85"/>
                  </a:lnTo>
                  <a:lnTo>
                    <a:pt x="128" y="90"/>
                  </a:lnTo>
                  <a:lnTo>
                    <a:pt x="128" y="90"/>
                  </a:lnTo>
                  <a:lnTo>
                    <a:pt x="126" y="93"/>
                  </a:lnTo>
                  <a:lnTo>
                    <a:pt x="126" y="93"/>
                  </a:lnTo>
                  <a:lnTo>
                    <a:pt x="126" y="95"/>
                  </a:lnTo>
                  <a:lnTo>
                    <a:pt x="128" y="95"/>
                  </a:lnTo>
                  <a:lnTo>
                    <a:pt x="131" y="95"/>
                  </a:lnTo>
                  <a:lnTo>
                    <a:pt x="133" y="95"/>
                  </a:lnTo>
                  <a:lnTo>
                    <a:pt x="133" y="95"/>
                  </a:lnTo>
                  <a:lnTo>
                    <a:pt x="135" y="97"/>
                  </a:lnTo>
                  <a:lnTo>
                    <a:pt x="138" y="100"/>
                  </a:lnTo>
                  <a:lnTo>
                    <a:pt x="140" y="97"/>
                  </a:lnTo>
                  <a:lnTo>
                    <a:pt x="140" y="95"/>
                  </a:lnTo>
                  <a:lnTo>
                    <a:pt x="138" y="93"/>
                  </a:lnTo>
                  <a:lnTo>
                    <a:pt x="140" y="90"/>
                  </a:lnTo>
                  <a:lnTo>
                    <a:pt x="142" y="88"/>
                  </a:lnTo>
                  <a:lnTo>
                    <a:pt x="145" y="85"/>
                  </a:lnTo>
                  <a:lnTo>
                    <a:pt x="166" y="85"/>
                  </a:lnTo>
                  <a:lnTo>
                    <a:pt x="187" y="95"/>
                  </a:lnTo>
                  <a:lnTo>
                    <a:pt x="216" y="95"/>
                  </a:lnTo>
                  <a:lnTo>
                    <a:pt x="223" y="97"/>
                  </a:lnTo>
                  <a:lnTo>
                    <a:pt x="228" y="97"/>
                  </a:lnTo>
                  <a:lnTo>
                    <a:pt x="232" y="95"/>
                  </a:lnTo>
                  <a:lnTo>
                    <a:pt x="237" y="95"/>
                  </a:lnTo>
                  <a:lnTo>
                    <a:pt x="244" y="100"/>
                  </a:lnTo>
                  <a:lnTo>
                    <a:pt x="256" y="100"/>
                  </a:lnTo>
                  <a:lnTo>
                    <a:pt x="259" y="100"/>
                  </a:lnTo>
                  <a:lnTo>
                    <a:pt x="263" y="104"/>
                  </a:lnTo>
                  <a:lnTo>
                    <a:pt x="273" y="107"/>
                  </a:lnTo>
                  <a:lnTo>
                    <a:pt x="287" y="116"/>
                  </a:lnTo>
                  <a:lnTo>
                    <a:pt x="292" y="112"/>
                  </a:lnTo>
                  <a:lnTo>
                    <a:pt x="320" y="104"/>
                  </a:lnTo>
                  <a:lnTo>
                    <a:pt x="327" y="102"/>
                  </a:lnTo>
                  <a:lnTo>
                    <a:pt x="332" y="97"/>
                  </a:lnTo>
                  <a:lnTo>
                    <a:pt x="334" y="97"/>
                  </a:lnTo>
                  <a:lnTo>
                    <a:pt x="337" y="95"/>
                  </a:lnTo>
                  <a:lnTo>
                    <a:pt x="341" y="88"/>
                  </a:lnTo>
                  <a:lnTo>
                    <a:pt x="351" y="81"/>
                  </a:lnTo>
                  <a:lnTo>
                    <a:pt x="372" y="76"/>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2" name="Freeform 14">
              <a:extLst>
                <a:ext uri="{FF2B5EF4-FFF2-40B4-BE49-F238E27FC236}">
                  <a16:creationId xmlns:a16="http://schemas.microsoft.com/office/drawing/2014/main" id="{51598C52-8762-4CEB-881F-96B8AF3774EA}"/>
                </a:ext>
              </a:extLst>
            </p:cNvPr>
            <p:cNvSpPr>
              <a:spLocks/>
            </p:cNvSpPr>
            <p:nvPr/>
          </p:nvSpPr>
          <p:spPr bwMode="auto">
            <a:xfrm>
              <a:off x="4288" y="1371"/>
              <a:ext cx="460" cy="453"/>
            </a:xfrm>
            <a:custGeom>
              <a:avLst/>
              <a:gdLst>
                <a:gd name="T0" fmla="*/ 109 w 460"/>
                <a:gd name="T1" fmla="*/ 21 h 453"/>
                <a:gd name="T2" fmla="*/ 128 w 460"/>
                <a:gd name="T3" fmla="*/ 17 h 453"/>
                <a:gd name="T4" fmla="*/ 149 w 460"/>
                <a:gd name="T5" fmla="*/ 19 h 453"/>
                <a:gd name="T6" fmla="*/ 197 w 460"/>
                <a:gd name="T7" fmla="*/ 40 h 453"/>
                <a:gd name="T8" fmla="*/ 204 w 460"/>
                <a:gd name="T9" fmla="*/ 31 h 453"/>
                <a:gd name="T10" fmla="*/ 239 w 460"/>
                <a:gd name="T11" fmla="*/ 38 h 453"/>
                <a:gd name="T12" fmla="*/ 270 w 460"/>
                <a:gd name="T13" fmla="*/ 50 h 453"/>
                <a:gd name="T14" fmla="*/ 280 w 460"/>
                <a:gd name="T15" fmla="*/ 66 h 453"/>
                <a:gd name="T16" fmla="*/ 291 w 460"/>
                <a:gd name="T17" fmla="*/ 90 h 453"/>
                <a:gd name="T18" fmla="*/ 299 w 460"/>
                <a:gd name="T19" fmla="*/ 102 h 453"/>
                <a:gd name="T20" fmla="*/ 313 w 460"/>
                <a:gd name="T21" fmla="*/ 116 h 453"/>
                <a:gd name="T22" fmla="*/ 332 w 460"/>
                <a:gd name="T23" fmla="*/ 104 h 453"/>
                <a:gd name="T24" fmla="*/ 363 w 460"/>
                <a:gd name="T25" fmla="*/ 123 h 453"/>
                <a:gd name="T26" fmla="*/ 391 w 460"/>
                <a:gd name="T27" fmla="*/ 126 h 453"/>
                <a:gd name="T28" fmla="*/ 410 w 460"/>
                <a:gd name="T29" fmla="*/ 116 h 453"/>
                <a:gd name="T30" fmla="*/ 431 w 460"/>
                <a:gd name="T31" fmla="*/ 121 h 453"/>
                <a:gd name="T32" fmla="*/ 455 w 460"/>
                <a:gd name="T33" fmla="*/ 142 h 453"/>
                <a:gd name="T34" fmla="*/ 443 w 460"/>
                <a:gd name="T35" fmla="*/ 171 h 453"/>
                <a:gd name="T36" fmla="*/ 403 w 460"/>
                <a:gd name="T37" fmla="*/ 168 h 453"/>
                <a:gd name="T38" fmla="*/ 374 w 460"/>
                <a:gd name="T39" fmla="*/ 152 h 453"/>
                <a:gd name="T40" fmla="*/ 365 w 460"/>
                <a:gd name="T41" fmla="*/ 147 h 453"/>
                <a:gd name="T42" fmla="*/ 358 w 460"/>
                <a:gd name="T43" fmla="*/ 161 h 453"/>
                <a:gd name="T44" fmla="*/ 348 w 460"/>
                <a:gd name="T45" fmla="*/ 182 h 453"/>
                <a:gd name="T46" fmla="*/ 365 w 460"/>
                <a:gd name="T47" fmla="*/ 201 h 453"/>
                <a:gd name="T48" fmla="*/ 377 w 460"/>
                <a:gd name="T49" fmla="*/ 204 h 453"/>
                <a:gd name="T50" fmla="*/ 386 w 460"/>
                <a:gd name="T51" fmla="*/ 194 h 453"/>
                <a:gd name="T52" fmla="*/ 403 w 460"/>
                <a:gd name="T53" fmla="*/ 216 h 453"/>
                <a:gd name="T54" fmla="*/ 396 w 460"/>
                <a:gd name="T55" fmla="*/ 239 h 453"/>
                <a:gd name="T56" fmla="*/ 393 w 460"/>
                <a:gd name="T57" fmla="*/ 265 h 453"/>
                <a:gd name="T58" fmla="*/ 374 w 460"/>
                <a:gd name="T59" fmla="*/ 284 h 453"/>
                <a:gd name="T60" fmla="*/ 370 w 460"/>
                <a:gd name="T61" fmla="*/ 322 h 453"/>
                <a:gd name="T62" fmla="*/ 365 w 460"/>
                <a:gd name="T63" fmla="*/ 370 h 453"/>
                <a:gd name="T64" fmla="*/ 351 w 460"/>
                <a:gd name="T65" fmla="*/ 408 h 453"/>
                <a:gd name="T66" fmla="*/ 336 w 460"/>
                <a:gd name="T67" fmla="*/ 441 h 453"/>
                <a:gd name="T68" fmla="*/ 308 w 460"/>
                <a:gd name="T69" fmla="*/ 438 h 453"/>
                <a:gd name="T70" fmla="*/ 284 w 460"/>
                <a:gd name="T71" fmla="*/ 424 h 453"/>
                <a:gd name="T72" fmla="*/ 254 w 460"/>
                <a:gd name="T73" fmla="*/ 422 h 453"/>
                <a:gd name="T74" fmla="*/ 216 w 460"/>
                <a:gd name="T75" fmla="*/ 419 h 453"/>
                <a:gd name="T76" fmla="*/ 197 w 460"/>
                <a:gd name="T77" fmla="*/ 408 h 453"/>
                <a:gd name="T78" fmla="*/ 178 w 460"/>
                <a:gd name="T79" fmla="*/ 419 h 453"/>
                <a:gd name="T80" fmla="*/ 168 w 460"/>
                <a:gd name="T81" fmla="*/ 424 h 453"/>
                <a:gd name="T82" fmla="*/ 149 w 460"/>
                <a:gd name="T83" fmla="*/ 408 h 453"/>
                <a:gd name="T84" fmla="*/ 130 w 460"/>
                <a:gd name="T85" fmla="*/ 386 h 453"/>
                <a:gd name="T86" fmla="*/ 133 w 460"/>
                <a:gd name="T87" fmla="*/ 365 h 453"/>
                <a:gd name="T88" fmla="*/ 126 w 460"/>
                <a:gd name="T89" fmla="*/ 346 h 453"/>
                <a:gd name="T90" fmla="*/ 116 w 460"/>
                <a:gd name="T91" fmla="*/ 336 h 453"/>
                <a:gd name="T92" fmla="*/ 95 w 460"/>
                <a:gd name="T93" fmla="*/ 322 h 453"/>
                <a:gd name="T94" fmla="*/ 88 w 460"/>
                <a:gd name="T95" fmla="*/ 310 h 453"/>
                <a:gd name="T96" fmla="*/ 64 w 460"/>
                <a:gd name="T97" fmla="*/ 280 h 453"/>
                <a:gd name="T98" fmla="*/ 17 w 460"/>
                <a:gd name="T99" fmla="*/ 235 h 453"/>
                <a:gd name="T100" fmla="*/ 2 w 460"/>
                <a:gd name="T101" fmla="*/ 201 h 453"/>
                <a:gd name="T102" fmla="*/ 9 w 460"/>
                <a:gd name="T103" fmla="*/ 175 h 453"/>
                <a:gd name="T104" fmla="*/ 19 w 460"/>
                <a:gd name="T105" fmla="*/ 159 h 453"/>
                <a:gd name="T106" fmla="*/ 14 w 460"/>
                <a:gd name="T107" fmla="*/ 147 h 453"/>
                <a:gd name="T108" fmla="*/ 12 w 460"/>
                <a:gd name="T109" fmla="*/ 95 h 453"/>
                <a:gd name="T110" fmla="*/ 24 w 460"/>
                <a:gd name="T111" fmla="*/ 71 h 453"/>
                <a:gd name="T112" fmla="*/ 33 w 460"/>
                <a:gd name="T113" fmla="*/ 36 h 453"/>
                <a:gd name="T114" fmla="*/ 33 w 460"/>
                <a:gd name="T115" fmla="*/ 17 h 453"/>
                <a:gd name="T116" fmla="*/ 47 w 460"/>
                <a:gd name="T117" fmla="*/ 12 h 453"/>
                <a:gd name="T118" fmla="*/ 66 w 460"/>
                <a:gd name="T119" fmla="*/ 1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 h="453">
                  <a:moveTo>
                    <a:pt x="92" y="17"/>
                  </a:moveTo>
                  <a:lnTo>
                    <a:pt x="92" y="19"/>
                  </a:lnTo>
                  <a:lnTo>
                    <a:pt x="92" y="21"/>
                  </a:lnTo>
                  <a:lnTo>
                    <a:pt x="92" y="24"/>
                  </a:lnTo>
                  <a:lnTo>
                    <a:pt x="92" y="26"/>
                  </a:lnTo>
                  <a:lnTo>
                    <a:pt x="92" y="28"/>
                  </a:lnTo>
                  <a:lnTo>
                    <a:pt x="97" y="28"/>
                  </a:lnTo>
                  <a:lnTo>
                    <a:pt x="102" y="26"/>
                  </a:lnTo>
                  <a:lnTo>
                    <a:pt x="104" y="24"/>
                  </a:lnTo>
                  <a:lnTo>
                    <a:pt x="109" y="21"/>
                  </a:lnTo>
                  <a:lnTo>
                    <a:pt x="114" y="24"/>
                  </a:lnTo>
                  <a:lnTo>
                    <a:pt x="114" y="24"/>
                  </a:lnTo>
                  <a:lnTo>
                    <a:pt x="116" y="24"/>
                  </a:lnTo>
                  <a:lnTo>
                    <a:pt x="116" y="24"/>
                  </a:lnTo>
                  <a:lnTo>
                    <a:pt x="118" y="24"/>
                  </a:lnTo>
                  <a:lnTo>
                    <a:pt x="118" y="21"/>
                  </a:lnTo>
                  <a:lnTo>
                    <a:pt x="121" y="19"/>
                  </a:lnTo>
                  <a:lnTo>
                    <a:pt x="121" y="19"/>
                  </a:lnTo>
                  <a:lnTo>
                    <a:pt x="123" y="17"/>
                  </a:lnTo>
                  <a:lnTo>
                    <a:pt x="128" y="17"/>
                  </a:lnTo>
                  <a:lnTo>
                    <a:pt x="133" y="19"/>
                  </a:lnTo>
                  <a:lnTo>
                    <a:pt x="135" y="19"/>
                  </a:lnTo>
                  <a:lnTo>
                    <a:pt x="137" y="19"/>
                  </a:lnTo>
                  <a:lnTo>
                    <a:pt x="137" y="19"/>
                  </a:lnTo>
                  <a:lnTo>
                    <a:pt x="140" y="17"/>
                  </a:lnTo>
                  <a:lnTo>
                    <a:pt x="140" y="17"/>
                  </a:lnTo>
                  <a:lnTo>
                    <a:pt x="142" y="14"/>
                  </a:lnTo>
                  <a:lnTo>
                    <a:pt x="142" y="14"/>
                  </a:lnTo>
                  <a:lnTo>
                    <a:pt x="147" y="17"/>
                  </a:lnTo>
                  <a:lnTo>
                    <a:pt x="149" y="19"/>
                  </a:lnTo>
                  <a:lnTo>
                    <a:pt x="149" y="19"/>
                  </a:lnTo>
                  <a:lnTo>
                    <a:pt x="154" y="26"/>
                  </a:lnTo>
                  <a:lnTo>
                    <a:pt x="156" y="28"/>
                  </a:lnTo>
                  <a:lnTo>
                    <a:pt x="161" y="31"/>
                  </a:lnTo>
                  <a:lnTo>
                    <a:pt x="171" y="33"/>
                  </a:lnTo>
                  <a:lnTo>
                    <a:pt x="175" y="36"/>
                  </a:lnTo>
                  <a:lnTo>
                    <a:pt x="178" y="43"/>
                  </a:lnTo>
                  <a:lnTo>
                    <a:pt x="180" y="43"/>
                  </a:lnTo>
                  <a:lnTo>
                    <a:pt x="194" y="40"/>
                  </a:lnTo>
                  <a:lnTo>
                    <a:pt x="197" y="40"/>
                  </a:lnTo>
                  <a:lnTo>
                    <a:pt x="197" y="40"/>
                  </a:lnTo>
                  <a:lnTo>
                    <a:pt x="199" y="38"/>
                  </a:lnTo>
                  <a:lnTo>
                    <a:pt x="199" y="38"/>
                  </a:lnTo>
                  <a:lnTo>
                    <a:pt x="201" y="38"/>
                  </a:lnTo>
                  <a:lnTo>
                    <a:pt x="201" y="38"/>
                  </a:lnTo>
                  <a:lnTo>
                    <a:pt x="201" y="36"/>
                  </a:lnTo>
                  <a:lnTo>
                    <a:pt x="201" y="33"/>
                  </a:lnTo>
                  <a:lnTo>
                    <a:pt x="201" y="33"/>
                  </a:lnTo>
                  <a:lnTo>
                    <a:pt x="201" y="33"/>
                  </a:lnTo>
                  <a:lnTo>
                    <a:pt x="204" y="31"/>
                  </a:lnTo>
                  <a:lnTo>
                    <a:pt x="208" y="31"/>
                  </a:lnTo>
                  <a:lnTo>
                    <a:pt x="208" y="31"/>
                  </a:lnTo>
                  <a:lnTo>
                    <a:pt x="206" y="28"/>
                  </a:lnTo>
                  <a:lnTo>
                    <a:pt x="206" y="28"/>
                  </a:lnTo>
                  <a:lnTo>
                    <a:pt x="216" y="28"/>
                  </a:lnTo>
                  <a:lnTo>
                    <a:pt x="220" y="28"/>
                  </a:lnTo>
                  <a:lnTo>
                    <a:pt x="225" y="31"/>
                  </a:lnTo>
                  <a:lnTo>
                    <a:pt x="225" y="31"/>
                  </a:lnTo>
                  <a:lnTo>
                    <a:pt x="235" y="36"/>
                  </a:lnTo>
                  <a:lnTo>
                    <a:pt x="239" y="38"/>
                  </a:lnTo>
                  <a:lnTo>
                    <a:pt x="242" y="40"/>
                  </a:lnTo>
                  <a:lnTo>
                    <a:pt x="242" y="40"/>
                  </a:lnTo>
                  <a:lnTo>
                    <a:pt x="244" y="40"/>
                  </a:lnTo>
                  <a:lnTo>
                    <a:pt x="244" y="38"/>
                  </a:lnTo>
                  <a:lnTo>
                    <a:pt x="249" y="38"/>
                  </a:lnTo>
                  <a:lnTo>
                    <a:pt x="249" y="36"/>
                  </a:lnTo>
                  <a:lnTo>
                    <a:pt x="251" y="36"/>
                  </a:lnTo>
                  <a:lnTo>
                    <a:pt x="265" y="45"/>
                  </a:lnTo>
                  <a:lnTo>
                    <a:pt x="270" y="47"/>
                  </a:lnTo>
                  <a:lnTo>
                    <a:pt x="270" y="50"/>
                  </a:lnTo>
                  <a:lnTo>
                    <a:pt x="270" y="52"/>
                  </a:lnTo>
                  <a:lnTo>
                    <a:pt x="270" y="52"/>
                  </a:lnTo>
                  <a:lnTo>
                    <a:pt x="270" y="52"/>
                  </a:lnTo>
                  <a:lnTo>
                    <a:pt x="270" y="52"/>
                  </a:lnTo>
                  <a:lnTo>
                    <a:pt x="270" y="52"/>
                  </a:lnTo>
                  <a:lnTo>
                    <a:pt x="272" y="54"/>
                  </a:lnTo>
                  <a:lnTo>
                    <a:pt x="280" y="64"/>
                  </a:lnTo>
                  <a:lnTo>
                    <a:pt x="280" y="64"/>
                  </a:lnTo>
                  <a:lnTo>
                    <a:pt x="280" y="64"/>
                  </a:lnTo>
                  <a:lnTo>
                    <a:pt x="280" y="66"/>
                  </a:lnTo>
                  <a:lnTo>
                    <a:pt x="277" y="66"/>
                  </a:lnTo>
                  <a:lnTo>
                    <a:pt x="275" y="69"/>
                  </a:lnTo>
                  <a:lnTo>
                    <a:pt x="275" y="69"/>
                  </a:lnTo>
                  <a:lnTo>
                    <a:pt x="277" y="73"/>
                  </a:lnTo>
                  <a:lnTo>
                    <a:pt x="280" y="76"/>
                  </a:lnTo>
                  <a:lnTo>
                    <a:pt x="291" y="88"/>
                  </a:lnTo>
                  <a:lnTo>
                    <a:pt x="291" y="88"/>
                  </a:lnTo>
                  <a:lnTo>
                    <a:pt x="291" y="88"/>
                  </a:lnTo>
                  <a:lnTo>
                    <a:pt x="291" y="90"/>
                  </a:lnTo>
                  <a:lnTo>
                    <a:pt x="291" y="90"/>
                  </a:lnTo>
                  <a:lnTo>
                    <a:pt x="291" y="90"/>
                  </a:lnTo>
                  <a:lnTo>
                    <a:pt x="291" y="92"/>
                  </a:lnTo>
                  <a:lnTo>
                    <a:pt x="294" y="92"/>
                  </a:lnTo>
                  <a:lnTo>
                    <a:pt x="294" y="92"/>
                  </a:lnTo>
                  <a:lnTo>
                    <a:pt x="296" y="97"/>
                  </a:lnTo>
                  <a:lnTo>
                    <a:pt x="296" y="100"/>
                  </a:lnTo>
                  <a:lnTo>
                    <a:pt x="296" y="100"/>
                  </a:lnTo>
                  <a:lnTo>
                    <a:pt x="296" y="102"/>
                  </a:lnTo>
                  <a:lnTo>
                    <a:pt x="299" y="102"/>
                  </a:lnTo>
                  <a:lnTo>
                    <a:pt x="299" y="102"/>
                  </a:lnTo>
                  <a:lnTo>
                    <a:pt x="301" y="102"/>
                  </a:lnTo>
                  <a:lnTo>
                    <a:pt x="301" y="102"/>
                  </a:lnTo>
                  <a:lnTo>
                    <a:pt x="303" y="104"/>
                  </a:lnTo>
                  <a:lnTo>
                    <a:pt x="303" y="104"/>
                  </a:lnTo>
                  <a:lnTo>
                    <a:pt x="301" y="109"/>
                  </a:lnTo>
                  <a:lnTo>
                    <a:pt x="301" y="111"/>
                  </a:lnTo>
                  <a:lnTo>
                    <a:pt x="301" y="111"/>
                  </a:lnTo>
                  <a:lnTo>
                    <a:pt x="303" y="116"/>
                  </a:lnTo>
                  <a:lnTo>
                    <a:pt x="306" y="116"/>
                  </a:lnTo>
                  <a:lnTo>
                    <a:pt x="313" y="116"/>
                  </a:lnTo>
                  <a:lnTo>
                    <a:pt x="320" y="118"/>
                  </a:lnTo>
                  <a:lnTo>
                    <a:pt x="322" y="118"/>
                  </a:lnTo>
                  <a:lnTo>
                    <a:pt x="325" y="114"/>
                  </a:lnTo>
                  <a:lnTo>
                    <a:pt x="325" y="114"/>
                  </a:lnTo>
                  <a:lnTo>
                    <a:pt x="325" y="109"/>
                  </a:lnTo>
                  <a:lnTo>
                    <a:pt x="322" y="107"/>
                  </a:lnTo>
                  <a:lnTo>
                    <a:pt x="322" y="107"/>
                  </a:lnTo>
                  <a:lnTo>
                    <a:pt x="322" y="102"/>
                  </a:lnTo>
                  <a:lnTo>
                    <a:pt x="325" y="102"/>
                  </a:lnTo>
                  <a:lnTo>
                    <a:pt x="332" y="104"/>
                  </a:lnTo>
                  <a:lnTo>
                    <a:pt x="336" y="102"/>
                  </a:lnTo>
                  <a:lnTo>
                    <a:pt x="339" y="104"/>
                  </a:lnTo>
                  <a:lnTo>
                    <a:pt x="348" y="109"/>
                  </a:lnTo>
                  <a:lnTo>
                    <a:pt x="353" y="109"/>
                  </a:lnTo>
                  <a:lnTo>
                    <a:pt x="353" y="118"/>
                  </a:lnTo>
                  <a:lnTo>
                    <a:pt x="353" y="118"/>
                  </a:lnTo>
                  <a:lnTo>
                    <a:pt x="355" y="126"/>
                  </a:lnTo>
                  <a:lnTo>
                    <a:pt x="358" y="128"/>
                  </a:lnTo>
                  <a:lnTo>
                    <a:pt x="363" y="126"/>
                  </a:lnTo>
                  <a:lnTo>
                    <a:pt x="363" y="123"/>
                  </a:lnTo>
                  <a:lnTo>
                    <a:pt x="363" y="123"/>
                  </a:lnTo>
                  <a:lnTo>
                    <a:pt x="363" y="123"/>
                  </a:lnTo>
                  <a:lnTo>
                    <a:pt x="363" y="121"/>
                  </a:lnTo>
                  <a:lnTo>
                    <a:pt x="363" y="121"/>
                  </a:lnTo>
                  <a:lnTo>
                    <a:pt x="365" y="118"/>
                  </a:lnTo>
                  <a:lnTo>
                    <a:pt x="365" y="118"/>
                  </a:lnTo>
                  <a:lnTo>
                    <a:pt x="372" y="123"/>
                  </a:lnTo>
                  <a:lnTo>
                    <a:pt x="374" y="126"/>
                  </a:lnTo>
                  <a:lnTo>
                    <a:pt x="377" y="126"/>
                  </a:lnTo>
                  <a:lnTo>
                    <a:pt x="391" y="126"/>
                  </a:lnTo>
                  <a:lnTo>
                    <a:pt x="396" y="128"/>
                  </a:lnTo>
                  <a:lnTo>
                    <a:pt x="398" y="128"/>
                  </a:lnTo>
                  <a:lnTo>
                    <a:pt x="398" y="128"/>
                  </a:lnTo>
                  <a:lnTo>
                    <a:pt x="400" y="123"/>
                  </a:lnTo>
                  <a:lnTo>
                    <a:pt x="400" y="123"/>
                  </a:lnTo>
                  <a:lnTo>
                    <a:pt x="403" y="123"/>
                  </a:lnTo>
                  <a:lnTo>
                    <a:pt x="405" y="123"/>
                  </a:lnTo>
                  <a:lnTo>
                    <a:pt x="408" y="121"/>
                  </a:lnTo>
                  <a:lnTo>
                    <a:pt x="408" y="121"/>
                  </a:lnTo>
                  <a:lnTo>
                    <a:pt x="410" y="116"/>
                  </a:lnTo>
                  <a:lnTo>
                    <a:pt x="410" y="116"/>
                  </a:lnTo>
                  <a:lnTo>
                    <a:pt x="412" y="114"/>
                  </a:lnTo>
                  <a:lnTo>
                    <a:pt x="417" y="111"/>
                  </a:lnTo>
                  <a:lnTo>
                    <a:pt x="419" y="114"/>
                  </a:lnTo>
                  <a:lnTo>
                    <a:pt x="419" y="116"/>
                  </a:lnTo>
                  <a:lnTo>
                    <a:pt x="429" y="116"/>
                  </a:lnTo>
                  <a:lnTo>
                    <a:pt x="431" y="116"/>
                  </a:lnTo>
                  <a:lnTo>
                    <a:pt x="431" y="121"/>
                  </a:lnTo>
                  <a:lnTo>
                    <a:pt x="431" y="121"/>
                  </a:lnTo>
                  <a:lnTo>
                    <a:pt x="431" y="121"/>
                  </a:lnTo>
                  <a:lnTo>
                    <a:pt x="431" y="123"/>
                  </a:lnTo>
                  <a:lnTo>
                    <a:pt x="429" y="123"/>
                  </a:lnTo>
                  <a:lnTo>
                    <a:pt x="429" y="123"/>
                  </a:lnTo>
                  <a:lnTo>
                    <a:pt x="431" y="126"/>
                  </a:lnTo>
                  <a:lnTo>
                    <a:pt x="436" y="133"/>
                  </a:lnTo>
                  <a:lnTo>
                    <a:pt x="438" y="135"/>
                  </a:lnTo>
                  <a:lnTo>
                    <a:pt x="443" y="137"/>
                  </a:lnTo>
                  <a:lnTo>
                    <a:pt x="450" y="137"/>
                  </a:lnTo>
                  <a:lnTo>
                    <a:pt x="453" y="140"/>
                  </a:lnTo>
                  <a:lnTo>
                    <a:pt x="455" y="142"/>
                  </a:lnTo>
                  <a:lnTo>
                    <a:pt x="455" y="145"/>
                  </a:lnTo>
                  <a:lnTo>
                    <a:pt x="457" y="147"/>
                  </a:lnTo>
                  <a:lnTo>
                    <a:pt x="460" y="147"/>
                  </a:lnTo>
                  <a:lnTo>
                    <a:pt x="453" y="156"/>
                  </a:lnTo>
                  <a:lnTo>
                    <a:pt x="450" y="166"/>
                  </a:lnTo>
                  <a:lnTo>
                    <a:pt x="448" y="168"/>
                  </a:lnTo>
                  <a:lnTo>
                    <a:pt x="448" y="171"/>
                  </a:lnTo>
                  <a:lnTo>
                    <a:pt x="445" y="171"/>
                  </a:lnTo>
                  <a:lnTo>
                    <a:pt x="443" y="171"/>
                  </a:lnTo>
                  <a:lnTo>
                    <a:pt x="443" y="171"/>
                  </a:lnTo>
                  <a:lnTo>
                    <a:pt x="441" y="171"/>
                  </a:lnTo>
                  <a:lnTo>
                    <a:pt x="436" y="168"/>
                  </a:lnTo>
                  <a:lnTo>
                    <a:pt x="436" y="166"/>
                  </a:lnTo>
                  <a:lnTo>
                    <a:pt x="434" y="166"/>
                  </a:lnTo>
                  <a:lnTo>
                    <a:pt x="431" y="166"/>
                  </a:lnTo>
                  <a:lnTo>
                    <a:pt x="415" y="171"/>
                  </a:lnTo>
                  <a:lnTo>
                    <a:pt x="408" y="171"/>
                  </a:lnTo>
                  <a:lnTo>
                    <a:pt x="405" y="168"/>
                  </a:lnTo>
                  <a:lnTo>
                    <a:pt x="403" y="168"/>
                  </a:lnTo>
                  <a:lnTo>
                    <a:pt x="403" y="168"/>
                  </a:lnTo>
                  <a:lnTo>
                    <a:pt x="400" y="166"/>
                  </a:lnTo>
                  <a:lnTo>
                    <a:pt x="400" y="163"/>
                  </a:lnTo>
                  <a:lnTo>
                    <a:pt x="400" y="163"/>
                  </a:lnTo>
                  <a:lnTo>
                    <a:pt x="398" y="161"/>
                  </a:lnTo>
                  <a:lnTo>
                    <a:pt x="398" y="161"/>
                  </a:lnTo>
                  <a:lnTo>
                    <a:pt x="391" y="159"/>
                  </a:lnTo>
                  <a:lnTo>
                    <a:pt x="384" y="156"/>
                  </a:lnTo>
                  <a:lnTo>
                    <a:pt x="377" y="154"/>
                  </a:lnTo>
                  <a:lnTo>
                    <a:pt x="374" y="154"/>
                  </a:lnTo>
                  <a:lnTo>
                    <a:pt x="374" y="152"/>
                  </a:lnTo>
                  <a:lnTo>
                    <a:pt x="374" y="149"/>
                  </a:lnTo>
                  <a:lnTo>
                    <a:pt x="372" y="142"/>
                  </a:lnTo>
                  <a:lnTo>
                    <a:pt x="372" y="142"/>
                  </a:lnTo>
                  <a:lnTo>
                    <a:pt x="370" y="140"/>
                  </a:lnTo>
                  <a:lnTo>
                    <a:pt x="367" y="140"/>
                  </a:lnTo>
                  <a:lnTo>
                    <a:pt x="365" y="140"/>
                  </a:lnTo>
                  <a:lnTo>
                    <a:pt x="365" y="140"/>
                  </a:lnTo>
                  <a:lnTo>
                    <a:pt x="365" y="142"/>
                  </a:lnTo>
                  <a:lnTo>
                    <a:pt x="365" y="145"/>
                  </a:lnTo>
                  <a:lnTo>
                    <a:pt x="365" y="147"/>
                  </a:lnTo>
                  <a:lnTo>
                    <a:pt x="365" y="149"/>
                  </a:lnTo>
                  <a:lnTo>
                    <a:pt x="363" y="152"/>
                  </a:lnTo>
                  <a:lnTo>
                    <a:pt x="360" y="152"/>
                  </a:lnTo>
                  <a:lnTo>
                    <a:pt x="360" y="156"/>
                  </a:lnTo>
                  <a:lnTo>
                    <a:pt x="358" y="156"/>
                  </a:lnTo>
                  <a:lnTo>
                    <a:pt x="358" y="156"/>
                  </a:lnTo>
                  <a:lnTo>
                    <a:pt x="358" y="159"/>
                  </a:lnTo>
                  <a:lnTo>
                    <a:pt x="358" y="159"/>
                  </a:lnTo>
                  <a:lnTo>
                    <a:pt x="358" y="161"/>
                  </a:lnTo>
                  <a:lnTo>
                    <a:pt x="358" y="161"/>
                  </a:lnTo>
                  <a:lnTo>
                    <a:pt x="358" y="163"/>
                  </a:lnTo>
                  <a:lnTo>
                    <a:pt x="351" y="168"/>
                  </a:lnTo>
                  <a:lnTo>
                    <a:pt x="351" y="171"/>
                  </a:lnTo>
                  <a:lnTo>
                    <a:pt x="348" y="171"/>
                  </a:lnTo>
                  <a:lnTo>
                    <a:pt x="348" y="173"/>
                  </a:lnTo>
                  <a:lnTo>
                    <a:pt x="348" y="175"/>
                  </a:lnTo>
                  <a:lnTo>
                    <a:pt x="348" y="178"/>
                  </a:lnTo>
                  <a:lnTo>
                    <a:pt x="348" y="178"/>
                  </a:lnTo>
                  <a:lnTo>
                    <a:pt x="348" y="180"/>
                  </a:lnTo>
                  <a:lnTo>
                    <a:pt x="348" y="182"/>
                  </a:lnTo>
                  <a:lnTo>
                    <a:pt x="351" y="182"/>
                  </a:lnTo>
                  <a:lnTo>
                    <a:pt x="351" y="185"/>
                  </a:lnTo>
                  <a:lnTo>
                    <a:pt x="353" y="185"/>
                  </a:lnTo>
                  <a:lnTo>
                    <a:pt x="363" y="190"/>
                  </a:lnTo>
                  <a:lnTo>
                    <a:pt x="367" y="192"/>
                  </a:lnTo>
                  <a:lnTo>
                    <a:pt x="367" y="192"/>
                  </a:lnTo>
                  <a:lnTo>
                    <a:pt x="367" y="194"/>
                  </a:lnTo>
                  <a:lnTo>
                    <a:pt x="365" y="197"/>
                  </a:lnTo>
                  <a:lnTo>
                    <a:pt x="365" y="199"/>
                  </a:lnTo>
                  <a:lnTo>
                    <a:pt x="365" y="201"/>
                  </a:lnTo>
                  <a:lnTo>
                    <a:pt x="365" y="201"/>
                  </a:lnTo>
                  <a:lnTo>
                    <a:pt x="365" y="201"/>
                  </a:lnTo>
                  <a:lnTo>
                    <a:pt x="367" y="204"/>
                  </a:lnTo>
                  <a:lnTo>
                    <a:pt x="367" y="206"/>
                  </a:lnTo>
                  <a:lnTo>
                    <a:pt x="370" y="209"/>
                  </a:lnTo>
                  <a:lnTo>
                    <a:pt x="370" y="209"/>
                  </a:lnTo>
                  <a:lnTo>
                    <a:pt x="372" y="209"/>
                  </a:lnTo>
                  <a:lnTo>
                    <a:pt x="372" y="209"/>
                  </a:lnTo>
                  <a:lnTo>
                    <a:pt x="374" y="206"/>
                  </a:lnTo>
                  <a:lnTo>
                    <a:pt x="377" y="204"/>
                  </a:lnTo>
                  <a:lnTo>
                    <a:pt x="377" y="201"/>
                  </a:lnTo>
                  <a:lnTo>
                    <a:pt x="379" y="201"/>
                  </a:lnTo>
                  <a:lnTo>
                    <a:pt x="382" y="201"/>
                  </a:lnTo>
                  <a:lnTo>
                    <a:pt x="382" y="201"/>
                  </a:lnTo>
                  <a:lnTo>
                    <a:pt x="384" y="199"/>
                  </a:lnTo>
                  <a:lnTo>
                    <a:pt x="384" y="197"/>
                  </a:lnTo>
                  <a:lnTo>
                    <a:pt x="384" y="194"/>
                  </a:lnTo>
                  <a:lnTo>
                    <a:pt x="384" y="194"/>
                  </a:lnTo>
                  <a:lnTo>
                    <a:pt x="386" y="192"/>
                  </a:lnTo>
                  <a:lnTo>
                    <a:pt x="386" y="194"/>
                  </a:lnTo>
                  <a:lnTo>
                    <a:pt x="386" y="194"/>
                  </a:lnTo>
                  <a:lnTo>
                    <a:pt x="386" y="197"/>
                  </a:lnTo>
                  <a:lnTo>
                    <a:pt x="386" y="197"/>
                  </a:lnTo>
                  <a:lnTo>
                    <a:pt x="386" y="199"/>
                  </a:lnTo>
                  <a:lnTo>
                    <a:pt x="389" y="199"/>
                  </a:lnTo>
                  <a:lnTo>
                    <a:pt x="391" y="201"/>
                  </a:lnTo>
                  <a:lnTo>
                    <a:pt x="393" y="201"/>
                  </a:lnTo>
                  <a:lnTo>
                    <a:pt x="403" y="213"/>
                  </a:lnTo>
                  <a:lnTo>
                    <a:pt x="403" y="213"/>
                  </a:lnTo>
                  <a:lnTo>
                    <a:pt x="403" y="216"/>
                  </a:lnTo>
                  <a:lnTo>
                    <a:pt x="405" y="216"/>
                  </a:lnTo>
                  <a:lnTo>
                    <a:pt x="405" y="218"/>
                  </a:lnTo>
                  <a:lnTo>
                    <a:pt x="405" y="218"/>
                  </a:lnTo>
                  <a:lnTo>
                    <a:pt x="405" y="220"/>
                  </a:lnTo>
                  <a:lnTo>
                    <a:pt x="403" y="220"/>
                  </a:lnTo>
                  <a:lnTo>
                    <a:pt x="400" y="230"/>
                  </a:lnTo>
                  <a:lnTo>
                    <a:pt x="396" y="232"/>
                  </a:lnTo>
                  <a:lnTo>
                    <a:pt x="396" y="235"/>
                  </a:lnTo>
                  <a:lnTo>
                    <a:pt x="396" y="237"/>
                  </a:lnTo>
                  <a:lnTo>
                    <a:pt x="396" y="239"/>
                  </a:lnTo>
                  <a:lnTo>
                    <a:pt x="398" y="239"/>
                  </a:lnTo>
                  <a:lnTo>
                    <a:pt x="398" y="242"/>
                  </a:lnTo>
                  <a:lnTo>
                    <a:pt x="400" y="242"/>
                  </a:lnTo>
                  <a:lnTo>
                    <a:pt x="400" y="244"/>
                  </a:lnTo>
                  <a:lnTo>
                    <a:pt x="400" y="246"/>
                  </a:lnTo>
                  <a:lnTo>
                    <a:pt x="398" y="251"/>
                  </a:lnTo>
                  <a:lnTo>
                    <a:pt x="398" y="258"/>
                  </a:lnTo>
                  <a:lnTo>
                    <a:pt x="396" y="261"/>
                  </a:lnTo>
                  <a:lnTo>
                    <a:pt x="396" y="263"/>
                  </a:lnTo>
                  <a:lnTo>
                    <a:pt x="393" y="265"/>
                  </a:lnTo>
                  <a:lnTo>
                    <a:pt x="386" y="268"/>
                  </a:lnTo>
                  <a:lnTo>
                    <a:pt x="386" y="270"/>
                  </a:lnTo>
                  <a:lnTo>
                    <a:pt x="384" y="272"/>
                  </a:lnTo>
                  <a:lnTo>
                    <a:pt x="384" y="275"/>
                  </a:lnTo>
                  <a:lnTo>
                    <a:pt x="367" y="275"/>
                  </a:lnTo>
                  <a:lnTo>
                    <a:pt x="365" y="277"/>
                  </a:lnTo>
                  <a:lnTo>
                    <a:pt x="374" y="282"/>
                  </a:lnTo>
                  <a:lnTo>
                    <a:pt x="377" y="282"/>
                  </a:lnTo>
                  <a:lnTo>
                    <a:pt x="374" y="282"/>
                  </a:lnTo>
                  <a:lnTo>
                    <a:pt x="374" y="284"/>
                  </a:lnTo>
                  <a:lnTo>
                    <a:pt x="372" y="287"/>
                  </a:lnTo>
                  <a:lnTo>
                    <a:pt x="372" y="296"/>
                  </a:lnTo>
                  <a:lnTo>
                    <a:pt x="372" y="308"/>
                  </a:lnTo>
                  <a:lnTo>
                    <a:pt x="372" y="310"/>
                  </a:lnTo>
                  <a:lnTo>
                    <a:pt x="370" y="313"/>
                  </a:lnTo>
                  <a:lnTo>
                    <a:pt x="370" y="318"/>
                  </a:lnTo>
                  <a:lnTo>
                    <a:pt x="370" y="320"/>
                  </a:lnTo>
                  <a:lnTo>
                    <a:pt x="370" y="320"/>
                  </a:lnTo>
                  <a:lnTo>
                    <a:pt x="370" y="322"/>
                  </a:lnTo>
                  <a:lnTo>
                    <a:pt x="370" y="322"/>
                  </a:lnTo>
                  <a:lnTo>
                    <a:pt x="372" y="325"/>
                  </a:lnTo>
                  <a:lnTo>
                    <a:pt x="374" y="325"/>
                  </a:lnTo>
                  <a:lnTo>
                    <a:pt x="374" y="325"/>
                  </a:lnTo>
                  <a:lnTo>
                    <a:pt x="382" y="325"/>
                  </a:lnTo>
                  <a:lnTo>
                    <a:pt x="384" y="325"/>
                  </a:lnTo>
                  <a:lnTo>
                    <a:pt x="386" y="327"/>
                  </a:lnTo>
                  <a:lnTo>
                    <a:pt x="386" y="329"/>
                  </a:lnTo>
                  <a:lnTo>
                    <a:pt x="386" y="332"/>
                  </a:lnTo>
                  <a:lnTo>
                    <a:pt x="365" y="367"/>
                  </a:lnTo>
                  <a:lnTo>
                    <a:pt x="365" y="370"/>
                  </a:lnTo>
                  <a:lnTo>
                    <a:pt x="363" y="372"/>
                  </a:lnTo>
                  <a:lnTo>
                    <a:pt x="365" y="372"/>
                  </a:lnTo>
                  <a:lnTo>
                    <a:pt x="365" y="374"/>
                  </a:lnTo>
                  <a:lnTo>
                    <a:pt x="365" y="377"/>
                  </a:lnTo>
                  <a:lnTo>
                    <a:pt x="365" y="379"/>
                  </a:lnTo>
                  <a:lnTo>
                    <a:pt x="365" y="381"/>
                  </a:lnTo>
                  <a:lnTo>
                    <a:pt x="360" y="386"/>
                  </a:lnTo>
                  <a:lnTo>
                    <a:pt x="355" y="398"/>
                  </a:lnTo>
                  <a:lnTo>
                    <a:pt x="353" y="405"/>
                  </a:lnTo>
                  <a:lnTo>
                    <a:pt x="351" y="408"/>
                  </a:lnTo>
                  <a:lnTo>
                    <a:pt x="344" y="415"/>
                  </a:lnTo>
                  <a:lnTo>
                    <a:pt x="344" y="419"/>
                  </a:lnTo>
                  <a:lnTo>
                    <a:pt x="344" y="419"/>
                  </a:lnTo>
                  <a:lnTo>
                    <a:pt x="341" y="424"/>
                  </a:lnTo>
                  <a:lnTo>
                    <a:pt x="341" y="426"/>
                  </a:lnTo>
                  <a:lnTo>
                    <a:pt x="341" y="429"/>
                  </a:lnTo>
                  <a:lnTo>
                    <a:pt x="341" y="431"/>
                  </a:lnTo>
                  <a:lnTo>
                    <a:pt x="336" y="436"/>
                  </a:lnTo>
                  <a:lnTo>
                    <a:pt x="336" y="438"/>
                  </a:lnTo>
                  <a:lnTo>
                    <a:pt x="336" y="441"/>
                  </a:lnTo>
                  <a:lnTo>
                    <a:pt x="339" y="443"/>
                  </a:lnTo>
                  <a:lnTo>
                    <a:pt x="339" y="443"/>
                  </a:lnTo>
                  <a:lnTo>
                    <a:pt x="339" y="445"/>
                  </a:lnTo>
                  <a:lnTo>
                    <a:pt x="336" y="448"/>
                  </a:lnTo>
                  <a:lnTo>
                    <a:pt x="336" y="450"/>
                  </a:lnTo>
                  <a:lnTo>
                    <a:pt x="332" y="453"/>
                  </a:lnTo>
                  <a:lnTo>
                    <a:pt x="329" y="453"/>
                  </a:lnTo>
                  <a:lnTo>
                    <a:pt x="325" y="453"/>
                  </a:lnTo>
                  <a:lnTo>
                    <a:pt x="310" y="441"/>
                  </a:lnTo>
                  <a:lnTo>
                    <a:pt x="308" y="438"/>
                  </a:lnTo>
                  <a:lnTo>
                    <a:pt x="306" y="436"/>
                  </a:lnTo>
                  <a:lnTo>
                    <a:pt x="301" y="436"/>
                  </a:lnTo>
                  <a:lnTo>
                    <a:pt x="299" y="434"/>
                  </a:lnTo>
                  <a:lnTo>
                    <a:pt x="296" y="431"/>
                  </a:lnTo>
                  <a:lnTo>
                    <a:pt x="294" y="426"/>
                  </a:lnTo>
                  <a:lnTo>
                    <a:pt x="291" y="424"/>
                  </a:lnTo>
                  <a:lnTo>
                    <a:pt x="289" y="422"/>
                  </a:lnTo>
                  <a:lnTo>
                    <a:pt x="287" y="422"/>
                  </a:lnTo>
                  <a:lnTo>
                    <a:pt x="284" y="424"/>
                  </a:lnTo>
                  <a:lnTo>
                    <a:pt x="284" y="424"/>
                  </a:lnTo>
                  <a:lnTo>
                    <a:pt x="282" y="426"/>
                  </a:lnTo>
                  <a:lnTo>
                    <a:pt x="282" y="429"/>
                  </a:lnTo>
                  <a:lnTo>
                    <a:pt x="280" y="431"/>
                  </a:lnTo>
                  <a:lnTo>
                    <a:pt x="280" y="431"/>
                  </a:lnTo>
                  <a:lnTo>
                    <a:pt x="277" y="431"/>
                  </a:lnTo>
                  <a:lnTo>
                    <a:pt x="275" y="431"/>
                  </a:lnTo>
                  <a:lnTo>
                    <a:pt x="270" y="431"/>
                  </a:lnTo>
                  <a:lnTo>
                    <a:pt x="268" y="431"/>
                  </a:lnTo>
                  <a:lnTo>
                    <a:pt x="268" y="431"/>
                  </a:lnTo>
                  <a:lnTo>
                    <a:pt x="254" y="422"/>
                  </a:lnTo>
                  <a:lnTo>
                    <a:pt x="246" y="419"/>
                  </a:lnTo>
                  <a:lnTo>
                    <a:pt x="237" y="419"/>
                  </a:lnTo>
                  <a:lnTo>
                    <a:pt x="235" y="422"/>
                  </a:lnTo>
                  <a:lnTo>
                    <a:pt x="232" y="422"/>
                  </a:lnTo>
                  <a:lnTo>
                    <a:pt x="232" y="424"/>
                  </a:lnTo>
                  <a:lnTo>
                    <a:pt x="230" y="424"/>
                  </a:lnTo>
                  <a:lnTo>
                    <a:pt x="225" y="424"/>
                  </a:lnTo>
                  <a:lnTo>
                    <a:pt x="223" y="424"/>
                  </a:lnTo>
                  <a:lnTo>
                    <a:pt x="220" y="422"/>
                  </a:lnTo>
                  <a:lnTo>
                    <a:pt x="216" y="419"/>
                  </a:lnTo>
                  <a:lnTo>
                    <a:pt x="216" y="419"/>
                  </a:lnTo>
                  <a:lnTo>
                    <a:pt x="213" y="417"/>
                  </a:lnTo>
                  <a:lnTo>
                    <a:pt x="216" y="415"/>
                  </a:lnTo>
                  <a:lnTo>
                    <a:pt x="213" y="412"/>
                  </a:lnTo>
                  <a:lnTo>
                    <a:pt x="213" y="412"/>
                  </a:lnTo>
                  <a:lnTo>
                    <a:pt x="211" y="410"/>
                  </a:lnTo>
                  <a:lnTo>
                    <a:pt x="208" y="408"/>
                  </a:lnTo>
                  <a:lnTo>
                    <a:pt x="201" y="405"/>
                  </a:lnTo>
                  <a:lnTo>
                    <a:pt x="197" y="405"/>
                  </a:lnTo>
                  <a:lnTo>
                    <a:pt x="197" y="408"/>
                  </a:lnTo>
                  <a:lnTo>
                    <a:pt x="194" y="408"/>
                  </a:lnTo>
                  <a:lnTo>
                    <a:pt x="192" y="410"/>
                  </a:lnTo>
                  <a:lnTo>
                    <a:pt x="190" y="415"/>
                  </a:lnTo>
                  <a:lnTo>
                    <a:pt x="187" y="415"/>
                  </a:lnTo>
                  <a:lnTo>
                    <a:pt x="185" y="419"/>
                  </a:lnTo>
                  <a:lnTo>
                    <a:pt x="182" y="419"/>
                  </a:lnTo>
                  <a:lnTo>
                    <a:pt x="180" y="422"/>
                  </a:lnTo>
                  <a:lnTo>
                    <a:pt x="180" y="422"/>
                  </a:lnTo>
                  <a:lnTo>
                    <a:pt x="178" y="422"/>
                  </a:lnTo>
                  <a:lnTo>
                    <a:pt x="178" y="419"/>
                  </a:lnTo>
                  <a:lnTo>
                    <a:pt x="178" y="417"/>
                  </a:lnTo>
                  <a:lnTo>
                    <a:pt x="178" y="415"/>
                  </a:lnTo>
                  <a:lnTo>
                    <a:pt x="178" y="415"/>
                  </a:lnTo>
                  <a:lnTo>
                    <a:pt x="178" y="412"/>
                  </a:lnTo>
                  <a:lnTo>
                    <a:pt x="175" y="412"/>
                  </a:lnTo>
                  <a:lnTo>
                    <a:pt x="175" y="412"/>
                  </a:lnTo>
                  <a:lnTo>
                    <a:pt x="175" y="415"/>
                  </a:lnTo>
                  <a:lnTo>
                    <a:pt x="171" y="419"/>
                  </a:lnTo>
                  <a:lnTo>
                    <a:pt x="171" y="422"/>
                  </a:lnTo>
                  <a:lnTo>
                    <a:pt x="168" y="424"/>
                  </a:lnTo>
                  <a:lnTo>
                    <a:pt x="166" y="424"/>
                  </a:lnTo>
                  <a:lnTo>
                    <a:pt x="159" y="415"/>
                  </a:lnTo>
                  <a:lnTo>
                    <a:pt x="154" y="417"/>
                  </a:lnTo>
                  <a:lnTo>
                    <a:pt x="154" y="417"/>
                  </a:lnTo>
                  <a:lnTo>
                    <a:pt x="152" y="417"/>
                  </a:lnTo>
                  <a:lnTo>
                    <a:pt x="152" y="417"/>
                  </a:lnTo>
                  <a:lnTo>
                    <a:pt x="149" y="417"/>
                  </a:lnTo>
                  <a:lnTo>
                    <a:pt x="149" y="415"/>
                  </a:lnTo>
                  <a:lnTo>
                    <a:pt x="149" y="412"/>
                  </a:lnTo>
                  <a:lnTo>
                    <a:pt x="149" y="408"/>
                  </a:lnTo>
                  <a:lnTo>
                    <a:pt x="149" y="405"/>
                  </a:lnTo>
                  <a:lnTo>
                    <a:pt x="149" y="403"/>
                  </a:lnTo>
                  <a:lnTo>
                    <a:pt x="149" y="403"/>
                  </a:lnTo>
                  <a:lnTo>
                    <a:pt x="147" y="400"/>
                  </a:lnTo>
                  <a:lnTo>
                    <a:pt x="144" y="398"/>
                  </a:lnTo>
                  <a:lnTo>
                    <a:pt x="142" y="398"/>
                  </a:lnTo>
                  <a:lnTo>
                    <a:pt x="142" y="398"/>
                  </a:lnTo>
                  <a:lnTo>
                    <a:pt x="140" y="396"/>
                  </a:lnTo>
                  <a:lnTo>
                    <a:pt x="137" y="393"/>
                  </a:lnTo>
                  <a:lnTo>
                    <a:pt x="130" y="386"/>
                  </a:lnTo>
                  <a:lnTo>
                    <a:pt x="128" y="384"/>
                  </a:lnTo>
                  <a:lnTo>
                    <a:pt x="126" y="384"/>
                  </a:lnTo>
                  <a:lnTo>
                    <a:pt x="128" y="381"/>
                  </a:lnTo>
                  <a:lnTo>
                    <a:pt x="128" y="381"/>
                  </a:lnTo>
                  <a:lnTo>
                    <a:pt x="128" y="379"/>
                  </a:lnTo>
                  <a:lnTo>
                    <a:pt x="128" y="377"/>
                  </a:lnTo>
                  <a:lnTo>
                    <a:pt x="133" y="370"/>
                  </a:lnTo>
                  <a:lnTo>
                    <a:pt x="133" y="370"/>
                  </a:lnTo>
                  <a:lnTo>
                    <a:pt x="133" y="367"/>
                  </a:lnTo>
                  <a:lnTo>
                    <a:pt x="133" y="365"/>
                  </a:lnTo>
                  <a:lnTo>
                    <a:pt x="133" y="365"/>
                  </a:lnTo>
                  <a:lnTo>
                    <a:pt x="133" y="363"/>
                  </a:lnTo>
                  <a:lnTo>
                    <a:pt x="135" y="360"/>
                  </a:lnTo>
                  <a:lnTo>
                    <a:pt x="137" y="358"/>
                  </a:lnTo>
                  <a:lnTo>
                    <a:pt x="137" y="358"/>
                  </a:lnTo>
                  <a:lnTo>
                    <a:pt x="135" y="355"/>
                  </a:lnTo>
                  <a:lnTo>
                    <a:pt x="133" y="351"/>
                  </a:lnTo>
                  <a:lnTo>
                    <a:pt x="128" y="348"/>
                  </a:lnTo>
                  <a:lnTo>
                    <a:pt x="126" y="346"/>
                  </a:lnTo>
                  <a:lnTo>
                    <a:pt x="126" y="346"/>
                  </a:lnTo>
                  <a:lnTo>
                    <a:pt x="126" y="346"/>
                  </a:lnTo>
                  <a:lnTo>
                    <a:pt x="126" y="344"/>
                  </a:lnTo>
                  <a:lnTo>
                    <a:pt x="126" y="341"/>
                  </a:lnTo>
                  <a:lnTo>
                    <a:pt x="126" y="341"/>
                  </a:lnTo>
                  <a:lnTo>
                    <a:pt x="126" y="339"/>
                  </a:lnTo>
                  <a:lnTo>
                    <a:pt x="126" y="339"/>
                  </a:lnTo>
                  <a:lnTo>
                    <a:pt x="123" y="336"/>
                  </a:lnTo>
                  <a:lnTo>
                    <a:pt x="121" y="336"/>
                  </a:lnTo>
                  <a:lnTo>
                    <a:pt x="118" y="336"/>
                  </a:lnTo>
                  <a:lnTo>
                    <a:pt x="116" y="336"/>
                  </a:lnTo>
                  <a:lnTo>
                    <a:pt x="114" y="336"/>
                  </a:lnTo>
                  <a:lnTo>
                    <a:pt x="111" y="334"/>
                  </a:lnTo>
                  <a:lnTo>
                    <a:pt x="109" y="332"/>
                  </a:lnTo>
                  <a:lnTo>
                    <a:pt x="107" y="325"/>
                  </a:lnTo>
                  <a:lnTo>
                    <a:pt x="104" y="322"/>
                  </a:lnTo>
                  <a:lnTo>
                    <a:pt x="102" y="320"/>
                  </a:lnTo>
                  <a:lnTo>
                    <a:pt x="97" y="320"/>
                  </a:lnTo>
                  <a:lnTo>
                    <a:pt x="97" y="320"/>
                  </a:lnTo>
                  <a:lnTo>
                    <a:pt x="95" y="320"/>
                  </a:lnTo>
                  <a:lnTo>
                    <a:pt x="95" y="322"/>
                  </a:lnTo>
                  <a:lnTo>
                    <a:pt x="92" y="322"/>
                  </a:lnTo>
                  <a:lnTo>
                    <a:pt x="92" y="325"/>
                  </a:lnTo>
                  <a:lnTo>
                    <a:pt x="90" y="325"/>
                  </a:lnTo>
                  <a:lnTo>
                    <a:pt x="90" y="325"/>
                  </a:lnTo>
                  <a:lnTo>
                    <a:pt x="88" y="322"/>
                  </a:lnTo>
                  <a:lnTo>
                    <a:pt x="88" y="320"/>
                  </a:lnTo>
                  <a:lnTo>
                    <a:pt x="88" y="315"/>
                  </a:lnTo>
                  <a:lnTo>
                    <a:pt x="88" y="315"/>
                  </a:lnTo>
                  <a:lnTo>
                    <a:pt x="88" y="313"/>
                  </a:lnTo>
                  <a:lnTo>
                    <a:pt x="88" y="310"/>
                  </a:lnTo>
                  <a:lnTo>
                    <a:pt x="90" y="306"/>
                  </a:lnTo>
                  <a:lnTo>
                    <a:pt x="92" y="303"/>
                  </a:lnTo>
                  <a:lnTo>
                    <a:pt x="76" y="287"/>
                  </a:lnTo>
                  <a:lnTo>
                    <a:pt x="76" y="284"/>
                  </a:lnTo>
                  <a:lnTo>
                    <a:pt x="73" y="284"/>
                  </a:lnTo>
                  <a:lnTo>
                    <a:pt x="73" y="282"/>
                  </a:lnTo>
                  <a:lnTo>
                    <a:pt x="73" y="282"/>
                  </a:lnTo>
                  <a:lnTo>
                    <a:pt x="73" y="282"/>
                  </a:lnTo>
                  <a:lnTo>
                    <a:pt x="71" y="280"/>
                  </a:lnTo>
                  <a:lnTo>
                    <a:pt x="64" y="280"/>
                  </a:lnTo>
                  <a:lnTo>
                    <a:pt x="62" y="280"/>
                  </a:lnTo>
                  <a:lnTo>
                    <a:pt x="47" y="272"/>
                  </a:lnTo>
                  <a:lnTo>
                    <a:pt x="35" y="261"/>
                  </a:lnTo>
                  <a:lnTo>
                    <a:pt x="28" y="258"/>
                  </a:lnTo>
                  <a:lnTo>
                    <a:pt x="24" y="254"/>
                  </a:lnTo>
                  <a:lnTo>
                    <a:pt x="21" y="251"/>
                  </a:lnTo>
                  <a:lnTo>
                    <a:pt x="19" y="249"/>
                  </a:lnTo>
                  <a:lnTo>
                    <a:pt x="19" y="244"/>
                  </a:lnTo>
                  <a:lnTo>
                    <a:pt x="17" y="244"/>
                  </a:lnTo>
                  <a:lnTo>
                    <a:pt x="17" y="235"/>
                  </a:lnTo>
                  <a:lnTo>
                    <a:pt x="14" y="235"/>
                  </a:lnTo>
                  <a:lnTo>
                    <a:pt x="17" y="225"/>
                  </a:lnTo>
                  <a:lnTo>
                    <a:pt x="14" y="220"/>
                  </a:lnTo>
                  <a:lnTo>
                    <a:pt x="14" y="218"/>
                  </a:lnTo>
                  <a:lnTo>
                    <a:pt x="7" y="213"/>
                  </a:lnTo>
                  <a:lnTo>
                    <a:pt x="2" y="209"/>
                  </a:lnTo>
                  <a:lnTo>
                    <a:pt x="2" y="209"/>
                  </a:lnTo>
                  <a:lnTo>
                    <a:pt x="0" y="206"/>
                  </a:lnTo>
                  <a:lnTo>
                    <a:pt x="0" y="206"/>
                  </a:lnTo>
                  <a:lnTo>
                    <a:pt x="2" y="201"/>
                  </a:lnTo>
                  <a:lnTo>
                    <a:pt x="5" y="199"/>
                  </a:lnTo>
                  <a:lnTo>
                    <a:pt x="5" y="197"/>
                  </a:lnTo>
                  <a:lnTo>
                    <a:pt x="5" y="194"/>
                  </a:lnTo>
                  <a:lnTo>
                    <a:pt x="5" y="192"/>
                  </a:lnTo>
                  <a:lnTo>
                    <a:pt x="2" y="190"/>
                  </a:lnTo>
                  <a:lnTo>
                    <a:pt x="2" y="187"/>
                  </a:lnTo>
                  <a:lnTo>
                    <a:pt x="5" y="182"/>
                  </a:lnTo>
                  <a:lnTo>
                    <a:pt x="5" y="180"/>
                  </a:lnTo>
                  <a:lnTo>
                    <a:pt x="7" y="178"/>
                  </a:lnTo>
                  <a:lnTo>
                    <a:pt x="9" y="175"/>
                  </a:lnTo>
                  <a:lnTo>
                    <a:pt x="14" y="175"/>
                  </a:lnTo>
                  <a:lnTo>
                    <a:pt x="17" y="175"/>
                  </a:lnTo>
                  <a:lnTo>
                    <a:pt x="17" y="173"/>
                  </a:lnTo>
                  <a:lnTo>
                    <a:pt x="19" y="173"/>
                  </a:lnTo>
                  <a:lnTo>
                    <a:pt x="19" y="171"/>
                  </a:lnTo>
                  <a:lnTo>
                    <a:pt x="19" y="168"/>
                  </a:lnTo>
                  <a:lnTo>
                    <a:pt x="19" y="168"/>
                  </a:lnTo>
                  <a:lnTo>
                    <a:pt x="19" y="163"/>
                  </a:lnTo>
                  <a:lnTo>
                    <a:pt x="19" y="161"/>
                  </a:lnTo>
                  <a:lnTo>
                    <a:pt x="19" y="159"/>
                  </a:lnTo>
                  <a:lnTo>
                    <a:pt x="21" y="156"/>
                  </a:lnTo>
                  <a:lnTo>
                    <a:pt x="21" y="156"/>
                  </a:lnTo>
                  <a:lnTo>
                    <a:pt x="21" y="156"/>
                  </a:lnTo>
                  <a:lnTo>
                    <a:pt x="21" y="156"/>
                  </a:lnTo>
                  <a:lnTo>
                    <a:pt x="21" y="154"/>
                  </a:lnTo>
                  <a:lnTo>
                    <a:pt x="21" y="152"/>
                  </a:lnTo>
                  <a:lnTo>
                    <a:pt x="21" y="149"/>
                  </a:lnTo>
                  <a:lnTo>
                    <a:pt x="19" y="149"/>
                  </a:lnTo>
                  <a:lnTo>
                    <a:pt x="17" y="147"/>
                  </a:lnTo>
                  <a:lnTo>
                    <a:pt x="14" y="147"/>
                  </a:lnTo>
                  <a:lnTo>
                    <a:pt x="14" y="145"/>
                  </a:lnTo>
                  <a:lnTo>
                    <a:pt x="14" y="133"/>
                  </a:lnTo>
                  <a:lnTo>
                    <a:pt x="14" y="130"/>
                  </a:lnTo>
                  <a:lnTo>
                    <a:pt x="12" y="126"/>
                  </a:lnTo>
                  <a:lnTo>
                    <a:pt x="9" y="114"/>
                  </a:lnTo>
                  <a:lnTo>
                    <a:pt x="9" y="111"/>
                  </a:lnTo>
                  <a:lnTo>
                    <a:pt x="9" y="109"/>
                  </a:lnTo>
                  <a:lnTo>
                    <a:pt x="12" y="107"/>
                  </a:lnTo>
                  <a:lnTo>
                    <a:pt x="14" y="102"/>
                  </a:lnTo>
                  <a:lnTo>
                    <a:pt x="12" y="95"/>
                  </a:lnTo>
                  <a:lnTo>
                    <a:pt x="19" y="88"/>
                  </a:lnTo>
                  <a:lnTo>
                    <a:pt x="24" y="85"/>
                  </a:lnTo>
                  <a:lnTo>
                    <a:pt x="24" y="85"/>
                  </a:lnTo>
                  <a:lnTo>
                    <a:pt x="26" y="83"/>
                  </a:lnTo>
                  <a:lnTo>
                    <a:pt x="24" y="81"/>
                  </a:lnTo>
                  <a:lnTo>
                    <a:pt x="24" y="78"/>
                  </a:lnTo>
                  <a:lnTo>
                    <a:pt x="24" y="76"/>
                  </a:lnTo>
                  <a:lnTo>
                    <a:pt x="24" y="76"/>
                  </a:lnTo>
                  <a:lnTo>
                    <a:pt x="24" y="73"/>
                  </a:lnTo>
                  <a:lnTo>
                    <a:pt x="24" y="71"/>
                  </a:lnTo>
                  <a:lnTo>
                    <a:pt x="28" y="64"/>
                  </a:lnTo>
                  <a:lnTo>
                    <a:pt x="31" y="59"/>
                  </a:lnTo>
                  <a:lnTo>
                    <a:pt x="35" y="50"/>
                  </a:lnTo>
                  <a:lnTo>
                    <a:pt x="35" y="47"/>
                  </a:lnTo>
                  <a:lnTo>
                    <a:pt x="35" y="45"/>
                  </a:lnTo>
                  <a:lnTo>
                    <a:pt x="33" y="43"/>
                  </a:lnTo>
                  <a:lnTo>
                    <a:pt x="33" y="40"/>
                  </a:lnTo>
                  <a:lnTo>
                    <a:pt x="33" y="38"/>
                  </a:lnTo>
                  <a:lnTo>
                    <a:pt x="33" y="38"/>
                  </a:lnTo>
                  <a:lnTo>
                    <a:pt x="33" y="36"/>
                  </a:lnTo>
                  <a:lnTo>
                    <a:pt x="31" y="36"/>
                  </a:lnTo>
                  <a:lnTo>
                    <a:pt x="31" y="33"/>
                  </a:lnTo>
                  <a:lnTo>
                    <a:pt x="28" y="28"/>
                  </a:lnTo>
                  <a:lnTo>
                    <a:pt x="28" y="28"/>
                  </a:lnTo>
                  <a:lnTo>
                    <a:pt x="28" y="28"/>
                  </a:lnTo>
                  <a:lnTo>
                    <a:pt x="28" y="26"/>
                  </a:lnTo>
                  <a:lnTo>
                    <a:pt x="31" y="26"/>
                  </a:lnTo>
                  <a:lnTo>
                    <a:pt x="33" y="24"/>
                  </a:lnTo>
                  <a:lnTo>
                    <a:pt x="33" y="19"/>
                  </a:lnTo>
                  <a:lnTo>
                    <a:pt x="33" y="17"/>
                  </a:lnTo>
                  <a:lnTo>
                    <a:pt x="33" y="14"/>
                  </a:lnTo>
                  <a:lnTo>
                    <a:pt x="33" y="14"/>
                  </a:lnTo>
                  <a:lnTo>
                    <a:pt x="33" y="12"/>
                  </a:lnTo>
                  <a:lnTo>
                    <a:pt x="33" y="12"/>
                  </a:lnTo>
                  <a:lnTo>
                    <a:pt x="33" y="9"/>
                  </a:lnTo>
                  <a:lnTo>
                    <a:pt x="35" y="7"/>
                  </a:lnTo>
                  <a:lnTo>
                    <a:pt x="38" y="7"/>
                  </a:lnTo>
                  <a:lnTo>
                    <a:pt x="40" y="7"/>
                  </a:lnTo>
                  <a:lnTo>
                    <a:pt x="43" y="7"/>
                  </a:lnTo>
                  <a:lnTo>
                    <a:pt x="47" y="12"/>
                  </a:lnTo>
                  <a:lnTo>
                    <a:pt x="50" y="12"/>
                  </a:lnTo>
                  <a:lnTo>
                    <a:pt x="50" y="12"/>
                  </a:lnTo>
                  <a:lnTo>
                    <a:pt x="57" y="12"/>
                  </a:lnTo>
                  <a:lnTo>
                    <a:pt x="59" y="12"/>
                  </a:lnTo>
                  <a:lnTo>
                    <a:pt x="62" y="12"/>
                  </a:lnTo>
                  <a:lnTo>
                    <a:pt x="62" y="14"/>
                  </a:lnTo>
                  <a:lnTo>
                    <a:pt x="62" y="17"/>
                  </a:lnTo>
                  <a:lnTo>
                    <a:pt x="62" y="17"/>
                  </a:lnTo>
                  <a:lnTo>
                    <a:pt x="64" y="17"/>
                  </a:lnTo>
                  <a:lnTo>
                    <a:pt x="66" y="14"/>
                  </a:lnTo>
                  <a:lnTo>
                    <a:pt x="76" y="7"/>
                  </a:lnTo>
                  <a:lnTo>
                    <a:pt x="78" y="7"/>
                  </a:lnTo>
                  <a:lnTo>
                    <a:pt x="83" y="5"/>
                  </a:lnTo>
                  <a:lnTo>
                    <a:pt x="83" y="0"/>
                  </a:lnTo>
                  <a:lnTo>
                    <a:pt x="83" y="0"/>
                  </a:lnTo>
                  <a:lnTo>
                    <a:pt x="83" y="2"/>
                  </a:lnTo>
                  <a:lnTo>
                    <a:pt x="92" y="17"/>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3" name="Freeform 15">
              <a:extLst>
                <a:ext uri="{FF2B5EF4-FFF2-40B4-BE49-F238E27FC236}">
                  <a16:creationId xmlns:a16="http://schemas.microsoft.com/office/drawing/2014/main" id="{59F2E37D-753E-4FF2-AE1E-161A3CDDD511}"/>
                </a:ext>
              </a:extLst>
            </p:cNvPr>
            <p:cNvSpPr>
              <a:spLocks/>
            </p:cNvSpPr>
            <p:nvPr/>
          </p:nvSpPr>
          <p:spPr bwMode="auto">
            <a:xfrm>
              <a:off x="3575" y="2158"/>
              <a:ext cx="327" cy="365"/>
            </a:xfrm>
            <a:custGeom>
              <a:avLst/>
              <a:gdLst>
                <a:gd name="T0" fmla="*/ 286 w 327"/>
                <a:gd name="T1" fmla="*/ 33 h 365"/>
                <a:gd name="T2" fmla="*/ 301 w 327"/>
                <a:gd name="T3" fmla="*/ 45 h 365"/>
                <a:gd name="T4" fmla="*/ 317 w 327"/>
                <a:gd name="T5" fmla="*/ 66 h 365"/>
                <a:gd name="T6" fmla="*/ 324 w 327"/>
                <a:gd name="T7" fmla="*/ 99 h 365"/>
                <a:gd name="T8" fmla="*/ 327 w 327"/>
                <a:gd name="T9" fmla="*/ 118 h 365"/>
                <a:gd name="T10" fmla="*/ 315 w 327"/>
                <a:gd name="T11" fmla="*/ 135 h 365"/>
                <a:gd name="T12" fmla="*/ 303 w 327"/>
                <a:gd name="T13" fmla="*/ 142 h 365"/>
                <a:gd name="T14" fmla="*/ 298 w 327"/>
                <a:gd name="T15" fmla="*/ 161 h 365"/>
                <a:gd name="T16" fmla="*/ 305 w 327"/>
                <a:gd name="T17" fmla="*/ 170 h 365"/>
                <a:gd name="T18" fmla="*/ 315 w 327"/>
                <a:gd name="T19" fmla="*/ 194 h 365"/>
                <a:gd name="T20" fmla="*/ 305 w 327"/>
                <a:gd name="T21" fmla="*/ 208 h 365"/>
                <a:gd name="T22" fmla="*/ 310 w 327"/>
                <a:gd name="T23" fmla="*/ 232 h 365"/>
                <a:gd name="T24" fmla="*/ 301 w 327"/>
                <a:gd name="T25" fmla="*/ 256 h 365"/>
                <a:gd name="T26" fmla="*/ 286 w 327"/>
                <a:gd name="T27" fmla="*/ 251 h 365"/>
                <a:gd name="T28" fmla="*/ 289 w 327"/>
                <a:gd name="T29" fmla="*/ 256 h 365"/>
                <a:gd name="T30" fmla="*/ 284 w 327"/>
                <a:gd name="T31" fmla="*/ 270 h 365"/>
                <a:gd name="T32" fmla="*/ 267 w 327"/>
                <a:gd name="T33" fmla="*/ 289 h 365"/>
                <a:gd name="T34" fmla="*/ 263 w 327"/>
                <a:gd name="T35" fmla="*/ 305 h 365"/>
                <a:gd name="T36" fmla="*/ 253 w 327"/>
                <a:gd name="T37" fmla="*/ 329 h 365"/>
                <a:gd name="T38" fmla="*/ 251 w 327"/>
                <a:gd name="T39" fmla="*/ 348 h 365"/>
                <a:gd name="T40" fmla="*/ 225 w 327"/>
                <a:gd name="T41" fmla="*/ 355 h 365"/>
                <a:gd name="T42" fmla="*/ 213 w 327"/>
                <a:gd name="T43" fmla="*/ 355 h 365"/>
                <a:gd name="T44" fmla="*/ 182 w 327"/>
                <a:gd name="T45" fmla="*/ 357 h 365"/>
                <a:gd name="T46" fmla="*/ 163 w 327"/>
                <a:gd name="T47" fmla="*/ 341 h 365"/>
                <a:gd name="T48" fmla="*/ 146 w 327"/>
                <a:gd name="T49" fmla="*/ 336 h 365"/>
                <a:gd name="T50" fmla="*/ 135 w 327"/>
                <a:gd name="T51" fmla="*/ 341 h 365"/>
                <a:gd name="T52" fmla="*/ 128 w 327"/>
                <a:gd name="T53" fmla="*/ 322 h 365"/>
                <a:gd name="T54" fmla="*/ 109 w 327"/>
                <a:gd name="T55" fmla="*/ 312 h 365"/>
                <a:gd name="T56" fmla="*/ 106 w 327"/>
                <a:gd name="T57" fmla="*/ 301 h 365"/>
                <a:gd name="T58" fmla="*/ 106 w 327"/>
                <a:gd name="T59" fmla="*/ 291 h 365"/>
                <a:gd name="T60" fmla="*/ 101 w 327"/>
                <a:gd name="T61" fmla="*/ 277 h 365"/>
                <a:gd name="T62" fmla="*/ 113 w 327"/>
                <a:gd name="T63" fmla="*/ 260 h 365"/>
                <a:gd name="T64" fmla="*/ 106 w 327"/>
                <a:gd name="T65" fmla="*/ 256 h 365"/>
                <a:gd name="T66" fmla="*/ 106 w 327"/>
                <a:gd name="T67" fmla="*/ 244 h 365"/>
                <a:gd name="T68" fmla="*/ 82 w 327"/>
                <a:gd name="T69" fmla="*/ 234 h 365"/>
                <a:gd name="T70" fmla="*/ 87 w 327"/>
                <a:gd name="T71" fmla="*/ 222 h 365"/>
                <a:gd name="T72" fmla="*/ 64 w 327"/>
                <a:gd name="T73" fmla="*/ 203 h 365"/>
                <a:gd name="T74" fmla="*/ 45 w 327"/>
                <a:gd name="T75" fmla="*/ 203 h 365"/>
                <a:gd name="T76" fmla="*/ 30 w 327"/>
                <a:gd name="T77" fmla="*/ 206 h 365"/>
                <a:gd name="T78" fmla="*/ 19 w 327"/>
                <a:gd name="T79" fmla="*/ 187 h 365"/>
                <a:gd name="T80" fmla="*/ 4 w 327"/>
                <a:gd name="T81" fmla="*/ 168 h 365"/>
                <a:gd name="T82" fmla="*/ 19 w 327"/>
                <a:gd name="T83" fmla="*/ 158 h 365"/>
                <a:gd name="T84" fmla="*/ 28 w 327"/>
                <a:gd name="T85" fmla="*/ 137 h 365"/>
                <a:gd name="T86" fmla="*/ 35 w 327"/>
                <a:gd name="T87" fmla="*/ 128 h 365"/>
                <a:gd name="T88" fmla="*/ 42 w 327"/>
                <a:gd name="T89" fmla="*/ 106 h 365"/>
                <a:gd name="T90" fmla="*/ 28 w 327"/>
                <a:gd name="T91" fmla="*/ 94 h 365"/>
                <a:gd name="T92" fmla="*/ 30 w 327"/>
                <a:gd name="T93" fmla="*/ 78 h 365"/>
                <a:gd name="T94" fmla="*/ 26 w 327"/>
                <a:gd name="T95" fmla="*/ 54 h 365"/>
                <a:gd name="T96" fmla="*/ 45 w 327"/>
                <a:gd name="T97" fmla="*/ 42 h 365"/>
                <a:gd name="T98" fmla="*/ 61 w 327"/>
                <a:gd name="T99" fmla="*/ 35 h 365"/>
                <a:gd name="T100" fmla="*/ 75 w 327"/>
                <a:gd name="T101" fmla="*/ 21 h 365"/>
                <a:gd name="T102" fmla="*/ 97 w 327"/>
                <a:gd name="T103" fmla="*/ 21 h 365"/>
                <a:gd name="T104" fmla="*/ 116 w 327"/>
                <a:gd name="T105" fmla="*/ 14 h 365"/>
                <a:gd name="T106" fmla="*/ 146 w 327"/>
                <a:gd name="T107" fmla="*/ 12 h 365"/>
                <a:gd name="T108" fmla="*/ 161 w 327"/>
                <a:gd name="T109" fmla="*/ 14 h 365"/>
                <a:gd name="T110" fmla="*/ 175 w 327"/>
                <a:gd name="T111" fmla="*/ 14 h 365"/>
                <a:gd name="T112" fmla="*/ 187 w 327"/>
                <a:gd name="T113" fmla="*/ 4 h 365"/>
                <a:gd name="T114" fmla="*/ 199 w 327"/>
                <a:gd name="T115" fmla="*/ 9 h 365"/>
                <a:gd name="T116" fmla="*/ 229 w 327"/>
                <a:gd name="T117"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7" h="365">
                  <a:moveTo>
                    <a:pt x="270" y="9"/>
                  </a:moveTo>
                  <a:lnTo>
                    <a:pt x="277" y="16"/>
                  </a:lnTo>
                  <a:lnTo>
                    <a:pt x="279" y="21"/>
                  </a:lnTo>
                  <a:lnTo>
                    <a:pt x="282" y="23"/>
                  </a:lnTo>
                  <a:lnTo>
                    <a:pt x="282" y="26"/>
                  </a:lnTo>
                  <a:lnTo>
                    <a:pt x="284" y="30"/>
                  </a:lnTo>
                  <a:lnTo>
                    <a:pt x="284" y="33"/>
                  </a:lnTo>
                  <a:lnTo>
                    <a:pt x="286" y="33"/>
                  </a:lnTo>
                  <a:lnTo>
                    <a:pt x="289" y="35"/>
                  </a:lnTo>
                  <a:lnTo>
                    <a:pt x="293" y="35"/>
                  </a:lnTo>
                  <a:lnTo>
                    <a:pt x="296" y="35"/>
                  </a:lnTo>
                  <a:lnTo>
                    <a:pt x="296" y="38"/>
                  </a:lnTo>
                  <a:lnTo>
                    <a:pt x="296" y="40"/>
                  </a:lnTo>
                  <a:lnTo>
                    <a:pt x="298" y="42"/>
                  </a:lnTo>
                  <a:lnTo>
                    <a:pt x="298" y="45"/>
                  </a:lnTo>
                  <a:lnTo>
                    <a:pt x="301" y="45"/>
                  </a:lnTo>
                  <a:lnTo>
                    <a:pt x="301" y="42"/>
                  </a:lnTo>
                  <a:lnTo>
                    <a:pt x="303" y="42"/>
                  </a:lnTo>
                  <a:lnTo>
                    <a:pt x="305" y="42"/>
                  </a:lnTo>
                  <a:lnTo>
                    <a:pt x="308" y="45"/>
                  </a:lnTo>
                  <a:lnTo>
                    <a:pt x="312" y="57"/>
                  </a:lnTo>
                  <a:lnTo>
                    <a:pt x="315" y="59"/>
                  </a:lnTo>
                  <a:lnTo>
                    <a:pt x="315" y="64"/>
                  </a:lnTo>
                  <a:lnTo>
                    <a:pt x="317" y="66"/>
                  </a:lnTo>
                  <a:lnTo>
                    <a:pt x="317" y="68"/>
                  </a:lnTo>
                  <a:lnTo>
                    <a:pt x="322" y="73"/>
                  </a:lnTo>
                  <a:lnTo>
                    <a:pt x="322" y="78"/>
                  </a:lnTo>
                  <a:lnTo>
                    <a:pt x="322" y="87"/>
                  </a:lnTo>
                  <a:lnTo>
                    <a:pt x="322" y="90"/>
                  </a:lnTo>
                  <a:lnTo>
                    <a:pt x="322" y="92"/>
                  </a:lnTo>
                  <a:lnTo>
                    <a:pt x="322" y="94"/>
                  </a:lnTo>
                  <a:lnTo>
                    <a:pt x="324" y="99"/>
                  </a:lnTo>
                  <a:lnTo>
                    <a:pt x="327" y="104"/>
                  </a:lnTo>
                  <a:lnTo>
                    <a:pt x="327" y="106"/>
                  </a:lnTo>
                  <a:lnTo>
                    <a:pt x="327" y="106"/>
                  </a:lnTo>
                  <a:lnTo>
                    <a:pt x="327" y="111"/>
                  </a:lnTo>
                  <a:lnTo>
                    <a:pt x="327" y="111"/>
                  </a:lnTo>
                  <a:lnTo>
                    <a:pt x="327" y="113"/>
                  </a:lnTo>
                  <a:lnTo>
                    <a:pt x="327" y="116"/>
                  </a:lnTo>
                  <a:lnTo>
                    <a:pt x="327" y="118"/>
                  </a:lnTo>
                  <a:lnTo>
                    <a:pt x="324" y="121"/>
                  </a:lnTo>
                  <a:lnTo>
                    <a:pt x="322" y="123"/>
                  </a:lnTo>
                  <a:lnTo>
                    <a:pt x="322" y="125"/>
                  </a:lnTo>
                  <a:lnTo>
                    <a:pt x="319" y="128"/>
                  </a:lnTo>
                  <a:lnTo>
                    <a:pt x="319" y="130"/>
                  </a:lnTo>
                  <a:lnTo>
                    <a:pt x="317" y="132"/>
                  </a:lnTo>
                  <a:lnTo>
                    <a:pt x="317" y="135"/>
                  </a:lnTo>
                  <a:lnTo>
                    <a:pt x="315" y="135"/>
                  </a:lnTo>
                  <a:lnTo>
                    <a:pt x="315" y="137"/>
                  </a:lnTo>
                  <a:lnTo>
                    <a:pt x="312" y="139"/>
                  </a:lnTo>
                  <a:lnTo>
                    <a:pt x="312" y="142"/>
                  </a:lnTo>
                  <a:lnTo>
                    <a:pt x="310" y="142"/>
                  </a:lnTo>
                  <a:lnTo>
                    <a:pt x="310" y="142"/>
                  </a:lnTo>
                  <a:lnTo>
                    <a:pt x="308" y="142"/>
                  </a:lnTo>
                  <a:lnTo>
                    <a:pt x="305" y="142"/>
                  </a:lnTo>
                  <a:lnTo>
                    <a:pt x="303" y="142"/>
                  </a:lnTo>
                  <a:lnTo>
                    <a:pt x="301" y="144"/>
                  </a:lnTo>
                  <a:lnTo>
                    <a:pt x="301" y="147"/>
                  </a:lnTo>
                  <a:lnTo>
                    <a:pt x="296" y="149"/>
                  </a:lnTo>
                  <a:lnTo>
                    <a:pt x="293" y="151"/>
                  </a:lnTo>
                  <a:lnTo>
                    <a:pt x="293" y="151"/>
                  </a:lnTo>
                  <a:lnTo>
                    <a:pt x="293" y="154"/>
                  </a:lnTo>
                  <a:lnTo>
                    <a:pt x="298" y="158"/>
                  </a:lnTo>
                  <a:lnTo>
                    <a:pt x="298" y="161"/>
                  </a:lnTo>
                  <a:lnTo>
                    <a:pt x="301" y="163"/>
                  </a:lnTo>
                  <a:lnTo>
                    <a:pt x="301" y="166"/>
                  </a:lnTo>
                  <a:lnTo>
                    <a:pt x="301" y="168"/>
                  </a:lnTo>
                  <a:lnTo>
                    <a:pt x="301" y="168"/>
                  </a:lnTo>
                  <a:lnTo>
                    <a:pt x="303" y="168"/>
                  </a:lnTo>
                  <a:lnTo>
                    <a:pt x="305" y="168"/>
                  </a:lnTo>
                  <a:lnTo>
                    <a:pt x="305" y="170"/>
                  </a:lnTo>
                  <a:lnTo>
                    <a:pt x="305" y="170"/>
                  </a:lnTo>
                  <a:lnTo>
                    <a:pt x="308" y="170"/>
                  </a:lnTo>
                  <a:lnTo>
                    <a:pt x="308" y="173"/>
                  </a:lnTo>
                  <a:lnTo>
                    <a:pt x="315" y="177"/>
                  </a:lnTo>
                  <a:lnTo>
                    <a:pt x="315" y="182"/>
                  </a:lnTo>
                  <a:lnTo>
                    <a:pt x="315" y="184"/>
                  </a:lnTo>
                  <a:lnTo>
                    <a:pt x="315" y="187"/>
                  </a:lnTo>
                  <a:lnTo>
                    <a:pt x="315" y="192"/>
                  </a:lnTo>
                  <a:lnTo>
                    <a:pt x="315" y="194"/>
                  </a:lnTo>
                  <a:lnTo>
                    <a:pt x="315" y="194"/>
                  </a:lnTo>
                  <a:lnTo>
                    <a:pt x="315" y="196"/>
                  </a:lnTo>
                  <a:lnTo>
                    <a:pt x="312" y="196"/>
                  </a:lnTo>
                  <a:lnTo>
                    <a:pt x="312" y="199"/>
                  </a:lnTo>
                  <a:lnTo>
                    <a:pt x="310" y="199"/>
                  </a:lnTo>
                  <a:lnTo>
                    <a:pt x="308" y="199"/>
                  </a:lnTo>
                  <a:lnTo>
                    <a:pt x="308" y="201"/>
                  </a:lnTo>
                  <a:lnTo>
                    <a:pt x="305" y="208"/>
                  </a:lnTo>
                  <a:lnTo>
                    <a:pt x="305" y="211"/>
                  </a:lnTo>
                  <a:lnTo>
                    <a:pt x="305" y="213"/>
                  </a:lnTo>
                  <a:lnTo>
                    <a:pt x="310" y="215"/>
                  </a:lnTo>
                  <a:lnTo>
                    <a:pt x="310" y="218"/>
                  </a:lnTo>
                  <a:lnTo>
                    <a:pt x="310" y="222"/>
                  </a:lnTo>
                  <a:lnTo>
                    <a:pt x="310" y="225"/>
                  </a:lnTo>
                  <a:lnTo>
                    <a:pt x="310" y="229"/>
                  </a:lnTo>
                  <a:lnTo>
                    <a:pt x="310" y="232"/>
                  </a:lnTo>
                  <a:lnTo>
                    <a:pt x="312" y="232"/>
                  </a:lnTo>
                  <a:lnTo>
                    <a:pt x="315" y="234"/>
                  </a:lnTo>
                  <a:lnTo>
                    <a:pt x="310" y="248"/>
                  </a:lnTo>
                  <a:lnTo>
                    <a:pt x="310" y="253"/>
                  </a:lnTo>
                  <a:lnTo>
                    <a:pt x="308" y="256"/>
                  </a:lnTo>
                  <a:lnTo>
                    <a:pt x="308" y="256"/>
                  </a:lnTo>
                  <a:lnTo>
                    <a:pt x="305" y="256"/>
                  </a:lnTo>
                  <a:lnTo>
                    <a:pt x="301" y="256"/>
                  </a:lnTo>
                  <a:lnTo>
                    <a:pt x="298" y="253"/>
                  </a:lnTo>
                  <a:lnTo>
                    <a:pt x="296" y="251"/>
                  </a:lnTo>
                  <a:lnTo>
                    <a:pt x="293" y="251"/>
                  </a:lnTo>
                  <a:lnTo>
                    <a:pt x="293" y="251"/>
                  </a:lnTo>
                  <a:lnTo>
                    <a:pt x="291" y="251"/>
                  </a:lnTo>
                  <a:lnTo>
                    <a:pt x="291" y="251"/>
                  </a:lnTo>
                  <a:lnTo>
                    <a:pt x="286" y="251"/>
                  </a:lnTo>
                  <a:lnTo>
                    <a:pt x="286" y="251"/>
                  </a:lnTo>
                  <a:lnTo>
                    <a:pt x="286" y="253"/>
                  </a:lnTo>
                  <a:lnTo>
                    <a:pt x="286" y="253"/>
                  </a:lnTo>
                  <a:lnTo>
                    <a:pt x="286" y="253"/>
                  </a:lnTo>
                  <a:lnTo>
                    <a:pt x="289" y="253"/>
                  </a:lnTo>
                  <a:lnTo>
                    <a:pt x="289" y="256"/>
                  </a:lnTo>
                  <a:lnTo>
                    <a:pt x="289" y="256"/>
                  </a:lnTo>
                  <a:lnTo>
                    <a:pt x="289" y="256"/>
                  </a:lnTo>
                  <a:lnTo>
                    <a:pt x="289" y="256"/>
                  </a:lnTo>
                  <a:lnTo>
                    <a:pt x="289" y="258"/>
                  </a:lnTo>
                  <a:lnTo>
                    <a:pt x="289" y="258"/>
                  </a:lnTo>
                  <a:lnTo>
                    <a:pt x="289" y="260"/>
                  </a:lnTo>
                  <a:lnTo>
                    <a:pt x="289" y="260"/>
                  </a:lnTo>
                  <a:lnTo>
                    <a:pt x="286" y="265"/>
                  </a:lnTo>
                  <a:lnTo>
                    <a:pt x="286" y="267"/>
                  </a:lnTo>
                  <a:lnTo>
                    <a:pt x="284" y="267"/>
                  </a:lnTo>
                  <a:lnTo>
                    <a:pt x="284" y="270"/>
                  </a:lnTo>
                  <a:lnTo>
                    <a:pt x="282" y="270"/>
                  </a:lnTo>
                  <a:lnTo>
                    <a:pt x="277" y="279"/>
                  </a:lnTo>
                  <a:lnTo>
                    <a:pt x="277" y="279"/>
                  </a:lnTo>
                  <a:lnTo>
                    <a:pt x="272" y="282"/>
                  </a:lnTo>
                  <a:lnTo>
                    <a:pt x="270" y="282"/>
                  </a:lnTo>
                  <a:lnTo>
                    <a:pt x="267" y="282"/>
                  </a:lnTo>
                  <a:lnTo>
                    <a:pt x="267" y="284"/>
                  </a:lnTo>
                  <a:lnTo>
                    <a:pt x="267" y="289"/>
                  </a:lnTo>
                  <a:lnTo>
                    <a:pt x="267" y="289"/>
                  </a:lnTo>
                  <a:lnTo>
                    <a:pt x="260" y="296"/>
                  </a:lnTo>
                  <a:lnTo>
                    <a:pt x="260" y="296"/>
                  </a:lnTo>
                  <a:lnTo>
                    <a:pt x="260" y="298"/>
                  </a:lnTo>
                  <a:lnTo>
                    <a:pt x="260" y="301"/>
                  </a:lnTo>
                  <a:lnTo>
                    <a:pt x="260" y="303"/>
                  </a:lnTo>
                  <a:lnTo>
                    <a:pt x="260" y="303"/>
                  </a:lnTo>
                  <a:lnTo>
                    <a:pt x="263" y="305"/>
                  </a:lnTo>
                  <a:lnTo>
                    <a:pt x="263" y="308"/>
                  </a:lnTo>
                  <a:lnTo>
                    <a:pt x="263" y="310"/>
                  </a:lnTo>
                  <a:lnTo>
                    <a:pt x="258" y="317"/>
                  </a:lnTo>
                  <a:lnTo>
                    <a:pt x="258" y="320"/>
                  </a:lnTo>
                  <a:lnTo>
                    <a:pt x="258" y="322"/>
                  </a:lnTo>
                  <a:lnTo>
                    <a:pt x="256" y="324"/>
                  </a:lnTo>
                  <a:lnTo>
                    <a:pt x="253" y="327"/>
                  </a:lnTo>
                  <a:lnTo>
                    <a:pt x="253" y="329"/>
                  </a:lnTo>
                  <a:lnTo>
                    <a:pt x="246" y="334"/>
                  </a:lnTo>
                  <a:lnTo>
                    <a:pt x="246" y="336"/>
                  </a:lnTo>
                  <a:lnTo>
                    <a:pt x="246" y="338"/>
                  </a:lnTo>
                  <a:lnTo>
                    <a:pt x="246" y="338"/>
                  </a:lnTo>
                  <a:lnTo>
                    <a:pt x="248" y="346"/>
                  </a:lnTo>
                  <a:lnTo>
                    <a:pt x="248" y="346"/>
                  </a:lnTo>
                  <a:lnTo>
                    <a:pt x="251" y="348"/>
                  </a:lnTo>
                  <a:lnTo>
                    <a:pt x="251" y="348"/>
                  </a:lnTo>
                  <a:lnTo>
                    <a:pt x="251" y="348"/>
                  </a:lnTo>
                  <a:lnTo>
                    <a:pt x="248" y="350"/>
                  </a:lnTo>
                  <a:lnTo>
                    <a:pt x="248" y="350"/>
                  </a:lnTo>
                  <a:lnTo>
                    <a:pt x="246" y="350"/>
                  </a:lnTo>
                  <a:lnTo>
                    <a:pt x="241" y="353"/>
                  </a:lnTo>
                  <a:lnTo>
                    <a:pt x="237" y="353"/>
                  </a:lnTo>
                  <a:lnTo>
                    <a:pt x="227" y="353"/>
                  </a:lnTo>
                  <a:lnTo>
                    <a:pt x="225" y="355"/>
                  </a:lnTo>
                  <a:lnTo>
                    <a:pt x="225" y="355"/>
                  </a:lnTo>
                  <a:lnTo>
                    <a:pt x="220" y="357"/>
                  </a:lnTo>
                  <a:lnTo>
                    <a:pt x="218" y="357"/>
                  </a:lnTo>
                  <a:lnTo>
                    <a:pt x="218" y="357"/>
                  </a:lnTo>
                  <a:lnTo>
                    <a:pt x="218" y="355"/>
                  </a:lnTo>
                  <a:lnTo>
                    <a:pt x="215" y="355"/>
                  </a:lnTo>
                  <a:lnTo>
                    <a:pt x="213" y="355"/>
                  </a:lnTo>
                  <a:lnTo>
                    <a:pt x="213" y="355"/>
                  </a:lnTo>
                  <a:lnTo>
                    <a:pt x="203" y="360"/>
                  </a:lnTo>
                  <a:lnTo>
                    <a:pt x="194" y="365"/>
                  </a:lnTo>
                  <a:lnTo>
                    <a:pt x="189" y="365"/>
                  </a:lnTo>
                  <a:lnTo>
                    <a:pt x="189" y="362"/>
                  </a:lnTo>
                  <a:lnTo>
                    <a:pt x="187" y="362"/>
                  </a:lnTo>
                  <a:lnTo>
                    <a:pt x="187" y="362"/>
                  </a:lnTo>
                  <a:lnTo>
                    <a:pt x="184" y="360"/>
                  </a:lnTo>
                  <a:lnTo>
                    <a:pt x="182" y="357"/>
                  </a:lnTo>
                  <a:lnTo>
                    <a:pt x="180" y="357"/>
                  </a:lnTo>
                  <a:lnTo>
                    <a:pt x="177" y="355"/>
                  </a:lnTo>
                  <a:lnTo>
                    <a:pt x="177" y="355"/>
                  </a:lnTo>
                  <a:lnTo>
                    <a:pt x="177" y="353"/>
                  </a:lnTo>
                  <a:lnTo>
                    <a:pt x="175" y="350"/>
                  </a:lnTo>
                  <a:lnTo>
                    <a:pt x="170" y="346"/>
                  </a:lnTo>
                  <a:lnTo>
                    <a:pt x="165" y="343"/>
                  </a:lnTo>
                  <a:lnTo>
                    <a:pt x="163" y="341"/>
                  </a:lnTo>
                  <a:lnTo>
                    <a:pt x="158" y="338"/>
                  </a:lnTo>
                  <a:lnTo>
                    <a:pt x="156" y="338"/>
                  </a:lnTo>
                  <a:lnTo>
                    <a:pt x="151" y="341"/>
                  </a:lnTo>
                  <a:lnTo>
                    <a:pt x="151" y="341"/>
                  </a:lnTo>
                  <a:lnTo>
                    <a:pt x="149" y="338"/>
                  </a:lnTo>
                  <a:lnTo>
                    <a:pt x="149" y="338"/>
                  </a:lnTo>
                  <a:lnTo>
                    <a:pt x="149" y="336"/>
                  </a:lnTo>
                  <a:lnTo>
                    <a:pt x="146" y="336"/>
                  </a:lnTo>
                  <a:lnTo>
                    <a:pt x="146" y="338"/>
                  </a:lnTo>
                  <a:lnTo>
                    <a:pt x="144" y="338"/>
                  </a:lnTo>
                  <a:lnTo>
                    <a:pt x="144" y="341"/>
                  </a:lnTo>
                  <a:lnTo>
                    <a:pt x="142" y="341"/>
                  </a:lnTo>
                  <a:lnTo>
                    <a:pt x="139" y="343"/>
                  </a:lnTo>
                  <a:lnTo>
                    <a:pt x="139" y="343"/>
                  </a:lnTo>
                  <a:lnTo>
                    <a:pt x="137" y="343"/>
                  </a:lnTo>
                  <a:lnTo>
                    <a:pt x="135" y="341"/>
                  </a:lnTo>
                  <a:lnTo>
                    <a:pt x="132" y="338"/>
                  </a:lnTo>
                  <a:lnTo>
                    <a:pt x="130" y="336"/>
                  </a:lnTo>
                  <a:lnTo>
                    <a:pt x="130" y="334"/>
                  </a:lnTo>
                  <a:lnTo>
                    <a:pt x="128" y="331"/>
                  </a:lnTo>
                  <a:lnTo>
                    <a:pt x="128" y="327"/>
                  </a:lnTo>
                  <a:lnTo>
                    <a:pt x="125" y="327"/>
                  </a:lnTo>
                  <a:lnTo>
                    <a:pt x="125" y="324"/>
                  </a:lnTo>
                  <a:lnTo>
                    <a:pt x="128" y="322"/>
                  </a:lnTo>
                  <a:lnTo>
                    <a:pt x="128" y="320"/>
                  </a:lnTo>
                  <a:lnTo>
                    <a:pt x="128" y="317"/>
                  </a:lnTo>
                  <a:lnTo>
                    <a:pt x="128" y="317"/>
                  </a:lnTo>
                  <a:lnTo>
                    <a:pt x="125" y="317"/>
                  </a:lnTo>
                  <a:lnTo>
                    <a:pt x="116" y="317"/>
                  </a:lnTo>
                  <a:lnTo>
                    <a:pt x="113" y="317"/>
                  </a:lnTo>
                  <a:lnTo>
                    <a:pt x="111" y="315"/>
                  </a:lnTo>
                  <a:lnTo>
                    <a:pt x="109" y="312"/>
                  </a:lnTo>
                  <a:lnTo>
                    <a:pt x="106" y="312"/>
                  </a:lnTo>
                  <a:lnTo>
                    <a:pt x="106" y="310"/>
                  </a:lnTo>
                  <a:lnTo>
                    <a:pt x="106" y="308"/>
                  </a:lnTo>
                  <a:lnTo>
                    <a:pt x="109" y="308"/>
                  </a:lnTo>
                  <a:lnTo>
                    <a:pt x="109" y="305"/>
                  </a:lnTo>
                  <a:lnTo>
                    <a:pt x="109" y="303"/>
                  </a:lnTo>
                  <a:lnTo>
                    <a:pt x="109" y="301"/>
                  </a:lnTo>
                  <a:lnTo>
                    <a:pt x="106" y="301"/>
                  </a:lnTo>
                  <a:lnTo>
                    <a:pt x="106" y="301"/>
                  </a:lnTo>
                  <a:lnTo>
                    <a:pt x="101" y="301"/>
                  </a:lnTo>
                  <a:lnTo>
                    <a:pt x="101" y="301"/>
                  </a:lnTo>
                  <a:lnTo>
                    <a:pt x="99" y="298"/>
                  </a:lnTo>
                  <a:lnTo>
                    <a:pt x="99" y="298"/>
                  </a:lnTo>
                  <a:lnTo>
                    <a:pt x="101" y="296"/>
                  </a:lnTo>
                  <a:lnTo>
                    <a:pt x="101" y="293"/>
                  </a:lnTo>
                  <a:lnTo>
                    <a:pt x="106" y="291"/>
                  </a:lnTo>
                  <a:lnTo>
                    <a:pt x="106" y="289"/>
                  </a:lnTo>
                  <a:lnTo>
                    <a:pt x="106" y="286"/>
                  </a:lnTo>
                  <a:lnTo>
                    <a:pt x="106" y="286"/>
                  </a:lnTo>
                  <a:lnTo>
                    <a:pt x="104" y="284"/>
                  </a:lnTo>
                  <a:lnTo>
                    <a:pt x="101" y="282"/>
                  </a:lnTo>
                  <a:lnTo>
                    <a:pt x="101" y="282"/>
                  </a:lnTo>
                  <a:lnTo>
                    <a:pt x="101" y="279"/>
                  </a:lnTo>
                  <a:lnTo>
                    <a:pt x="101" y="277"/>
                  </a:lnTo>
                  <a:lnTo>
                    <a:pt x="101" y="277"/>
                  </a:lnTo>
                  <a:lnTo>
                    <a:pt x="101" y="275"/>
                  </a:lnTo>
                  <a:lnTo>
                    <a:pt x="101" y="272"/>
                  </a:lnTo>
                  <a:lnTo>
                    <a:pt x="104" y="270"/>
                  </a:lnTo>
                  <a:lnTo>
                    <a:pt x="106" y="270"/>
                  </a:lnTo>
                  <a:lnTo>
                    <a:pt x="109" y="265"/>
                  </a:lnTo>
                  <a:lnTo>
                    <a:pt x="113" y="263"/>
                  </a:lnTo>
                  <a:lnTo>
                    <a:pt x="113" y="260"/>
                  </a:lnTo>
                  <a:lnTo>
                    <a:pt x="116" y="258"/>
                  </a:lnTo>
                  <a:lnTo>
                    <a:pt x="113" y="258"/>
                  </a:lnTo>
                  <a:lnTo>
                    <a:pt x="113" y="256"/>
                  </a:lnTo>
                  <a:lnTo>
                    <a:pt x="111" y="256"/>
                  </a:lnTo>
                  <a:lnTo>
                    <a:pt x="111" y="256"/>
                  </a:lnTo>
                  <a:lnTo>
                    <a:pt x="109" y="258"/>
                  </a:lnTo>
                  <a:lnTo>
                    <a:pt x="106" y="258"/>
                  </a:lnTo>
                  <a:lnTo>
                    <a:pt x="106" y="256"/>
                  </a:lnTo>
                  <a:lnTo>
                    <a:pt x="106" y="253"/>
                  </a:lnTo>
                  <a:lnTo>
                    <a:pt x="106" y="253"/>
                  </a:lnTo>
                  <a:lnTo>
                    <a:pt x="106" y="251"/>
                  </a:lnTo>
                  <a:lnTo>
                    <a:pt x="106" y="248"/>
                  </a:lnTo>
                  <a:lnTo>
                    <a:pt x="109" y="246"/>
                  </a:lnTo>
                  <a:lnTo>
                    <a:pt x="109" y="246"/>
                  </a:lnTo>
                  <a:lnTo>
                    <a:pt x="109" y="244"/>
                  </a:lnTo>
                  <a:lnTo>
                    <a:pt x="106" y="244"/>
                  </a:lnTo>
                  <a:lnTo>
                    <a:pt x="106" y="241"/>
                  </a:lnTo>
                  <a:lnTo>
                    <a:pt x="104" y="244"/>
                  </a:lnTo>
                  <a:lnTo>
                    <a:pt x="99" y="239"/>
                  </a:lnTo>
                  <a:lnTo>
                    <a:pt x="94" y="239"/>
                  </a:lnTo>
                  <a:lnTo>
                    <a:pt x="90" y="237"/>
                  </a:lnTo>
                  <a:lnTo>
                    <a:pt x="87" y="237"/>
                  </a:lnTo>
                  <a:lnTo>
                    <a:pt x="82" y="234"/>
                  </a:lnTo>
                  <a:lnTo>
                    <a:pt x="82" y="234"/>
                  </a:lnTo>
                  <a:lnTo>
                    <a:pt x="80" y="232"/>
                  </a:lnTo>
                  <a:lnTo>
                    <a:pt x="82" y="229"/>
                  </a:lnTo>
                  <a:lnTo>
                    <a:pt x="82" y="229"/>
                  </a:lnTo>
                  <a:lnTo>
                    <a:pt x="82" y="229"/>
                  </a:lnTo>
                  <a:lnTo>
                    <a:pt x="85" y="227"/>
                  </a:lnTo>
                  <a:lnTo>
                    <a:pt x="85" y="227"/>
                  </a:lnTo>
                  <a:lnTo>
                    <a:pt x="87" y="225"/>
                  </a:lnTo>
                  <a:lnTo>
                    <a:pt x="87" y="222"/>
                  </a:lnTo>
                  <a:lnTo>
                    <a:pt x="85" y="222"/>
                  </a:lnTo>
                  <a:lnTo>
                    <a:pt x="85" y="220"/>
                  </a:lnTo>
                  <a:lnTo>
                    <a:pt x="78" y="220"/>
                  </a:lnTo>
                  <a:lnTo>
                    <a:pt x="73" y="218"/>
                  </a:lnTo>
                  <a:lnTo>
                    <a:pt x="73" y="215"/>
                  </a:lnTo>
                  <a:lnTo>
                    <a:pt x="71" y="215"/>
                  </a:lnTo>
                  <a:lnTo>
                    <a:pt x="66" y="208"/>
                  </a:lnTo>
                  <a:lnTo>
                    <a:pt x="64" y="203"/>
                  </a:lnTo>
                  <a:lnTo>
                    <a:pt x="64" y="203"/>
                  </a:lnTo>
                  <a:lnTo>
                    <a:pt x="61" y="201"/>
                  </a:lnTo>
                  <a:lnTo>
                    <a:pt x="59" y="201"/>
                  </a:lnTo>
                  <a:lnTo>
                    <a:pt x="56" y="203"/>
                  </a:lnTo>
                  <a:lnTo>
                    <a:pt x="54" y="203"/>
                  </a:lnTo>
                  <a:lnTo>
                    <a:pt x="52" y="201"/>
                  </a:lnTo>
                  <a:lnTo>
                    <a:pt x="49" y="201"/>
                  </a:lnTo>
                  <a:lnTo>
                    <a:pt x="45" y="203"/>
                  </a:lnTo>
                  <a:lnTo>
                    <a:pt x="42" y="203"/>
                  </a:lnTo>
                  <a:lnTo>
                    <a:pt x="40" y="203"/>
                  </a:lnTo>
                  <a:lnTo>
                    <a:pt x="37" y="201"/>
                  </a:lnTo>
                  <a:lnTo>
                    <a:pt x="37" y="201"/>
                  </a:lnTo>
                  <a:lnTo>
                    <a:pt x="35" y="201"/>
                  </a:lnTo>
                  <a:lnTo>
                    <a:pt x="35" y="206"/>
                  </a:lnTo>
                  <a:lnTo>
                    <a:pt x="33" y="206"/>
                  </a:lnTo>
                  <a:lnTo>
                    <a:pt x="30" y="206"/>
                  </a:lnTo>
                  <a:lnTo>
                    <a:pt x="23" y="206"/>
                  </a:lnTo>
                  <a:lnTo>
                    <a:pt x="21" y="203"/>
                  </a:lnTo>
                  <a:lnTo>
                    <a:pt x="21" y="201"/>
                  </a:lnTo>
                  <a:lnTo>
                    <a:pt x="21" y="201"/>
                  </a:lnTo>
                  <a:lnTo>
                    <a:pt x="21" y="194"/>
                  </a:lnTo>
                  <a:lnTo>
                    <a:pt x="21" y="192"/>
                  </a:lnTo>
                  <a:lnTo>
                    <a:pt x="21" y="192"/>
                  </a:lnTo>
                  <a:lnTo>
                    <a:pt x="19" y="187"/>
                  </a:lnTo>
                  <a:lnTo>
                    <a:pt x="16" y="184"/>
                  </a:lnTo>
                  <a:lnTo>
                    <a:pt x="14" y="182"/>
                  </a:lnTo>
                  <a:lnTo>
                    <a:pt x="11" y="182"/>
                  </a:lnTo>
                  <a:lnTo>
                    <a:pt x="7" y="182"/>
                  </a:lnTo>
                  <a:lnTo>
                    <a:pt x="2" y="182"/>
                  </a:lnTo>
                  <a:lnTo>
                    <a:pt x="0" y="180"/>
                  </a:lnTo>
                  <a:lnTo>
                    <a:pt x="2" y="170"/>
                  </a:lnTo>
                  <a:lnTo>
                    <a:pt x="4" y="168"/>
                  </a:lnTo>
                  <a:lnTo>
                    <a:pt x="7" y="166"/>
                  </a:lnTo>
                  <a:lnTo>
                    <a:pt x="9" y="163"/>
                  </a:lnTo>
                  <a:lnTo>
                    <a:pt x="11" y="161"/>
                  </a:lnTo>
                  <a:lnTo>
                    <a:pt x="11" y="158"/>
                  </a:lnTo>
                  <a:lnTo>
                    <a:pt x="14" y="158"/>
                  </a:lnTo>
                  <a:lnTo>
                    <a:pt x="14" y="156"/>
                  </a:lnTo>
                  <a:lnTo>
                    <a:pt x="16" y="158"/>
                  </a:lnTo>
                  <a:lnTo>
                    <a:pt x="19" y="158"/>
                  </a:lnTo>
                  <a:lnTo>
                    <a:pt x="23" y="158"/>
                  </a:lnTo>
                  <a:lnTo>
                    <a:pt x="23" y="158"/>
                  </a:lnTo>
                  <a:lnTo>
                    <a:pt x="23" y="156"/>
                  </a:lnTo>
                  <a:lnTo>
                    <a:pt x="26" y="156"/>
                  </a:lnTo>
                  <a:lnTo>
                    <a:pt x="26" y="151"/>
                  </a:lnTo>
                  <a:lnTo>
                    <a:pt x="26" y="142"/>
                  </a:lnTo>
                  <a:lnTo>
                    <a:pt x="26" y="139"/>
                  </a:lnTo>
                  <a:lnTo>
                    <a:pt x="28" y="137"/>
                  </a:lnTo>
                  <a:lnTo>
                    <a:pt x="28" y="137"/>
                  </a:lnTo>
                  <a:lnTo>
                    <a:pt x="28" y="135"/>
                  </a:lnTo>
                  <a:lnTo>
                    <a:pt x="28" y="130"/>
                  </a:lnTo>
                  <a:lnTo>
                    <a:pt x="28" y="128"/>
                  </a:lnTo>
                  <a:lnTo>
                    <a:pt x="30" y="128"/>
                  </a:lnTo>
                  <a:lnTo>
                    <a:pt x="30" y="128"/>
                  </a:lnTo>
                  <a:lnTo>
                    <a:pt x="35" y="128"/>
                  </a:lnTo>
                  <a:lnTo>
                    <a:pt x="35" y="128"/>
                  </a:lnTo>
                  <a:lnTo>
                    <a:pt x="37" y="128"/>
                  </a:lnTo>
                  <a:lnTo>
                    <a:pt x="40" y="125"/>
                  </a:lnTo>
                  <a:lnTo>
                    <a:pt x="42" y="125"/>
                  </a:lnTo>
                  <a:lnTo>
                    <a:pt x="45" y="123"/>
                  </a:lnTo>
                  <a:lnTo>
                    <a:pt x="47" y="121"/>
                  </a:lnTo>
                  <a:lnTo>
                    <a:pt x="47" y="118"/>
                  </a:lnTo>
                  <a:lnTo>
                    <a:pt x="47" y="116"/>
                  </a:lnTo>
                  <a:lnTo>
                    <a:pt x="42" y="106"/>
                  </a:lnTo>
                  <a:lnTo>
                    <a:pt x="42" y="106"/>
                  </a:lnTo>
                  <a:lnTo>
                    <a:pt x="40" y="104"/>
                  </a:lnTo>
                  <a:lnTo>
                    <a:pt x="40" y="104"/>
                  </a:lnTo>
                  <a:lnTo>
                    <a:pt x="37" y="106"/>
                  </a:lnTo>
                  <a:lnTo>
                    <a:pt x="35" y="106"/>
                  </a:lnTo>
                  <a:lnTo>
                    <a:pt x="35" y="104"/>
                  </a:lnTo>
                  <a:lnTo>
                    <a:pt x="28" y="97"/>
                  </a:lnTo>
                  <a:lnTo>
                    <a:pt x="28" y="94"/>
                  </a:lnTo>
                  <a:lnTo>
                    <a:pt x="28" y="94"/>
                  </a:lnTo>
                  <a:lnTo>
                    <a:pt x="28" y="92"/>
                  </a:lnTo>
                  <a:lnTo>
                    <a:pt x="28" y="90"/>
                  </a:lnTo>
                  <a:lnTo>
                    <a:pt x="28" y="87"/>
                  </a:lnTo>
                  <a:lnTo>
                    <a:pt x="28" y="85"/>
                  </a:lnTo>
                  <a:lnTo>
                    <a:pt x="28" y="85"/>
                  </a:lnTo>
                  <a:lnTo>
                    <a:pt x="26" y="78"/>
                  </a:lnTo>
                  <a:lnTo>
                    <a:pt x="30" y="78"/>
                  </a:lnTo>
                  <a:lnTo>
                    <a:pt x="30" y="78"/>
                  </a:lnTo>
                  <a:lnTo>
                    <a:pt x="30" y="75"/>
                  </a:lnTo>
                  <a:lnTo>
                    <a:pt x="30" y="66"/>
                  </a:lnTo>
                  <a:lnTo>
                    <a:pt x="28" y="66"/>
                  </a:lnTo>
                  <a:lnTo>
                    <a:pt x="28" y="64"/>
                  </a:lnTo>
                  <a:lnTo>
                    <a:pt x="26" y="61"/>
                  </a:lnTo>
                  <a:lnTo>
                    <a:pt x="26" y="57"/>
                  </a:lnTo>
                  <a:lnTo>
                    <a:pt x="26" y="54"/>
                  </a:lnTo>
                  <a:lnTo>
                    <a:pt x="28" y="54"/>
                  </a:lnTo>
                  <a:lnTo>
                    <a:pt x="30" y="54"/>
                  </a:lnTo>
                  <a:lnTo>
                    <a:pt x="33" y="54"/>
                  </a:lnTo>
                  <a:lnTo>
                    <a:pt x="33" y="52"/>
                  </a:lnTo>
                  <a:lnTo>
                    <a:pt x="37" y="47"/>
                  </a:lnTo>
                  <a:lnTo>
                    <a:pt x="42" y="45"/>
                  </a:lnTo>
                  <a:lnTo>
                    <a:pt x="45" y="42"/>
                  </a:lnTo>
                  <a:lnTo>
                    <a:pt x="45" y="42"/>
                  </a:lnTo>
                  <a:lnTo>
                    <a:pt x="54" y="42"/>
                  </a:lnTo>
                  <a:lnTo>
                    <a:pt x="56" y="42"/>
                  </a:lnTo>
                  <a:lnTo>
                    <a:pt x="59" y="42"/>
                  </a:lnTo>
                  <a:lnTo>
                    <a:pt x="59" y="40"/>
                  </a:lnTo>
                  <a:lnTo>
                    <a:pt x="59" y="40"/>
                  </a:lnTo>
                  <a:lnTo>
                    <a:pt x="59" y="38"/>
                  </a:lnTo>
                  <a:lnTo>
                    <a:pt x="59" y="35"/>
                  </a:lnTo>
                  <a:lnTo>
                    <a:pt x="61" y="35"/>
                  </a:lnTo>
                  <a:lnTo>
                    <a:pt x="64" y="33"/>
                  </a:lnTo>
                  <a:lnTo>
                    <a:pt x="64" y="30"/>
                  </a:lnTo>
                  <a:lnTo>
                    <a:pt x="66" y="26"/>
                  </a:lnTo>
                  <a:lnTo>
                    <a:pt x="68" y="23"/>
                  </a:lnTo>
                  <a:lnTo>
                    <a:pt x="71" y="23"/>
                  </a:lnTo>
                  <a:lnTo>
                    <a:pt x="71" y="23"/>
                  </a:lnTo>
                  <a:lnTo>
                    <a:pt x="73" y="21"/>
                  </a:lnTo>
                  <a:lnTo>
                    <a:pt x="75" y="21"/>
                  </a:lnTo>
                  <a:lnTo>
                    <a:pt x="75" y="23"/>
                  </a:lnTo>
                  <a:lnTo>
                    <a:pt x="78" y="23"/>
                  </a:lnTo>
                  <a:lnTo>
                    <a:pt x="80" y="21"/>
                  </a:lnTo>
                  <a:lnTo>
                    <a:pt x="87" y="16"/>
                  </a:lnTo>
                  <a:lnTo>
                    <a:pt x="90" y="16"/>
                  </a:lnTo>
                  <a:lnTo>
                    <a:pt x="92" y="19"/>
                  </a:lnTo>
                  <a:lnTo>
                    <a:pt x="94" y="19"/>
                  </a:lnTo>
                  <a:lnTo>
                    <a:pt x="97" y="21"/>
                  </a:lnTo>
                  <a:lnTo>
                    <a:pt x="99" y="21"/>
                  </a:lnTo>
                  <a:lnTo>
                    <a:pt x="101" y="21"/>
                  </a:lnTo>
                  <a:lnTo>
                    <a:pt x="109" y="21"/>
                  </a:lnTo>
                  <a:lnTo>
                    <a:pt x="111" y="19"/>
                  </a:lnTo>
                  <a:lnTo>
                    <a:pt x="113" y="19"/>
                  </a:lnTo>
                  <a:lnTo>
                    <a:pt x="113" y="16"/>
                  </a:lnTo>
                  <a:lnTo>
                    <a:pt x="113" y="16"/>
                  </a:lnTo>
                  <a:lnTo>
                    <a:pt x="116" y="14"/>
                  </a:lnTo>
                  <a:lnTo>
                    <a:pt x="118" y="14"/>
                  </a:lnTo>
                  <a:lnTo>
                    <a:pt x="120" y="16"/>
                  </a:lnTo>
                  <a:lnTo>
                    <a:pt x="120" y="16"/>
                  </a:lnTo>
                  <a:lnTo>
                    <a:pt x="120" y="19"/>
                  </a:lnTo>
                  <a:lnTo>
                    <a:pt x="123" y="21"/>
                  </a:lnTo>
                  <a:lnTo>
                    <a:pt x="130" y="26"/>
                  </a:lnTo>
                  <a:lnTo>
                    <a:pt x="135" y="21"/>
                  </a:lnTo>
                  <a:lnTo>
                    <a:pt x="146" y="12"/>
                  </a:lnTo>
                  <a:lnTo>
                    <a:pt x="149" y="9"/>
                  </a:lnTo>
                  <a:lnTo>
                    <a:pt x="149" y="9"/>
                  </a:lnTo>
                  <a:lnTo>
                    <a:pt x="151" y="12"/>
                  </a:lnTo>
                  <a:lnTo>
                    <a:pt x="154" y="12"/>
                  </a:lnTo>
                  <a:lnTo>
                    <a:pt x="158" y="12"/>
                  </a:lnTo>
                  <a:lnTo>
                    <a:pt x="161" y="12"/>
                  </a:lnTo>
                  <a:lnTo>
                    <a:pt x="161" y="14"/>
                  </a:lnTo>
                  <a:lnTo>
                    <a:pt x="161" y="14"/>
                  </a:lnTo>
                  <a:lnTo>
                    <a:pt x="161" y="16"/>
                  </a:lnTo>
                  <a:lnTo>
                    <a:pt x="163" y="16"/>
                  </a:lnTo>
                  <a:lnTo>
                    <a:pt x="165" y="19"/>
                  </a:lnTo>
                  <a:lnTo>
                    <a:pt x="168" y="16"/>
                  </a:lnTo>
                  <a:lnTo>
                    <a:pt x="168" y="16"/>
                  </a:lnTo>
                  <a:lnTo>
                    <a:pt x="170" y="14"/>
                  </a:lnTo>
                  <a:lnTo>
                    <a:pt x="173" y="14"/>
                  </a:lnTo>
                  <a:lnTo>
                    <a:pt x="175" y="14"/>
                  </a:lnTo>
                  <a:lnTo>
                    <a:pt x="182" y="14"/>
                  </a:lnTo>
                  <a:lnTo>
                    <a:pt x="184" y="14"/>
                  </a:lnTo>
                  <a:lnTo>
                    <a:pt x="184" y="12"/>
                  </a:lnTo>
                  <a:lnTo>
                    <a:pt x="184" y="12"/>
                  </a:lnTo>
                  <a:lnTo>
                    <a:pt x="187" y="9"/>
                  </a:lnTo>
                  <a:lnTo>
                    <a:pt x="187" y="9"/>
                  </a:lnTo>
                  <a:lnTo>
                    <a:pt x="187" y="7"/>
                  </a:lnTo>
                  <a:lnTo>
                    <a:pt x="187" y="4"/>
                  </a:lnTo>
                  <a:lnTo>
                    <a:pt x="187" y="2"/>
                  </a:lnTo>
                  <a:lnTo>
                    <a:pt x="187" y="2"/>
                  </a:lnTo>
                  <a:lnTo>
                    <a:pt x="189" y="0"/>
                  </a:lnTo>
                  <a:lnTo>
                    <a:pt x="192" y="2"/>
                  </a:lnTo>
                  <a:lnTo>
                    <a:pt x="192" y="2"/>
                  </a:lnTo>
                  <a:lnTo>
                    <a:pt x="196" y="7"/>
                  </a:lnTo>
                  <a:lnTo>
                    <a:pt x="196" y="9"/>
                  </a:lnTo>
                  <a:lnTo>
                    <a:pt x="199" y="9"/>
                  </a:lnTo>
                  <a:lnTo>
                    <a:pt x="201" y="7"/>
                  </a:lnTo>
                  <a:lnTo>
                    <a:pt x="203" y="4"/>
                  </a:lnTo>
                  <a:lnTo>
                    <a:pt x="206" y="4"/>
                  </a:lnTo>
                  <a:lnTo>
                    <a:pt x="208" y="4"/>
                  </a:lnTo>
                  <a:lnTo>
                    <a:pt x="222" y="4"/>
                  </a:lnTo>
                  <a:lnTo>
                    <a:pt x="225" y="4"/>
                  </a:lnTo>
                  <a:lnTo>
                    <a:pt x="227" y="7"/>
                  </a:lnTo>
                  <a:lnTo>
                    <a:pt x="229" y="7"/>
                  </a:lnTo>
                  <a:lnTo>
                    <a:pt x="239" y="7"/>
                  </a:lnTo>
                  <a:lnTo>
                    <a:pt x="244" y="9"/>
                  </a:lnTo>
                  <a:lnTo>
                    <a:pt x="253" y="7"/>
                  </a:lnTo>
                  <a:lnTo>
                    <a:pt x="270" y="9"/>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4" name="Freeform 16">
              <a:extLst>
                <a:ext uri="{FF2B5EF4-FFF2-40B4-BE49-F238E27FC236}">
                  <a16:creationId xmlns:a16="http://schemas.microsoft.com/office/drawing/2014/main" id="{B6EB7555-17DE-4043-9B0F-FB8C5A0937DA}"/>
                </a:ext>
              </a:extLst>
            </p:cNvPr>
            <p:cNvSpPr>
              <a:spLocks noEditPoints="1"/>
            </p:cNvSpPr>
            <p:nvPr/>
          </p:nvSpPr>
          <p:spPr bwMode="auto">
            <a:xfrm>
              <a:off x="3752" y="2515"/>
              <a:ext cx="526" cy="607"/>
            </a:xfrm>
            <a:custGeom>
              <a:avLst/>
              <a:gdLst>
                <a:gd name="T0" fmla="*/ 363 w 526"/>
                <a:gd name="T1" fmla="*/ 55 h 607"/>
                <a:gd name="T2" fmla="*/ 391 w 526"/>
                <a:gd name="T3" fmla="*/ 128 h 607"/>
                <a:gd name="T4" fmla="*/ 406 w 526"/>
                <a:gd name="T5" fmla="*/ 147 h 607"/>
                <a:gd name="T6" fmla="*/ 441 w 526"/>
                <a:gd name="T7" fmla="*/ 147 h 607"/>
                <a:gd name="T8" fmla="*/ 460 w 526"/>
                <a:gd name="T9" fmla="*/ 154 h 607"/>
                <a:gd name="T10" fmla="*/ 481 w 526"/>
                <a:gd name="T11" fmla="*/ 154 h 607"/>
                <a:gd name="T12" fmla="*/ 503 w 526"/>
                <a:gd name="T13" fmla="*/ 176 h 607"/>
                <a:gd name="T14" fmla="*/ 507 w 526"/>
                <a:gd name="T15" fmla="*/ 204 h 607"/>
                <a:gd name="T16" fmla="*/ 526 w 526"/>
                <a:gd name="T17" fmla="*/ 223 h 607"/>
                <a:gd name="T18" fmla="*/ 522 w 526"/>
                <a:gd name="T19" fmla="*/ 226 h 607"/>
                <a:gd name="T20" fmla="*/ 507 w 526"/>
                <a:gd name="T21" fmla="*/ 245 h 607"/>
                <a:gd name="T22" fmla="*/ 489 w 526"/>
                <a:gd name="T23" fmla="*/ 285 h 607"/>
                <a:gd name="T24" fmla="*/ 481 w 526"/>
                <a:gd name="T25" fmla="*/ 294 h 607"/>
                <a:gd name="T26" fmla="*/ 458 w 526"/>
                <a:gd name="T27" fmla="*/ 311 h 607"/>
                <a:gd name="T28" fmla="*/ 455 w 526"/>
                <a:gd name="T29" fmla="*/ 320 h 607"/>
                <a:gd name="T30" fmla="*/ 432 w 526"/>
                <a:gd name="T31" fmla="*/ 339 h 607"/>
                <a:gd name="T32" fmla="*/ 410 w 526"/>
                <a:gd name="T33" fmla="*/ 339 h 607"/>
                <a:gd name="T34" fmla="*/ 391 w 526"/>
                <a:gd name="T35" fmla="*/ 316 h 607"/>
                <a:gd name="T36" fmla="*/ 365 w 526"/>
                <a:gd name="T37" fmla="*/ 332 h 607"/>
                <a:gd name="T38" fmla="*/ 256 w 526"/>
                <a:gd name="T39" fmla="*/ 413 h 607"/>
                <a:gd name="T40" fmla="*/ 240 w 526"/>
                <a:gd name="T41" fmla="*/ 425 h 607"/>
                <a:gd name="T42" fmla="*/ 233 w 526"/>
                <a:gd name="T43" fmla="*/ 460 h 607"/>
                <a:gd name="T44" fmla="*/ 230 w 526"/>
                <a:gd name="T45" fmla="*/ 474 h 607"/>
                <a:gd name="T46" fmla="*/ 230 w 526"/>
                <a:gd name="T47" fmla="*/ 498 h 607"/>
                <a:gd name="T48" fmla="*/ 230 w 526"/>
                <a:gd name="T49" fmla="*/ 531 h 607"/>
                <a:gd name="T50" fmla="*/ 225 w 526"/>
                <a:gd name="T51" fmla="*/ 581 h 607"/>
                <a:gd name="T52" fmla="*/ 185 w 526"/>
                <a:gd name="T53" fmla="*/ 586 h 607"/>
                <a:gd name="T54" fmla="*/ 142 w 526"/>
                <a:gd name="T55" fmla="*/ 602 h 607"/>
                <a:gd name="T56" fmla="*/ 102 w 526"/>
                <a:gd name="T57" fmla="*/ 586 h 607"/>
                <a:gd name="T58" fmla="*/ 50 w 526"/>
                <a:gd name="T59" fmla="*/ 602 h 607"/>
                <a:gd name="T60" fmla="*/ 3 w 526"/>
                <a:gd name="T61" fmla="*/ 569 h 607"/>
                <a:gd name="T62" fmla="*/ 41 w 526"/>
                <a:gd name="T63" fmla="*/ 553 h 607"/>
                <a:gd name="T64" fmla="*/ 79 w 526"/>
                <a:gd name="T65" fmla="*/ 531 h 607"/>
                <a:gd name="T66" fmla="*/ 60 w 526"/>
                <a:gd name="T67" fmla="*/ 512 h 607"/>
                <a:gd name="T68" fmla="*/ 33 w 526"/>
                <a:gd name="T69" fmla="*/ 498 h 607"/>
                <a:gd name="T70" fmla="*/ 48 w 526"/>
                <a:gd name="T71" fmla="*/ 484 h 607"/>
                <a:gd name="T72" fmla="*/ 50 w 526"/>
                <a:gd name="T73" fmla="*/ 462 h 607"/>
                <a:gd name="T74" fmla="*/ 43 w 526"/>
                <a:gd name="T75" fmla="*/ 432 h 607"/>
                <a:gd name="T76" fmla="*/ 3 w 526"/>
                <a:gd name="T77" fmla="*/ 410 h 607"/>
                <a:gd name="T78" fmla="*/ 17 w 526"/>
                <a:gd name="T79" fmla="*/ 377 h 607"/>
                <a:gd name="T80" fmla="*/ 24 w 526"/>
                <a:gd name="T81" fmla="*/ 358 h 607"/>
                <a:gd name="T82" fmla="*/ 62 w 526"/>
                <a:gd name="T83" fmla="*/ 363 h 607"/>
                <a:gd name="T84" fmla="*/ 90 w 526"/>
                <a:gd name="T85" fmla="*/ 363 h 607"/>
                <a:gd name="T86" fmla="*/ 152 w 526"/>
                <a:gd name="T87" fmla="*/ 356 h 607"/>
                <a:gd name="T88" fmla="*/ 161 w 526"/>
                <a:gd name="T89" fmla="*/ 335 h 607"/>
                <a:gd name="T90" fmla="*/ 157 w 526"/>
                <a:gd name="T91" fmla="*/ 308 h 607"/>
                <a:gd name="T92" fmla="*/ 211 w 526"/>
                <a:gd name="T93" fmla="*/ 294 h 607"/>
                <a:gd name="T94" fmla="*/ 228 w 526"/>
                <a:gd name="T95" fmla="*/ 282 h 607"/>
                <a:gd name="T96" fmla="*/ 240 w 526"/>
                <a:gd name="T97" fmla="*/ 266 h 607"/>
                <a:gd name="T98" fmla="*/ 261 w 526"/>
                <a:gd name="T99" fmla="*/ 252 h 607"/>
                <a:gd name="T100" fmla="*/ 292 w 526"/>
                <a:gd name="T101" fmla="*/ 223 h 607"/>
                <a:gd name="T102" fmla="*/ 270 w 526"/>
                <a:gd name="T103" fmla="*/ 209 h 607"/>
                <a:gd name="T104" fmla="*/ 280 w 526"/>
                <a:gd name="T105" fmla="*/ 183 h 607"/>
                <a:gd name="T106" fmla="*/ 247 w 526"/>
                <a:gd name="T107" fmla="*/ 166 h 607"/>
                <a:gd name="T108" fmla="*/ 240 w 526"/>
                <a:gd name="T109" fmla="*/ 136 h 607"/>
                <a:gd name="T110" fmla="*/ 233 w 526"/>
                <a:gd name="T111" fmla="*/ 100 h 607"/>
                <a:gd name="T112" fmla="*/ 235 w 526"/>
                <a:gd name="T113" fmla="*/ 24 h 607"/>
                <a:gd name="T114" fmla="*/ 266 w 526"/>
                <a:gd name="T115" fmla="*/ 8 h 607"/>
                <a:gd name="T116" fmla="*/ 304 w 526"/>
                <a:gd name="T117" fmla="*/ 34 h 607"/>
                <a:gd name="T118" fmla="*/ 325 w 526"/>
                <a:gd name="T119" fmla="*/ 19 h 607"/>
                <a:gd name="T120" fmla="*/ 353 w 526"/>
                <a:gd name="T121" fmla="*/ 4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607">
                  <a:moveTo>
                    <a:pt x="48" y="581"/>
                  </a:moveTo>
                  <a:lnTo>
                    <a:pt x="50" y="581"/>
                  </a:lnTo>
                  <a:lnTo>
                    <a:pt x="50" y="581"/>
                  </a:lnTo>
                  <a:lnTo>
                    <a:pt x="48" y="576"/>
                  </a:lnTo>
                  <a:lnTo>
                    <a:pt x="48" y="574"/>
                  </a:lnTo>
                  <a:lnTo>
                    <a:pt x="45" y="571"/>
                  </a:lnTo>
                  <a:lnTo>
                    <a:pt x="43" y="571"/>
                  </a:lnTo>
                  <a:lnTo>
                    <a:pt x="41" y="576"/>
                  </a:lnTo>
                  <a:lnTo>
                    <a:pt x="41" y="579"/>
                  </a:lnTo>
                  <a:lnTo>
                    <a:pt x="43" y="581"/>
                  </a:lnTo>
                  <a:lnTo>
                    <a:pt x="48" y="581"/>
                  </a:lnTo>
                  <a:lnTo>
                    <a:pt x="48" y="581"/>
                  </a:lnTo>
                  <a:close/>
                  <a:moveTo>
                    <a:pt x="363" y="50"/>
                  </a:moveTo>
                  <a:lnTo>
                    <a:pt x="363" y="55"/>
                  </a:lnTo>
                  <a:lnTo>
                    <a:pt x="363" y="60"/>
                  </a:lnTo>
                  <a:lnTo>
                    <a:pt x="365" y="62"/>
                  </a:lnTo>
                  <a:lnTo>
                    <a:pt x="365" y="62"/>
                  </a:lnTo>
                  <a:lnTo>
                    <a:pt x="365" y="62"/>
                  </a:lnTo>
                  <a:lnTo>
                    <a:pt x="368" y="69"/>
                  </a:lnTo>
                  <a:lnTo>
                    <a:pt x="368" y="79"/>
                  </a:lnTo>
                  <a:lnTo>
                    <a:pt x="370" y="86"/>
                  </a:lnTo>
                  <a:lnTo>
                    <a:pt x="372" y="90"/>
                  </a:lnTo>
                  <a:lnTo>
                    <a:pt x="375" y="93"/>
                  </a:lnTo>
                  <a:lnTo>
                    <a:pt x="377" y="95"/>
                  </a:lnTo>
                  <a:lnTo>
                    <a:pt x="380" y="100"/>
                  </a:lnTo>
                  <a:lnTo>
                    <a:pt x="384" y="119"/>
                  </a:lnTo>
                  <a:lnTo>
                    <a:pt x="389" y="121"/>
                  </a:lnTo>
                  <a:lnTo>
                    <a:pt x="391" y="128"/>
                  </a:lnTo>
                  <a:lnTo>
                    <a:pt x="394" y="131"/>
                  </a:lnTo>
                  <a:lnTo>
                    <a:pt x="394" y="133"/>
                  </a:lnTo>
                  <a:lnTo>
                    <a:pt x="394" y="133"/>
                  </a:lnTo>
                  <a:lnTo>
                    <a:pt x="391" y="136"/>
                  </a:lnTo>
                  <a:lnTo>
                    <a:pt x="391" y="138"/>
                  </a:lnTo>
                  <a:lnTo>
                    <a:pt x="391" y="140"/>
                  </a:lnTo>
                  <a:lnTo>
                    <a:pt x="391" y="147"/>
                  </a:lnTo>
                  <a:lnTo>
                    <a:pt x="394" y="150"/>
                  </a:lnTo>
                  <a:lnTo>
                    <a:pt x="394" y="150"/>
                  </a:lnTo>
                  <a:lnTo>
                    <a:pt x="398" y="147"/>
                  </a:lnTo>
                  <a:lnTo>
                    <a:pt x="398" y="147"/>
                  </a:lnTo>
                  <a:lnTo>
                    <a:pt x="401" y="147"/>
                  </a:lnTo>
                  <a:lnTo>
                    <a:pt x="403" y="147"/>
                  </a:lnTo>
                  <a:lnTo>
                    <a:pt x="406" y="147"/>
                  </a:lnTo>
                  <a:lnTo>
                    <a:pt x="408" y="147"/>
                  </a:lnTo>
                  <a:lnTo>
                    <a:pt x="408" y="147"/>
                  </a:lnTo>
                  <a:lnTo>
                    <a:pt x="408" y="150"/>
                  </a:lnTo>
                  <a:lnTo>
                    <a:pt x="410" y="150"/>
                  </a:lnTo>
                  <a:lnTo>
                    <a:pt x="413" y="152"/>
                  </a:lnTo>
                  <a:lnTo>
                    <a:pt x="425" y="159"/>
                  </a:lnTo>
                  <a:lnTo>
                    <a:pt x="425" y="159"/>
                  </a:lnTo>
                  <a:lnTo>
                    <a:pt x="427" y="159"/>
                  </a:lnTo>
                  <a:lnTo>
                    <a:pt x="429" y="159"/>
                  </a:lnTo>
                  <a:lnTo>
                    <a:pt x="429" y="157"/>
                  </a:lnTo>
                  <a:lnTo>
                    <a:pt x="432" y="154"/>
                  </a:lnTo>
                  <a:lnTo>
                    <a:pt x="434" y="154"/>
                  </a:lnTo>
                  <a:lnTo>
                    <a:pt x="436" y="152"/>
                  </a:lnTo>
                  <a:lnTo>
                    <a:pt x="441" y="147"/>
                  </a:lnTo>
                  <a:lnTo>
                    <a:pt x="443" y="147"/>
                  </a:lnTo>
                  <a:lnTo>
                    <a:pt x="448" y="145"/>
                  </a:lnTo>
                  <a:lnTo>
                    <a:pt x="451" y="145"/>
                  </a:lnTo>
                  <a:lnTo>
                    <a:pt x="451" y="147"/>
                  </a:lnTo>
                  <a:lnTo>
                    <a:pt x="451" y="147"/>
                  </a:lnTo>
                  <a:lnTo>
                    <a:pt x="451" y="150"/>
                  </a:lnTo>
                  <a:lnTo>
                    <a:pt x="451" y="152"/>
                  </a:lnTo>
                  <a:lnTo>
                    <a:pt x="451" y="152"/>
                  </a:lnTo>
                  <a:lnTo>
                    <a:pt x="451" y="154"/>
                  </a:lnTo>
                  <a:lnTo>
                    <a:pt x="453" y="157"/>
                  </a:lnTo>
                  <a:lnTo>
                    <a:pt x="455" y="157"/>
                  </a:lnTo>
                  <a:lnTo>
                    <a:pt x="458" y="157"/>
                  </a:lnTo>
                  <a:lnTo>
                    <a:pt x="458" y="157"/>
                  </a:lnTo>
                  <a:lnTo>
                    <a:pt x="460" y="154"/>
                  </a:lnTo>
                  <a:lnTo>
                    <a:pt x="460" y="152"/>
                  </a:lnTo>
                  <a:lnTo>
                    <a:pt x="460" y="152"/>
                  </a:lnTo>
                  <a:lnTo>
                    <a:pt x="460" y="150"/>
                  </a:lnTo>
                  <a:lnTo>
                    <a:pt x="462" y="147"/>
                  </a:lnTo>
                  <a:lnTo>
                    <a:pt x="462" y="147"/>
                  </a:lnTo>
                  <a:lnTo>
                    <a:pt x="467" y="145"/>
                  </a:lnTo>
                  <a:lnTo>
                    <a:pt x="472" y="147"/>
                  </a:lnTo>
                  <a:lnTo>
                    <a:pt x="477" y="147"/>
                  </a:lnTo>
                  <a:lnTo>
                    <a:pt x="479" y="150"/>
                  </a:lnTo>
                  <a:lnTo>
                    <a:pt x="479" y="150"/>
                  </a:lnTo>
                  <a:lnTo>
                    <a:pt x="479" y="150"/>
                  </a:lnTo>
                  <a:lnTo>
                    <a:pt x="479" y="152"/>
                  </a:lnTo>
                  <a:lnTo>
                    <a:pt x="481" y="152"/>
                  </a:lnTo>
                  <a:lnTo>
                    <a:pt x="481" y="154"/>
                  </a:lnTo>
                  <a:lnTo>
                    <a:pt x="481" y="154"/>
                  </a:lnTo>
                  <a:lnTo>
                    <a:pt x="484" y="154"/>
                  </a:lnTo>
                  <a:lnTo>
                    <a:pt x="489" y="157"/>
                  </a:lnTo>
                  <a:lnTo>
                    <a:pt x="496" y="159"/>
                  </a:lnTo>
                  <a:lnTo>
                    <a:pt x="496" y="164"/>
                  </a:lnTo>
                  <a:lnTo>
                    <a:pt x="498" y="166"/>
                  </a:lnTo>
                  <a:lnTo>
                    <a:pt x="500" y="169"/>
                  </a:lnTo>
                  <a:lnTo>
                    <a:pt x="500" y="169"/>
                  </a:lnTo>
                  <a:lnTo>
                    <a:pt x="500" y="171"/>
                  </a:lnTo>
                  <a:lnTo>
                    <a:pt x="500" y="171"/>
                  </a:lnTo>
                  <a:lnTo>
                    <a:pt x="500" y="173"/>
                  </a:lnTo>
                  <a:lnTo>
                    <a:pt x="500" y="173"/>
                  </a:lnTo>
                  <a:lnTo>
                    <a:pt x="500" y="176"/>
                  </a:lnTo>
                  <a:lnTo>
                    <a:pt x="503" y="176"/>
                  </a:lnTo>
                  <a:lnTo>
                    <a:pt x="505" y="178"/>
                  </a:lnTo>
                  <a:lnTo>
                    <a:pt x="505" y="178"/>
                  </a:lnTo>
                  <a:lnTo>
                    <a:pt x="505" y="181"/>
                  </a:lnTo>
                  <a:lnTo>
                    <a:pt x="507" y="188"/>
                  </a:lnTo>
                  <a:lnTo>
                    <a:pt x="507" y="190"/>
                  </a:lnTo>
                  <a:lnTo>
                    <a:pt x="505" y="192"/>
                  </a:lnTo>
                  <a:lnTo>
                    <a:pt x="505" y="192"/>
                  </a:lnTo>
                  <a:lnTo>
                    <a:pt x="505" y="195"/>
                  </a:lnTo>
                  <a:lnTo>
                    <a:pt x="505" y="195"/>
                  </a:lnTo>
                  <a:lnTo>
                    <a:pt x="505" y="195"/>
                  </a:lnTo>
                  <a:lnTo>
                    <a:pt x="505" y="202"/>
                  </a:lnTo>
                  <a:lnTo>
                    <a:pt x="507" y="204"/>
                  </a:lnTo>
                  <a:lnTo>
                    <a:pt x="507" y="204"/>
                  </a:lnTo>
                  <a:lnTo>
                    <a:pt x="507" y="204"/>
                  </a:lnTo>
                  <a:lnTo>
                    <a:pt x="510" y="204"/>
                  </a:lnTo>
                  <a:lnTo>
                    <a:pt x="510" y="204"/>
                  </a:lnTo>
                  <a:lnTo>
                    <a:pt x="510" y="204"/>
                  </a:lnTo>
                  <a:lnTo>
                    <a:pt x="512" y="204"/>
                  </a:lnTo>
                  <a:lnTo>
                    <a:pt x="512" y="204"/>
                  </a:lnTo>
                  <a:lnTo>
                    <a:pt x="515" y="204"/>
                  </a:lnTo>
                  <a:lnTo>
                    <a:pt x="515" y="204"/>
                  </a:lnTo>
                  <a:lnTo>
                    <a:pt x="524" y="216"/>
                  </a:lnTo>
                  <a:lnTo>
                    <a:pt x="526" y="218"/>
                  </a:lnTo>
                  <a:lnTo>
                    <a:pt x="526" y="221"/>
                  </a:lnTo>
                  <a:lnTo>
                    <a:pt x="526" y="221"/>
                  </a:lnTo>
                  <a:lnTo>
                    <a:pt x="526" y="223"/>
                  </a:lnTo>
                  <a:lnTo>
                    <a:pt x="526" y="223"/>
                  </a:lnTo>
                  <a:lnTo>
                    <a:pt x="526" y="223"/>
                  </a:lnTo>
                  <a:lnTo>
                    <a:pt x="526" y="223"/>
                  </a:lnTo>
                  <a:lnTo>
                    <a:pt x="526" y="226"/>
                  </a:lnTo>
                  <a:lnTo>
                    <a:pt x="526" y="226"/>
                  </a:lnTo>
                  <a:lnTo>
                    <a:pt x="526" y="226"/>
                  </a:lnTo>
                  <a:lnTo>
                    <a:pt x="526" y="226"/>
                  </a:lnTo>
                  <a:lnTo>
                    <a:pt x="526" y="226"/>
                  </a:lnTo>
                  <a:lnTo>
                    <a:pt x="524" y="226"/>
                  </a:lnTo>
                  <a:lnTo>
                    <a:pt x="524" y="226"/>
                  </a:lnTo>
                  <a:lnTo>
                    <a:pt x="524" y="226"/>
                  </a:lnTo>
                  <a:lnTo>
                    <a:pt x="524" y="223"/>
                  </a:lnTo>
                  <a:lnTo>
                    <a:pt x="524" y="223"/>
                  </a:lnTo>
                  <a:lnTo>
                    <a:pt x="522" y="226"/>
                  </a:lnTo>
                  <a:lnTo>
                    <a:pt x="522" y="226"/>
                  </a:lnTo>
                  <a:lnTo>
                    <a:pt x="522" y="226"/>
                  </a:lnTo>
                  <a:lnTo>
                    <a:pt x="522" y="226"/>
                  </a:lnTo>
                  <a:lnTo>
                    <a:pt x="522" y="230"/>
                  </a:lnTo>
                  <a:lnTo>
                    <a:pt x="522" y="230"/>
                  </a:lnTo>
                  <a:lnTo>
                    <a:pt x="522" y="233"/>
                  </a:lnTo>
                  <a:lnTo>
                    <a:pt x="522" y="233"/>
                  </a:lnTo>
                  <a:lnTo>
                    <a:pt x="522" y="235"/>
                  </a:lnTo>
                  <a:lnTo>
                    <a:pt x="519" y="235"/>
                  </a:lnTo>
                  <a:lnTo>
                    <a:pt x="519" y="237"/>
                  </a:lnTo>
                  <a:lnTo>
                    <a:pt x="517" y="237"/>
                  </a:lnTo>
                  <a:lnTo>
                    <a:pt x="517" y="237"/>
                  </a:lnTo>
                  <a:lnTo>
                    <a:pt x="515" y="240"/>
                  </a:lnTo>
                  <a:lnTo>
                    <a:pt x="515" y="240"/>
                  </a:lnTo>
                  <a:lnTo>
                    <a:pt x="510" y="242"/>
                  </a:lnTo>
                  <a:lnTo>
                    <a:pt x="507" y="245"/>
                  </a:lnTo>
                  <a:lnTo>
                    <a:pt x="500" y="249"/>
                  </a:lnTo>
                  <a:lnTo>
                    <a:pt x="496" y="252"/>
                  </a:lnTo>
                  <a:lnTo>
                    <a:pt x="493" y="254"/>
                  </a:lnTo>
                  <a:lnTo>
                    <a:pt x="493" y="254"/>
                  </a:lnTo>
                  <a:lnTo>
                    <a:pt x="493" y="256"/>
                  </a:lnTo>
                  <a:lnTo>
                    <a:pt x="493" y="259"/>
                  </a:lnTo>
                  <a:lnTo>
                    <a:pt x="493" y="261"/>
                  </a:lnTo>
                  <a:lnTo>
                    <a:pt x="493" y="261"/>
                  </a:lnTo>
                  <a:lnTo>
                    <a:pt x="493" y="266"/>
                  </a:lnTo>
                  <a:lnTo>
                    <a:pt x="493" y="268"/>
                  </a:lnTo>
                  <a:lnTo>
                    <a:pt x="493" y="271"/>
                  </a:lnTo>
                  <a:lnTo>
                    <a:pt x="493" y="273"/>
                  </a:lnTo>
                  <a:lnTo>
                    <a:pt x="491" y="278"/>
                  </a:lnTo>
                  <a:lnTo>
                    <a:pt x="489" y="285"/>
                  </a:lnTo>
                  <a:lnTo>
                    <a:pt x="489" y="285"/>
                  </a:lnTo>
                  <a:lnTo>
                    <a:pt x="489" y="287"/>
                  </a:lnTo>
                  <a:lnTo>
                    <a:pt x="489" y="287"/>
                  </a:lnTo>
                  <a:lnTo>
                    <a:pt x="489" y="287"/>
                  </a:lnTo>
                  <a:lnTo>
                    <a:pt x="489" y="290"/>
                  </a:lnTo>
                  <a:lnTo>
                    <a:pt x="489" y="290"/>
                  </a:lnTo>
                  <a:lnTo>
                    <a:pt x="489" y="292"/>
                  </a:lnTo>
                  <a:lnTo>
                    <a:pt x="486" y="294"/>
                  </a:lnTo>
                  <a:lnTo>
                    <a:pt x="486" y="294"/>
                  </a:lnTo>
                  <a:lnTo>
                    <a:pt x="486" y="294"/>
                  </a:lnTo>
                  <a:lnTo>
                    <a:pt x="486" y="294"/>
                  </a:lnTo>
                  <a:lnTo>
                    <a:pt x="484" y="294"/>
                  </a:lnTo>
                  <a:lnTo>
                    <a:pt x="484" y="294"/>
                  </a:lnTo>
                  <a:lnTo>
                    <a:pt x="481" y="294"/>
                  </a:lnTo>
                  <a:lnTo>
                    <a:pt x="481" y="292"/>
                  </a:lnTo>
                  <a:lnTo>
                    <a:pt x="477" y="292"/>
                  </a:lnTo>
                  <a:lnTo>
                    <a:pt x="474" y="290"/>
                  </a:lnTo>
                  <a:lnTo>
                    <a:pt x="474" y="292"/>
                  </a:lnTo>
                  <a:lnTo>
                    <a:pt x="474" y="292"/>
                  </a:lnTo>
                  <a:lnTo>
                    <a:pt x="470" y="292"/>
                  </a:lnTo>
                  <a:lnTo>
                    <a:pt x="465" y="297"/>
                  </a:lnTo>
                  <a:lnTo>
                    <a:pt x="460" y="301"/>
                  </a:lnTo>
                  <a:lnTo>
                    <a:pt x="460" y="304"/>
                  </a:lnTo>
                  <a:lnTo>
                    <a:pt x="460" y="306"/>
                  </a:lnTo>
                  <a:lnTo>
                    <a:pt x="458" y="306"/>
                  </a:lnTo>
                  <a:lnTo>
                    <a:pt x="458" y="308"/>
                  </a:lnTo>
                  <a:lnTo>
                    <a:pt x="458" y="311"/>
                  </a:lnTo>
                  <a:lnTo>
                    <a:pt x="458" y="311"/>
                  </a:lnTo>
                  <a:lnTo>
                    <a:pt x="458" y="311"/>
                  </a:lnTo>
                  <a:lnTo>
                    <a:pt x="458" y="313"/>
                  </a:lnTo>
                  <a:lnTo>
                    <a:pt x="458" y="313"/>
                  </a:lnTo>
                  <a:lnTo>
                    <a:pt x="460" y="313"/>
                  </a:lnTo>
                  <a:lnTo>
                    <a:pt x="460" y="313"/>
                  </a:lnTo>
                  <a:lnTo>
                    <a:pt x="462" y="313"/>
                  </a:lnTo>
                  <a:lnTo>
                    <a:pt x="462" y="313"/>
                  </a:lnTo>
                  <a:lnTo>
                    <a:pt x="462" y="316"/>
                  </a:lnTo>
                  <a:lnTo>
                    <a:pt x="462" y="318"/>
                  </a:lnTo>
                  <a:lnTo>
                    <a:pt x="460" y="318"/>
                  </a:lnTo>
                  <a:lnTo>
                    <a:pt x="460" y="320"/>
                  </a:lnTo>
                  <a:lnTo>
                    <a:pt x="460" y="320"/>
                  </a:lnTo>
                  <a:lnTo>
                    <a:pt x="455" y="320"/>
                  </a:lnTo>
                  <a:lnTo>
                    <a:pt x="455" y="320"/>
                  </a:lnTo>
                  <a:lnTo>
                    <a:pt x="455" y="320"/>
                  </a:lnTo>
                  <a:lnTo>
                    <a:pt x="453" y="323"/>
                  </a:lnTo>
                  <a:lnTo>
                    <a:pt x="453" y="323"/>
                  </a:lnTo>
                  <a:lnTo>
                    <a:pt x="453" y="325"/>
                  </a:lnTo>
                  <a:lnTo>
                    <a:pt x="453" y="325"/>
                  </a:lnTo>
                  <a:lnTo>
                    <a:pt x="453" y="325"/>
                  </a:lnTo>
                  <a:lnTo>
                    <a:pt x="448" y="327"/>
                  </a:lnTo>
                  <a:lnTo>
                    <a:pt x="448" y="327"/>
                  </a:lnTo>
                  <a:lnTo>
                    <a:pt x="441" y="332"/>
                  </a:lnTo>
                  <a:lnTo>
                    <a:pt x="439" y="335"/>
                  </a:lnTo>
                  <a:lnTo>
                    <a:pt x="436" y="335"/>
                  </a:lnTo>
                  <a:lnTo>
                    <a:pt x="434" y="337"/>
                  </a:lnTo>
                  <a:lnTo>
                    <a:pt x="432" y="337"/>
                  </a:lnTo>
                  <a:lnTo>
                    <a:pt x="432" y="339"/>
                  </a:lnTo>
                  <a:lnTo>
                    <a:pt x="429" y="339"/>
                  </a:lnTo>
                  <a:lnTo>
                    <a:pt x="427" y="339"/>
                  </a:lnTo>
                  <a:lnTo>
                    <a:pt x="427" y="339"/>
                  </a:lnTo>
                  <a:lnTo>
                    <a:pt x="427" y="339"/>
                  </a:lnTo>
                  <a:lnTo>
                    <a:pt x="427" y="339"/>
                  </a:lnTo>
                  <a:lnTo>
                    <a:pt x="427" y="339"/>
                  </a:lnTo>
                  <a:lnTo>
                    <a:pt x="427" y="342"/>
                  </a:lnTo>
                  <a:lnTo>
                    <a:pt x="425" y="344"/>
                  </a:lnTo>
                  <a:lnTo>
                    <a:pt x="425" y="346"/>
                  </a:lnTo>
                  <a:lnTo>
                    <a:pt x="420" y="346"/>
                  </a:lnTo>
                  <a:lnTo>
                    <a:pt x="417" y="346"/>
                  </a:lnTo>
                  <a:lnTo>
                    <a:pt x="413" y="344"/>
                  </a:lnTo>
                  <a:lnTo>
                    <a:pt x="413" y="342"/>
                  </a:lnTo>
                  <a:lnTo>
                    <a:pt x="410" y="339"/>
                  </a:lnTo>
                  <a:lnTo>
                    <a:pt x="408" y="327"/>
                  </a:lnTo>
                  <a:lnTo>
                    <a:pt x="408" y="327"/>
                  </a:lnTo>
                  <a:lnTo>
                    <a:pt x="403" y="323"/>
                  </a:lnTo>
                  <a:lnTo>
                    <a:pt x="394" y="323"/>
                  </a:lnTo>
                  <a:lnTo>
                    <a:pt x="384" y="323"/>
                  </a:lnTo>
                  <a:lnTo>
                    <a:pt x="377" y="327"/>
                  </a:lnTo>
                  <a:lnTo>
                    <a:pt x="380" y="323"/>
                  </a:lnTo>
                  <a:lnTo>
                    <a:pt x="384" y="323"/>
                  </a:lnTo>
                  <a:lnTo>
                    <a:pt x="391" y="323"/>
                  </a:lnTo>
                  <a:lnTo>
                    <a:pt x="396" y="320"/>
                  </a:lnTo>
                  <a:lnTo>
                    <a:pt x="398" y="320"/>
                  </a:lnTo>
                  <a:lnTo>
                    <a:pt x="401" y="318"/>
                  </a:lnTo>
                  <a:lnTo>
                    <a:pt x="401" y="313"/>
                  </a:lnTo>
                  <a:lnTo>
                    <a:pt x="391" y="316"/>
                  </a:lnTo>
                  <a:lnTo>
                    <a:pt x="387" y="318"/>
                  </a:lnTo>
                  <a:lnTo>
                    <a:pt x="380" y="323"/>
                  </a:lnTo>
                  <a:lnTo>
                    <a:pt x="370" y="325"/>
                  </a:lnTo>
                  <a:lnTo>
                    <a:pt x="365" y="327"/>
                  </a:lnTo>
                  <a:lnTo>
                    <a:pt x="353" y="337"/>
                  </a:lnTo>
                  <a:lnTo>
                    <a:pt x="353" y="339"/>
                  </a:lnTo>
                  <a:lnTo>
                    <a:pt x="351" y="344"/>
                  </a:lnTo>
                  <a:lnTo>
                    <a:pt x="351" y="346"/>
                  </a:lnTo>
                  <a:lnTo>
                    <a:pt x="337" y="351"/>
                  </a:lnTo>
                  <a:lnTo>
                    <a:pt x="337" y="354"/>
                  </a:lnTo>
                  <a:lnTo>
                    <a:pt x="342" y="354"/>
                  </a:lnTo>
                  <a:lnTo>
                    <a:pt x="346" y="349"/>
                  </a:lnTo>
                  <a:lnTo>
                    <a:pt x="356" y="342"/>
                  </a:lnTo>
                  <a:lnTo>
                    <a:pt x="365" y="332"/>
                  </a:lnTo>
                  <a:lnTo>
                    <a:pt x="370" y="327"/>
                  </a:lnTo>
                  <a:lnTo>
                    <a:pt x="375" y="327"/>
                  </a:lnTo>
                  <a:lnTo>
                    <a:pt x="375" y="327"/>
                  </a:lnTo>
                  <a:lnTo>
                    <a:pt x="342" y="356"/>
                  </a:lnTo>
                  <a:lnTo>
                    <a:pt x="323" y="365"/>
                  </a:lnTo>
                  <a:lnTo>
                    <a:pt x="318" y="370"/>
                  </a:lnTo>
                  <a:lnTo>
                    <a:pt x="304" y="387"/>
                  </a:lnTo>
                  <a:lnTo>
                    <a:pt x="301" y="389"/>
                  </a:lnTo>
                  <a:lnTo>
                    <a:pt x="294" y="387"/>
                  </a:lnTo>
                  <a:lnTo>
                    <a:pt x="289" y="387"/>
                  </a:lnTo>
                  <a:lnTo>
                    <a:pt x="282" y="389"/>
                  </a:lnTo>
                  <a:lnTo>
                    <a:pt x="261" y="408"/>
                  </a:lnTo>
                  <a:lnTo>
                    <a:pt x="259" y="410"/>
                  </a:lnTo>
                  <a:lnTo>
                    <a:pt x="256" y="413"/>
                  </a:lnTo>
                  <a:lnTo>
                    <a:pt x="254" y="417"/>
                  </a:lnTo>
                  <a:lnTo>
                    <a:pt x="254" y="420"/>
                  </a:lnTo>
                  <a:lnTo>
                    <a:pt x="249" y="422"/>
                  </a:lnTo>
                  <a:lnTo>
                    <a:pt x="247" y="425"/>
                  </a:lnTo>
                  <a:lnTo>
                    <a:pt x="247" y="427"/>
                  </a:lnTo>
                  <a:lnTo>
                    <a:pt x="242" y="434"/>
                  </a:lnTo>
                  <a:lnTo>
                    <a:pt x="240" y="434"/>
                  </a:lnTo>
                  <a:lnTo>
                    <a:pt x="240" y="434"/>
                  </a:lnTo>
                  <a:lnTo>
                    <a:pt x="240" y="432"/>
                  </a:lnTo>
                  <a:lnTo>
                    <a:pt x="237" y="432"/>
                  </a:lnTo>
                  <a:lnTo>
                    <a:pt x="237" y="429"/>
                  </a:lnTo>
                  <a:lnTo>
                    <a:pt x="240" y="427"/>
                  </a:lnTo>
                  <a:lnTo>
                    <a:pt x="242" y="427"/>
                  </a:lnTo>
                  <a:lnTo>
                    <a:pt x="240" y="425"/>
                  </a:lnTo>
                  <a:lnTo>
                    <a:pt x="235" y="425"/>
                  </a:lnTo>
                  <a:lnTo>
                    <a:pt x="233" y="427"/>
                  </a:lnTo>
                  <a:lnTo>
                    <a:pt x="233" y="427"/>
                  </a:lnTo>
                  <a:lnTo>
                    <a:pt x="235" y="434"/>
                  </a:lnTo>
                  <a:lnTo>
                    <a:pt x="237" y="436"/>
                  </a:lnTo>
                  <a:lnTo>
                    <a:pt x="240" y="439"/>
                  </a:lnTo>
                  <a:lnTo>
                    <a:pt x="242" y="441"/>
                  </a:lnTo>
                  <a:lnTo>
                    <a:pt x="240" y="444"/>
                  </a:lnTo>
                  <a:lnTo>
                    <a:pt x="237" y="448"/>
                  </a:lnTo>
                  <a:lnTo>
                    <a:pt x="237" y="451"/>
                  </a:lnTo>
                  <a:lnTo>
                    <a:pt x="235" y="455"/>
                  </a:lnTo>
                  <a:lnTo>
                    <a:pt x="235" y="458"/>
                  </a:lnTo>
                  <a:lnTo>
                    <a:pt x="235" y="460"/>
                  </a:lnTo>
                  <a:lnTo>
                    <a:pt x="233" y="460"/>
                  </a:lnTo>
                  <a:lnTo>
                    <a:pt x="233" y="462"/>
                  </a:lnTo>
                  <a:lnTo>
                    <a:pt x="233" y="465"/>
                  </a:lnTo>
                  <a:lnTo>
                    <a:pt x="230" y="465"/>
                  </a:lnTo>
                  <a:lnTo>
                    <a:pt x="228" y="462"/>
                  </a:lnTo>
                  <a:lnTo>
                    <a:pt x="230" y="460"/>
                  </a:lnTo>
                  <a:lnTo>
                    <a:pt x="233" y="458"/>
                  </a:lnTo>
                  <a:lnTo>
                    <a:pt x="228" y="458"/>
                  </a:lnTo>
                  <a:lnTo>
                    <a:pt x="225" y="460"/>
                  </a:lnTo>
                  <a:lnTo>
                    <a:pt x="228" y="462"/>
                  </a:lnTo>
                  <a:lnTo>
                    <a:pt x="228" y="467"/>
                  </a:lnTo>
                  <a:lnTo>
                    <a:pt x="233" y="470"/>
                  </a:lnTo>
                  <a:lnTo>
                    <a:pt x="235" y="472"/>
                  </a:lnTo>
                  <a:lnTo>
                    <a:pt x="233" y="474"/>
                  </a:lnTo>
                  <a:lnTo>
                    <a:pt x="230" y="474"/>
                  </a:lnTo>
                  <a:lnTo>
                    <a:pt x="228" y="474"/>
                  </a:lnTo>
                  <a:lnTo>
                    <a:pt x="228" y="474"/>
                  </a:lnTo>
                  <a:lnTo>
                    <a:pt x="225" y="474"/>
                  </a:lnTo>
                  <a:lnTo>
                    <a:pt x="225" y="481"/>
                  </a:lnTo>
                  <a:lnTo>
                    <a:pt x="225" y="481"/>
                  </a:lnTo>
                  <a:lnTo>
                    <a:pt x="223" y="481"/>
                  </a:lnTo>
                  <a:lnTo>
                    <a:pt x="216" y="489"/>
                  </a:lnTo>
                  <a:lnTo>
                    <a:pt x="218" y="491"/>
                  </a:lnTo>
                  <a:lnTo>
                    <a:pt x="218" y="493"/>
                  </a:lnTo>
                  <a:lnTo>
                    <a:pt x="221" y="496"/>
                  </a:lnTo>
                  <a:lnTo>
                    <a:pt x="221" y="496"/>
                  </a:lnTo>
                  <a:lnTo>
                    <a:pt x="225" y="496"/>
                  </a:lnTo>
                  <a:lnTo>
                    <a:pt x="230" y="498"/>
                  </a:lnTo>
                  <a:lnTo>
                    <a:pt x="230" y="498"/>
                  </a:lnTo>
                  <a:lnTo>
                    <a:pt x="233" y="500"/>
                  </a:lnTo>
                  <a:lnTo>
                    <a:pt x="233" y="505"/>
                  </a:lnTo>
                  <a:lnTo>
                    <a:pt x="233" y="510"/>
                  </a:lnTo>
                  <a:lnTo>
                    <a:pt x="233" y="512"/>
                  </a:lnTo>
                  <a:lnTo>
                    <a:pt x="230" y="524"/>
                  </a:lnTo>
                  <a:lnTo>
                    <a:pt x="230" y="526"/>
                  </a:lnTo>
                  <a:lnTo>
                    <a:pt x="230" y="526"/>
                  </a:lnTo>
                  <a:lnTo>
                    <a:pt x="228" y="522"/>
                  </a:lnTo>
                  <a:lnTo>
                    <a:pt x="225" y="524"/>
                  </a:lnTo>
                  <a:lnTo>
                    <a:pt x="225" y="526"/>
                  </a:lnTo>
                  <a:lnTo>
                    <a:pt x="225" y="529"/>
                  </a:lnTo>
                  <a:lnTo>
                    <a:pt x="228" y="529"/>
                  </a:lnTo>
                  <a:lnTo>
                    <a:pt x="228" y="531"/>
                  </a:lnTo>
                  <a:lnTo>
                    <a:pt x="230" y="531"/>
                  </a:lnTo>
                  <a:lnTo>
                    <a:pt x="230" y="531"/>
                  </a:lnTo>
                  <a:lnTo>
                    <a:pt x="233" y="531"/>
                  </a:lnTo>
                  <a:lnTo>
                    <a:pt x="233" y="534"/>
                  </a:lnTo>
                  <a:lnTo>
                    <a:pt x="233" y="553"/>
                  </a:lnTo>
                  <a:lnTo>
                    <a:pt x="235" y="557"/>
                  </a:lnTo>
                  <a:lnTo>
                    <a:pt x="247" y="569"/>
                  </a:lnTo>
                  <a:lnTo>
                    <a:pt x="252" y="576"/>
                  </a:lnTo>
                  <a:lnTo>
                    <a:pt x="252" y="581"/>
                  </a:lnTo>
                  <a:lnTo>
                    <a:pt x="252" y="583"/>
                  </a:lnTo>
                  <a:lnTo>
                    <a:pt x="240" y="586"/>
                  </a:lnTo>
                  <a:lnTo>
                    <a:pt x="237" y="586"/>
                  </a:lnTo>
                  <a:lnTo>
                    <a:pt x="233" y="583"/>
                  </a:lnTo>
                  <a:lnTo>
                    <a:pt x="228" y="583"/>
                  </a:lnTo>
                  <a:lnTo>
                    <a:pt x="225" y="581"/>
                  </a:lnTo>
                  <a:lnTo>
                    <a:pt x="225" y="581"/>
                  </a:lnTo>
                  <a:lnTo>
                    <a:pt x="223" y="579"/>
                  </a:lnTo>
                  <a:lnTo>
                    <a:pt x="223" y="576"/>
                  </a:lnTo>
                  <a:lnTo>
                    <a:pt x="221" y="576"/>
                  </a:lnTo>
                  <a:lnTo>
                    <a:pt x="216" y="576"/>
                  </a:lnTo>
                  <a:lnTo>
                    <a:pt x="216" y="574"/>
                  </a:lnTo>
                  <a:lnTo>
                    <a:pt x="211" y="576"/>
                  </a:lnTo>
                  <a:lnTo>
                    <a:pt x="206" y="574"/>
                  </a:lnTo>
                  <a:lnTo>
                    <a:pt x="202" y="579"/>
                  </a:lnTo>
                  <a:lnTo>
                    <a:pt x="199" y="579"/>
                  </a:lnTo>
                  <a:lnTo>
                    <a:pt x="195" y="579"/>
                  </a:lnTo>
                  <a:lnTo>
                    <a:pt x="192" y="579"/>
                  </a:lnTo>
                  <a:lnTo>
                    <a:pt x="190" y="581"/>
                  </a:lnTo>
                  <a:lnTo>
                    <a:pt x="185" y="586"/>
                  </a:lnTo>
                  <a:lnTo>
                    <a:pt x="183" y="588"/>
                  </a:lnTo>
                  <a:lnTo>
                    <a:pt x="178" y="588"/>
                  </a:lnTo>
                  <a:lnTo>
                    <a:pt x="173" y="588"/>
                  </a:lnTo>
                  <a:lnTo>
                    <a:pt x="169" y="588"/>
                  </a:lnTo>
                  <a:lnTo>
                    <a:pt x="166" y="588"/>
                  </a:lnTo>
                  <a:lnTo>
                    <a:pt x="159" y="595"/>
                  </a:lnTo>
                  <a:lnTo>
                    <a:pt x="157" y="598"/>
                  </a:lnTo>
                  <a:lnTo>
                    <a:pt x="159" y="600"/>
                  </a:lnTo>
                  <a:lnTo>
                    <a:pt x="161" y="602"/>
                  </a:lnTo>
                  <a:lnTo>
                    <a:pt x="161" y="605"/>
                  </a:lnTo>
                  <a:lnTo>
                    <a:pt x="157" y="605"/>
                  </a:lnTo>
                  <a:lnTo>
                    <a:pt x="152" y="605"/>
                  </a:lnTo>
                  <a:lnTo>
                    <a:pt x="145" y="600"/>
                  </a:lnTo>
                  <a:lnTo>
                    <a:pt x="142" y="602"/>
                  </a:lnTo>
                  <a:lnTo>
                    <a:pt x="140" y="602"/>
                  </a:lnTo>
                  <a:lnTo>
                    <a:pt x="140" y="607"/>
                  </a:lnTo>
                  <a:lnTo>
                    <a:pt x="138" y="607"/>
                  </a:lnTo>
                  <a:lnTo>
                    <a:pt x="135" y="607"/>
                  </a:lnTo>
                  <a:lnTo>
                    <a:pt x="135" y="607"/>
                  </a:lnTo>
                  <a:lnTo>
                    <a:pt x="131" y="605"/>
                  </a:lnTo>
                  <a:lnTo>
                    <a:pt x="128" y="605"/>
                  </a:lnTo>
                  <a:lnTo>
                    <a:pt x="126" y="602"/>
                  </a:lnTo>
                  <a:lnTo>
                    <a:pt x="121" y="598"/>
                  </a:lnTo>
                  <a:lnTo>
                    <a:pt x="121" y="595"/>
                  </a:lnTo>
                  <a:lnTo>
                    <a:pt x="119" y="593"/>
                  </a:lnTo>
                  <a:lnTo>
                    <a:pt x="114" y="593"/>
                  </a:lnTo>
                  <a:lnTo>
                    <a:pt x="105" y="588"/>
                  </a:lnTo>
                  <a:lnTo>
                    <a:pt x="102" y="586"/>
                  </a:lnTo>
                  <a:lnTo>
                    <a:pt x="97" y="583"/>
                  </a:lnTo>
                  <a:lnTo>
                    <a:pt x="90" y="583"/>
                  </a:lnTo>
                  <a:lnTo>
                    <a:pt x="81" y="588"/>
                  </a:lnTo>
                  <a:lnTo>
                    <a:pt x="74" y="586"/>
                  </a:lnTo>
                  <a:lnTo>
                    <a:pt x="71" y="588"/>
                  </a:lnTo>
                  <a:lnTo>
                    <a:pt x="69" y="588"/>
                  </a:lnTo>
                  <a:lnTo>
                    <a:pt x="69" y="593"/>
                  </a:lnTo>
                  <a:lnTo>
                    <a:pt x="67" y="593"/>
                  </a:lnTo>
                  <a:lnTo>
                    <a:pt x="64" y="598"/>
                  </a:lnTo>
                  <a:lnTo>
                    <a:pt x="62" y="600"/>
                  </a:lnTo>
                  <a:lnTo>
                    <a:pt x="60" y="602"/>
                  </a:lnTo>
                  <a:lnTo>
                    <a:pt x="57" y="602"/>
                  </a:lnTo>
                  <a:lnTo>
                    <a:pt x="52" y="602"/>
                  </a:lnTo>
                  <a:lnTo>
                    <a:pt x="50" y="602"/>
                  </a:lnTo>
                  <a:lnTo>
                    <a:pt x="48" y="600"/>
                  </a:lnTo>
                  <a:lnTo>
                    <a:pt x="45" y="598"/>
                  </a:lnTo>
                  <a:lnTo>
                    <a:pt x="43" y="595"/>
                  </a:lnTo>
                  <a:lnTo>
                    <a:pt x="41" y="586"/>
                  </a:lnTo>
                  <a:lnTo>
                    <a:pt x="38" y="581"/>
                  </a:lnTo>
                  <a:lnTo>
                    <a:pt x="36" y="581"/>
                  </a:lnTo>
                  <a:lnTo>
                    <a:pt x="33" y="581"/>
                  </a:lnTo>
                  <a:lnTo>
                    <a:pt x="29" y="581"/>
                  </a:lnTo>
                  <a:lnTo>
                    <a:pt x="19" y="574"/>
                  </a:lnTo>
                  <a:lnTo>
                    <a:pt x="15" y="571"/>
                  </a:lnTo>
                  <a:lnTo>
                    <a:pt x="5" y="571"/>
                  </a:lnTo>
                  <a:lnTo>
                    <a:pt x="3" y="569"/>
                  </a:lnTo>
                  <a:lnTo>
                    <a:pt x="3" y="569"/>
                  </a:lnTo>
                  <a:lnTo>
                    <a:pt x="3" y="569"/>
                  </a:lnTo>
                  <a:lnTo>
                    <a:pt x="3" y="567"/>
                  </a:lnTo>
                  <a:lnTo>
                    <a:pt x="0" y="567"/>
                  </a:lnTo>
                  <a:lnTo>
                    <a:pt x="3" y="562"/>
                  </a:lnTo>
                  <a:lnTo>
                    <a:pt x="3" y="557"/>
                  </a:lnTo>
                  <a:lnTo>
                    <a:pt x="7" y="555"/>
                  </a:lnTo>
                  <a:lnTo>
                    <a:pt x="12" y="553"/>
                  </a:lnTo>
                  <a:lnTo>
                    <a:pt x="10" y="553"/>
                  </a:lnTo>
                  <a:lnTo>
                    <a:pt x="15" y="553"/>
                  </a:lnTo>
                  <a:lnTo>
                    <a:pt x="24" y="550"/>
                  </a:lnTo>
                  <a:lnTo>
                    <a:pt x="29" y="550"/>
                  </a:lnTo>
                  <a:lnTo>
                    <a:pt x="31" y="550"/>
                  </a:lnTo>
                  <a:lnTo>
                    <a:pt x="36" y="553"/>
                  </a:lnTo>
                  <a:lnTo>
                    <a:pt x="38" y="553"/>
                  </a:lnTo>
                  <a:lnTo>
                    <a:pt x="41" y="553"/>
                  </a:lnTo>
                  <a:lnTo>
                    <a:pt x="43" y="550"/>
                  </a:lnTo>
                  <a:lnTo>
                    <a:pt x="43" y="548"/>
                  </a:lnTo>
                  <a:lnTo>
                    <a:pt x="43" y="545"/>
                  </a:lnTo>
                  <a:lnTo>
                    <a:pt x="43" y="543"/>
                  </a:lnTo>
                  <a:lnTo>
                    <a:pt x="43" y="541"/>
                  </a:lnTo>
                  <a:lnTo>
                    <a:pt x="43" y="541"/>
                  </a:lnTo>
                  <a:lnTo>
                    <a:pt x="45" y="538"/>
                  </a:lnTo>
                  <a:lnTo>
                    <a:pt x="48" y="536"/>
                  </a:lnTo>
                  <a:lnTo>
                    <a:pt x="50" y="534"/>
                  </a:lnTo>
                  <a:lnTo>
                    <a:pt x="52" y="534"/>
                  </a:lnTo>
                  <a:lnTo>
                    <a:pt x="67" y="531"/>
                  </a:lnTo>
                  <a:lnTo>
                    <a:pt x="76" y="534"/>
                  </a:lnTo>
                  <a:lnTo>
                    <a:pt x="79" y="531"/>
                  </a:lnTo>
                  <a:lnTo>
                    <a:pt x="79" y="531"/>
                  </a:lnTo>
                  <a:lnTo>
                    <a:pt x="79" y="529"/>
                  </a:lnTo>
                  <a:lnTo>
                    <a:pt x="79" y="529"/>
                  </a:lnTo>
                  <a:lnTo>
                    <a:pt x="79" y="526"/>
                  </a:lnTo>
                  <a:lnTo>
                    <a:pt x="76" y="524"/>
                  </a:lnTo>
                  <a:lnTo>
                    <a:pt x="74" y="524"/>
                  </a:lnTo>
                  <a:lnTo>
                    <a:pt x="74" y="522"/>
                  </a:lnTo>
                  <a:lnTo>
                    <a:pt x="69" y="522"/>
                  </a:lnTo>
                  <a:lnTo>
                    <a:pt x="69" y="519"/>
                  </a:lnTo>
                  <a:lnTo>
                    <a:pt x="67" y="519"/>
                  </a:lnTo>
                  <a:lnTo>
                    <a:pt x="67" y="515"/>
                  </a:lnTo>
                  <a:lnTo>
                    <a:pt x="64" y="515"/>
                  </a:lnTo>
                  <a:lnTo>
                    <a:pt x="62" y="512"/>
                  </a:lnTo>
                  <a:lnTo>
                    <a:pt x="62" y="512"/>
                  </a:lnTo>
                  <a:lnTo>
                    <a:pt x="60" y="512"/>
                  </a:lnTo>
                  <a:lnTo>
                    <a:pt x="50" y="515"/>
                  </a:lnTo>
                  <a:lnTo>
                    <a:pt x="45" y="515"/>
                  </a:lnTo>
                  <a:lnTo>
                    <a:pt x="45" y="515"/>
                  </a:lnTo>
                  <a:lnTo>
                    <a:pt x="43" y="515"/>
                  </a:lnTo>
                  <a:lnTo>
                    <a:pt x="38" y="512"/>
                  </a:lnTo>
                  <a:lnTo>
                    <a:pt x="38" y="512"/>
                  </a:lnTo>
                  <a:lnTo>
                    <a:pt x="36" y="510"/>
                  </a:lnTo>
                  <a:lnTo>
                    <a:pt x="36" y="510"/>
                  </a:lnTo>
                  <a:lnTo>
                    <a:pt x="36" y="508"/>
                  </a:lnTo>
                  <a:lnTo>
                    <a:pt x="36" y="505"/>
                  </a:lnTo>
                  <a:lnTo>
                    <a:pt x="36" y="503"/>
                  </a:lnTo>
                  <a:lnTo>
                    <a:pt x="36" y="503"/>
                  </a:lnTo>
                  <a:lnTo>
                    <a:pt x="33" y="500"/>
                  </a:lnTo>
                  <a:lnTo>
                    <a:pt x="33" y="498"/>
                  </a:lnTo>
                  <a:lnTo>
                    <a:pt x="31" y="498"/>
                  </a:lnTo>
                  <a:lnTo>
                    <a:pt x="29" y="498"/>
                  </a:lnTo>
                  <a:lnTo>
                    <a:pt x="29" y="498"/>
                  </a:lnTo>
                  <a:lnTo>
                    <a:pt x="29" y="496"/>
                  </a:lnTo>
                  <a:lnTo>
                    <a:pt x="29" y="493"/>
                  </a:lnTo>
                  <a:lnTo>
                    <a:pt x="29" y="493"/>
                  </a:lnTo>
                  <a:lnTo>
                    <a:pt x="31" y="491"/>
                  </a:lnTo>
                  <a:lnTo>
                    <a:pt x="31" y="491"/>
                  </a:lnTo>
                  <a:lnTo>
                    <a:pt x="33" y="489"/>
                  </a:lnTo>
                  <a:lnTo>
                    <a:pt x="33" y="489"/>
                  </a:lnTo>
                  <a:lnTo>
                    <a:pt x="36" y="489"/>
                  </a:lnTo>
                  <a:lnTo>
                    <a:pt x="38" y="489"/>
                  </a:lnTo>
                  <a:lnTo>
                    <a:pt x="48" y="486"/>
                  </a:lnTo>
                  <a:lnTo>
                    <a:pt x="48" y="484"/>
                  </a:lnTo>
                  <a:lnTo>
                    <a:pt x="48" y="484"/>
                  </a:lnTo>
                  <a:lnTo>
                    <a:pt x="48" y="481"/>
                  </a:lnTo>
                  <a:lnTo>
                    <a:pt x="48" y="477"/>
                  </a:lnTo>
                  <a:lnTo>
                    <a:pt x="45" y="474"/>
                  </a:lnTo>
                  <a:lnTo>
                    <a:pt x="45" y="472"/>
                  </a:lnTo>
                  <a:lnTo>
                    <a:pt x="41" y="470"/>
                  </a:lnTo>
                  <a:lnTo>
                    <a:pt x="41" y="470"/>
                  </a:lnTo>
                  <a:lnTo>
                    <a:pt x="41" y="467"/>
                  </a:lnTo>
                  <a:lnTo>
                    <a:pt x="41" y="467"/>
                  </a:lnTo>
                  <a:lnTo>
                    <a:pt x="43" y="465"/>
                  </a:lnTo>
                  <a:lnTo>
                    <a:pt x="45" y="465"/>
                  </a:lnTo>
                  <a:lnTo>
                    <a:pt x="48" y="465"/>
                  </a:lnTo>
                  <a:lnTo>
                    <a:pt x="48" y="462"/>
                  </a:lnTo>
                  <a:lnTo>
                    <a:pt x="50" y="462"/>
                  </a:lnTo>
                  <a:lnTo>
                    <a:pt x="50" y="460"/>
                  </a:lnTo>
                  <a:lnTo>
                    <a:pt x="48" y="455"/>
                  </a:lnTo>
                  <a:lnTo>
                    <a:pt x="48" y="451"/>
                  </a:lnTo>
                  <a:lnTo>
                    <a:pt x="45" y="448"/>
                  </a:lnTo>
                  <a:lnTo>
                    <a:pt x="45" y="448"/>
                  </a:lnTo>
                  <a:lnTo>
                    <a:pt x="41" y="446"/>
                  </a:lnTo>
                  <a:lnTo>
                    <a:pt x="41" y="444"/>
                  </a:lnTo>
                  <a:lnTo>
                    <a:pt x="41" y="444"/>
                  </a:lnTo>
                  <a:lnTo>
                    <a:pt x="43" y="441"/>
                  </a:lnTo>
                  <a:lnTo>
                    <a:pt x="43" y="441"/>
                  </a:lnTo>
                  <a:lnTo>
                    <a:pt x="43" y="439"/>
                  </a:lnTo>
                  <a:lnTo>
                    <a:pt x="43" y="436"/>
                  </a:lnTo>
                  <a:lnTo>
                    <a:pt x="43" y="434"/>
                  </a:lnTo>
                  <a:lnTo>
                    <a:pt x="43" y="432"/>
                  </a:lnTo>
                  <a:lnTo>
                    <a:pt x="41" y="432"/>
                  </a:lnTo>
                  <a:lnTo>
                    <a:pt x="41" y="429"/>
                  </a:lnTo>
                  <a:lnTo>
                    <a:pt x="38" y="427"/>
                  </a:lnTo>
                  <a:lnTo>
                    <a:pt x="33" y="427"/>
                  </a:lnTo>
                  <a:lnTo>
                    <a:pt x="31" y="427"/>
                  </a:lnTo>
                  <a:lnTo>
                    <a:pt x="26" y="425"/>
                  </a:lnTo>
                  <a:lnTo>
                    <a:pt x="24" y="422"/>
                  </a:lnTo>
                  <a:lnTo>
                    <a:pt x="12" y="420"/>
                  </a:lnTo>
                  <a:lnTo>
                    <a:pt x="12" y="420"/>
                  </a:lnTo>
                  <a:lnTo>
                    <a:pt x="10" y="417"/>
                  </a:lnTo>
                  <a:lnTo>
                    <a:pt x="5" y="415"/>
                  </a:lnTo>
                  <a:lnTo>
                    <a:pt x="5" y="413"/>
                  </a:lnTo>
                  <a:lnTo>
                    <a:pt x="3" y="413"/>
                  </a:lnTo>
                  <a:lnTo>
                    <a:pt x="3" y="410"/>
                  </a:lnTo>
                  <a:lnTo>
                    <a:pt x="3" y="408"/>
                  </a:lnTo>
                  <a:lnTo>
                    <a:pt x="3" y="406"/>
                  </a:lnTo>
                  <a:lnTo>
                    <a:pt x="0" y="401"/>
                  </a:lnTo>
                  <a:lnTo>
                    <a:pt x="0" y="399"/>
                  </a:lnTo>
                  <a:lnTo>
                    <a:pt x="0" y="394"/>
                  </a:lnTo>
                  <a:lnTo>
                    <a:pt x="0" y="389"/>
                  </a:lnTo>
                  <a:lnTo>
                    <a:pt x="3" y="389"/>
                  </a:lnTo>
                  <a:lnTo>
                    <a:pt x="5" y="384"/>
                  </a:lnTo>
                  <a:lnTo>
                    <a:pt x="5" y="384"/>
                  </a:lnTo>
                  <a:lnTo>
                    <a:pt x="5" y="382"/>
                  </a:lnTo>
                  <a:lnTo>
                    <a:pt x="5" y="380"/>
                  </a:lnTo>
                  <a:lnTo>
                    <a:pt x="7" y="380"/>
                  </a:lnTo>
                  <a:lnTo>
                    <a:pt x="12" y="380"/>
                  </a:lnTo>
                  <a:lnTo>
                    <a:pt x="17" y="377"/>
                  </a:lnTo>
                  <a:lnTo>
                    <a:pt x="17" y="377"/>
                  </a:lnTo>
                  <a:lnTo>
                    <a:pt x="19" y="375"/>
                  </a:lnTo>
                  <a:lnTo>
                    <a:pt x="19" y="375"/>
                  </a:lnTo>
                  <a:lnTo>
                    <a:pt x="19" y="372"/>
                  </a:lnTo>
                  <a:lnTo>
                    <a:pt x="19" y="372"/>
                  </a:lnTo>
                  <a:lnTo>
                    <a:pt x="17" y="370"/>
                  </a:lnTo>
                  <a:lnTo>
                    <a:pt x="17" y="370"/>
                  </a:lnTo>
                  <a:lnTo>
                    <a:pt x="19" y="368"/>
                  </a:lnTo>
                  <a:lnTo>
                    <a:pt x="19" y="365"/>
                  </a:lnTo>
                  <a:lnTo>
                    <a:pt x="19" y="365"/>
                  </a:lnTo>
                  <a:lnTo>
                    <a:pt x="22" y="363"/>
                  </a:lnTo>
                  <a:lnTo>
                    <a:pt x="22" y="363"/>
                  </a:lnTo>
                  <a:lnTo>
                    <a:pt x="24" y="361"/>
                  </a:lnTo>
                  <a:lnTo>
                    <a:pt x="24" y="358"/>
                  </a:lnTo>
                  <a:lnTo>
                    <a:pt x="24" y="358"/>
                  </a:lnTo>
                  <a:lnTo>
                    <a:pt x="26" y="358"/>
                  </a:lnTo>
                  <a:lnTo>
                    <a:pt x="29" y="358"/>
                  </a:lnTo>
                  <a:lnTo>
                    <a:pt x="29" y="361"/>
                  </a:lnTo>
                  <a:lnTo>
                    <a:pt x="29" y="361"/>
                  </a:lnTo>
                  <a:lnTo>
                    <a:pt x="29" y="363"/>
                  </a:lnTo>
                  <a:lnTo>
                    <a:pt x="29" y="363"/>
                  </a:lnTo>
                  <a:lnTo>
                    <a:pt x="31" y="365"/>
                  </a:lnTo>
                  <a:lnTo>
                    <a:pt x="33" y="365"/>
                  </a:lnTo>
                  <a:lnTo>
                    <a:pt x="36" y="363"/>
                  </a:lnTo>
                  <a:lnTo>
                    <a:pt x="36" y="361"/>
                  </a:lnTo>
                  <a:lnTo>
                    <a:pt x="43" y="361"/>
                  </a:lnTo>
                  <a:lnTo>
                    <a:pt x="55" y="358"/>
                  </a:lnTo>
                  <a:lnTo>
                    <a:pt x="62" y="363"/>
                  </a:lnTo>
                  <a:lnTo>
                    <a:pt x="62" y="363"/>
                  </a:lnTo>
                  <a:lnTo>
                    <a:pt x="64" y="365"/>
                  </a:lnTo>
                  <a:lnTo>
                    <a:pt x="64" y="365"/>
                  </a:lnTo>
                  <a:lnTo>
                    <a:pt x="67" y="365"/>
                  </a:lnTo>
                  <a:lnTo>
                    <a:pt x="69" y="365"/>
                  </a:lnTo>
                  <a:lnTo>
                    <a:pt x="76" y="363"/>
                  </a:lnTo>
                  <a:lnTo>
                    <a:pt x="79" y="363"/>
                  </a:lnTo>
                  <a:lnTo>
                    <a:pt x="81" y="363"/>
                  </a:lnTo>
                  <a:lnTo>
                    <a:pt x="83" y="365"/>
                  </a:lnTo>
                  <a:lnTo>
                    <a:pt x="86" y="368"/>
                  </a:lnTo>
                  <a:lnTo>
                    <a:pt x="86" y="365"/>
                  </a:lnTo>
                  <a:lnTo>
                    <a:pt x="88" y="365"/>
                  </a:lnTo>
                  <a:lnTo>
                    <a:pt x="88" y="363"/>
                  </a:lnTo>
                  <a:lnTo>
                    <a:pt x="90" y="363"/>
                  </a:lnTo>
                  <a:lnTo>
                    <a:pt x="88" y="358"/>
                  </a:lnTo>
                  <a:lnTo>
                    <a:pt x="88" y="358"/>
                  </a:lnTo>
                  <a:lnTo>
                    <a:pt x="88" y="356"/>
                  </a:lnTo>
                  <a:lnTo>
                    <a:pt x="90" y="356"/>
                  </a:lnTo>
                  <a:lnTo>
                    <a:pt x="90" y="354"/>
                  </a:lnTo>
                  <a:lnTo>
                    <a:pt x="93" y="354"/>
                  </a:lnTo>
                  <a:lnTo>
                    <a:pt x="95" y="354"/>
                  </a:lnTo>
                  <a:lnTo>
                    <a:pt x="97" y="354"/>
                  </a:lnTo>
                  <a:lnTo>
                    <a:pt x="112" y="358"/>
                  </a:lnTo>
                  <a:lnTo>
                    <a:pt x="128" y="356"/>
                  </a:lnTo>
                  <a:lnTo>
                    <a:pt x="145" y="358"/>
                  </a:lnTo>
                  <a:lnTo>
                    <a:pt x="147" y="358"/>
                  </a:lnTo>
                  <a:lnTo>
                    <a:pt x="150" y="358"/>
                  </a:lnTo>
                  <a:lnTo>
                    <a:pt x="152" y="356"/>
                  </a:lnTo>
                  <a:lnTo>
                    <a:pt x="157" y="354"/>
                  </a:lnTo>
                  <a:lnTo>
                    <a:pt x="161" y="349"/>
                  </a:lnTo>
                  <a:lnTo>
                    <a:pt x="161" y="346"/>
                  </a:lnTo>
                  <a:lnTo>
                    <a:pt x="161" y="346"/>
                  </a:lnTo>
                  <a:lnTo>
                    <a:pt x="161" y="346"/>
                  </a:lnTo>
                  <a:lnTo>
                    <a:pt x="159" y="344"/>
                  </a:lnTo>
                  <a:lnTo>
                    <a:pt x="159" y="344"/>
                  </a:lnTo>
                  <a:lnTo>
                    <a:pt x="159" y="342"/>
                  </a:lnTo>
                  <a:lnTo>
                    <a:pt x="159" y="342"/>
                  </a:lnTo>
                  <a:lnTo>
                    <a:pt x="159" y="339"/>
                  </a:lnTo>
                  <a:lnTo>
                    <a:pt x="159" y="339"/>
                  </a:lnTo>
                  <a:lnTo>
                    <a:pt x="159" y="339"/>
                  </a:lnTo>
                  <a:lnTo>
                    <a:pt x="159" y="339"/>
                  </a:lnTo>
                  <a:lnTo>
                    <a:pt x="161" y="335"/>
                  </a:lnTo>
                  <a:lnTo>
                    <a:pt x="161" y="332"/>
                  </a:lnTo>
                  <a:lnTo>
                    <a:pt x="159" y="332"/>
                  </a:lnTo>
                  <a:lnTo>
                    <a:pt x="157" y="330"/>
                  </a:lnTo>
                  <a:lnTo>
                    <a:pt x="157" y="327"/>
                  </a:lnTo>
                  <a:lnTo>
                    <a:pt x="154" y="327"/>
                  </a:lnTo>
                  <a:lnTo>
                    <a:pt x="154" y="325"/>
                  </a:lnTo>
                  <a:lnTo>
                    <a:pt x="154" y="323"/>
                  </a:lnTo>
                  <a:lnTo>
                    <a:pt x="154" y="320"/>
                  </a:lnTo>
                  <a:lnTo>
                    <a:pt x="154" y="318"/>
                  </a:lnTo>
                  <a:lnTo>
                    <a:pt x="154" y="316"/>
                  </a:lnTo>
                  <a:lnTo>
                    <a:pt x="157" y="313"/>
                  </a:lnTo>
                  <a:lnTo>
                    <a:pt x="157" y="313"/>
                  </a:lnTo>
                  <a:lnTo>
                    <a:pt x="157" y="311"/>
                  </a:lnTo>
                  <a:lnTo>
                    <a:pt x="157" y="308"/>
                  </a:lnTo>
                  <a:lnTo>
                    <a:pt x="159" y="308"/>
                  </a:lnTo>
                  <a:lnTo>
                    <a:pt x="164" y="308"/>
                  </a:lnTo>
                  <a:lnTo>
                    <a:pt x="166" y="308"/>
                  </a:lnTo>
                  <a:lnTo>
                    <a:pt x="169" y="308"/>
                  </a:lnTo>
                  <a:lnTo>
                    <a:pt x="169" y="308"/>
                  </a:lnTo>
                  <a:lnTo>
                    <a:pt x="176" y="313"/>
                  </a:lnTo>
                  <a:lnTo>
                    <a:pt x="178" y="313"/>
                  </a:lnTo>
                  <a:lnTo>
                    <a:pt x="180" y="313"/>
                  </a:lnTo>
                  <a:lnTo>
                    <a:pt x="199" y="304"/>
                  </a:lnTo>
                  <a:lnTo>
                    <a:pt x="199" y="304"/>
                  </a:lnTo>
                  <a:lnTo>
                    <a:pt x="202" y="301"/>
                  </a:lnTo>
                  <a:lnTo>
                    <a:pt x="204" y="299"/>
                  </a:lnTo>
                  <a:lnTo>
                    <a:pt x="206" y="294"/>
                  </a:lnTo>
                  <a:lnTo>
                    <a:pt x="211" y="294"/>
                  </a:lnTo>
                  <a:lnTo>
                    <a:pt x="214" y="294"/>
                  </a:lnTo>
                  <a:lnTo>
                    <a:pt x="216" y="294"/>
                  </a:lnTo>
                  <a:lnTo>
                    <a:pt x="218" y="294"/>
                  </a:lnTo>
                  <a:lnTo>
                    <a:pt x="218" y="294"/>
                  </a:lnTo>
                  <a:lnTo>
                    <a:pt x="221" y="297"/>
                  </a:lnTo>
                  <a:lnTo>
                    <a:pt x="223" y="297"/>
                  </a:lnTo>
                  <a:lnTo>
                    <a:pt x="223" y="297"/>
                  </a:lnTo>
                  <a:lnTo>
                    <a:pt x="225" y="294"/>
                  </a:lnTo>
                  <a:lnTo>
                    <a:pt x="225" y="294"/>
                  </a:lnTo>
                  <a:lnTo>
                    <a:pt x="228" y="290"/>
                  </a:lnTo>
                  <a:lnTo>
                    <a:pt x="228" y="287"/>
                  </a:lnTo>
                  <a:lnTo>
                    <a:pt x="228" y="285"/>
                  </a:lnTo>
                  <a:lnTo>
                    <a:pt x="228" y="282"/>
                  </a:lnTo>
                  <a:lnTo>
                    <a:pt x="228" y="282"/>
                  </a:lnTo>
                  <a:lnTo>
                    <a:pt x="228" y="280"/>
                  </a:lnTo>
                  <a:lnTo>
                    <a:pt x="228" y="278"/>
                  </a:lnTo>
                  <a:lnTo>
                    <a:pt x="228" y="278"/>
                  </a:lnTo>
                  <a:lnTo>
                    <a:pt x="225" y="275"/>
                  </a:lnTo>
                  <a:lnTo>
                    <a:pt x="225" y="275"/>
                  </a:lnTo>
                  <a:lnTo>
                    <a:pt x="225" y="273"/>
                  </a:lnTo>
                  <a:lnTo>
                    <a:pt x="225" y="271"/>
                  </a:lnTo>
                  <a:lnTo>
                    <a:pt x="225" y="268"/>
                  </a:lnTo>
                  <a:lnTo>
                    <a:pt x="228" y="266"/>
                  </a:lnTo>
                  <a:lnTo>
                    <a:pt x="230" y="266"/>
                  </a:lnTo>
                  <a:lnTo>
                    <a:pt x="233" y="266"/>
                  </a:lnTo>
                  <a:lnTo>
                    <a:pt x="235" y="266"/>
                  </a:lnTo>
                  <a:lnTo>
                    <a:pt x="237" y="266"/>
                  </a:lnTo>
                  <a:lnTo>
                    <a:pt x="240" y="266"/>
                  </a:lnTo>
                  <a:lnTo>
                    <a:pt x="244" y="266"/>
                  </a:lnTo>
                  <a:lnTo>
                    <a:pt x="244" y="266"/>
                  </a:lnTo>
                  <a:lnTo>
                    <a:pt x="247" y="268"/>
                  </a:lnTo>
                  <a:lnTo>
                    <a:pt x="249" y="268"/>
                  </a:lnTo>
                  <a:lnTo>
                    <a:pt x="249" y="268"/>
                  </a:lnTo>
                  <a:lnTo>
                    <a:pt x="252" y="268"/>
                  </a:lnTo>
                  <a:lnTo>
                    <a:pt x="254" y="266"/>
                  </a:lnTo>
                  <a:lnTo>
                    <a:pt x="254" y="266"/>
                  </a:lnTo>
                  <a:lnTo>
                    <a:pt x="256" y="261"/>
                  </a:lnTo>
                  <a:lnTo>
                    <a:pt x="256" y="259"/>
                  </a:lnTo>
                  <a:lnTo>
                    <a:pt x="256" y="259"/>
                  </a:lnTo>
                  <a:lnTo>
                    <a:pt x="259" y="256"/>
                  </a:lnTo>
                  <a:lnTo>
                    <a:pt x="259" y="254"/>
                  </a:lnTo>
                  <a:lnTo>
                    <a:pt x="261" y="252"/>
                  </a:lnTo>
                  <a:lnTo>
                    <a:pt x="263" y="252"/>
                  </a:lnTo>
                  <a:lnTo>
                    <a:pt x="270" y="249"/>
                  </a:lnTo>
                  <a:lnTo>
                    <a:pt x="270" y="249"/>
                  </a:lnTo>
                  <a:lnTo>
                    <a:pt x="275" y="247"/>
                  </a:lnTo>
                  <a:lnTo>
                    <a:pt x="278" y="240"/>
                  </a:lnTo>
                  <a:lnTo>
                    <a:pt x="278" y="237"/>
                  </a:lnTo>
                  <a:lnTo>
                    <a:pt x="280" y="235"/>
                  </a:lnTo>
                  <a:lnTo>
                    <a:pt x="282" y="233"/>
                  </a:lnTo>
                  <a:lnTo>
                    <a:pt x="285" y="233"/>
                  </a:lnTo>
                  <a:lnTo>
                    <a:pt x="287" y="230"/>
                  </a:lnTo>
                  <a:lnTo>
                    <a:pt x="292" y="226"/>
                  </a:lnTo>
                  <a:lnTo>
                    <a:pt x="292" y="223"/>
                  </a:lnTo>
                  <a:lnTo>
                    <a:pt x="292" y="223"/>
                  </a:lnTo>
                  <a:lnTo>
                    <a:pt x="292" y="223"/>
                  </a:lnTo>
                  <a:lnTo>
                    <a:pt x="292" y="221"/>
                  </a:lnTo>
                  <a:lnTo>
                    <a:pt x="292" y="218"/>
                  </a:lnTo>
                  <a:lnTo>
                    <a:pt x="289" y="218"/>
                  </a:lnTo>
                  <a:lnTo>
                    <a:pt x="287" y="216"/>
                  </a:lnTo>
                  <a:lnTo>
                    <a:pt x="285" y="214"/>
                  </a:lnTo>
                  <a:lnTo>
                    <a:pt x="282" y="211"/>
                  </a:lnTo>
                  <a:lnTo>
                    <a:pt x="280" y="211"/>
                  </a:lnTo>
                  <a:lnTo>
                    <a:pt x="278" y="211"/>
                  </a:lnTo>
                  <a:lnTo>
                    <a:pt x="278" y="211"/>
                  </a:lnTo>
                  <a:lnTo>
                    <a:pt x="275" y="211"/>
                  </a:lnTo>
                  <a:lnTo>
                    <a:pt x="275" y="209"/>
                  </a:lnTo>
                  <a:lnTo>
                    <a:pt x="273" y="209"/>
                  </a:lnTo>
                  <a:lnTo>
                    <a:pt x="273" y="209"/>
                  </a:lnTo>
                  <a:lnTo>
                    <a:pt x="270" y="209"/>
                  </a:lnTo>
                  <a:lnTo>
                    <a:pt x="268" y="209"/>
                  </a:lnTo>
                  <a:lnTo>
                    <a:pt x="268" y="207"/>
                  </a:lnTo>
                  <a:lnTo>
                    <a:pt x="266" y="207"/>
                  </a:lnTo>
                  <a:lnTo>
                    <a:pt x="266" y="207"/>
                  </a:lnTo>
                  <a:lnTo>
                    <a:pt x="266" y="204"/>
                  </a:lnTo>
                  <a:lnTo>
                    <a:pt x="268" y="204"/>
                  </a:lnTo>
                  <a:lnTo>
                    <a:pt x="270" y="202"/>
                  </a:lnTo>
                  <a:lnTo>
                    <a:pt x="273" y="199"/>
                  </a:lnTo>
                  <a:lnTo>
                    <a:pt x="273" y="199"/>
                  </a:lnTo>
                  <a:lnTo>
                    <a:pt x="273" y="195"/>
                  </a:lnTo>
                  <a:lnTo>
                    <a:pt x="273" y="195"/>
                  </a:lnTo>
                  <a:lnTo>
                    <a:pt x="275" y="190"/>
                  </a:lnTo>
                  <a:lnTo>
                    <a:pt x="280" y="185"/>
                  </a:lnTo>
                  <a:lnTo>
                    <a:pt x="280" y="183"/>
                  </a:lnTo>
                  <a:lnTo>
                    <a:pt x="278" y="181"/>
                  </a:lnTo>
                  <a:lnTo>
                    <a:pt x="278" y="181"/>
                  </a:lnTo>
                  <a:lnTo>
                    <a:pt x="275" y="178"/>
                  </a:lnTo>
                  <a:lnTo>
                    <a:pt x="273" y="178"/>
                  </a:lnTo>
                  <a:lnTo>
                    <a:pt x="259" y="181"/>
                  </a:lnTo>
                  <a:lnTo>
                    <a:pt x="259" y="181"/>
                  </a:lnTo>
                  <a:lnTo>
                    <a:pt x="256" y="178"/>
                  </a:lnTo>
                  <a:lnTo>
                    <a:pt x="256" y="178"/>
                  </a:lnTo>
                  <a:lnTo>
                    <a:pt x="256" y="176"/>
                  </a:lnTo>
                  <a:lnTo>
                    <a:pt x="256" y="173"/>
                  </a:lnTo>
                  <a:lnTo>
                    <a:pt x="256" y="173"/>
                  </a:lnTo>
                  <a:lnTo>
                    <a:pt x="254" y="171"/>
                  </a:lnTo>
                  <a:lnTo>
                    <a:pt x="252" y="171"/>
                  </a:lnTo>
                  <a:lnTo>
                    <a:pt x="247" y="166"/>
                  </a:lnTo>
                  <a:lnTo>
                    <a:pt x="242" y="164"/>
                  </a:lnTo>
                  <a:lnTo>
                    <a:pt x="240" y="164"/>
                  </a:lnTo>
                  <a:lnTo>
                    <a:pt x="237" y="164"/>
                  </a:lnTo>
                  <a:lnTo>
                    <a:pt x="240" y="162"/>
                  </a:lnTo>
                  <a:lnTo>
                    <a:pt x="240" y="159"/>
                  </a:lnTo>
                  <a:lnTo>
                    <a:pt x="242" y="154"/>
                  </a:lnTo>
                  <a:lnTo>
                    <a:pt x="242" y="152"/>
                  </a:lnTo>
                  <a:lnTo>
                    <a:pt x="242" y="150"/>
                  </a:lnTo>
                  <a:lnTo>
                    <a:pt x="240" y="147"/>
                  </a:lnTo>
                  <a:lnTo>
                    <a:pt x="240" y="143"/>
                  </a:lnTo>
                  <a:lnTo>
                    <a:pt x="240" y="140"/>
                  </a:lnTo>
                  <a:lnTo>
                    <a:pt x="240" y="138"/>
                  </a:lnTo>
                  <a:lnTo>
                    <a:pt x="240" y="136"/>
                  </a:lnTo>
                  <a:lnTo>
                    <a:pt x="240" y="136"/>
                  </a:lnTo>
                  <a:lnTo>
                    <a:pt x="240" y="133"/>
                  </a:lnTo>
                  <a:lnTo>
                    <a:pt x="240" y="131"/>
                  </a:lnTo>
                  <a:lnTo>
                    <a:pt x="240" y="131"/>
                  </a:lnTo>
                  <a:lnTo>
                    <a:pt x="242" y="128"/>
                  </a:lnTo>
                  <a:lnTo>
                    <a:pt x="242" y="126"/>
                  </a:lnTo>
                  <a:lnTo>
                    <a:pt x="242" y="124"/>
                  </a:lnTo>
                  <a:lnTo>
                    <a:pt x="240" y="124"/>
                  </a:lnTo>
                  <a:lnTo>
                    <a:pt x="235" y="114"/>
                  </a:lnTo>
                  <a:lnTo>
                    <a:pt x="233" y="112"/>
                  </a:lnTo>
                  <a:lnTo>
                    <a:pt x="233" y="109"/>
                  </a:lnTo>
                  <a:lnTo>
                    <a:pt x="230" y="107"/>
                  </a:lnTo>
                  <a:lnTo>
                    <a:pt x="230" y="105"/>
                  </a:lnTo>
                  <a:lnTo>
                    <a:pt x="233" y="102"/>
                  </a:lnTo>
                  <a:lnTo>
                    <a:pt x="233" y="100"/>
                  </a:lnTo>
                  <a:lnTo>
                    <a:pt x="233" y="100"/>
                  </a:lnTo>
                  <a:lnTo>
                    <a:pt x="228" y="93"/>
                  </a:lnTo>
                  <a:lnTo>
                    <a:pt x="214" y="74"/>
                  </a:lnTo>
                  <a:lnTo>
                    <a:pt x="216" y="67"/>
                  </a:lnTo>
                  <a:lnTo>
                    <a:pt x="218" y="64"/>
                  </a:lnTo>
                  <a:lnTo>
                    <a:pt x="221" y="60"/>
                  </a:lnTo>
                  <a:lnTo>
                    <a:pt x="223" y="57"/>
                  </a:lnTo>
                  <a:lnTo>
                    <a:pt x="223" y="50"/>
                  </a:lnTo>
                  <a:lnTo>
                    <a:pt x="225" y="41"/>
                  </a:lnTo>
                  <a:lnTo>
                    <a:pt x="228" y="36"/>
                  </a:lnTo>
                  <a:lnTo>
                    <a:pt x="228" y="31"/>
                  </a:lnTo>
                  <a:lnTo>
                    <a:pt x="230" y="31"/>
                  </a:lnTo>
                  <a:lnTo>
                    <a:pt x="233" y="29"/>
                  </a:lnTo>
                  <a:lnTo>
                    <a:pt x="235" y="24"/>
                  </a:lnTo>
                  <a:lnTo>
                    <a:pt x="235" y="19"/>
                  </a:lnTo>
                  <a:lnTo>
                    <a:pt x="235" y="17"/>
                  </a:lnTo>
                  <a:lnTo>
                    <a:pt x="237" y="15"/>
                  </a:lnTo>
                  <a:lnTo>
                    <a:pt x="240" y="15"/>
                  </a:lnTo>
                  <a:lnTo>
                    <a:pt x="240" y="17"/>
                  </a:lnTo>
                  <a:lnTo>
                    <a:pt x="242" y="19"/>
                  </a:lnTo>
                  <a:lnTo>
                    <a:pt x="244" y="22"/>
                  </a:lnTo>
                  <a:lnTo>
                    <a:pt x="247" y="22"/>
                  </a:lnTo>
                  <a:lnTo>
                    <a:pt x="249" y="19"/>
                  </a:lnTo>
                  <a:lnTo>
                    <a:pt x="259" y="10"/>
                  </a:lnTo>
                  <a:lnTo>
                    <a:pt x="261" y="8"/>
                  </a:lnTo>
                  <a:lnTo>
                    <a:pt x="263" y="8"/>
                  </a:lnTo>
                  <a:lnTo>
                    <a:pt x="263" y="8"/>
                  </a:lnTo>
                  <a:lnTo>
                    <a:pt x="266" y="8"/>
                  </a:lnTo>
                  <a:lnTo>
                    <a:pt x="268" y="8"/>
                  </a:lnTo>
                  <a:lnTo>
                    <a:pt x="275" y="3"/>
                  </a:lnTo>
                  <a:lnTo>
                    <a:pt x="275" y="3"/>
                  </a:lnTo>
                  <a:lnTo>
                    <a:pt x="278" y="0"/>
                  </a:lnTo>
                  <a:lnTo>
                    <a:pt x="280" y="0"/>
                  </a:lnTo>
                  <a:lnTo>
                    <a:pt x="282" y="0"/>
                  </a:lnTo>
                  <a:lnTo>
                    <a:pt x="282" y="3"/>
                  </a:lnTo>
                  <a:lnTo>
                    <a:pt x="282" y="3"/>
                  </a:lnTo>
                  <a:lnTo>
                    <a:pt x="285" y="5"/>
                  </a:lnTo>
                  <a:lnTo>
                    <a:pt x="285" y="10"/>
                  </a:lnTo>
                  <a:lnTo>
                    <a:pt x="294" y="29"/>
                  </a:lnTo>
                  <a:lnTo>
                    <a:pt x="299" y="34"/>
                  </a:lnTo>
                  <a:lnTo>
                    <a:pt x="301" y="34"/>
                  </a:lnTo>
                  <a:lnTo>
                    <a:pt x="304" y="34"/>
                  </a:lnTo>
                  <a:lnTo>
                    <a:pt x="304" y="31"/>
                  </a:lnTo>
                  <a:lnTo>
                    <a:pt x="306" y="31"/>
                  </a:lnTo>
                  <a:lnTo>
                    <a:pt x="311" y="31"/>
                  </a:lnTo>
                  <a:lnTo>
                    <a:pt x="313" y="31"/>
                  </a:lnTo>
                  <a:lnTo>
                    <a:pt x="316" y="29"/>
                  </a:lnTo>
                  <a:lnTo>
                    <a:pt x="316" y="29"/>
                  </a:lnTo>
                  <a:lnTo>
                    <a:pt x="316" y="27"/>
                  </a:lnTo>
                  <a:lnTo>
                    <a:pt x="316" y="24"/>
                  </a:lnTo>
                  <a:lnTo>
                    <a:pt x="316" y="22"/>
                  </a:lnTo>
                  <a:lnTo>
                    <a:pt x="318" y="22"/>
                  </a:lnTo>
                  <a:lnTo>
                    <a:pt x="318" y="19"/>
                  </a:lnTo>
                  <a:lnTo>
                    <a:pt x="320" y="19"/>
                  </a:lnTo>
                  <a:lnTo>
                    <a:pt x="323" y="19"/>
                  </a:lnTo>
                  <a:lnTo>
                    <a:pt x="325" y="19"/>
                  </a:lnTo>
                  <a:lnTo>
                    <a:pt x="327" y="22"/>
                  </a:lnTo>
                  <a:lnTo>
                    <a:pt x="327" y="24"/>
                  </a:lnTo>
                  <a:lnTo>
                    <a:pt x="330" y="24"/>
                  </a:lnTo>
                  <a:lnTo>
                    <a:pt x="327" y="27"/>
                  </a:lnTo>
                  <a:lnTo>
                    <a:pt x="327" y="27"/>
                  </a:lnTo>
                  <a:lnTo>
                    <a:pt x="327" y="29"/>
                  </a:lnTo>
                  <a:lnTo>
                    <a:pt x="327" y="29"/>
                  </a:lnTo>
                  <a:lnTo>
                    <a:pt x="327" y="31"/>
                  </a:lnTo>
                  <a:lnTo>
                    <a:pt x="337" y="31"/>
                  </a:lnTo>
                  <a:lnTo>
                    <a:pt x="339" y="34"/>
                  </a:lnTo>
                  <a:lnTo>
                    <a:pt x="342" y="34"/>
                  </a:lnTo>
                  <a:lnTo>
                    <a:pt x="346" y="38"/>
                  </a:lnTo>
                  <a:lnTo>
                    <a:pt x="351" y="43"/>
                  </a:lnTo>
                  <a:lnTo>
                    <a:pt x="353" y="45"/>
                  </a:lnTo>
                  <a:lnTo>
                    <a:pt x="356" y="45"/>
                  </a:lnTo>
                  <a:lnTo>
                    <a:pt x="356" y="45"/>
                  </a:lnTo>
                  <a:lnTo>
                    <a:pt x="358" y="48"/>
                  </a:lnTo>
                  <a:lnTo>
                    <a:pt x="358" y="48"/>
                  </a:lnTo>
                  <a:lnTo>
                    <a:pt x="361" y="48"/>
                  </a:lnTo>
                  <a:lnTo>
                    <a:pt x="363" y="50"/>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5" name="Freeform 17">
              <a:extLst>
                <a:ext uri="{FF2B5EF4-FFF2-40B4-BE49-F238E27FC236}">
                  <a16:creationId xmlns:a16="http://schemas.microsoft.com/office/drawing/2014/main" id="{3194C1B1-DA52-4955-828B-A244D9CB8F53}"/>
                </a:ext>
              </a:extLst>
            </p:cNvPr>
            <p:cNvSpPr>
              <a:spLocks/>
            </p:cNvSpPr>
            <p:nvPr/>
          </p:nvSpPr>
          <p:spPr bwMode="auto">
            <a:xfrm>
              <a:off x="3710" y="1468"/>
              <a:ext cx="350" cy="280"/>
            </a:xfrm>
            <a:custGeom>
              <a:avLst/>
              <a:gdLst>
                <a:gd name="T0" fmla="*/ 329 w 350"/>
                <a:gd name="T1" fmla="*/ 104 h 280"/>
                <a:gd name="T2" fmla="*/ 329 w 350"/>
                <a:gd name="T3" fmla="*/ 114 h 280"/>
                <a:gd name="T4" fmla="*/ 327 w 350"/>
                <a:gd name="T5" fmla="*/ 121 h 280"/>
                <a:gd name="T6" fmla="*/ 331 w 350"/>
                <a:gd name="T7" fmla="*/ 126 h 280"/>
                <a:gd name="T8" fmla="*/ 336 w 350"/>
                <a:gd name="T9" fmla="*/ 135 h 280"/>
                <a:gd name="T10" fmla="*/ 339 w 350"/>
                <a:gd name="T11" fmla="*/ 149 h 280"/>
                <a:gd name="T12" fmla="*/ 343 w 350"/>
                <a:gd name="T13" fmla="*/ 164 h 280"/>
                <a:gd name="T14" fmla="*/ 331 w 350"/>
                <a:gd name="T15" fmla="*/ 178 h 280"/>
                <a:gd name="T16" fmla="*/ 329 w 350"/>
                <a:gd name="T17" fmla="*/ 185 h 280"/>
                <a:gd name="T18" fmla="*/ 327 w 350"/>
                <a:gd name="T19" fmla="*/ 197 h 280"/>
                <a:gd name="T20" fmla="*/ 320 w 350"/>
                <a:gd name="T21" fmla="*/ 216 h 280"/>
                <a:gd name="T22" fmla="*/ 291 w 350"/>
                <a:gd name="T23" fmla="*/ 218 h 280"/>
                <a:gd name="T24" fmla="*/ 277 w 350"/>
                <a:gd name="T25" fmla="*/ 221 h 280"/>
                <a:gd name="T26" fmla="*/ 265 w 350"/>
                <a:gd name="T27" fmla="*/ 225 h 280"/>
                <a:gd name="T28" fmla="*/ 263 w 350"/>
                <a:gd name="T29" fmla="*/ 235 h 280"/>
                <a:gd name="T30" fmla="*/ 265 w 350"/>
                <a:gd name="T31" fmla="*/ 244 h 280"/>
                <a:gd name="T32" fmla="*/ 258 w 350"/>
                <a:gd name="T33" fmla="*/ 256 h 280"/>
                <a:gd name="T34" fmla="*/ 248 w 350"/>
                <a:gd name="T35" fmla="*/ 268 h 280"/>
                <a:gd name="T36" fmla="*/ 227 w 350"/>
                <a:gd name="T37" fmla="*/ 275 h 280"/>
                <a:gd name="T38" fmla="*/ 215 w 350"/>
                <a:gd name="T39" fmla="*/ 273 h 280"/>
                <a:gd name="T40" fmla="*/ 182 w 350"/>
                <a:gd name="T41" fmla="*/ 277 h 280"/>
                <a:gd name="T42" fmla="*/ 168 w 350"/>
                <a:gd name="T43" fmla="*/ 275 h 280"/>
                <a:gd name="T44" fmla="*/ 177 w 350"/>
                <a:gd name="T45" fmla="*/ 273 h 280"/>
                <a:gd name="T46" fmla="*/ 175 w 350"/>
                <a:gd name="T47" fmla="*/ 266 h 280"/>
                <a:gd name="T48" fmla="*/ 166 w 350"/>
                <a:gd name="T49" fmla="*/ 249 h 280"/>
                <a:gd name="T50" fmla="*/ 154 w 350"/>
                <a:gd name="T51" fmla="*/ 232 h 280"/>
                <a:gd name="T52" fmla="*/ 135 w 350"/>
                <a:gd name="T53" fmla="*/ 235 h 280"/>
                <a:gd name="T54" fmla="*/ 128 w 350"/>
                <a:gd name="T55" fmla="*/ 225 h 280"/>
                <a:gd name="T56" fmla="*/ 116 w 350"/>
                <a:gd name="T57" fmla="*/ 235 h 280"/>
                <a:gd name="T58" fmla="*/ 90 w 350"/>
                <a:gd name="T59" fmla="*/ 235 h 280"/>
                <a:gd name="T60" fmla="*/ 87 w 350"/>
                <a:gd name="T61" fmla="*/ 221 h 280"/>
                <a:gd name="T62" fmla="*/ 78 w 350"/>
                <a:gd name="T63" fmla="*/ 204 h 280"/>
                <a:gd name="T64" fmla="*/ 57 w 350"/>
                <a:gd name="T65" fmla="*/ 192 h 280"/>
                <a:gd name="T66" fmla="*/ 54 w 350"/>
                <a:gd name="T67" fmla="*/ 178 h 280"/>
                <a:gd name="T68" fmla="*/ 45 w 350"/>
                <a:gd name="T69" fmla="*/ 166 h 280"/>
                <a:gd name="T70" fmla="*/ 30 w 350"/>
                <a:gd name="T71" fmla="*/ 149 h 280"/>
                <a:gd name="T72" fmla="*/ 21 w 350"/>
                <a:gd name="T73" fmla="*/ 135 h 280"/>
                <a:gd name="T74" fmla="*/ 26 w 350"/>
                <a:gd name="T75" fmla="*/ 123 h 280"/>
                <a:gd name="T76" fmla="*/ 19 w 350"/>
                <a:gd name="T77" fmla="*/ 114 h 280"/>
                <a:gd name="T78" fmla="*/ 21 w 350"/>
                <a:gd name="T79" fmla="*/ 102 h 280"/>
                <a:gd name="T80" fmla="*/ 7 w 350"/>
                <a:gd name="T81" fmla="*/ 69 h 280"/>
                <a:gd name="T82" fmla="*/ 2 w 350"/>
                <a:gd name="T83" fmla="*/ 64 h 280"/>
                <a:gd name="T84" fmla="*/ 2 w 350"/>
                <a:gd name="T85" fmla="*/ 55 h 280"/>
                <a:gd name="T86" fmla="*/ 28 w 350"/>
                <a:gd name="T87" fmla="*/ 38 h 280"/>
                <a:gd name="T88" fmla="*/ 47 w 350"/>
                <a:gd name="T89" fmla="*/ 10 h 280"/>
                <a:gd name="T90" fmla="*/ 71 w 350"/>
                <a:gd name="T91" fmla="*/ 14 h 280"/>
                <a:gd name="T92" fmla="*/ 99 w 350"/>
                <a:gd name="T93" fmla="*/ 7 h 280"/>
                <a:gd name="T94" fmla="*/ 111 w 350"/>
                <a:gd name="T95" fmla="*/ 10 h 280"/>
                <a:gd name="T96" fmla="*/ 137 w 350"/>
                <a:gd name="T97" fmla="*/ 17 h 280"/>
                <a:gd name="T98" fmla="*/ 182 w 350"/>
                <a:gd name="T99" fmla="*/ 29 h 280"/>
                <a:gd name="T100" fmla="*/ 196 w 350"/>
                <a:gd name="T101" fmla="*/ 33 h 280"/>
                <a:gd name="T102" fmla="*/ 213 w 350"/>
                <a:gd name="T103" fmla="*/ 38 h 280"/>
                <a:gd name="T104" fmla="*/ 220 w 350"/>
                <a:gd name="T105" fmla="*/ 40 h 280"/>
                <a:gd name="T106" fmla="*/ 248 w 350"/>
                <a:gd name="T107" fmla="*/ 38 h 280"/>
                <a:gd name="T108" fmla="*/ 263 w 350"/>
                <a:gd name="T109" fmla="*/ 36 h 280"/>
                <a:gd name="T110" fmla="*/ 284 w 350"/>
                <a:gd name="T111" fmla="*/ 36 h 280"/>
                <a:gd name="T112" fmla="*/ 286 w 350"/>
                <a:gd name="T113" fmla="*/ 52 h 280"/>
                <a:gd name="T114" fmla="*/ 317 w 350"/>
                <a:gd name="T115" fmla="*/ 78 h 280"/>
                <a:gd name="T116" fmla="*/ 322 w 350"/>
                <a:gd name="T117" fmla="*/ 9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80">
                  <a:moveTo>
                    <a:pt x="339" y="97"/>
                  </a:moveTo>
                  <a:lnTo>
                    <a:pt x="339" y="102"/>
                  </a:lnTo>
                  <a:lnTo>
                    <a:pt x="339" y="104"/>
                  </a:lnTo>
                  <a:lnTo>
                    <a:pt x="339" y="104"/>
                  </a:lnTo>
                  <a:lnTo>
                    <a:pt x="336" y="104"/>
                  </a:lnTo>
                  <a:lnTo>
                    <a:pt x="329" y="104"/>
                  </a:lnTo>
                  <a:lnTo>
                    <a:pt x="329" y="107"/>
                  </a:lnTo>
                  <a:lnTo>
                    <a:pt x="327" y="107"/>
                  </a:lnTo>
                  <a:lnTo>
                    <a:pt x="329" y="109"/>
                  </a:lnTo>
                  <a:lnTo>
                    <a:pt x="331" y="112"/>
                  </a:lnTo>
                  <a:lnTo>
                    <a:pt x="331" y="112"/>
                  </a:lnTo>
                  <a:lnTo>
                    <a:pt x="329" y="114"/>
                  </a:lnTo>
                  <a:lnTo>
                    <a:pt x="327" y="116"/>
                  </a:lnTo>
                  <a:lnTo>
                    <a:pt x="327" y="116"/>
                  </a:lnTo>
                  <a:lnTo>
                    <a:pt x="327" y="119"/>
                  </a:lnTo>
                  <a:lnTo>
                    <a:pt x="327" y="121"/>
                  </a:lnTo>
                  <a:lnTo>
                    <a:pt x="327" y="121"/>
                  </a:lnTo>
                  <a:lnTo>
                    <a:pt x="327" y="121"/>
                  </a:lnTo>
                  <a:lnTo>
                    <a:pt x="327" y="123"/>
                  </a:lnTo>
                  <a:lnTo>
                    <a:pt x="329" y="121"/>
                  </a:lnTo>
                  <a:lnTo>
                    <a:pt x="329" y="121"/>
                  </a:lnTo>
                  <a:lnTo>
                    <a:pt x="331" y="123"/>
                  </a:lnTo>
                  <a:lnTo>
                    <a:pt x="331" y="123"/>
                  </a:lnTo>
                  <a:lnTo>
                    <a:pt x="331" y="126"/>
                  </a:lnTo>
                  <a:lnTo>
                    <a:pt x="334" y="126"/>
                  </a:lnTo>
                  <a:lnTo>
                    <a:pt x="334" y="128"/>
                  </a:lnTo>
                  <a:lnTo>
                    <a:pt x="336" y="128"/>
                  </a:lnTo>
                  <a:lnTo>
                    <a:pt x="336" y="130"/>
                  </a:lnTo>
                  <a:lnTo>
                    <a:pt x="336" y="133"/>
                  </a:lnTo>
                  <a:lnTo>
                    <a:pt x="336" y="135"/>
                  </a:lnTo>
                  <a:lnTo>
                    <a:pt x="336" y="138"/>
                  </a:lnTo>
                  <a:lnTo>
                    <a:pt x="336" y="145"/>
                  </a:lnTo>
                  <a:lnTo>
                    <a:pt x="336" y="147"/>
                  </a:lnTo>
                  <a:lnTo>
                    <a:pt x="336" y="149"/>
                  </a:lnTo>
                  <a:lnTo>
                    <a:pt x="339" y="149"/>
                  </a:lnTo>
                  <a:lnTo>
                    <a:pt x="339" y="149"/>
                  </a:lnTo>
                  <a:lnTo>
                    <a:pt x="343" y="149"/>
                  </a:lnTo>
                  <a:lnTo>
                    <a:pt x="343" y="149"/>
                  </a:lnTo>
                  <a:lnTo>
                    <a:pt x="346" y="149"/>
                  </a:lnTo>
                  <a:lnTo>
                    <a:pt x="346" y="152"/>
                  </a:lnTo>
                  <a:lnTo>
                    <a:pt x="350" y="157"/>
                  </a:lnTo>
                  <a:lnTo>
                    <a:pt x="343" y="164"/>
                  </a:lnTo>
                  <a:lnTo>
                    <a:pt x="339" y="168"/>
                  </a:lnTo>
                  <a:lnTo>
                    <a:pt x="339" y="173"/>
                  </a:lnTo>
                  <a:lnTo>
                    <a:pt x="336" y="175"/>
                  </a:lnTo>
                  <a:lnTo>
                    <a:pt x="336" y="178"/>
                  </a:lnTo>
                  <a:lnTo>
                    <a:pt x="334" y="178"/>
                  </a:lnTo>
                  <a:lnTo>
                    <a:pt x="331" y="178"/>
                  </a:lnTo>
                  <a:lnTo>
                    <a:pt x="329" y="178"/>
                  </a:lnTo>
                  <a:lnTo>
                    <a:pt x="327" y="178"/>
                  </a:lnTo>
                  <a:lnTo>
                    <a:pt x="327" y="180"/>
                  </a:lnTo>
                  <a:lnTo>
                    <a:pt x="329" y="183"/>
                  </a:lnTo>
                  <a:lnTo>
                    <a:pt x="329" y="185"/>
                  </a:lnTo>
                  <a:lnTo>
                    <a:pt x="329" y="185"/>
                  </a:lnTo>
                  <a:lnTo>
                    <a:pt x="329" y="187"/>
                  </a:lnTo>
                  <a:lnTo>
                    <a:pt x="327" y="190"/>
                  </a:lnTo>
                  <a:lnTo>
                    <a:pt x="324" y="192"/>
                  </a:lnTo>
                  <a:lnTo>
                    <a:pt x="324" y="194"/>
                  </a:lnTo>
                  <a:lnTo>
                    <a:pt x="327" y="197"/>
                  </a:lnTo>
                  <a:lnTo>
                    <a:pt x="327" y="197"/>
                  </a:lnTo>
                  <a:lnTo>
                    <a:pt x="327" y="199"/>
                  </a:lnTo>
                  <a:lnTo>
                    <a:pt x="327" y="202"/>
                  </a:lnTo>
                  <a:lnTo>
                    <a:pt x="324" y="204"/>
                  </a:lnTo>
                  <a:lnTo>
                    <a:pt x="327" y="206"/>
                  </a:lnTo>
                  <a:lnTo>
                    <a:pt x="322" y="211"/>
                  </a:lnTo>
                  <a:lnTo>
                    <a:pt x="320" y="216"/>
                  </a:lnTo>
                  <a:lnTo>
                    <a:pt x="317" y="218"/>
                  </a:lnTo>
                  <a:lnTo>
                    <a:pt x="317" y="218"/>
                  </a:lnTo>
                  <a:lnTo>
                    <a:pt x="312" y="216"/>
                  </a:lnTo>
                  <a:lnTo>
                    <a:pt x="310" y="216"/>
                  </a:lnTo>
                  <a:lnTo>
                    <a:pt x="294" y="218"/>
                  </a:lnTo>
                  <a:lnTo>
                    <a:pt x="291" y="218"/>
                  </a:lnTo>
                  <a:lnTo>
                    <a:pt x="289" y="218"/>
                  </a:lnTo>
                  <a:lnTo>
                    <a:pt x="282" y="218"/>
                  </a:lnTo>
                  <a:lnTo>
                    <a:pt x="279" y="218"/>
                  </a:lnTo>
                  <a:lnTo>
                    <a:pt x="279" y="218"/>
                  </a:lnTo>
                  <a:lnTo>
                    <a:pt x="277" y="218"/>
                  </a:lnTo>
                  <a:lnTo>
                    <a:pt x="277" y="221"/>
                  </a:lnTo>
                  <a:lnTo>
                    <a:pt x="275" y="221"/>
                  </a:lnTo>
                  <a:lnTo>
                    <a:pt x="267" y="221"/>
                  </a:lnTo>
                  <a:lnTo>
                    <a:pt x="265" y="221"/>
                  </a:lnTo>
                  <a:lnTo>
                    <a:pt x="265" y="223"/>
                  </a:lnTo>
                  <a:lnTo>
                    <a:pt x="265" y="223"/>
                  </a:lnTo>
                  <a:lnTo>
                    <a:pt x="265" y="225"/>
                  </a:lnTo>
                  <a:lnTo>
                    <a:pt x="263" y="228"/>
                  </a:lnTo>
                  <a:lnTo>
                    <a:pt x="263" y="230"/>
                  </a:lnTo>
                  <a:lnTo>
                    <a:pt x="263" y="230"/>
                  </a:lnTo>
                  <a:lnTo>
                    <a:pt x="263" y="232"/>
                  </a:lnTo>
                  <a:lnTo>
                    <a:pt x="263" y="235"/>
                  </a:lnTo>
                  <a:lnTo>
                    <a:pt x="263" y="235"/>
                  </a:lnTo>
                  <a:lnTo>
                    <a:pt x="263" y="237"/>
                  </a:lnTo>
                  <a:lnTo>
                    <a:pt x="263" y="239"/>
                  </a:lnTo>
                  <a:lnTo>
                    <a:pt x="263" y="239"/>
                  </a:lnTo>
                  <a:lnTo>
                    <a:pt x="265" y="242"/>
                  </a:lnTo>
                  <a:lnTo>
                    <a:pt x="265" y="244"/>
                  </a:lnTo>
                  <a:lnTo>
                    <a:pt x="265" y="244"/>
                  </a:lnTo>
                  <a:lnTo>
                    <a:pt x="263" y="247"/>
                  </a:lnTo>
                  <a:lnTo>
                    <a:pt x="263" y="249"/>
                  </a:lnTo>
                  <a:lnTo>
                    <a:pt x="263" y="249"/>
                  </a:lnTo>
                  <a:lnTo>
                    <a:pt x="260" y="251"/>
                  </a:lnTo>
                  <a:lnTo>
                    <a:pt x="260" y="254"/>
                  </a:lnTo>
                  <a:lnTo>
                    <a:pt x="258" y="256"/>
                  </a:lnTo>
                  <a:lnTo>
                    <a:pt x="253" y="258"/>
                  </a:lnTo>
                  <a:lnTo>
                    <a:pt x="251" y="258"/>
                  </a:lnTo>
                  <a:lnTo>
                    <a:pt x="251" y="261"/>
                  </a:lnTo>
                  <a:lnTo>
                    <a:pt x="248" y="263"/>
                  </a:lnTo>
                  <a:lnTo>
                    <a:pt x="248" y="266"/>
                  </a:lnTo>
                  <a:lnTo>
                    <a:pt x="248" y="268"/>
                  </a:lnTo>
                  <a:lnTo>
                    <a:pt x="246" y="273"/>
                  </a:lnTo>
                  <a:lnTo>
                    <a:pt x="230" y="277"/>
                  </a:lnTo>
                  <a:lnTo>
                    <a:pt x="227" y="277"/>
                  </a:lnTo>
                  <a:lnTo>
                    <a:pt x="225" y="277"/>
                  </a:lnTo>
                  <a:lnTo>
                    <a:pt x="225" y="275"/>
                  </a:lnTo>
                  <a:lnTo>
                    <a:pt x="227" y="275"/>
                  </a:lnTo>
                  <a:lnTo>
                    <a:pt x="227" y="273"/>
                  </a:lnTo>
                  <a:lnTo>
                    <a:pt x="227" y="270"/>
                  </a:lnTo>
                  <a:lnTo>
                    <a:pt x="225" y="270"/>
                  </a:lnTo>
                  <a:lnTo>
                    <a:pt x="220" y="270"/>
                  </a:lnTo>
                  <a:lnTo>
                    <a:pt x="218" y="273"/>
                  </a:lnTo>
                  <a:lnTo>
                    <a:pt x="215" y="273"/>
                  </a:lnTo>
                  <a:lnTo>
                    <a:pt x="215" y="275"/>
                  </a:lnTo>
                  <a:lnTo>
                    <a:pt x="213" y="277"/>
                  </a:lnTo>
                  <a:lnTo>
                    <a:pt x="208" y="280"/>
                  </a:lnTo>
                  <a:lnTo>
                    <a:pt x="206" y="280"/>
                  </a:lnTo>
                  <a:lnTo>
                    <a:pt x="184" y="277"/>
                  </a:lnTo>
                  <a:lnTo>
                    <a:pt x="182" y="277"/>
                  </a:lnTo>
                  <a:lnTo>
                    <a:pt x="175" y="280"/>
                  </a:lnTo>
                  <a:lnTo>
                    <a:pt x="173" y="280"/>
                  </a:lnTo>
                  <a:lnTo>
                    <a:pt x="170" y="280"/>
                  </a:lnTo>
                  <a:lnTo>
                    <a:pt x="168" y="277"/>
                  </a:lnTo>
                  <a:lnTo>
                    <a:pt x="168" y="277"/>
                  </a:lnTo>
                  <a:lnTo>
                    <a:pt x="168" y="275"/>
                  </a:lnTo>
                  <a:lnTo>
                    <a:pt x="168" y="275"/>
                  </a:lnTo>
                  <a:lnTo>
                    <a:pt x="168" y="273"/>
                  </a:lnTo>
                  <a:lnTo>
                    <a:pt x="170" y="273"/>
                  </a:lnTo>
                  <a:lnTo>
                    <a:pt x="170" y="270"/>
                  </a:lnTo>
                  <a:lnTo>
                    <a:pt x="175" y="273"/>
                  </a:lnTo>
                  <a:lnTo>
                    <a:pt x="177" y="273"/>
                  </a:lnTo>
                  <a:lnTo>
                    <a:pt x="177" y="270"/>
                  </a:lnTo>
                  <a:lnTo>
                    <a:pt x="177" y="270"/>
                  </a:lnTo>
                  <a:lnTo>
                    <a:pt x="177" y="268"/>
                  </a:lnTo>
                  <a:lnTo>
                    <a:pt x="175" y="266"/>
                  </a:lnTo>
                  <a:lnTo>
                    <a:pt x="175" y="266"/>
                  </a:lnTo>
                  <a:lnTo>
                    <a:pt x="175" y="266"/>
                  </a:lnTo>
                  <a:lnTo>
                    <a:pt x="177" y="263"/>
                  </a:lnTo>
                  <a:lnTo>
                    <a:pt x="177" y="261"/>
                  </a:lnTo>
                  <a:lnTo>
                    <a:pt x="177" y="258"/>
                  </a:lnTo>
                  <a:lnTo>
                    <a:pt x="177" y="256"/>
                  </a:lnTo>
                  <a:lnTo>
                    <a:pt x="175" y="254"/>
                  </a:lnTo>
                  <a:lnTo>
                    <a:pt x="166" y="249"/>
                  </a:lnTo>
                  <a:lnTo>
                    <a:pt x="166" y="247"/>
                  </a:lnTo>
                  <a:lnTo>
                    <a:pt x="166" y="247"/>
                  </a:lnTo>
                  <a:lnTo>
                    <a:pt x="163" y="237"/>
                  </a:lnTo>
                  <a:lnTo>
                    <a:pt x="161" y="235"/>
                  </a:lnTo>
                  <a:lnTo>
                    <a:pt x="158" y="232"/>
                  </a:lnTo>
                  <a:lnTo>
                    <a:pt x="154" y="232"/>
                  </a:lnTo>
                  <a:lnTo>
                    <a:pt x="144" y="228"/>
                  </a:lnTo>
                  <a:lnTo>
                    <a:pt x="144" y="228"/>
                  </a:lnTo>
                  <a:lnTo>
                    <a:pt x="142" y="230"/>
                  </a:lnTo>
                  <a:lnTo>
                    <a:pt x="142" y="232"/>
                  </a:lnTo>
                  <a:lnTo>
                    <a:pt x="139" y="232"/>
                  </a:lnTo>
                  <a:lnTo>
                    <a:pt x="135" y="235"/>
                  </a:lnTo>
                  <a:lnTo>
                    <a:pt x="132" y="232"/>
                  </a:lnTo>
                  <a:lnTo>
                    <a:pt x="132" y="232"/>
                  </a:lnTo>
                  <a:lnTo>
                    <a:pt x="132" y="230"/>
                  </a:lnTo>
                  <a:lnTo>
                    <a:pt x="130" y="230"/>
                  </a:lnTo>
                  <a:lnTo>
                    <a:pt x="130" y="228"/>
                  </a:lnTo>
                  <a:lnTo>
                    <a:pt x="128" y="225"/>
                  </a:lnTo>
                  <a:lnTo>
                    <a:pt x="125" y="225"/>
                  </a:lnTo>
                  <a:lnTo>
                    <a:pt x="125" y="228"/>
                  </a:lnTo>
                  <a:lnTo>
                    <a:pt x="123" y="230"/>
                  </a:lnTo>
                  <a:lnTo>
                    <a:pt x="123" y="232"/>
                  </a:lnTo>
                  <a:lnTo>
                    <a:pt x="121" y="232"/>
                  </a:lnTo>
                  <a:lnTo>
                    <a:pt x="116" y="235"/>
                  </a:lnTo>
                  <a:lnTo>
                    <a:pt x="90" y="242"/>
                  </a:lnTo>
                  <a:lnTo>
                    <a:pt x="87" y="239"/>
                  </a:lnTo>
                  <a:lnTo>
                    <a:pt x="87" y="237"/>
                  </a:lnTo>
                  <a:lnTo>
                    <a:pt x="87" y="237"/>
                  </a:lnTo>
                  <a:lnTo>
                    <a:pt x="87" y="235"/>
                  </a:lnTo>
                  <a:lnTo>
                    <a:pt x="90" y="235"/>
                  </a:lnTo>
                  <a:lnTo>
                    <a:pt x="92" y="230"/>
                  </a:lnTo>
                  <a:lnTo>
                    <a:pt x="92" y="230"/>
                  </a:lnTo>
                  <a:lnTo>
                    <a:pt x="92" y="228"/>
                  </a:lnTo>
                  <a:lnTo>
                    <a:pt x="90" y="228"/>
                  </a:lnTo>
                  <a:lnTo>
                    <a:pt x="87" y="223"/>
                  </a:lnTo>
                  <a:lnTo>
                    <a:pt x="87" y="221"/>
                  </a:lnTo>
                  <a:lnTo>
                    <a:pt x="85" y="216"/>
                  </a:lnTo>
                  <a:lnTo>
                    <a:pt x="85" y="211"/>
                  </a:lnTo>
                  <a:lnTo>
                    <a:pt x="83" y="211"/>
                  </a:lnTo>
                  <a:lnTo>
                    <a:pt x="80" y="209"/>
                  </a:lnTo>
                  <a:lnTo>
                    <a:pt x="80" y="206"/>
                  </a:lnTo>
                  <a:lnTo>
                    <a:pt x="78" y="204"/>
                  </a:lnTo>
                  <a:lnTo>
                    <a:pt x="78" y="199"/>
                  </a:lnTo>
                  <a:lnTo>
                    <a:pt x="78" y="199"/>
                  </a:lnTo>
                  <a:lnTo>
                    <a:pt x="71" y="199"/>
                  </a:lnTo>
                  <a:lnTo>
                    <a:pt x="68" y="197"/>
                  </a:lnTo>
                  <a:lnTo>
                    <a:pt x="59" y="194"/>
                  </a:lnTo>
                  <a:lnTo>
                    <a:pt x="57" y="192"/>
                  </a:lnTo>
                  <a:lnTo>
                    <a:pt x="54" y="190"/>
                  </a:lnTo>
                  <a:lnTo>
                    <a:pt x="52" y="185"/>
                  </a:lnTo>
                  <a:lnTo>
                    <a:pt x="52" y="185"/>
                  </a:lnTo>
                  <a:lnTo>
                    <a:pt x="52" y="183"/>
                  </a:lnTo>
                  <a:lnTo>
                    <a:pt x="54" y="180"/>
                  </a:lnTo>
                  <a:lnTo>
                    <a:pt x="54" y="178"/>
                  </a:lnTo>
                  <a:lnTo>
                    <a:pt x="52" y="175"/>
                  </a:lnTo>
                  <a:lnTo>
                    <a:pt x="52" y="173"/>
                  </a:lnTo>
                  <a:lnTo>
                    <a:pt x="52" y="173"/>
                  </a:lnTo>
                  <a:lnTo>
                    <a:pt x="49" y="171"/>
                  </a:lnTo>
                  <a:lnTo>
                    <a:pt x="47" y="168"/>
                  </a:lnTo>
                  <a:lnTo>
                    <a:pt x="45" y="166"/>
                  </a:lnTo>
                  <a:lnTo>
                    <a:pt x="45" y="164"/>
                  </a:lnTo>
                  <a:lnTo>
                    <a:pt x="42" y="164"/>
                  </a:lnTo>
                  <a:lnTo>
                    <a:pt x="42" y="159"/>
                  </a:lnTo>
                  <a:lnTo>
                    <a:pt x="42" y="157"/>
                  </a:lnTo>
                  <a:lnTo>
                    <a:pt x="40" y="154"/>
                  </a:lnTo>
                  <a:lnTo>
                    <a:pt x="30" y="149"/>
                  </a:lnTo>
                  <a:lnTo>
                    <a:pt x="28" y="147"/>
                  </a:lnTo>
                  <a:lnTo>
                    <a:pt x="28" y="145"/>
                  </a:lnTo>
                  <a:lnTo>
                    <a:pt x="26" y="140"/>
                  </a:lnTo>
                  <a:lnTo>
                    <a:pt x="23" y="138"/>
                  </a:lnTo>
                  <a:lnTo>
                    <a:pt x="21" y="138"/>
                  </a:lnTo>
                  <a:lnTo>
                    <a:pt x="21" y="135"/>
                  </a:lnTo>
                  <a:lnTo>
                    <a:pt x="21" y="133"/>
                  </a:lnTo>
                  <a:lnTo>
                    <a:pt x="21" y="133"/>
                  </a:lnTo>
                  <a:lnTo>
                    <a:pt x="23" y="130"/>
                  </a:lnTo>
                  <a:lnTo>
                    <a:pt x="26" y="128"/>
                  </a:lnTo>
                  <a:lnTo>
                    <a:pt x="26" y="126"/>
                  </a:lnTo>
                  <a:lnTo>
                    <a:pt x="26" y="123"/>
                  </a:lnTo>
                  <a:lnTo>
                    <a:pt x="26" y="123"/>
                  </a:lnTo>
                  <a:lnTo>
                    <a:pt x="26" y="121"/>
                  </a:lnTo>
                  <a:lnTo>
                    <a:pt x="21" y="119"/>
                  </a:lnTo>
                  <a:lnTo>
                    <a:pt x="21" y="119"/>
                  </a:lnTo>
                  <a:lnTo>
                    <a:pt x="21" y="116"/>
                  </a:lnTo>
                  <a:lnTo>
                    <a:pt x="19" y="114"/>
                  </a:lnTo>
                  <a:lnTo>
                    <a:pt x="19" y="112"/>
                  </a:lnTo>
                  <a:lnTo>
                    <a:pt x="21" y="112"/>
                  </a:lnTo>
                  <a:lnTo>
                    <a:pt x="21" y="109"/>
                  </a:lnTo>
                  <a:lnTo>
                    <a:pt x="21" y="107"/>
                  </a:lnTo>
                  <a:lnTo>
                    <a:pt x="21" y="104"/>
                  </a:lnTo>
                  <a:lnTo>
                    <a:pt x="21" y="102"/>
                  </a:lnTo>
                  <a:lnTo>
                    <a:pt x="21" y="97"/>
                  </a:lnTo>
                  <a:lnTo>
                    <a:pt x="19" y="95"/>
                  </a:lnTo>
                  <a:lnTo>
                    <a:pt x="16" y="93"/>
                  </a:lnTo>
                  <a:lnTo>
                    <a:pt x="7" y="74"/>
                  </a:lnTo>
                  <a:lnTo>
                    <a:pt x="7" y="71"/>
                  </a:lnTo>
                  <a:lnTo>
                    <a:pt x="7" y="69"/>
                  </a:lnTo>
                  <a:lnTo>
                    <a:pt x="7" y="66"/>
                  </a:lnTo>
                  <a:lnTo>
                    <a:pt x="7" y="66"/>
                  </a:lnTo>
                  <a:lnTo>
                    <a:pt x="7" y="64"/>
                  </a:lnTo>
                  <a:lnTo>
                    <a:pt x="4" y="64"/>
                  </a:lnTo>
                  <a:lnTo>
                    <a:pt x="2" y="64"/>
                  </a:lnTo>
                  <a:lnTo>
                    <a:pt x="2" y="64"/>
                  </a:lnTo>
                  <a:lnTo>
                    <a:pt x="0" y="62"/>
                  </a:lnTo>
                  <a:lnTo>
                    <a:pt x="0" y="62"/>
                  </a:lnTo>
                  <a:lnTo>
                    <a:pt x="0" y="59"/>
                  </a:lnTo>
                  <a:lnTo>
                    <a:pt x="2" y="57"/>
                  </a:lnTo>
                  <a:lnTo>
                    <a:pt x="2" y="57"/>
                  </a:lnTo>
                  <a:lnTo>
                    <a:pt x="2" y="55"/>
                  </a:lnTo>
                  <a:lnTo>
                    <a:pt x="0" y="52"/>
                  </a:lnTo>
                  <a:lnTo>
                    <a:pt x="0" y="50"/>
                  </a:lnTo>
                  <a:lnTo>
                    <a:pt x="0" y="48"/>
                  </a:lnTo>
                  <a:lnTo>
                    <a:pt x="2" y="45"/>
                  </a:lnTo>
                  <a:lnTo>
                    <a:pt x="23" y="40"/>
                  </a:lnTo>
                  <a:lnTo>
                    <a:pt x="28" y="38"/>
                  </a:lnTo>
                  <a:lnTo>
                    <a:pt x="38" y="10"/>
                  </a:lnTo>
                  <a:lnTo>
                    <a:pt x="42" y="0"/>
                  </a:lnTo>
                  <a:lnTo>
                    <a:pt x="45" y="3"/>
                  </a:lnTo>
                  <a:lnTo>
                    <a:pt x="45" y="5"/>
                  </a:lnTo>
                  <a:lnTo>
                    <a:pt x="45" y="7"/>
                  </a:lnTo>
                  <a:lnTo>
                    <a:pt x="47" y="10"/>
                  </a:lnTo>
                  <a:lnTo>
                    <a:pt x="49" y="10"/>
                  </a:lnTo>
                  <a:lnTo>
                    <a:pt x="49" y="12"/>
                  </a:lnTo>
                  <a:lnTo>
                    <a:pt x="52" y="12"/>
                  </a:lnTo>
                  <a:lnTo>
                    <a:pt x="57" y="12"/>
                  </a:lnTo>
                  <a:lnTo>
                    <a:pt x="66" y="14"/>
                  </a:lnTo>
                  <a:lnTo>
                    <a:pt x="71" y="14"/>
                  </a:lnTo>
                  <a:lnTo>
                    <a:pt x="73" y="17"/>
                  </a:lnTo>
                  <a:lnTo>
                    <a:pt x="80" y="14"/>
                  </a:lnTo>
                  <a:lnTo>
                    <a:pt x="87" y="14"/>
                  </a:lnTo>
                  <a:lnTo>
                    <a:pt x="90" y="14"/>
                  </a:lnTo>
                  <a:lnTo>
                    <a:pt x="92" y="12"/>
                  </a:lnTo>
                  <a:lnTo>
                    <a:pt x="99" y="7"/>
                  </a:lnTo>
                  <a:lnTo>
                    <a:pt x="102" y="5"/>
                  </a:lnTo>
                  <a:lnTo>
                    <a:pt x="104" y="5"/>
                  </a:lnTo>
                  <a:lnTo>
                    <a:pt x="106" y="5"/>
                  </a:lnTo>
                  <a:lnTo>
                    <a:pt x="106" y="7"/>
                  </a:lnTo>
                  <a:lnTo>
                    <a:pt x="109" y="7"/>
                  </a:lnTo>
                  <a:lnTo>
                    <a:pt x="111" y="10"/>
                  </a:lnTo>
                  <a:lnTo>
                    <a:pt x="116" y="12"/>
                  </a:lnTo>
                  <a:lnTo>
                    <a:pt x="118" y="12"/>
                  </a:lnTo>
                  <a:lnTo>
                    <a:pt x="121" y="12"/>
                  </a:lnTo>
                  <a:lnTo>
                    <a:pt x="132" y="17"/>
                  </a:lnTo>
                  <a:lnTo>
                    <a:pt x="135" y="17"/>
                  </a:lnTo>
                  <a:lnTo>
                    <a:pt x="137" y="17"/>
                  </a:lnTo>
                  <a:lnTo>
                    <a:pt x="142" y="14"/>
                  </a:lnTo>
                  <a:lnTo>
                    <a:pt x="147" y="12"/>
                  </a:lnTo>
                  <a:lnTo>
                    <a:pt x="149" y="14"/>
                  </a:lnTo>
                  <a:lnTo>
                    <a:pt x="177" y="31"/>
                  </a:lnTo>
                  <a:lnTo>
                    <a:pt x="180" y="31"/>
                  </a:lnTo>
                  <a:lnTo>
                    <a:pt x="182" y="29"/>
                  </a:lnTo>
                  <a:lnTo>
                    <a:pt x="184" y="29"/>
                  </a:lnTo>
                  <a:lnTo>
                    <a:pt x="184" y="31"/>
                  </a:lnTo>
                  <a:lnTo>
                    <a:pt x="184" y="31"/>
                  </a:lnTo>
                  <a:lnTo>
                    <a:pt x="187" y="33"/>
                  </a:lnTo>
                  <a:lnTo>
                    <a:pt x="189" y="38"/>
                  </a:lnTo>
                  <a:lnTo>
                    <a:pt x="196" y="33"/>
                  </a:lnTo>
                  <a:lnTo>
                    <a:pt x="201" y="36"/>
                  </a:lnTo>
                  <a:lnTo>
                    <a:pt x="203" y="38"/>
                  </a:lnTo>
                  <a:lnTo>
                    <a:pt x="206" y="40"/>
                  </a:lnTo>
                  <a:lnTo>
                    <a:pt x="208" y="40"/>
                  </a:lnTo>
                  <a:lnTo>
                    <a:pt x="211" y="38"/>
                  </a:lnTo>
                  <a:lnTo>
                    <a:pt x="213" y="38"/>
                  </a:lnTo>
                  <a:lnTo>
                    <a:pt x="215" y="40"/>
                  </a:lnTo>
                  <a:lnTo>
                    <a:pt x="215" y="40"/>
                  </a:lnTo>
                  <a:lnTo>
                    <a:pt x="218" y="40"/>
                  </a:lnTo>
                  <a:lnTo>
                    <a:pt x="218" y="40"/>
                  </a:lnTo>
                  <a:lnTo>
                    <a:pt x="220" y="40"/>
                  </a:lnTo>
                  <a:lnTo>
                    <a:pt x="220" y="40"/>
                  </a:lnTo>
                  <a:lnTo>
                    <a:pt x="222" y="38"/>
                  </a:lnTo>
                  <a:lnTo>
                    <a:pt x="225" y="38"/>
                  </a:lnTo>
                  <a:lnTo>
                    <a:pt x="225" y="36"/>
                  </a:lnTo>
                  <a:lnTo>
                    <a:pt x="227" y="36"/>
                  </a:lnTo>
                  <a:lnTo>
                    <a:pt x="237" y="40"/>
                  </a:lnTo>
                  <a:lnTo>
                    <a:pt x="248" y="38"/>
                  </a:lnTo>
                  <a:lnTo>
                    <a:pt x="251" y="36"/>
                  </a:lnTo>
                  <a:lnTo>
                    <a:pt x="253" y="36"/>
                  </a:lnTo>
                  <a:lnTo>
                    <a:pt x="256" y="38"/>
                  </a:lnTo>
                  <a:lnTo>
                    <a:pt x="258" y="38"/>
                  </a:lnTo>
                  <a:lnTo>
                    <a:pt x="260" y="36"/>
                  </a:lnTo>
                  <a:lnTo>
                    <a:pt x="263" y="36"/>
                  </a:lnTo>
                  <a:lnTo>
                    <a:pt x="265" y="36"/>
                  </a:lnTo>
                  <a:lnTo>
                    <a:pt x="267" y="36"/>
                  </a:lnTo>
                  <a:lnTo>
                    <a:pt x="270" y="33"/>
                  </a:lnTo>
                  <a:lnTo>
                    <a:pt x="272" y="31"/>
                  </a:lnTo>
                  <a:lnTo>
                    <a:pt x="284" y="36"/>
                  </a:lnTo>
                  <a:lnTo>
                    <a:pt x="284" y="36"/>
                  </a:lnTo>
                  <a:lnTo>
                    <a:pt x="286" y="38"/>
                  </a:lnTo>
                  <a:lnTo>
                    <a:pt x="289" y="45"/>
                  </a:lnTo>
                  <a:lnTo>
                    <a:pt x="289" y="48"/>
                  </a:lnTo>
                  <a:lnTo>
                    <a:pt x="289" y="50"/>
                  </a:lnTo>
                  <a:lnTo>
                    <a:pt x="289" y="52"/>
                  </a:lnTo>
                  <a:lnTo>
                    <a:pt x="286" y="52"/>
                  </a:lnTo>
                  <a:lnTo>
                    <a:pt x="286" y="55"/>
                  </a:lnTo>
                  <a:lnTo>
                    <a:pt x="289" y="57"/>
                  </a:lnTo>
                  <a:lnTo>
                    <a:pt x="289" y="57"/>
                  </a:lnTo>
                  <a:lnTo>
                    <a:pt x="312" y="78"/>
                  </a:lnTo>
                  <a:lnTo>
                    <a:pt x="315" y="81"/>
                  </a:lnTo>
                  <a:lnTo>
                    <a:pt x="317" y="78"/>
                  </a:lnTo>
                  <a:lnTo>
                    <a:pt x="320" y="78"/>
                  </a:lnTo>
                  <a:lnTo>
                    <a:pt x="320" y="78"/>
                  </a:lnTo>
                  <a:lnTo>
                    <a:pt x="322" y="81"/>
                  </a:lnTo>
                  <a:lnTo>
                    <a:pt x="322" y="83"/>
                  </a:lnTo>
                  <a:lnTo>
                    <a:pt x="322" y="88"/>
                  </a:lnTo>
                  <a:lnTo>
                    <a:pt x="322" y="90"/>
                  </a:lnTo>
                  <a:lnTo>
                    <a:pt x="324" y="93"/>
                  </a:lnTo>
                  <a:lnTo>
                    <a:pt x="329" y="95"/>
                  </a:lnTo>
                  <a:lnTo>
                    <a:pt x="331" y="97"/>
                  </a:lnTo>
                  <a:lnTo>
                    <a:pt x="334" y="97"/>
                  </a:lnTo>
                  <a:lnTo>
                    <a:pt x="339" y="97"/>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8">
              <a:extLst>
                <a:ext uri="{FF2B5EF4-FFF2-40B4-BE49-F238E27FC236}">
                  <a16:creationId xmlns:a16="http://schemas.microsoft.com/office/drawing/2014/main" id="{3CEDAC5A-12B6-4004-ABCC-29DE21950E3A}"/>
                </a:ext>
              </a:extLst>
            </p:cNvPr>
            <p:cNvSpPr>
              <a:spLocks/>
            </p:cNvSpPr>
            <p:nvPr/>
          </p:nvSpPr>
          <p:spPr bwMode="auto">
            <a:xfrm>
              <a:off x="4347" y="1776"/>
              <a:ext cx="318" cy="429"/>
            </a:xfrm>
            <a:custGeom>
              <a:avLst/>
              <a:gdLst>
                <a:gd name="T0" fmla="*/ 176 w 318"/>
                <a:gd name="T1" fmla="*/ 17 h 429"/>
                <a:gd name="T2" fmla="*/ 216 w 318"/>
                <a:gd name="T3" fmla="*/ 26 h 429"/>
                <a:gd name="T4" fmla="*/ 225 w 318"/>
                <a:gd name="T5" fmla="*/ 19 h 429"/>
                <a:gd name="T6" fmla="*/ 242 w 318"/>
                <a:gd name="T7" fmla="*/ 31 h 429"/>
                <a:gd name="T8" fmla="*/ 270 w 318"/>
                <a:gd name="T9" fmla="*/ 52 h 429"/>
                <a:gd name="T10" fmla="*/ 301 w 318"/>
                <a:gd name="T11" fmla="*/ 83 h 429"/>
                <a:gd name="T12" fmla="*/ 296 w 318"/>
                <a:gd name="T13" fmla="*/ 97 h 429"/>
                <a:gd name="T14" fmla="*/ 304 w 318"/>
                <a:gd name="T15" fmla="*/ 102 h 429"/>
                <a:gd name="T16" fmla="*/ 318 w 318"/>
                <a:gd name="T17" fmla="*/ 123 h 429"/>
                <a:gd name="T18" fmla="*/ 311 w 318"/>
                <a:gd name="T19" fmla="*/ 128 h 429"/>
                <a:gd name="T20" fmla="*/ 287 w 318"/>
                <a:gd name="T21" fmla="*/ 128 h 429"/>
                <a:gd name="T22" fmla="*/ 280 w 318"/>
                <a:gd name="T23" fmla="*/ 145 h 429"/>
                <a:gd name="T24" fmla="*/ 292 w 318"/>
                <a:gd name="T25" fmla="*/ 159 h 429"/>
                <a:gd name="T26" fmla="*/ 294 w 318"/>
                <a:gd name="T27" fmla="*/ 171 h 429"/>
                <a:gd name="T28" fmla="*/ 273 w 318"/>
                <a:gd name="T29" fmla="*/ 197 h 429"/>
                <a:gd name="T30" fmla="*/ 247 w 318"/>
                <a:gd name="T31" fmla="*/ 225 h 429"/>
                <a:gd name="T32" fmla="*/ 237 w 318"/>
                <a:gd name="T33" fmla="*/ 244 h 429"/>
                <a:gd name="T34" fmla="*/ 199 w 318"/>
                <a:gd name="T35" fmla="*/ 280 h 429"/>
                <a:gd name="T36" fmla="*/ 195 w 318"/>
                <a:gd name="T37" fmla="*/ 299 h 429"/>
                <a:gd name="T38" fmla="*/ 187 w 318"/>
                <a:gd name="T39" fmla="*/ 315 h 429"/>
                <a:gd name="T40" fmla="*/ 149 w 318"/>
                <a:gd name="T41" fmla="*/ 358 h 429"/>
                <a:gd name="T42" fmla="*/ 135 w 318"/>
                <a:gd name="T43" fmla="*/ 384 h 429"/>
                <a:gd name="T44" fmla="*/ 128 w 318"/>
                <a:gd name="T45" fmla="*/ 398 h 429"/>
                <a:gd name="T46" fmla="*/ 116 w 318"/>
                <a:gd name="T47" fmla="*/ 415 h 429"/>
                <a:gd name="T48" fmla="*/ 102 w 318"/>
                <a:gd name="T49" fmla="*/ 427 h 429"/>
                <a:gd name="T50" fmla="*/ 76 w 318"/>
                <a:gd name="T51" fmla="*/ 420 h 429"/>
                <a:gd name="T52" fmla="*/ 59 w 318"/>
                <a:gd name="T53" fmla="*/ 415 h 429"/>
                <a:gd name="T54" fmla="*/ 55 w 318"/>
                <a:gd name="T55" fmla="*/ 420 h 429"/>
                <a:gd name="T56" fmla="*/ 50 w 318"/>
                <a:gd name="T57" fmla="*/ 424 h 429"/>
                <a:gd name="T58" fmla="*/ 38 w 318"/>
                <a:gd name="T59" fmla="*/ 427 h 429"/>
                <a:gd name="T60" fmla="*/ 36 w 318"/>
                <a:gd name="T61" fmla="*/ 415 h 429"/>
                <a:gd name="T62" fmla="*/ 19 w 318"/>
                <a:gd name="T63" fmla="*/ 405 h 429"/>
                <a:gd name="T64" fmla="*/ 10 w 318"/>
                <a:gd name="T65" fmla="*/ 391 h 429"/>
                <a:gd name="T66" fmla="*/ 29 w 318"/>
                <a:gd name="T67" fmla="*/ 372 h 429"/>
                <a:gd name="T68" fmla="*/ 17 w 318"/>
                <a:gd name="T69" fmla="*/ 360 h 429"/>
                <a:gd name="T70" fmla="*/ 26 w 318"/>
                <a:gd name="T71" fmla="*/ 348 h 429"/>
                <a:gd name="T72" fmla="*/ 29 w 318"/>
                <a:gd name="T73" fmla="*/ 332 h 429"/>
                <a:gd name="T74" fmla="*/ 22 w 318"/>
                <a:gd name="T75" fmla="*/ 306 h 429"/>
                <a:gd name="T76" fmla="*/ 17 w 318"/>
                <a:gd name="T77" fmla="*/ 294 h 429"/>
                <a:gd name="T78" fmla="*/ 33 w 318"/>
                <a:gd name="T79" fmla="*/ 287 h 429"/>
                <a:gd name="T80" fmla="*/ 22 w 318"/>
                <a:gd name="T81" fmla="*/ 277 h 429"/>
                <a:gd name="T82" fmla="*/ 7 w 318"/>
                <a:gd name="T83" fmla="*/ 249 h 429"/>
                <a:gd name="T84" fmla="*/ 7 w 318"/>
                <a:gd name="T85" fmla="*/ 237 h 429"/>
                <a:gd name="T86" fmla="*/ 24 w 318"/>
                <a:gd name="T87" fmla="*/ 228 h 429"/>
                <a:gd name="T88" fmla="*/ 43 w 318"/>
                <a:gd name="T89" fmla="*/ 173 h 429"/>
                <a:gd name="T90" fmla="*/ 38 w 318"/>
                <a:gd name="T91" fmla="*/ 157 h 429"/>
                <a:gd name="T92" fmla="*/ 33 w 318"/>
                <a:gd name="T93" fmla="*/ 142 h 429"/>
                <a:gd name="T94" fmla="*/ 26 w 318"/>
                <a:gd name="T95" fmla="*/ 133 h 429"/>
                <a:gd name="T96" fmla="*/ 36 w 318"/>
                <a:gd name="T97" fmla="*/ 126 h 429"/>
                <a:gd name="T98" fmla="*/ 40 w 318"/>
                <a:gd name="T99" fmla="*/ 112 h 429"/>
                <a:gd name="T100" fmla="*/ 38 w 318"/>
                <a:gd name="T101" fmla="*/ 100 h 429"/>
                <a:gd name="T102" fmla="*/ 26 w 318"/>
                <a:gd name="T103" fmla="*/ 102 h 429"/>
                <a:gd name="T104" fmla="*/ 36 w 318"/>
                <a:gd name="T105" fmla="*/ 83 h 429"/>
                <a:gd name="T106" fmla="*/ 71 w 318"/>
                <a:gd name="T107" fmla="*/ 81 h 429"/>
                <a:gd name="T108" fmla="*/ 76 w 318"/>
                <a:gd name="T109" fmla="*/ 67 h 429"/>
                <a:gd name="T110" fmla="*/ 97 w 318"/>
                <a:gd name="T111" fmla="*/ 36 h 429"/>
                <a:gd name="T112" fmla="*/ 107 w 318"/>
                <a:gd name="T113" fmla="*/ 21 h 429"/>
                <a:gd name="T114" fmla="*/ 116 w 318"/>
                <a:gd name="T115" fmla="*/ 7 h 429"/>
                <a:gd name="T116" fmla="*/ 121 w 318"/>
                <a:gd name="T117" fmla="*/ 17 h 429"/>
                <a:gd name="T118" fmla="*/ 135 w 318"/>
                <a:gd name="T119" fmla="*/ 3 h 429"/>
                <a:gd name="T120" fmla="*/ 154 w 318"/>
                <a:gd name="T121" fmla="*/ 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429">
                  <a:moveTo>
                    <a:pt x="161" y="17"/>
                  </a:moveTo>
                  <a:lnTo>
                    <a:pt x="164" y="19"/>
                  </a:lnTo>
                  <a:lnTo>
                    <a:pt x="166" y="19"/>
                  </a:lnTo>
                  <a:lnTo>
                    <a:pt x="171" y="19"/>
                  </a:lnTo>
                  <a:lnTo>
                    <a:pt x="173" y="19"/>
                  </a:lnTo>
                  <a:lnTo>
                    <a:pt x="173" y="17"/>
                  </a:lnTo>
                  <a:lnTo>
                    <a:pt x="176" y="17"/>
                  </a:lnTo>
                  <a:lnTo>
                    <a:pt x="178" y="14"/>
                  </a:lnTo>
                  <a:lnTo>
                    <a:pt x="187" y="14"/>
                  </a:lnTo>
                  <a:lnTo>
                    <a:pt x="195" y="17"/>
                  </a:lnTo>
                  <a:lnTo>
                    <a:pt x="209" y="26"/>
                  </a:lnTo>
                  <a:lnTo>
                    <a:pt x="209" y="26"/>
                  </a:lnTo>
                  <a:lnTo>
                    <a:pt x="211" y="26"/>
                  </a:lnTo>
                  <a:lnTo>
                    <a:pt x="216" y="26"/>
                  </a:lnTo>
                  <a:lnTo>
                    <a:pt x="218" y="26"/>
                  </a:lnTo>
                  <a:lnTo>
                    <a:pt x="221" y="26"/>
                  </a:lnTo>
                  <a:lnTo>
                    <a:pt x="221" y="26"/>
                  </a:lnTo>
                  <a:lnTo>
                    <a:pt x="223" y="24"/>
                  </a:lnTo>
                  <a:lnTo>
                    <a:pt x="223" y="21"/>
                  </a:lnTo>
                  <a:lnTo>
                    <a:pt x="225" y="19"/>
                  </a:lnTo>
                  <a:lnTo>
                    <a:pt x="225" y="19"/>
                  </a:lnTo>
                  <a:lnTo>
                    <a:pt x="228" y="17"/>
                  </a:lnTo>
                  <a:lnTo>
                    <a:pt x="230" y="17"/>
                  </a:lnTo>
                  <a:lnTo>
                    <a:pt x="232" y="19"/>
                  </a:lnTo>
                  <a:lnTo>
                    <a:pt x="235" y="21"/>
                  </a:lnTo>
                  <a:lnTo>
                    <a:pt x="237" y="26"/>
                  </a:lnTo>
                  <a:lnTo>
                    <a:pt x="240" y="29"/>
                  </a:lnTo>
                  <a:lnTo>
                    <a:pt x="242" y="31"/>
                  </a:lnTo>
                  <a:lnTo>
                    <a:pt x="247" y="31"/>
                  </a:lnTo>
                  <a:lnTo>
                    <a:pt x="249" y="33"/>
                  </a:lnTo>
                  <a:lnTo>
                    <a:pt x="251" y="36"/>
                  </a:lnTo>
                  <a:lnTo>
                    <a:pt x="266" y="48"/>
                  </a:lnTo>
                  <a:lnTo>
                    <a:pt x="270" y="48"/>
                  </a:lnTo>
                  <a:lnTo>
                    <a:pt x="270" y="52"/>
                  </a:lnTo>
                  <a:lnTo>
                    <a:pt x="270" y="52"/>
                  </a:lnTo>
                  <a:lnTo>
                    <a:pt x="273" y="55"/>
                  </a:lnTo>
                  <a:lnTo>
                    <a:pt x="296" y="69"/>
                  </a:lnTo>
                  <a:lnTo>
                    <a:pt x="299" y="71"/>
                  </a:lnTo>
                  <a:lnTo>
                    <a:pt x="301" y="74"/>
                  </a:lnTo>
                  <a:lnTo>
                    <a:pt x="301" y="76"/>
                  </a:lnTo>
                  <a:lnTo>
                    <a:pt x="301" y="83"/>
                  </a:lnTo>
                  <a:lnTo>
                    <a:pt x="301" y="83"/>
                  </a:lnTo>
                  <a:lnTo>
                    <a:pt x="301" y="85"/>
                  </a:lnTo>
                  <a:lnTo>
                    <a:pt x="301" y="88"/>
                  </a:lnTo>
                  <a:lnTo>
                    <a:pt x="301" y="88"/>
                  </a:lnTo>
                  <a:lnTo>
                    <a:pt x="301" y="90"/>
                  </a:lnTo>
                  <a:lnTo>
                    <a:pt x="299" y="93"/>
                  </a:lnTo>
                  <a:lnTo>
                    <a:pt x="296" y="95"/>
                  </a:lnTo>
                  <a:lnTo>
                    <a:pt x="296" y="97"/>
                  </a:lnTo>
                  <a:lnTo>
                    <a:pt x="296" y="97"/>
                  </a:lnTo>
                  <a:lnTo>
                    <a:pt x="296" y="100"/>
                  </a:lnTo>
                  <a:lnTo>
                    <a:pt x="296" y="102"/>
                  </a:lnTo>
                  <a:lnTo>
                    <a:pt x="299" y="102"/>
                  </a:lnTo>
                  <a:lnTo>
                    <a:pt x="299" y="102"/>
                  </a:lnTo>
                  <a:lnTo>
                    <a:pt x="301" y="102"/>
                  </a:lnTo>
                  <a:lnTo>
                    <a:pt x="304" y="102"/>
                  </a:lnTo>
                  <a:lnTo>
                    <a:pt x="306" y="104"/>
                  </a:lnTo>
                  <a:lnTo>
                    <a:pt x="315" y="114"/>
                  </a:lnTo>
                  <a:lnTo>
                    <a:pt x="315" y="116"/>
                  </a:lnTo>
                  <a:lnTo>
                    <a:pt x="318" y="119"/>
                  </a:lnTo>
                  <a:lnTo>
                    <a:pt x="318" y="121"/>
                  </a:lnTo>
                  <a:lnTo>
                    <a:pt x="318" y="121"/>
                  </a:lnTo>
                  <a:lnTo>
                    <a:pt x="318" y="123"/>
                  </a:lnTo>
                  <a:lnTo>
                    <a:pt x="318" y="126"/>
                  </a:lnTo>
                  <a:lnTo>
                    <a:pt x="318" y="126"/>
                  </a:lnTo>
                  <a:lnTo>
                    <a:pt x="315" y="130"/>
                  </a:lnTo>
                  <a:lnTo>
                    <a:pt x="315" y="130"/>
                  </a:lnTo>
                  <a:lnTo>
                    <a:pt x="315" y="130"/>
                  </a:lnTo>
                  <a:lnTo>
                    <a:pt x="313" y="128"/>
                  </a:lnTo>
                  <a:lnTo>
                    <a:pt x="311" y="128"/>
                  </a:lnTo>
                  <a:lnTo>
                    <a:pt x="301" y="128"/>
                  </a:lnTo>
                  <a:lnTo>
                    <a:pt x="296" y="128"/>
                  </a:lnTo>
                  <a:lnTo>
                    <a:pt x="296" y="128"/>
                  </a:lnTo>
                  <a:lnTo>
                    <a:pt x="294" y="126"/>
                  </a:lnTo>
                  <a:lnTo>
                    <a:pt x="292" y="128"/>
                  </a:lnTo>
                  <a:lnTo>
                    <a:pt x="292" y="128"/>
                  </a:lnTo>
                  <a:lnTo>
                    <a:pt x="287" y="128"/>
                  </a:lnTo>
                  <a:lnTo>
                    <a:pt x="287" y="133"/>
                  </a:lnTo>
                  <a:lnTo>
                    <a:pt x="289" y="135"/>
                  </a:lnTo>
                  <a:lnTo>
                    <a:pt x="292" y="138"/>
                  </a:lnTo>
                  <a:lnTo>
                    <a:pt x="289" y="140"/>
                  </a:lnTo>
                  <a:lnTo>
                    <a:pt x="287" y="142"/>
                  </a:lnTo>
                  <a:lnTo>
                    <a:pt x="285" y="145"/>
                  </a:lnTo>
                  <a:lnTo>
                    <a:pt x="280" y="145"/>
                  </a:lnTo>
                  <a:lnTo>
                    <a:pt x="280" y="149"/>
                  </a:lnTo>
                  <a:lnTo>
                    <a:pt x="275" y="152"/>
                  </a:lnTo>
                  <a:lnTo>
                    <a:pt x="273" y="157"/>
                  </a:lnTo>
                  <a:lnTo>
                    <a:pt x="270" y="159"/>
                  </a:lnTo>
                  <a:lnTo>
                    <a:pt x="270" y="161"/>
                  </a:lnTo>
                  <a:lnTo>
                    <a:pt x="289" y="161"/>
                  </a:lnTo>
                  <a:lnTo>
                    <a:pt x="292" y="159"/>
                  </a:lnTo>
                  <a:lnTo>
                    <a:pt x="296" y="161"/>
                  </a:lnTo>
                  <a:lnTo>
                    <a:pt x="299" y="164"/>
                  </a:lnTo>
                  <a:lnTo>
                    <a:pt x="299" y="166"/>
                  </a:lnTo>
                  <a:lnTo>
                    <a:pt x="299" y="168"/>
                  </a:lnTo>
                  <a:lnTo>
                    <a:pt x="296" y="168"/>
                  </a:lnTo>
                  <a:lnTo>
                    <a:pt x="294" y="171"/>
                  </a:lnTo>
                  <a:lnTo>
                    <a:pt x="294" y="171"/>
                  </a:lnTo>
                  <a:lnTo>
                    <a:pt x="292" y="173"/>
                  </a:lnTo>
                  <a:lnTo>
                    <a:pt x="289" y="176"/>
                  </a:lnTo>
                  <a:lnTo>
                    <a:pt x="289" y="176"/>
                  </a:lnTo>
                  <a:lnTo>
                    <a:pt x="285" y="178"/>
                  </a:lnTo>
                  <a:lnTo>
                    <a:pt x="285" y="183"/>
                  </a:lnTo>
                  <a:lnTo>
                    <a:pt x="285" y="190"/>
                  </a:lnTo>
                  <a:lnTo>
                    <a:pt x="273" y="197"/>
                  </a:lnTo>
                  <a:lnTo>
                    <a:pt x="268" y="202"/>
                  </a:lnTo>
                  <a:lnTo>
                    <a:pt x="266" y="209"/>
                  </a:lnTo>
                  <a:lnTo>
                    <a:pt x="266" y="209"/>
                  </a:lnTo>
                  <a:lnTo>
                    <a:pt x="254" y="218"/>
                  </a:lnTo>
                  <a:lnTo>
                    <a:pt x="249" y="221"/>
                  </a:lnTo>
                  <a:lnTo>
                    <a:pt x="249" y="223"/>
                  </a:lnTo>
                  <a:lnTo>
                    <a:pt x="247" y="225"/>
                  </a:lnTo>
                  <a:lnTo>
                    <a:pt x="247" y="225"/>
                  </a:lnTo>
                  <a:lnTo>
                    <a:pt x="247" y="228"/>
                  </a:lnTo>
                  <a:lnTo>
                    <a:pt x="242" y="228"/>
                  </a:lnTo>
                  <a:lnTo>
                    <a:pt x="240" y="230"/>
                  </a:lnTo>
                  <a:lnTo>
                    <a:pt x="237" y="235"/>
                  </a:lnTo>
                  <a:lnTo>
                    <a:pt x="240" y="239"/>
                  </a:lnTo>
                  <a:lnTo>
                    <a:pt x="237" y="244"/>
                  </a:lnTo>
                  <a:lnTo>
                    <a:pt x="225" y="254"/>
                  </a:lnTo>
                  <a:lnTo>
                    <a:pt x="206" y="258"/>
                  </a:lnTo>
                  <a:lnTo>
                    <a:pt x="199" y="263"/>
                  </a:lnTo>
                  <a:lnTo>
                    <a:pt x="197" y="273"/>
                  </a:lnTo>
                  <a:lnTo>
                    <a:pt x="197" y="273"/>
                  </a:lnTo>
                  <a:lnTo>
                    <a:pt x="199" y="277"/>
                  </a:lnTo>
                  <a:lnTo>
                    <a:pt x="199" y="280"/>
                  </a:lnTo>
                  <a:lnTo>
                    <a:pt x="199" y="285"/>
                  </a:lnTo>
                  <a:lnTo>
                    <a:pt x="199" y="287"/>
                  </a:lnTo>
                  <a:lnTo>
                    <a:pt x="199" y="287"/>
                  </a:lnTo>
                  <a:lnTo>
                    <a:pt x="197" y="289"/>
                  </a:lnTo>
                  <a:lnTo>
                    <a:pt x="195" y="296"/>
                  </a:lnTo>
                  <a:lnTo>
                    <a:pt x="195" y="299"/>
                  </a:lnTo>
                  <a:lnTo>
                    <a:pt x="195" y="299"/>
                  </a:lnTo>
                  <a:lnTo>
                    <a:pt x="197" y="301"/>
                  </a:lnTo>
                  <a:lnTo>
                    <a:pt x="197" y="301"/>
                  </a:lnTo>
                  <a:lnTo>
                    <a:pt x="197" y="306"/>
                  </a:lnTo>
                  <a:lnTo>
                    <a:pt x="197" y="308"/>
                  </a:lnTo>
                  <a:lnTo>
                    <a:pt x="195" y="311"/>
                  </a:lnTo>
                  <a:lnTo>
                    <a:pt x="192" y="311"/>
                  </a:lnTo>
                  <a:lnTo>
                    <a:pt x="187" y="315"/>
                  </a:lnTo>
                  <a:lnTo>
                    <a:pt x="183" y="320"/>
                  </a:lnTo>
                  <a:lnTo>
                    <a:pt x="180" y="320"/>
                  </a:lnTo>
                  <a:lnTo>
                    <a:pt x="168" y="327"/>
                  </a:lnTo>
                  <a:lnTo>
                    <a:pt x="147" y="348"/>
                  </a:lnTo>
                  <a:lnTo>
                    <a:pt x="145" y="351"/>
                  </a:lnTo>
                  <a:lnTo>
                    <a:pt x="145" y="353"/>
                  </a:lnTo>
                  <a:lnTo>
                    <a:pt x="149" y="358"/>
                  </a:lnTo>
                  <a:lnTo>
                    <a:pt x="142" y="365"/>
                  </a:lnTo>
                  <a:lnTo>
                    <a:pt x="138" y="377"/>
                  </a:lnTo>
                  <a:lnTo>
                    <a:pt x="135" y="377"/>
                  </a:lnTo>
                  <a:lnTo>
                    <a:pt x="135" y="379"/>
                  </a:lnTo>
                  <a:lnTo>
                    <a:pt x="135" y="382"/>
                  </a:lnTo>
                  <a:lnTo>
                    <a:pt x="135" y="382"/>
                  </a:lnTo>
                  <a:lnTo>
                    <a:pt x="135" y="384"/>
                  </a:lnTo>
                  <a:lnTo>
                    <a:pt x="135" y="384"/>
                  </a:lnTo>
                  <a:lnTo>
                    <a:pt x="135" y="386"/>
                  </a:lnTo>
                  <a:lnTo>
                    <a:pt x="135" y="386"/>
                  </a:lnTo>
                  <a:lnTo>
                    <a:pt x="135" y="389"/>
                  </a:lnTo>
                  <a:lnTo>
                    <a:pt x="133" y="391"/>
                  </a:lnTo>
                  <a:lnTo>
                    <a:pt x="135" y="391"/>
                  </a:lnTo>
                  <a:lnTo>
                    <a:pt x="128" y="398"/>
                  </a:lnTo>
                  <a:lnTo>
                    <a:pt x="126" y="401"/>
                  </a:lnTo>
                  <a:lnTo>
                    <a:pt x="126" y="403"/>
                  </a:lnTo>
                  <a:lnTo>
                    <a:pt x="119" y="408"/>
                  </a:lnTo>
                  <a:lnTo>
                    <a:pt x="119" y="410"/>
                  </a:lnTo>
                  <a:lnTo>
                    <a:pt x="116" y="415"/>
                  </a:lnTo>
                  <a:lnTo>
                    <a:pt x="116" y="415"/>
                  </a:lnTo>
                  <a:lnTo>
                    <a:pt x="116" y="415"/>
                  </a:lnTo>
                  <a:lnTo>
                    <a:pt x="114" y="417"/>
                  </a:lnTo>
                  <a:lnTo>
                    <a:pt x="112" y="417"/>
                  </a:lnTo>
                  <a:lnTo>
                    <a:pt x="112" y="420"/>
                  </a:lnTo>
                  <a:lnTo>
                    <a:pt x="112" y="420"/>
                  </a:lnTo>
                  <a:lnTo>
                    <a:pt x="104" y="424"/>
                  </a:lnTo>
                  <a:lnTo>
                    <a:pt x="104" y="427"/>
                  </a:lnTo>
                  <a:lnTo>
                    <a:pt x="102" y="427"/>
                  </a:lnTo>
                  <a:lnTo>
                    <a:pt x="97" y="427"/>
                  </a:lnTo>
                  <a:lnTo>
                    <a:pt x="81" y="427"/>
                  </a:lnTo>
                  <a:lnTo>
                    <a:pt x="78" y="427"/>
                  </a:lnTo>
                  <a:lnTo>
                    <a:pt x="76" y="424"/>
                  </a:lnTo>
                  <a:lnTo>
                    <a:pt x="76" y="422"/>
                  </a:lnTo>
                  <a:lnTo>
                    <a:pt x="76" y="422"/>
                  </a:lnTo>
                  <a:lnTo>
                    <a:pt x="76" y="420"/>
                  </a:lnTo>
                  <a:lnTo>
                    <a:pt x="74" y="417"/>
                  </a:lnTo>
                  <a:lnTo>
                    <a:pt x="67" y="410"/>
                  </a:lnTo>
                  <a:lnTo>
                    <a:pt x="67" y="408"/>
                  </a:lnTo>
                  <a:lnTo>
                    <a:pt x="62" y="412"/>
                  </a:lnTo>
                  <a:lnTo>
                    <a:pt x="62" y="412"/>
                  </a:lnTo>
                  <a:lnTo>
                    <a:pt x="62" y="415"/>
                  </a:lnTo>
                  <a:lnTo>
                    <a:pt x="59" y="415"/>
                  </a:lnTo>
                  <a:lnTo>
                    <a:pt x="59" y="415"/>
                  </a:lnTo>
                  <a:lnTo>
                    <a:pt x="59" y="417"/>
                  </a:lnTo>
                  <a:lnTo>
                    <a:pt x="57" y="417"/>
                  </a:lnTo>
                  <a:lnTo>
                    <a:pt x="57" y="420"/>
                  </a:lnTo>
                  <a:lnTo>
                    <a:pt x="57" y="420"/>
                  </a:lnTo>
                  <a:lnTo>
                    <a:pt x="57" y="420"/>
                  </a:lnTo>
                  <a:lnTo>
                    <a:pt x="55" y="420"/>
                  </a:lnTo>
                  <a:lnTo>
                    <a:pt x="55" y="420"/>
                  </a:lnTo>
                  <a:lnTo>
                    <a:pt x="52" y="420"/>
                  </a:lnTo>
                  <a:lnTo>
                    <a:pt x="52" y="422"/>
                  </a:lnTo>
                  <a:lnTo>
                    <a:pt x="52" y="422"/>
                  </a:lnTo>
                  <a:lnTo>
                    <a:pt x="50" y="424"/>
                  </a:lnTo>
                  <a:lnTo>
                    <a:pt x="50" y="424"/>
                  </a:lnTo>
                  <a:lnTo>
                    <a:pt x="50" y="424"/>
                  </a:lnTo>
                  <a:lnTo>
                    <a:pt x="45" y="427"/>
                  </a:lnTo>
                  <a:lnTo>
                    <a:pt x="45" y="427"/>
                  </a:lnTo>
                  <a:lnTo>
                    <a:pt x="45" y="429"/>
                  </a:lnTo>
                  <a:lnTo>
                    <a:pt x="43" y="429"/>
                  </a:lnTo>
                  <a:lnTo>
                    <a:pt x="43" y="429"/>
                  </a:lnTo>
                  <a:lnTo>
                    <a:pt x="38" y="427"/>
                  </a:lnTo>
                  <a:lnTo>
                    <a:pt x="38" y="427"/>
                  </a:lnTo>
                  <a:lnTo>
                    <a:pt x="36" y="424"/>
                  </a:lnTo>
                  <a:lnTo>
                    <a:pt x="36" y="422"/>
                  </a:lnTo>
                  <a:lnTo>
                    <a:pt x="36" y="420"/>
                  </a:lnTo>
                  <a:lnTo>
                    <a:pt x="36" y="420"/>
                  </a:lnTo>
                  <a:lnTo>
                    <a:pt x="36" y="417"/>
                  </a:lnTo>
                  <a:lnTo>
                    <a:pt x="36" y="415"/>
                  </a:lnTo>
                  <a:lnTo>
                    <a:pt x="36" y="415"/>
                  </a:lnTo>
                  <a:lnTo>
                    <a:pt x="33" y="415"/>
                  </a:lnTo>
                  <a:lnTo>
                    <a:pt x="31" y="412"/>
                  </a:lnTo>
                  <a:lnTo>
                    <a:pt x="29" y="410"/>
                  </a:lnTo>
                  <a:lnTo>
                    <a:pt x="26" y="410"/>
                  </a:lnTo>
                  <a:lnTo>
                    <a:pt x="24" y="408"/>
                  </a:lnTo>
                  <a:lnTo>
                    <a:pt x="22" y="408"/>
                  </a:lnTo>
                  <a:lnTo>
                    <a:pt x="19" y="405"/>
                  </a:lnTo>
                  <a:lnTo>
                    <a:pt x="19" y="401"/>
                  </a:lnTo>
                  <a:lnTo>
                    <a:pt x="19" y="401"/>
                  </a:lnTo>
                  <a:lnTo>
                    <a:pt x="19" y="398"/>
                  </a:lnTo>
                  <a:lnTo>
                    <a:pt x="17" y="396"/>
                  </a:lnTo>
                  <a:lnTo>
                    <a:pt x="14" y="394"/>
                  </a:lnTo>
                  <a:lnTo>
                    <a:pt x="12" y="394"/>
                  </a:lnTo>
                  <a:lnTo>
                    <a:pt x="10" y="391"/>
                  </a:lnTo>
                  <a:lnTo>
                    <a:pt x="10" y="382"/>
                  </a:lnTo>
                  <a:lnTo>
                    <a:pt x="12" y="379"/>
                  </a:lnTo>
                  <a:lnTo>
                    <a:pt x="24" y="377"/>
                  </a:lnTo>
                  <a:lnTo>
                    <a:pt x="26" y="377"/>
                  </a:lnTo>
                  <a:lnTo>
                    <a:pt x="29" y="375"/>
                  </a:lnTo>
                  <a:lnTo>
                    <a:pt x="29" y="372"/>
                  </a:lnTo>
                  <a:lnTo>
                    <a:pt x="29" y="372"/>
                  </a:lnTo>
                  <a:lnTo>
                    <a:pt x="26" y="370"/>
                  </a:lnTo>
                  <a:lnTo>
                    <a:pt x="26" y="367"/>
                  </a:lnTo>
                  <a:lnTo>
                    <a:pt x="22" y="365"/>
                  </a:lnTo>
                  <a:lnTo>
                    <a:pt x="19" y="365"/>
                  </a:lnTo>
                  <a:lnTo>
                    <a:pt x="19" y="365"/>
                  </a:lnTo>
                  <a:lnTo>
                    <a:pt x="19" y="363"/>
                  </a:lnTo>
                  <a:lnTo>
                    <a:pt x="17" y="360"/>
                  </a:lnTo>
                  <a:lnTo>
                    <a:pt x="17" y="356"/>
                  </a:lnTo>
                  <a:lnTo>
                    <a:pt x="19" y="356"/>
                  </a:lnTo>
                  <a:lnTo>
                    <a:pt x="19" y="353"/>
                  </a:lnTo>
                  <a:lnTo>
                    <a:pt x="22" y="351"/>
                  </a:lnTo>
                  <a:lnTo>
                    <a:pt x="24" y="351"/>
                  </a:lnTo>
                  <a:lnTo>
                    <a:pt x="24" y="348"/>
                  </a:lnTo>
                  <a:lnTo>
                    <a:pt x="26" y="348"/>
                  </a:lnTo>
                  <a:lnTo>
                    <a:pt x="26" y="346"/>
                  </a:lnTo>
                  <a:lnTo>
                    <a:pt x="26" y="344"/>
                  </a:lnTo>
                  <a:lnTo>
                    <a:pt x="26" y="341"/>
                  </a:lnTo>
                  <a:lnTo>
                    <a:pt x="26" y="341"/>
                  </a:lnTo>
                  <a:lnTo>
                    <a:pt x="29" y="339"/>
                  </a:lnTo>
                  <a:lnTo>
                    <a:pt x="29" y="337"/>
                  </a:lnTo>
                  <a:lnTo>
                    <a:pt x="29" y="332"/>
                  </a:lnTo>
                  <a:lnTo>
                    <a:pt x="24" y="318"/>
                  </a:lnTo>
                  <a:lnTo>
                    <a:pt x="24" y="315"/>
                  </a:lnTo>
                  <a:lnTo>
                    <a:pt x="22" y="313"/>
                  </a:lnTo>
                  <a:lnTo>
                    <a:pt x="19" y="311"/>
                  </a:lnTo>
                  <a:lnTo>
                    <a:pt x="19" y="311"/>
                  </a:lnTo>
                  <a:lnTo>
                    <a:pt x="22" y="306"/>
                  </a:lnTo>
                  <a:lnTo>
                    <a:pt x="22" y="306"/>
                  </a:lnTo>
                  <a:lnTo>
                    <a:pt x="22" y="303"/>
                  </a:lnTo>
                  <a:lnTo>
                    <a:pt x="19" y="301"/>
                  </a:lnTo>
                  <a:lnTo>
                    <a:pt x="19" y="301"/>
                  </a:lnTo>
                  <a:lnTo>
                    <a:pt x="17" y="299"/>
                  </a:lnTo>
                  <a:lnTo>
                    <a:pt x="17" y="299"/>
                  </a:lnTo>
                  <a:lnTo>
                    <a:pt x="17" y="296"/>
                  </a:lnTo>
                  <a:lnTo>
                    <a:pt x="17" y="294"/>
                  </a:lnTo>
                  <a:lnTo>
                    <a:pt x="19" y="294"/>
                  </a:lnTo>
                  <a:lnTo>
                    <a:pt x="22" y="294"/>
                  </a:lnTo>
                  <a:lnTo>
                    <a:pt x="31" y="292"/>
                  </a:lnTo>
                  <a:lnTo>
                    <a:pt x="31" y="289"/>
                  </a:lnTo>
                  <a:lnTo>
                    <a:pt x="33" y="289"/>
                  </a:lnTo>
                  <a:lnTo>
                    <a:pt x="33" y="287"/>
                  </a:lnTo>
                  <a:lnTo>
                    <a:pt x="33" y="287"/>
                  </a:lnTo>
                  <a:lnTo>
                    <a:pt x="33" y="285"/>
                  </a:lnTo>
                  <a:lnTo>
                    <a:pt x="31" y="285"/>
                  </a:lnTo>
                  <a:lnTo>
                    <a:pt x="29" y="282"/>
                  </a:lnTo>
                  <a:lnTo>
                    <a:pt x="26" y="282"/>
                  </a:lnTo>
                  <a:lnTo>
                    <a:pt x="26" y="280"/>
                  </a:lnTo>
                  <a:lnTo>
                    <a:pt x="24" y="277"/>
                  </a:lnTo>
                  <a:lnTo>
                    <a:pt x="22" y="277"/>
                  </a:lnTo>
                  <a:lnTo>
                    <a:pt x="19" y="277"/>
                  </a:lnTo>
                  <a:lnTo>
                    <a:pt x="17" y="275"/>
                  </a:lnTo>
                  <a:lnTo>
                    <a:pt x="12" y="273"/>
                  </a:lnTo>
                  <a:lnTo>
                    <a:pt x="3" y="263"/>
                  </a:lnTo>
                  <a:lnTo>
                    <a:pt x="0" y="254"/>
                  </a:lnTo>
                  <a:lnTo>
                    <a:pt x="3" y="251"/>
                  </a:lnTo>
                  <a:lnTo>
                    <a:pt x="7" y="249"/>
                  </a:lnTo>
                  <a:lnTo>
                    <a:pt x="10" y="247"/>
                  </a:lnTo>
                  <a:lnTo>
                    <a:pt x="10" y="247"/>
                  </a:lnTo>
                  <a:lnTo>
                    <a:pt x="10" y="244"/>
                  </a:lnTo>
                  <a:lnTo>
                    <a:pt x="7" y="242"/>
                  </a:lnTo>
                  <a:lnTo>
                    <a:pt x="7" y="242"/>
                  </a:lnTo>
                  <a:lnTo>
                    <a:pt x="7" y="239"/>
                  </a:lnTo>
                  <a:lnTo>
                    <a:pt x="7" y="237"/>
                  </a:lnTo>
                  <a:lnTo>
                    <a:pt x="10" y="235"/>
                  </a:lnTo>
                  <a:lnTo>
                    <a:pt x="10" y="235"/>
                  </a:lnTo>
                  <a:lnTo>
                    <a:pt x="14" y="232"/>
                  </a:lnTo>
                  <a:lnTo>
                    <a:pt x="17" y="232"/>
                  </a:lnTo>
                  <a:lnTo>
                    <a:pt x="19" y="230"/>
                  </a:lnTo>
                  <a:lnTo>
                    <a:pt x="22" y="230"/>
                  </a:lnTo>
                  <a:lnTo>
                    <a:pt x="24" y="228"/>
                  </a:lnTo>
                  <a:lnTo>
                    <a:pt x="26" y="225"/>
                  </a:lnTo>
                  <a:lnTo>
                    <a:pt x="38" y="202"/>
                  </a:lnTo>
                  <a:lnTo>
                    <a:pt x="40" y="199"/>
                  </a:lnTo>
                  <a:lnTo>
                    <a:pt x="40" y="192"/>
                  </a:lnTo>
                  <a:lnTo>
                    <a:pt x="45" y="178"/>
                  </a:lnTo>
                  <a:lnTo>
                    <a:pt x="43" y="176"/>
                  </a:lnTo>
                  <a:lnTo>
                    <a:pt x="43" y="173"/>
                  </a:lnTo>
                  <a:lnTo>
                    <a:pt x="40" y="171"/>
                  </a:lnTo>
                  <a:lnTo>
                    <a:pt x="40" y="168"/>
                  </a:lnTo>
                  <a:lnTo>
                    <a:pt x="40" y="161"/>
                  </a:lnTo>
                  <a:lnTo>
                    <a:pt x="40" y="159"/>
                  </a:lnTo>
                  <a:lnTo>
                    <a:pt x="40" y="159"/>
                  </a:lnTo>
                  <a:lnTo>
                    <a:pt x="38" y="157"/>
                  </a:lnTo>
                  <a:lnTo>
                    <a:pt x="38" y="157"/>
                  </a:lnTo>
                  <a:lnTo>
                    <a:pt x="36" y="154"/>
                  </a:lnTo>
                  <a:lnTo>
                    <a:pt x="33" y="152"/>
                  </a:lnTo>
                  <a:lnTo>
                    <a:pt x="33" y="149"/>
                  </a:lnTo>
                  <a:lnTo>
                    <a:pt x="33" y="147"/>
                  </a:lnTo>
                  <a:lnTo>
                    <a:pt x="33" y="145"/>
                  </a:lnTo>
                  <a:lnTo>
                    <a:pt x="33" y="142"/>
                  </a:lnTo>
                  <a:lnTo>
                    <a:pt x="33" y="142"/>
                  </a:lnTo>
                  <a:lnTo>
                    <a:pt x="31" y="140"/>
                  </a:lnTo>
                  <a:lnTo>
                    <a:pt x="29" y="140"/>
                  </a:lnTo>
                  <a:lnTo>
                    <a:pt x="29" y="140"/>
                  </a:lnTo>
                  <a:lnTo>
                    <a:pt x="26" y="138"/>
                  </a:lnTo>
                  <a:lnTo>
                    <a:pt x="26" y="138"/>
                  </a:lnTo>
                  <a:lnTo>
                    <a:pt x="26" y="135"/>
                  </a:lnTo>
                  <a:lnTo>
                    <a:pt x="26" y="133"/>
                  </a:lnTo>
                  <a:lnTo>
                    <a:pt x="26" y="130"/>
                  </a:lnTo>
                  <a:lnTo>
                    <a:pt x="29" y="128"/>
                  </a:lnTo>
                  <a:lnTo>
                    <a:pt x="29" y="128"/>
                  </a:lnTo>
                  <a:lnTo>
                    <a:pt x="31" y="128"/>
                  </a:lnTo>
                  <a:lnTo>
                    <a:pt x="33" y="126"/>
                  </a:lnTo>
                  <a:lnTo>
                    <a:pt x="33" y="126"/>
                  </a:lnTo>
                  <a:lnTo>
                    <a:pt x="36" y="126"/>
                  </a:lnTo>
                  <a:lnTo>
                    <a:pt x="36" y="123"/>
                  </a:lnTo>
                  <a:lnTo>
                    <a:pt x="38" y="121"/>
                  </a:lnTo>
                  <a:lnTo>
                    <a:pt x="40" y="119"/>
                  </a:lnTo>
                  <a:lnTo>
                    <a:pt x="40" y="116"/>
                  </a:lnTo>
                  <a:lnTo>
                    <a:pt x="40" y="116"/>
                  </a:lnTo>
                  <a:lnTo>
                    <a:pt x="40" y="114"/>
                  </a:lnTo>
                  <a:lnTo>
                    <a:pt x="40" y="112"/>
                  </a:lnTo>
                  <a:lnTo>
                    <a:pt x="38" y="109"/>
                  </a:lnTo>
                  <a:lnTo>
                    <a:pt x="38" y="109"/>
                  </a:lnTo>
                  <a:lnTo>
                    <a:pt x="38" y="107"/>
                  </a:lnTo>
                  <a:lnTo>
                    <a:pt x="38" y="104"/>
                  </a:lnTo>
                  <a:lnTo>
                    <a:pt x="38" y="104"/>
                  </a:lnTo>
                  <a:lnTo>
                    <a:pt x="38" y="102"/>
                  </a:lnTo>
                  <a:lnTo>
                    <a:pt x="38" y="100"/>
                  </a:lnTo>
                  <a:lnTo>
                    <a:pt x="36" y="100"/>
                  </a:lnTo>
                  <a:lnTo>
                    <a:pt x="36" y="97"/>
                  </a:lnTo>
                  <a:lnTo>
                    <a:pt x="33" y="97"/>
                  </a:lnTo>
                  <a:lnTo>
                    <a:pt x="31" y="97"/>
                  </a:lnTo>
                  <a:lnTo>
                    <a:pt x="29" y="100"/>
                  </a:lnTo>
                  <a:lnTo>
                    <a:pt x="29" y="100"/>
                  </a:lnTo>
                  <a:lnTo>
                    <a:pt x="26" y="102"/>
                  </a:lnTo>
                  <a:lnTo>
                    <a:pt x="19" y="100"/>
                  </a:lnTo>
                  <a:lnTo>
                    <a:pt x="26" y="88"/>
                  </a:lnTo>
                  <a:lnTo>
                    <a:pt x="26" y="85"/>
                  </a:lnTo>
                  <a:lnTo>
                    <a:pt x="29" y="83"/>
                  </a:lnTo>
                  <a:lnTo>
                    <a:pt x="31" y="83"/>
                  </a:lnTo>
                  <a:lnTo>
                    <a:pt x="31" y="83"/>
                  </a:lnTo>
                  <a:lnTo>
                    <a:pt x="36" y="83"/>
                  </a:lnTo>
                  <a:lnTo>
                    <a:pt x="38" y="81"/>
                  </a:lnTo>
                  <a:lnTo>
                    <a:pt x="40" y="81"/>
                  </a:lnTo>
                  <a:lnTo>
                    <a:pt x="50" y="88"/>
                  </a:lnTo>
                  <a:lnTo>
                    <a:pt x="52" y="88"/>
                  </a:lnTo>
                  <a:lnTo>
                    <a:pt x="55" y="88"/>
                  </a:lnTo>
                  <a:lnTo>
                    <a:pt x="55" y="88"/>
                  </a:lnTo>
                  <a:lnTo>
                    <a:pt x="71" y="81"/>
                  </a:lnTo>
                  <a:lnTo>
                    <a:pt x="74" y="81"/>
                  </a:lnTo>
                  <a:lnTo>
                    <a:pt x="74" y="78"/>
                  </a:lnTo>
                  <a:lnTo>
                    <a:pt x="76" y="76"/>
                  </a:lnTo>
                  <a:lnTo>
                    <a:pt x="76" y="74"/>
                  </a:lnTo>
                  <a:lnTo>
                    <a:pt x="74" y="71"/>
                  </a:lnTo>
                  <a:lnTo>
                    <a:pt x="74" y="69"/>
                  </a:lnTo>
                  <a:lnTo>
                    <a:pt x="76" y="67"/>
                  </a:lnTo>
                  <a:lnTo>
                    <a:pt x="76" y="62"/>
                  </a:lnTo>
                  <a:lnTo>
                    <a:pt x="76" y="59"/>
                  </a:lnTo>
                  <a:lnTo>
                    <a:pt x="74" y="55"/>
                  </a:lnTo>
                  <a:lnTo>
                    <a:pt x="76" y="52"/>
                  </a:lnTo>
                  <a:lnTo>
                    <a:pt x="78" y="50"/>
                  </a:lnTo>
                  <a:lnTo>
                    <a:pt x="95" y="36"/>
                  </a:lnTo>
                  <a:lnTo>
                    <a:pt x="97" y="36"/>
                  </a:lnTo>
                  <a:lnTo>
                    <a:pt x="100" y="29"/>
                  </a:lnTo>
                  <a:lnTo>
                    <a:pt x="102" y="26"/>
                  </a:lnTo>
                  <a:lnTo>
                    <a:pt x="104" y="26"/>
                  </a:lnTo>
                  <a:lnTo>
                    <a:pt x="104" y="26"/>
                  </a:lnTo>
                  <a:lnTo>
                    <a:pt x="107" y="26"/>
                  </a:lnTo>
                  <a:lnTo>
                    <a:pt x="107" y="24"/>
                  </a:lnTo>
                  <a:lnTo>
                    <a:pt x="107" y="21"/>
                  </a:lnTo>
                  <a:lnTo>
                    <a:pt x="107" y="19"/>
                  </a:lnTo>
                  <a:lnTo>
                    <a:pt x="109" y="19"/>
                  </a:lnTo>
                  <a:lnTo>
                    <a:pt x="112" y="17"/>
                  </a:lnTo>
                  <a:lnTo>
                    <a:pt x="112" y="14"/>
                  </a:lnTo>
                  <a:lnTo>
                    <a:pt x="116" y="10"/>
                  </a:lnTo>
                  <a:lnTo>
                    <a:pt x="116" y="7"/>
                  </a:lnTo>
                  <a:lnTo>
                    <a:pt x="116" y="7"/>
                  </a:lnTo>
                  <a:lnTo>
                    <a:pt x="119" y="7"/>
                  </a:lnTo>
                  <a:lnTo>
                    <a:pt x="119" y="10"/>
                  </a:lnTo>
                  <a:lnTo>
                    <a:pt x="119" y="10"/>
                  </a:lnTo>
                  <a:lnTo>
                    <a:pt x="119" y="12"/>
                  </a:lnTo>
                  <a:lnTo>
                    <a:pt x="119" y="14"/>
                  </a:lnTo>
                  <a:lnTo>
                    <a:pt x="119" y="17"/>
                  </a:lnTo>
                  <a:lnTo>
                    <a:pt x="121" y="17"/>
                  </a:lnTo>
                  <a:lnTo>
                    <a:pt x="121" y="17"/>
                  </a:lnTo>
                  <a:lnTo>
                    <a:pt x="123" y="14"/>
                  </a:lnTo>
                  <a:lnTo>
                    <a:pt x="126" y="14"/>
                  </a:lnTo>
                  <a:lnTo>
                    <a:pt x="128" y="10"/>
                  </a:lnTo>
                  <a:lnTo>
                    <a:pt x="131" y="10"/>
                  </a:lnTo>
                  <a:lnTo>
                    <a:pt x="133" y="5"/>
                  </a:lnTo>
                  <a:lnTo>
                    <a:pt x="135" y="3"/>
                  </a:lnTo>
                  <a:lnTo>
                    <a:pt x="138" y="3"/>
                  </a:lnTo>
                  <a:lnTo>
                    <a:pt x="138" y="0"/>
                  </a:lnTo>
                  <a:lnTo>
                    <a:pt x="142" y="0"/>
                  </a:lnTo>
                  <a:lnTo>
                    <a:pt x="149" y="3"/>
                  </a:lnTo>
                  <a:lnTo>
                    <a:pt x="152" y="5"/>
                  </a:lnTo>
                  <a:lnTo>
                    <a:pt x="154" y="7"/>
                  </a:lnTo>
                  <a:lnTo>
                    <a:pt x="154" y="7"/>
                  </a:lnTo>
                  <a:lnTo>
                    <a:pt x="157" y="10"/>
                  </a:lnTo>
                  <a:lnTo>
                    <a:pt x="154" y="12"/>
                  </a:lnTo>
                  <a:lnTo>
                    <a:pt x="157" y="14"/>
                  </a:lnTo>
                  <a:lnTo>
                    <a:pt x="157" y="14"/>
                  </a:lnTo>
                  <a:lnTo>
                    <a:pt x="161" y="17"/>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7" name="Freeform 19">
              <a:extLst>
                <a:ext uri="{FF2B5EF4-FFF2-40B4-BE49-F238E27FC236}">
                  <a16:creationId xmlns:a16="http://schemas.microsoft.com/office/drawing/2014/main" id="{CAD84E91-44B8-4378-91FC-48C7067C1AAB}"/>
                </a:ext>
              </a:extLst>
            </p:cNvPr>
            <p:cNvSpPr>
              <a:spLocks/>
            </p:cNvSpPr>
            <p:nvPr/>
          </p:nvSpPr>
          <p:spPr bwMode="auto">
            <a:xfrm>
              <a:off x="4897" y="2966"/>
              <a:ext cx="171" cy="372"/>
            </a:xfrm>
            <a:custGeom>
              <a:avLst/>
              <a:gdLst>
                <a:gd name="T0" fmla="*/ 152 w 171"/>
                <a:gd name="T1" fmla="*/ 85 h 372"/>
                <a:gd name="T2" fmla="*/ 154 w 171"/>
                <a:gd name="T3" fmla="*/ 92 h 372"/>
                <a:gd name="T4" fmla="*/ 161 w 171"/>
                <a:gd name="T5" fmla="*/ 99 h 372"/>
                <a:gd name="T6" fmla="*/ 166 w 171"/>
                <a:gd name="T7" fmla="*/ 128 h 372"/>
                <a:gd name="T8" fmla="*/ 171 w 171"/>
                <a:gd name="T9" fmla="*/ 158 h 372"/>
                <a:gd name="T10" fmla="*/ 168 w 171"/>
                <a:gd name="T11" fmla="*/ 206 h 372"/>
                <a:gd name="T12" fmla="*/ 145 w 171"/>
                <a:gd name="T13" fmla="*/ 248 h 372"/>
                <a:gd name="T14" fmla="*/ 140 w 171"/>
                <a:gd name="T15" fmla="*/ 301 h 372"/>
                <a:gd name="T16" fmla="*/ 135 w 171"/>
                <a:gd name="T17" fmla="*/ 310 h 372"/>
                <a:gd name="T18" fmla="*/ 126 w 171"/>
                <a:gd name="T19" fmla="*/ 315 h 372"/>
                <a:gd name="T20" fmla="*/ 135 w 171"/>
                <a:gd name="T21" fmla="*/ 324 h 372"/>
                <a:gd name="T22" fmla="*/ 121 w 171"/>
                <a:gd name="T23" fmla="*/ 334 h 372"/>
                <a:gd name="T24" fmla="*/ 123 w 171"/>
                <a:gd name="T25" fmla="*/ 346 h 372"/>
                <a:gd name="T26" fmla="*/ 114 w 171"/>
                <a:gd name="T27" fmla="*/ 355 h 372"/>
                <a:gd name="T28" fmla="*/ 119 w 171"/>
                <a:gd name="T29" fmla="*/ 357 h 372"/>
                <a:gd name="T30" fmla="*/ 104 w 171"/>
                <a:gd name="T31" fmla="*/ 367 h 372"/>
                <a:gd name="T32" fmla="*/ 95 w 171"/>
                <a:gd name="T33" fmla="*/ 353 h 372"/>
                <a:gd name="T34" fmla="*/ 83 w 171"/>
                <a:gd name="T35" fmla="*/ 348 h 372"/>
                <a:gd name="T36" fmla="*/ 81 w 171"/>
                <a:gd name="T37" fmla="*/ 348 h 372"/>
                <a:gd name="T38" fmla="*/ 64 w 171"/>
                <a:gd name="T39" fmla="*/ 341 h 372"/>
                <a:gd name="T40" fmla="*/ 52 w 171"/>
                <a:gd name="T41" fmla="*/ 336 h 372"/>
                <a:gd name="T42" fmla="*/ 47 w 171"/>
                <a:gd name="T43" fmla="*/ 329 h 372"/>
                <a:gd name="T44" fmla="*/ 40 w 171"/>
                <a:gd name="T45" fmla="*/ 317 h 372"/>
                <a:gd name="T46" fmla="*/ 59 w 171"/>
                <a:gd name="T47" fmla="*/ 301 h 372"/>
                <a:gd name="T48" fmla="*/ 40 w 171"/>
                <a:gd name="T49" fmla="*/ 291 h 372"/>
                <a:gd name="T50" fmla="*/ 24 w 171"/>
                <a:gd name="T51" fmla="*/ 286 h 372"/>
                <a:gd name="T52" fmla="*/ 31 w 171"/>
                <a:gd name="T53" fmla="*/ 282 h 372"/>
                <a:gd name="T54" fmla="*/ 40 w 171"/>
                <a:gd name="T55" fmla="*/ 270 h 372"/>
                <a:gd name="T56" fmla="*/ 43 w 171"/>
                <a:gd name="T57" fmla="*/ 260 h 372"/>
                <a:gd name="T58" fmla="*/ 45 w 171"/>
                <a:gd name="T59" fmla="*/ 251 h 372"/>
                <a:gd name="T60" fmla="*/ 38 w 171"/>
                <a:gd name="T61" fmla="*/ 244 h 372"/>
                <a:gd name="T62" fmla="*/ 12 w 171"/>
                <a:gd name="T63" fmla="*/ 248 h 372"/>
                <a:gd name="T64" fmla="*/ 19 w 171"/>
                <a:gd name="T65" fmla="*/ 229 h 372"/>
                <a:gd name="T66" fmla="*/ 33 w 171"/>
                <a:gd name="T67" fmla="*/ 218 h 372"/>
                <a:gd name="T68" fmla="*/ 19 w 171"/>
                <a:gd name="T69" fmla="*/ 206 h 372"/>
                <a:gd name="T70" fmla="*/ 7 w 171"/>
                <a:gd name="T71" fmla="*/ 196 h 372"/>
                <a:gd name="T72" fmla="*/ 10 w 171"/>
                <a:gd name="T73" fmla="*/ 189 h 372"/>
                <a:gd name="T74" fmla="*/ 5 w 171"/>
                <a:gd name="T75" fmla="*/ 180 h 372"/>
                <a:gd name="T76" fmla="*/ 10 w 171"/>
                <a:gd name="T77" fmla="*/ 175 h 372"/>
                <a:gd name="T78" fmla="*/ 24 w 171"/>
                <a:gd name="T79" fmla="*/ 168 h 372"/>
                <a:gd name="T80" fmla="*/ 14 w 171"/>
                <a:gd name="T81" fmla="*/ 158 h 372"/>
                <a:gd name="T82" fmla="*/ 17 w 171"/>
                <a:gd name="T83" fmla="*/ 154 h 372"/>
                <a:gd name="T84" fmla="*/ 2 w 171"/>
                <a:gd name="T85" fmla="*/ 144 h 372"/>
                <a:gd name="T86" fmla="*/ 10 w 171"/>
                <a:gd name="T87" fmla="*/ 142 h 372"/>
                <a:gd name="T88" fmla="*/ 19 w 171"/>
                <a:gd name="T89" fmla="*/ 132 h 372"/>
                <a:gd name="T90" fmla="*/ 19 w 171"/>
                <a:gd name="T91" fmla="*/ 120 h 372"/>
                <a:gd name="T92" fmla="*/ 28 w 171"/>
                <a:gd name="T93" fmla="*/ 104 h 372"/>
                <a:gd name="T94" fmla="*/ 33 w 171"/>
                <a:gd name="T95" fmla="*/ 102 h 372"/>
                <a:gd name="T96" fmla="*/ 45 w 171"/>
                <a:gd name="T97" fmla="*/ 94 h 372"/>
                <a:gd name="T98" fmla="*/ 95 w 171"/>
                <a:gd name="T99" fmla="*/ 66 h 372"/>
                <a:gd name="T100" fmla="*/ 121 w 171"/>
                <a:gd name="T101" fmla="*/ 68 h 372"/>
                <a:gd name="T102" fmla="*/ 135 w 171"/>
                <a:gd name="T103" fmla="*/ 61 h 372"/>
                <a:gd name="T104" fmla="*/ 133 w 171"/>
                <a:gd name="T105" fmla="*/ 30 h 372"/>
                <a:gd name="T106" fmla="*/ 137 w 171"/>
                <a:gd name="T107" fmla="*/ 19 h 372"/>
                <a:gd name="T108" fmla="*/ 137 w 171"/>
                <a:gd name="T109" fmla="*/ 0 h 372"/>
                <a:gd name="T110" fmla="*/ 154 w 171"/>
                <a:gd name="T111" fmla="*/ 9 h 372"/>
                <a:gd name="T112" fmla="*/ 152 w 171"/>
                <a:gd name="T113" fmla="*/ 7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 h="372">
                  <a:moveTo>
                    <a:pt x="152" y="75"/>
                  </a:moveTo>
                  <a:lnTo>
                    <a:pt x="152" y="83"/>
                  </a:lnTo>
                  <a:lnTo>
                    <a:pt x="152" y="83"/>
                  </a:lnTo>
                  <a:lnTo>
                    <a:pt x="152" y="83"/>
                  </a:lnTo>
                  <a:lnTo>
                    <a:pt x="152" y="85"/>
                  </a:lnTo>
                  <a:lnTo>
                    <a:pt x="152" y="85"/>
                  </a:lnTo>
                  <a:lnTo>
                    <a:pt x="152" y="85"/>
                  </a:lnTo>
                  <a:lnTo>
                    <a:pt x="152" y="85"/>
                  </a:lnTo>
                  <a:lnTo>
                    <a:pt x="154" y="87"/>
                  </a:lnTo>
                  <a:lnTo>
                    <a:pt x="154" y="87"/>
                  </a:lnTo>
                  <a:lnTo>
                    <a:pt x="154" y="87"/>
                  </a:lnTo>
                  <a:lnTo>
                    <a:pt x="154" y="90"/>
                  </a:lnTo>
                  <a:lnTo>
                    <a:pt x="154" y="92"/>
                  </a:lnTo>
                  <a:lnTo>
                    <a:pt x="154" y="92"/>
                  </a:lnTo>
                  <a:lnTo>
                    <a:pt x="154" y="94"/>
                  </a:lnTo>
                  <a:lnTo>
                    <a:pt x="156" y="94"/>
                  </a:lnTo>
                  <a:lnTo>
                    <a:pt x="156" y="97"/>
                  </a:lnTo>
                  <a:lnTo>
                    <a:pt x="156" y="99"/>
                  </a:lnTo>
                  <a:lnTo>
                    <a:pt x="159" y="99"/>
                  </a:lnTo>
                  <a:lnTo>
                    <a:pt x="164" y="102"/>
                  </a:lnTo>
                  <a:lnTo>
                    <a:pt x="161" y="99"/>
                  </a:lnTo>
                  <a:lnTo>
                    <a:pt x="161" y="97"/>
                  </a:lnTo>
                  <a:lnTo>
                    <a:pt x="159" y="92"/>
                  </a:lnTo>
                  <a:lnTo>
                    <a:pt x="164" y="99"/>
                  </a:lnTo>
                  <a:lnTo>
                    <a:pt x="166" y="102"/>
                  </a:lnTo>
                  <a:lnTo>
                    <a:pt x="166" y="106"/>
                  </a:lnTo>
                  <a:lnTo>
                    <a:pt x="166" y="120"/>
                  </a:lnTo>
                  <a:lnTo>
                    <a:pt x="166" y="128"/>
                  </a:lnTo>
                  <a:lnTo>
                    <a:pt x="168" y="132"/>
                  </a:lnTo>
                  <a:lnTo>
                    <a:pt x="168" y="135"/>
                  </a:lnTo>
                  <a:lnTo>
                    <a:pt x="166" y="137"/>
                  </a:lnTo>
                  <a:lnTo>
                    <a:pt x="166" y="142"/>
                  </a:lnTo>
                  <a:lnTo>
                    <a:pt x="166" y="147"/>
                  </a:lnTo>
                  <a:lnTo>
                    <a:pt x="166" y="149"/>
                  </a:lnTo>
                  <a:lnTo>
                    <a:pt x="171" y="158"/>
                  </a:lnTo>
                  <a:lnTo>
                    <a:pt x="171" y="163"/>
                  </a:lnTo>
                  <a:lnTo>
                    <a:pt x="168" y="192"/>
                  </a:lnTo>
                  <a:lnTo>
                    <a:pt x="171" y="196"/>
                  </a:lnTo>
                  <a:lnTo>
                    <a:pt x="171" y="199"/>
                  </a:lnTo>
                  <a:lnTo>
                    <a:pt x="171" y="203"/>
                  </a:lnTo>
                  <a:lnTo>
                    <a:pt x="168" y="203"/>
                  </a:lnTo>
                  <a:lnTo>
                    <a:pt x="168" y="206"/>
                  </a:lnTo>
                  <a:lnTo>
                    <a:pt x="164" y="211"/>
                  </a:lnTo>
                  <a:lnTo>
                    <a:pt x="161" y="213"/>
                  </a:lnTo>
                  <a:lnTo>
                    <a:pt x="159" y="218"/>
                  </a:lnTo>
                  <a:lnTo>
                    <a:pt x="147" y="237"/>
                  </a:lnTo>
                  <a:lnTo>
                    <a:pt x="145" y="239"/>
                  </a:lnTo>
                  <a:lnTo>
                    <a:pt x="145" y="239"/>
                  </a:lnTo>
                  <a:lnTo>
                    <a:pt x="145" y="248"/>
                  </a:lnTo>
                  <a:lnTo>
                    <a:pt x="142" y="263"/>
                  </a:lnTo>
                  <a:lnTo>
                    <a:pt x="145" y="279"/>
                  </a:lnTo>
                  <a:lnTo>
                    <a:pt x="145" y="296"/>
                  </a:lnTo>
                  <a:lnTo>
                    <a:pt x="145" y="296"/>
                  </a:lnTo>
                  <a:lnTo>
                    <a:pt x="142" y="296"/>
                  </a:lnTo>
                  <a:lnTo>
                    <a:pt x="140" y="298"/>
                  </a:lnTo>
                  <a:lnTo>
                    <a:pt x="140" y="301"/>
                  </a:lnTo>
                  <a:lnTo>
                    <a:pt x="137" y="303"/>
                  </a:lnTo>
                  <a:lnTo>
                    <a:pt x="140" y="303"/>
                  </a:lnTo>
                  <a:lnTo>
                    <a:pt x="140" y="305"/>
                  </a:lnTo>
                  <a:lnTo>
                    <a:pt x="140" y="308"/>
                  </a:lnTo>
                  <a:lnTo>
                    <a:pt x="137" y="310"/>
                  </a:lnTo>
                  <a:lnTo>
                    <a:pt x="135" y="310"/>
                  </a:lnTo>
                  <a:lnTo>
                    <a:pt x="135" y="310"/>
                  </a:lnTo>
                  <a:lnTo>
                    <a:pt x="135" y="310"/>
                  </a:lnTo>
                  <a:lnTo>
                    <a:pt x="135" y="315"/>
                  </a:lnTo>
                  <a:lnTo>
                    <a:pt x="133" y="312"/>
                  </a:lnTo>
                  <a:lnTo>
                    <a:pt x="130" y="312"/>
                  </a:lnTo>
                  <a:lnTo>
                    <a:pt x="128" y="312"/>
                  </a:lnTo>
                  <a:lnTo>
                    <a:pt x="126" y="312"/>
                  </a:lnTo>
                  <a:lnTo>
                    <a:pt x="126" y="315"/>
                  </a:lnTo>
                  <a:lnTo>
                    <a:pt x="126" y="317"/>
                  </a:lnTo>
                  <a:lnTo>
                    <a:pt x="123" y="320"/>
                  </a:lnTo>
                  <a:lnTo>
                    <a:pt x="126" y="322"/>
                  </a:lnTo>
                  <a:lnTo>
                    <a:pt x="130" y="320"/>
                  </a:lnTo>
                  <a:lnTo>
                    <a:pt x="135" y="317"/>
                  </a:lnTo>
                  <a:lnTo>
                    <a:pt x="135" y="320"/>
                  </a:lnTo>
                  <a:lnTo>
                    <a:pt x="135" y="324"/>
                  </a:lnTo>
                  <a:lnTo>
                    <a:pt x="135" y="327"/>
                  </a:lnTo>
                  <a:lnTo>
                    <a:pt x="133" y="327"/>
                  </a:lnTo>
                  <a:lnTo>
                    <a:pt x="128" y="329"/>
                  </a:lnTo>
                  <a:lnTo>
                    <a:pt x="128" y="329"/>
                  </a:lnTo>
                  <a:lnTo>
                    <a:pt x="126" y="331"/>
                  </a:lnTo>
                  <a:lnTo>
                    <a:pt x="123" y="334"/>
                  </a:lnTo>
                  <a:lnTo>
                    <a:pt x="121" y="334"/>
                  </a:lnTo>
                  <a:lnTo>
                    <a:pt x="121" y="336"/>
                  </a:lnTo>
                  <a:lnTo>
                    <a:pt x="123" y="338"/>
                  </a:lnTo>
                  <a:lnTo>
                    <a:pt x="121" y="338"/>
                  </a:lnTo>
                  <a:lnTo>
                    <a:pt x="121" y="341"/>
                  </a:lnTo>
                  <a:lnTo>
                    <a:pt x="123" y="341"/>
                  </a:lnTo>
                  <a:lnTo>
                    <a:pt x="123" y="343"/>
                  </a:lnTo>
                  <a:lnTo>
                    <a:pt x="123" y="346"/>
                  </a:lnTo>
                  <a:lnTo>
                    <a:pt x="121" y="346"/>
                  </a:lnTo>
                  <a:lnTo>
                    <a:pt x="123" y="348"/>
                  </a:lnTo>
                  <a:lnTo>
                    <a:pt x="119" y="350"/>
                  </a:lnTo>
                  <a:lnTo>
                    <a:pt x="116" y="353"/>
                  </a:lnTo>
                  <a:lnTo>
                    <a:pt x="111" y="353"/>
                  </a:lnTo>
                  <a:lnTo>
                    <a:pt x="111" y="355"/>
                  </a:lnTo>
                  <a:lnTo>
                    <a:pt x="114" y="355"/>
                  </a:lnTo>
                  <a:lnTo>
                    <a:pt x="114" y="357"/>
                  </a:lnTo>
                  <a:lnTo>
                    <a:pt x="114" y="360"/>
                  </a:lnTo>
                  <a:lnTo>
                    <a:pt x="111" y="360"/>
                  </a:lnTo>
                  <a:lnTo>
                    <a:pt x="111" y="362"/>
                  </a:lnTo>
                  <a:lnTo>
                    <a:pt x="114" y="362"/>
                  </a:lnTo>
                  <a:lnTo>
                    <a:pt x="116" y="357"/>
                  </a:lnTo>
                  <a:lnTo>
                    <a:pt x="119" y="357"/>
                  </a:lnTo>
                  <a:lnTo>
                    <a:pt x="119" y="360"/>
                  </a:lnTo>
                  <a:lnTo>
                    <a:pt x="116" y="365"/>
                  </a:lnTo>
                  <a:lnTo>
                    <a:pt x="116" y="367"/>
                  </a:lnTo>
                  <a:lnTo>
                    <a:pt x="114" y="369"/>
                  </a:lnTo>
                  <a:lnTo>
                    <a:pt x="111" y="372"/>
                  </a:lnTo>
                  <a:lnTo>
                    <a:pt x="109" y="369"/>
                  </a:lnTo>
                  <a:lnTo>
                    <a:pt x="104" y="367"/>
                  </a:lnTo>
                  <a:lnTo>
                    <a:pt x="102" y="365"/>
                  </a:lnTo>
                  <a:lnTo>
                    <a:pt x="97" y="365"/>
                  </a:lnTo>
                  <a:lnTo>
                    <a:pt x="92" y="362"/>
                  </a:lnTo>
                  <a:lnTo>
                    <a:pt x="95" y="357"/>
                  </a:lnTo>
                  <a:lnTo>
                    <a:pt x="95" y="355"/>
                  </a:lnTo>
                  <a:lnTo>
                    <a:pt x="97" y="355"/>
                  </a:lnTo>
                  <a:lnTo>
                    <a:pt x="95" y="353"/>
                  </a:lnTo>
                  <a:lnTo>
                    <a:pt x="90" y="353"/>
                  </a:lnTo>
                  <a:lnTo>
                    <a:pt x="88" y="350"/>
                  </a:lnTo>
                  <a:lnTo>
                    <a:pt x="90" y="346"/>
                  </a:lnTo>
                  <a:lnTo>
                    <a:pt x="90" y="346"/>
                  </a:lnTo>
                  <a:lnTo>
                    <a:pt x="88" y="346"/>
                  </a:lnTo>
                  <a:lnTo>
                    <a:pt x="83" y="350"/>
                  </a:lnTo>
                  <a:lnTo>
                    <a:pt x="83" y="348"/>
                  </a:lnTo>
                  <a:lnTo>
                    <a:pt x="83" y="348"/>
                  </a:lnTo>
                  <a:lnTo>
                    <a:pt x="83" y="348"/>
                  </a:lnTo>
                  <a:lnTo>
                    <a:pt x="83" y="348"/>
                  </a:lnTo>
                  <a:lnTo>
                    <a:pt x="83" y="346"/>
                  </a:lnTo>
                  <a:lnTo>
                    <a:pt x="81" y="348"/>
                  </a:lnTo>
                  <a:lnTo>
                    <a:pt x="81" y="348"/>
                  </a:lnTo>
                  <a:lnTo>
                    <a:pt x="81" y="348"/>
                  </a:lnTo>
                  <a:lnTo>
                    <a:pt x="78" y="346"/>
                  </a:lnTo>
                  <a:lnTo>
                    <a:pt x="78" y="346"/>
                  </a:lnTo>
                  <a:lnTo>
                    <a:pt x="74" y="343"/>
                  </a:lnTo>
                  <a:lnTo>
                    <a:pt x="69" y="343"/>
                  </a:lnTo>
                  <a:lnTo>
                    <a:pt x="66" y="343"/>
                  </a:lnTo>
                  <a:lnTo>
                    <a:pt x="64" y="343"/>
                  </a:lnTo>
                  <a:lnTo>
                    <a:pt x="64" y="341"/>
                  </a:lnTo>
                  <a:lnTo>
                    <a:pt x="62" y="338"/>
                  </a:lnTo>
                  <a:lnTo>
                    <a:pt x="57" y="338"/>
                  </a:lnTo>
                  <a:lnTo>
                    <a:pt x="57" y="338"/>
                  </a:lnTo>
                  <a:lnTo>
                    <a:pt x="57" y="336"/>
                  </a:lnTo>
                  <a:lnTo>
                    <a:pt x="57" y="336"/>
                  </a:lnTo>
                  <a:lnTo>
                    <a:pt x="55" y="336"/>
                  </a:lnTo>
                  <a:lnTo>
                    <a:pt x="52" y="336"/>
                  </a:lnTo>
                  <a:lnTo>
                    <a:pt x="52" y="336"/>
                  </a:lnTo>
                  <a:lnTo>
                    <a:pt x="50" y="334"/>
                  </a:lnTo>
                  <a:lnTo>
                    <a:pt x="52" y="334"/>
                  </a:lnTo>
                  <a:lnTo>
                    <a:pt x="52" y="331"/>
                  </a:lnTo>
                  <a:lnTo>
                    <a:pt x="50" y="331"/>
                  </a:lnTo>
                  <a:lnTo>
                    <a:pt x="50" y="329"/>
                  </a:lnTo>
                  <a:lnTo>
                    <a:pt x="47" y="329"/>
                  </a:lnTo>
                  <a:lnTo>
                    <a:pt x="45" y="329"/>
                  </a:lnTo>
                  <a:lnTo>
                    <a:pt x="43" y="329"/>
                  </a:lnTo>
                  <a:lnTo>
                    <a:pt x="43" y="327"/>
                  </a:lnTo>
                  <a:lnTo>
                    <a:pt x="43" y="324"/>
                  </a:lnTo>
                  <a:lnTo>
                    <a:pt x="43" y="322"/>
                  </a:lnTo>
                  <a:lnTo>
                    <a:pt x="40" y="322"/>
                  </a:lnTo>
                  <a:lnTo>
                    <a:pt x="40" y="317"/>
                  </a:lnTo>
                  <a:lnTo>
                    <a:pt x="43" y="312"/>
                  </a:lnTo>
                  <a:lnTo>
                    <a:pt x="43" y="310"/>
                  </a:lnTo>
                  <a:lnTo>
                    <a:pt x="47" y="312"/>
                  </a:lnTo>
                  <a:lnTo>
                    <a:pt x="55" y="308"/>
                  </a:lnTo>
                  <a:lnTo>
                    <a:pt x="57" y="305"/>
                  </a:lnTo>
                  <a:lnTo>
                    <a:pt x="57" y="303"/>
                  </a:lnTo>
                  <a:lnTo>
                    <a:pt x="59" y="301"/>
                  </a:lnTo>
                  <a:lnTo>
                    <a:pt x="62" y="301"/>
                  </a:lnTo>
                  <a:lnTo>
                    <a:pt x="64" y="298"/>
                  </a:lnTo>
                  <a:lnTo>
                    <a:pt x="59" y="298"/>
                  </a:lnTo>
                  <a:lnTo>
                    <a:pt x="50" y="293"/>
                  </a:lnTo>
                  <a:lnTo>
                    <a:pt x="45" y="293"/>
                  </a:lnTo>
                  <a:lnTo>
                    <a:pt x="43" y="293"/>
                  </a:lnTo>
                  <a:lnTo>
                    <a:pt x="40" y="291"/>
                  </a:lnTo>
                  <a:lnTo>
                    <a:pt x="40" y="286"/>
                  </a:lnTo>
                  <a:lnTo>
                    <a:pt x="38" y="286"/>
                  </a:lnTo>
                  <a:lnTo>
                    <a:pt x="31" y="289"/>
                  </a:lnTo>
                  <a:lnTo>
                    <a:pt x="26" y="291"/>
                  </a:lnTo>
                  <a:lnTo>
                    <a:pt x="26" y="289"/>
                  </a:lnTo>
                  <a:lnTo>
                    <a:pt x="26" y="286"/>
                  </a:lnTo>
                  <a:lnTo>
                    <a:pt x="24" y="286"/>
                  </a:lnTo>
                  <a:lnTo>
                    <a:pt x="24" y="286"/>
                  </a:lnTo>
                  <a:lnTo>
                    <a:pt x="21" y="286"/>
                  </a:lnTo>
                  <a:lnTo>
                    <a:pt x="19" y="286"/>
                  </a:lnTo>
                  <a:lnTo>
                    <a:pt x="21" y="284"/>
                  </a:lnTo>
                  <a:lnTo>
                    <a:pt x="26" y="284"/>
                  </a:lnTo>
                  <a:lnTo>
                    <a:pt x="28" y="282"/>
                  </a:lnTo>
                  <a:lnTo>
                    <a:pt x="31" y="282"/>
                  </a:lnTo>
                  <a:lnTo>
                    <a:pt x="31" y="279"/>
                  </a:lnTo>
                  <a:lnTo>
                    <a:pt x="31" y="277"/>
                  </a:lnTo>
                  <a:lnTo>
                    <a:pt x="28" y="275"/>
                  </a:lnTo>
                  <a:lnTo>
                    <a:pt x="28" y="272"/>
                  </a:lnTo>
                  <a:lnTo>
                    <a:pt x="33" y="272"/>
                  </a:lnTo>
                  <a:lnTo>
                    <a:pt x="36" y="272"/>
                  </a:lnTo>
                  <a:lnTo>
                    <a:pt x="40" y="270"/>
                  </a:lnTo>
                  <a:lnTo>
                    <a:pt x="40" y="267"/>
                  </a:lnTo>
                  <a:lnTo>
                    <a:pt x="38" y="265"/>
                  </a:lnTo>
                  <a:lnTo>
                    <a:pt x="38" y="265"/>
                  </a:lnTo>
                  <a:lnTo>
                    <a:pt x="36" y="265"/>
                  </a:lnTo>
                  <a:lnTo>
                    <a:pt x="40" y="263"/>
                  </a:lnTo>
                  <a:lnTo>
                    <a:pt x="43" y="260"/>
                  </a:lnTo>
                  <a:lnTo>
                    <a:pt x="43" y="260"/>
                  </a:lnTo>
                  <a:lnTo>
                    <a:pt x="40" y="258"/>
                  </a:lnTo>
                  <a:lnTo>
                    <a:pt x="40" y="258"/>
                  </a:lnTo>
                  <a:lnTo>
                    <a:pt x="40" y="258"/>
                  </a:lnTo>
                  <a:lnTo>
                    <a:pt x="43" y="256"/>
                  </a:lnTo>
                  <a:lnTo>
                    <a:pt x="43" y="256"/>
                  </a:lnTo>
                  <a:lnTo>
                    <a:pt x="43" y="253"/>
                  </a:lnTo>
                  <a:lnTo>
                    <a:pt x="45" y="251"/>
                  </a:lnTo>
                  <a:lnTo>
                    <a:pt x="45" y="251"/>
                  </a:lnTo>
                  <a:lnTo>
                    <a:pt x="45" y="251"/>
                  </a:lnTo>
                  <a:lnTo>
                    <a:pt x="43" y="248"/>
                  </a:lnTo>
                  <a:lnTo>
                    <a:pt x="40" y="246"/>
                  </a:lnTo>
                  <a:lnTo>
                    <a:pt x="40" y="246"/>
                  </a:lnTo>
                  <a:lnTo>
                    <a:pt x="40" y="244"/>
                  </a:lnTo>
                  <a:lnTo>
                    <a:pt x="38" y="244"/>
                  </a:lnTo>
                  <a:lnTo>
                    <a:pt x="33" y="244"/>
                  </a:lnTo>
                  <a:lnTo>
                    <a:pt x="28" y="248"/>
                  </a:lnTo>
                  <a:lnTo>
                    <a:pt x="24" y="248"/>
                  </a:lnTo>
                  <a:lnTo>
                    <a:pt x="19" y="248"/>
                  </a:lnTo>
                  <a:lnTo>
                    <a:pt x="14" y="251"/>
                  </a:lnTo>
                  <a:lnTo>
                    <a:pt x="12" y="251"/>
                  </a:lnTo>
                  <a:lnTo>
                    <a:pt x="12" y="248"/>
                  </a:lnTo>
                  <a:lnTo>
                    <a:pt x="14" y="246"/>
                  </a:lnTo>
                  <a:lnTo>
                    <a:pt x="12" y="241"/>
                  </a:lnTo>
                  <a:lnTo>
                    <a:pt x="7" y="237"/>
                  </a:lnTo>
                  <a:lnTo>
                    <a:pt x="17" y="237"/>
                  </a:lnTo>
                  <a:lnTo>
                    <a:pt x="19" y="234"/>
                  </a:lnTo>
                  <a:lnTo>
                    <a:pt x="21" y="229"/>
                  </a:lnTo>
                  <a:lnTo>
                    <a:pt x="19" y="229"/>
                  </a:lnTo>
                  <a:lnTo>
                    <a:pt x="21" y="227"/>
                  </a:lnTo>
                  <a:lnTo>
                    <a:pt x="24" y="225"/>
                  </a:lnTo>
                  <a:lnTo>
                    <a:pt x="28" y="222"/>
                  </a:lnTo>
                  <a:lnTo>
                    <a:pt x="28" y="222"/>
                  </a:lnTo>
                  <a:lnTo>
                    <a:pt x="33" y="220"/>
                  </a:lnTo>
                  <a:lnTo>
                    <a:pt x="33" y="220"/>
                  </a:lnTo>
                  <a:lnTo>
                    <a:pt x="33" y="218"/>
                  </a:lnTo>
                  <a:lnTo>
                    <a:pt x="33" y="215"/>
                  </a:lnTo>
                  <a:lnTo>
                    <a:pt x="31" y="213"/>
                  </a:lnTo>
                  <a:lnTo>
                    <a:pt x="28" y="206"/>
                  </a:lnTo>
                  <a:lnTo>
                    <a:pt x="26" y="206"/>
                  </a:lnTo>
                  <a:lnTo>
                    <a:pt x="24" y="203"/>
                  </a:lnTo>
                  <a:lnTo>
                    <a:pt x="21" y="206"/>
                  </a:lnTo>
                  <a:lnTo>
                    <a:pt x="19" y="206"/>
                  </a:lnTo>
                  <a:lnTo>
                    <a:pt x="19" y="201"/>
                  </a:lnTo>
                  <a:lnTo>
                    <a:pt x="14" y="201"/>
                  </a:lnTo>
                  <a:lnTo>
                    <a:pt x="12" y="199"/>
                  </a:lnTo>
                  <a:lnTo>
                    <a:pt x="7" y="199"/>
                  </a:lnTo>
                  <a:lnTo>
                    <a:pt x="10" y="196"/>
                  </a:lnTo>
                  <a:lnTo>
                    <a:pt x="10" y="196"/>
                  </a:lnTo>
                  <a:lnTo>
                    <a:pt x="7" y="196"/>
                  </a:lnTo>
                  <a:lnTo>
                    <a:pt x="7" y="194"/>
                  </a:lnTo>
                  <a:lnTo>
                    <a:pt x="5" y="194"/>
                  </a:lnTo>
                  <a:lnTo>
                    <a:pt x="2" y="194"/>
                  </a:lnTo>
                  <a:lnTo>
                    <a:pt x="5" y="194"/>
                  </a:lnTo>
                  <a:lnTo>
                    <a:pt x="7" y="194"/>
                  </a:lnTo>
                  <a:lnTo>
                    <a:pt x="10" y="192"/>
                  </a:lnTo>
                  <a:lnTo>
                    <a:pt x="10" y="189"/>
                  </a:lnTo>
                  <a:lnTo>
                    <a:pt x="5" y="189"/>
                  </a:lnTo>
                  <a:lnTo>
                    <a:pt x="5" y="189"/>
                  </a:lnTo>
                  <a:lnTo>
                    <a:pt x="7" y="187"/>
                  </a:lnTo>
                  <a:lnTo>
                    <a:pt x="7" y="187"/>
                  </a:lnTo>
                  <a:lnTo>
                    <a:pt x="7" y="184"/>
                  </a:lnTo>
                  <a:lnTo>
                    <a:pt x="5" y="182"/>
                  </a:lnTo>
                  <a:lnTo>
                    <a:pt x="5" y="180"/>
                  </a:lnTo>
                  <a:lnTo>
                    <a:pt x="5" y="180"/>
                  </a:lnTo>
                  <a:lnTo>
                    <a:pt x="2" y="177"/>
                  </a:lnTo>
                  <a:lnTo>
                    <a:pt x="0" y="177"/>
                  </a:lnTo>
                  <a:lnTo>
                    <a:pt x="2" y="175"/>
                  </a:lnTo>
                  <a:lnTo>
                    <a:pt x="2" y="175"/>
                  </a:lnTo>
                  <a:lnTo>
                    <a:pt x="7" y="175"/>
                  </a:lnTo>
                  <a:lnTo>
                    <a:pt x="10" y="175"/>
                  </a:lnTo>
                  <a:lnTo>
                    <a:pt x="10" y="173"/>
                  </a:lnTo>
                  <a:lnTo>
                    <a:pt x="12" y="173"/>
                  </a:lnTo>
                  <a:lnTo>
                    <a:pt x="19" y="170"/>
                  </a:lnTo>
                  <a:lnTo>
                    <a:pt x="21" y="170"/>
                  </a:lnTo>
                  <a:lnTo>
                    <a:pt x="24" y="168"/>
                  </a:lnTo>
                  <a:lnTo>
                    <a:pt x="24" y="168"/>
                  </a:lnTo>
                  <a:lnTo>
                    <a:pt x="24" y="168"/>
                  </a:lnTo>
                  <a:lnTo>
                    <a:pt x="24" y="168"/>
                  </a:lnTo>
                  <a:lnTo>
                    <a:pt x="24" y="166"/>
                  </a:lnTo>
                  <a:lnTo>
                    <a:pt x="21" y="166"/>
                  </a:lnTo>
                  <a:lnTo>
                    <a:pt x="21" y="163"/>
                  </a:lnTo>
                  <a:lnTo>
                    <a:pt x="17" y="161"/>
                  </a:lnTo>
                  <a:lnTo>
                    <a:pt x="17" y="161"/>
                  </a:lnTo>
                  <a:lnTo>
                    <a:pt x="14" y="158"/>
                  </a:lnTo>
                  <a:lnTo>
                    <a:pt x="14" y="158"/>
                  </a:lnTo>
                  <a:lnTo>
                    <a:pt x="12" y="161"/>
                  </a:lnTo>
                  <a:lnTo>
                    <a:pt x="12" y="161"/>
                  </a:lnTo>
                  <a:lnTo>
                    <a:pt x="10" y="158"/>
                  </a:lnTo>
                  <a:lnTo>
                    <a:pt x="10" y="156"/>
                  </a:lnTo>
                  <a:lnTo>
                    <a:pt x="12" y="156"/>
                  </a:lnTo>
                  <a:lnTo>
                    <a:pt x="17" y="154"/>
                  </a:lnTo>
                  <a:lnTo>
                    <a:pt x="12" y="151"/>
                  </a:lnTo>
                  <a:lnTo>
                    <a:pt x="10" y="151"/>
                  </a:lnTo>
                  <a:lnTo>
                    <a:pt x="2" y="154"/>
                  </a:lnTo>
                  <a:lnTo>
                    <a:pt x="2" y="151"/>
                  </a:lnTo>
                  <a:lnTo>
                    <a:pt x="2" y="149"/>
                  </a:lnTo>
                  <a:lnTo>
                    <a:pt x="2" y="147"/>
                  </a:lnTo>
                  <a:lnTo>
                    <a:pt x="2" y="144"/>
                  </a:lnTo>
                  <a:lnTo>
                    <a:pt x="2" y="142"/>
                  </a:lnTo>
                  <a:lnTo>
                    <a:pt x="2" y="144"/>
                  </a:lnTo>
                  <a:lnTo>
                    <a:pt x="5" y="144"/>
                  </a:lnTo>
                  <a:lnTo>
                    <a:pt x="7" y="142"/>
                  </a:lnTo>
                  <a:lnTo>
                    <a:pt x="7" y="142"/>
                  </a:lnTo>
                  <a:lnTo>
                    <a:pt x="10" y="142"/>
                  </a:lnTo>
                  <a:lnTo>
                    <a:pt x="10" y="142"/>
                  </a:lnTo>
                  <a:lnTo>
                    <a:pt x="10" y="139"/>
                  </a:lnTo>
                  <a:lnTo>
                    <a:pt x="12" y="137"/>
                  </a:lnTo>
                  <a:lnTo>
                    <a:pt x="12" y="137"/>
                  </a:lnTo>
                  <a:lnTo>
                    <a:pt x="12" y="135"/>
                  </a:lnTo>
                  <a:lnTo>
                    <a:pt x="14" y="135"/>
                  </a:lnTo>
                  <a:lnTo>
                    <a:pt x="19" y="135"/>
                  </a:lnTo>
                  <a:lnTo>
                    <a:pt x="19" y="132"/>
                  </a:lnTo>
                  <a:lnTo>
                    <a:pt x="21" y="130"/>
                  </a:lnTo>
                  <a:lnTo>
                    <a:pt x="21" y="128"/>
                  </a:lnTo>
                  <a:lnTo>
                    <a:pt x="21" y="125"/>
                  </a:lnTo>
                  <a:lnTo>
                    <a:pt x="24" y="123"/>
                  </a:lnTo>
                  <a:lnTo>
                    <a:pt x="21" y="123"/>
                  </a:lnTo>
                  <a:lnTo>
                    <a:pt x="19" y="123"/>
                  </a:lnTo>
                  <a:lnTo>
                    <a:pt x="19" y="120"/>
                  </a:lnTo>
                  <a:lnTo>
                    <a:pt x="19" y="120"/>
                  </a:lnTo>
                  <a:lnTo>
                    <a:pt x="21" y="116"/>
                  </a:lnTo>
                  <a:lnTo>
                    <a:pt x="24" y="111"/>
                  </a:lnTo>
                  <a:lnTo>
                    <a:pt x="26" y="111"/>
                  </a:lnTo>
                  <a:lnTo>
                    <a:pt x="28" y="111"/>
                  </a:lnTo>
                  <a:lnTo>
                    <a:pt x="28" y="109"/>
                  </a:lnTo>
                  <a:lnTo>
                    <a:pt x="28" y="104"/>
                  </a:lnTo>
                  <a:lnTo>
                    <a:pt x="28" y="102"/>
                  </a:lnTo>
                  <a:lnTo>
                    <a:pt x="28" y="99"/>
                  </a:lnTo>
                  <a:lnTo>
                    <a:pt x="28" y="99"/>
                  </a:lnTo>
                  <a:lnTo>
                    <a:pt x="31" y="99"/>
                  </a:lnTo>
                  <a:lnTo>
                    <a:pt x="31" y="99"/>
                  </a:lnTo>
                  <a:lnTo>
                    <a:pt x="31" y="102"/>
                  </a:lnTo>
                  <a:lnTo>
                    <a:pt x="33" y="102"/>
                  </a:lnTo>
                  <a:lnTo>
                    <a:pt x="36" y="102"/>
                  </a:lnTo>
                  <a:lnTo>
                    <a:pt x="36" y="104"/>
                  </a:lnTo>
                  <a:lnTo>
                    <a:pt x="38" y="104"/>
                  </a:lnTo>
                  <a:lnTo>
                    <a:pt x="40" y="104"/>
                  </a:lnTo>
                  <a:lnTo>
                    <a:pt x="43" y="102"/>
                  </a:lnTo>
                  <a:lnTo>
                    <a:pt x="45" y="97"/>
                  </a:lnTo>
                  <a:lnTo>
                    <a:pt x="45" y="94"/>
                  </a:lnTo>
                  <a:lnTo>
                    <a:pt x="45" y="92"/>
                  </a:lnTo>
                  <a:lnTo>
                    <a:pt x="50" y="92"/>
                  </a:lnTo>
                  <a:lnTo>
                    <a:pt x="62" y="87"/>
                  </a:lnTo>
                  <a:lnTo>
                    <a:pt x="81" y="83"/>
                  </a:lnTo>
                  <a:lnTo>
                    <a:pt x="85" y="80"/>
                  </a:lnTo>
                  <a:lnTo>
                    <a:pt x="85" y="75"/>
                  </a:lnTo>
                  <a:lnTo>
                    <a:pt x="95" y="66"/>
                  </a:lnTo>
                  <a:lnTo>
                    <a:pt x="97" y="64"/>
                  </a:lnTo>
                  <a:lnTo>
                    <a:pt x="100" y="64"/>
                  </a:lnTo>
                  <a:lnTo>
                    <a:pt x="104" y="64"/>
                  </a:lnTo>
                  <a:lnTo>
                    <a:pt x="107" y="64"/>
                  </a:lnTo>
                  <a:lnTo>
                    <a:pt x="109" y="64"/>
                  </a:lnTo>
                  <a:lnTo>
                    <a:pt x="116" y="66"/>
                  </a:lnTo>
                  <a:lnTo>
                    <a:pt x="121" y="68"/>
                  </a:lnTo>
                  <a:lnTo>
                    <a:pt x="121" y="71"/>
                  </a:lnTo>
                  <a:lnTo>
                    <a:pt x="123" y="71"/>
                  </a:lnTo>
                  <a:lnTo>
                    <a:pt x="123" y="73"/>
                  </a:lnTo>
                  <a:lnTo>
                    <a:pt x="126" y="78"/>
                  </a:lnTo>
                  <a:lnTo>
                    <a:pt x="126" y="78"/>
                  </a:lnTo>
                  <a:lnTo>
                    <a:pt x="133" y="66"/>
                  </a:lnTo>
                  <a:lnTo>
                    <a:pt x="135" y="61"/>
                  </a:lnTo>
                  <a:lnTo>
                    <a:pt x="133" y="57"/>
                  </a:lnTo>
                  <a:lnTo>
                    <a:pt x="135" y="52"/>
                  </a:lnTo>
                  <a:lnTo>
                    <a:pt x="133" y="47"/>
                  </a:lnTo>
                  <a:lnTo>
                    <a:pt x="130" y="42"/>
                  </a:lnTo>
                  <a:lnTo>
                    <a:pt x="128" y="40"/>
                  </a:lnTo>
                  <a:lnTo>
                    <a:pt x="133" y="33"/>
                  </a:lnTo>
                  <a:lnTo>
                    <a:pt x="133" y="30"/>
                  </a:lnTo>
                  <a:lnTo>
                    <a:pt x="130" y="30"/>
                  </a:lnTo>
                  <a:lnTo>
                    <a:pt x="130" y="28"/>
                  </a:lnTo>
                  <a:lnTo>
                    <a:pt x="133" y="26"/>
                  </a:lnTo>
                  <a:lnTo>
                    <a:pt x="133" y="23"/>
                  </a:lnTo>
                  <a:lnTo>
                    <a:pt x="137" y="19"/>
                  </a:lnTo>
                  <a:lnTo>
                    <a:pt x="137" y="19"/>
                  </a:lnTo>
                  <a:lnTo>
                    <a:pt x="137" y="19"/>
                  </a:lnTo>
                  <a:lnTo>
                    <a:pt x="137" y="16"/>
                  </a:lnTo>
                  <a:lnTo>
                    <a:pt x="137" y="14"/>
                  </a:lnTo>
                  <a:lnTo>
                    <a:pt x="135" y="14"/>
                  </a:lnTo>
                  <a:lnTo>
                    <a:pt x="135" y="9"/>
                  </a:lnTo>
                  <a:lnTo>
                    <a:pt x="135" y="4"/>
                  </a:lnTo>
                  <a:lnTo>
                    <a:pt x="135" y="2"/>
                  </a:lnTo>
                  <a:lnTo>
                    <a:pt x="137" y="0"/>
                  </a:lnTo>
                  <a:lnTo>
                    <a:pt x="145" y="0"/>
                  </a:lnTo>
                  <a:lnTo>
                    <a:pt x="147" y="0"/>
                  </a:lnTo>
                  <a:lnTo>
                    <a:pt x="149" y="2"/>
                  </a:lnTo>
                  <a:lnTo>
                    <a:pt x="152" y="4"/>
                  </a:lnTo>
                  <a:lnTo>
                    <a:pt x="154" y="7"/>
                  </a:lnTo>
                  <a:lnTo>
                    <a:pt x="154" y="7"/>
                  </a:lnTo>
                  <a:lnTo>
                    <a:pt x="154" y="9"/>
                  </a:lnTo>
                  <a:lnTo>
                    <a:pt x="154" y="11"/>
                  </a:lnTo>
                  <a:lnTo>
                    <a:pt x="154" y="14"/>
                  </a:lnTo>
                  <a:lnTo>
                    <a:pt x="156" y="16"/>
                  </a:lnTo>
                  <a:lnTo>
                    <a:pt x="154" y="21"/>
                  </a:lnTo>
                  <a:lnTo>
                    <a:pt x="159" y="42"/>
                  </a:lnTo>
                  <a:lnTo>
                    <a:pt x="159" y="49"/>
                  </a:lnTo>
                  <a:lnTo>
                    <a:pt x="152" y="71"/>
                  </a:lnTo>
                  <a:lnTo>
                    <a:pt x="152" y="73"/>
                  </a:lnTo>
                  <a:lnTo>
                    <a:pt x="152" y="75"/>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20">
              <a:extLst>
                <a:ext uri="{FF2B5EF4-FFF2-40B4-BE49-F238E27FC236}">
                  <a16:creationId xmlns:a16="http://schemas.microsoft.com/office/drawing/2014/main" id="{EED2DF6B-1443-42C6-8A94-7C5A8FFD8B9A}"/>
                </a:ext>
              </a:extLst>
            </p:cNvPr>
            <p:cNvSpPr>
              <a:spLocks/>
            </p:cNvSpPr>
            <p:nvPr/>
          </p:nvSpPr>
          <p:spPr bwMode="auto">
            <a:xfrm>
              <a:off x="4034" y="1229"/>
              <a:ext cx="420" cy="651"/>
            </a:xfrm>
            <a:custGeom>
              <a:avLst/>
              <a:gdLst>
                <a:gd name="T0" fmla="*/ 242 w 420"/>
                <a:gd name="T1" fmla="*/ 24 h 651"/>
                <a:gd name="T2" fmla="*/ 244 w 420"/>
                <a:gd name="T3" fmla="*/ 73 h 651"/>
                <a:gd name="T4" fmla="*/ 266 w 420"/>
                <a:gd name="T5" fmla="*/ 92 h 651"/>
                <a:gd name="T6" fmla="*/ 313 w 420"/>
                <a:gd name="T7" fmla="*/ 121 h 651"/>
                <a:gd name="T8" fmla="*/ 325 w 420"/>
                <a:gd name="T9" fmla="*/ 142 h 651"/>
                <a:gd name="T10" fmla="*/ 332 w 420"/>
                <a:gd name="T11" fmla="*/ 149 h 651"/>
                <a:gd name="T12" fmla="*/ 301 w 420"/>
                <a:gd name="T13" fmla="*/ 154 h 651"/>
                <a:gd name="T14" fmla="*/ 287 w 420"/>
                <a:gd name="T15" fmla="*/ 166 h 651"/>
                <a:gd name="T16" fmla="*/ 287 w 420"/>
                <a:gd name="T17" fmla="*/ 185 h 651"/>
                <a:gd name="T18" fmla="*/ 280 w 420"/>
                <a:gd name="T19" fmla="*/ 225 h 651"/>
                <a:gd name="T20" fmla="*/ 268 w 420"/>
                <a:gd name="T21" fmla="*/ 275 h 651"/>
                <a:gd name="T22" fmla="*/ 273 w 420"/>
                <a:gd name="T23" fmla="*/ 301 h 651"/>
                <a:gd name="T24" fmla="*/ 259 w 420"/>
                <a:gd name="T25" fmla="*/ 322 h 651"/>
                <a:gd name="T26" fmla="*/ 256 w 420"/>
                <a:gd name="T27" fmla="*/ 351 h 651"/>
                <a:gd name="T28" fmla="*/ 282 w 420"/>
                <a:gd name="T29" fmla="*/ 400 h 651"/>
                <a:gd name="T30" fmla="*/ 346 w 420"/>
                <a:gd name="T31" fmla="*/ 445 h 651"/>
                <a:gd name="T32" fmla="*/ 349 w 420"/>
                <a:gd name="T33" fmla="*/ 464 h 651"/>
                <a:gd name="T34" fmla="*/ 375 w 420"/>
                <a:gd name="T35" fmla="*/ 478 h 651"/>
                <a:gd name="T36" fmla="*/ 389 w 420"/>
                <a:gd name="T37" fmla="*/ 497 h 651"/>
                <a:gd name="T38" fmla="*/ 382 w 420"/>
                <a:gd name="T39" fmla="*/ 523 h 651"/>
                <a:gd name="T40" fmla="*/ 403 w 420"/>
                <a:gd name="T41" fmla="*/ 545 h 651"/>
                <a:gd name="T42" fmla="*/ 420 w 420"/>
                <a:gd name="T43" fmla="*/ 568 h 651"/>
                <a:gd name="T44" fmla="*/ 389 w 420"/>
                <a:gd name="T45" fmla="*/ 606 h 651"/>
                <a:gd name="T46" fmla="*/ 365 w 420"/>
                <a:gd name="T47" fmla="*/ 635 h 651"/>
                <a:gd name="T48" fmla="*/ 332 w 420"/>
                <a:gd name="T49" fmla="*/ 649 h 651"/>
                <a:gd name="T50" fmla="*/ 316 w 420"/>
                <a:gd name="T51" fmla="*/ 644 h 651"/>
                <a:gd name="T52" fmla="*/ 297 w 420"/>
                <a:gd name="T53" fmla="*/ 632 h 651"/>
                <a:gd name="T54" fmla="*/ 275 w 420"/>
                <a:gd name="T55" fmla="*/ 623 h 651"/>
                <a:gd name="T56" fmla="*/ 263 w 420"/>
                <a:gd name="T57" fmla="*/ 611 h 651"/>
                <a:gd name="T58" fmla="*/ 268 w 420"/>
                <a:gd name="T59" fmla="*/ 597 h 651"/>
                <a:gd name="T60" fmla="*/ 244 w 420"/>
                <a:gd name="T61" fmla="*/ 568 h 651"/>
                <a:gd name="T62" fmla="*/ 225 w 420"/>
                <a:gd name="T63" fmla="*/ 547 h 651"/>
                <a:gd name="T64" fmla="*/ 197 w 420"/>
                <a:gd name="T65" fmla="*/ 557 h 651"/>
                <a:gd name="T66" fmla="*/ 138 w 420"/>
                <a:gd name="T67" fmla="*/ 559 h 651"/>
                <a:gd name="T68" fmla="*/ 126 w 420"/>
                <a:gd name="T69" fmla="*/ 566 h 651"/>
                <a:gd name="T70" fmla="*/ 102 w 420"/>
                <a:gd name="T71" fmla="*/ 566 h 651"/>
                <a:gd name="T72" fmla="*/ 81 w 420"/>
                <a:gd name="T73" fmla="*/ 554 h 651"/>
                <a:gd name="T74" fmla="*/ 64 w 420"/>
                <a:gd name="T75" fmla="*/ 519 h 651"/>
                <a:gd name="T76" fmla="*/ 48 w 420"/>
                <a:gd name="T77" fmla="*/ 514 h 651"/>
                <a:gd name="T78" fmla="*/ 38 w 420"/>
                <a:gd name="T79" fmla="*/ 488 h 651"/>
                <a:gd name="T80" fmla="*/ 5 w 420"/>
                <a:gd name="T81" fmla="*/ 452 h 651"/>
                <a:gd name="T82" fmla="*/ 5 w 420"/>
                <a:gd name="T83" fmla="*/ 424 h 651"/>
                <a:gd name="T84" fmla="*/ 19 w 420"/>
                <a:gd name="T85" fmla="*/ 403 h 651"/>
                <a:gd name="T86" fmla="*/ 12 w 420"/>
                <a:gd name="T87" fmla="*/ 374 h 651"/>
                <a:gd name="T88" fmla="*/ 3 w 420"/>
                <a:gd name="T89" fmla="*/ 360 h 651"/>
                <a:gd name="T90" fmla="*/ 5 w 420"/>
                <a:gd name="T91" fmla="*/ 343 h 651"/>
                <a:gd name="T92" fmla="*/ 34 w 420"/>
                <a:gd name="T93" fmla="*/ 308 h 651"/>
                <a:gd name="T94" fmla="*/ 43 w 420"/>
                <a:gd name="T95" fmla="*/ 289 h 651"/>
                <a:gd name="T96" fmla="*/ 41 w 420"/>
                <a:gd name="T97" fmla="*/ 275 h 651"/>
                <a:gd name="T98" fmla="*/ 55 w 420"/>
                <a:gd name="T99" fmla="*/ 260 h 651"/>
                <a:gd name="T100" fmla="*/ 50 w 420"/>
                <a:gd name="T101" fmla="*/ 246 h 651"/>
                <a:gd name="T102" fmla="*/ 67 w 420"/>
                <a:gd name="T103" fmla="*/ 211 h 651"/>
                <a:gd name="T104" fmla="*/ 95 w 420"/>
                <a:gd name="T105" fmla="*/ 206 h 651"/>
                <a:gd name="T106" fmla="*/ 112 w 420"/>
                <a:gd name="T107" fmla="*/ 194 h 651"/>
                <a:gd name="T108" fmla="*/ 114 w 420"/>
                <a:gd name="T109" fmla="*/ 166 h 651"/>
                <a:gd name="T110" fmla="*/ 112 w 420"/>
                <a:gd name="T111" fmla="*/ 137 h 651"/>
                <a:gd name="T112" fmla="*/ 133 w 420"/>
                <a:gd name="T113" fmla="*/ 118 h 651"/>
                <a:gd name="T114" fmla="*/ 145 w 420"/>
                <a:gd name="T115" fmla="*/ 76 h 651"/>
                <a:gd name="T116" fmla="*/ 180 w 420"/>
                <a:gd name="T117" fmla="*/ 57 h 651"/>
                <a:gd name="T118" fmla="*/ 216 w 420"/>
                <a:gd name="T119"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651">
                  <a:moveTo>
                    <a:pt x="240" y="2"/>
                  </a:moveTo>
                  <a:lnTo>
                    <a:pt x="242" y="5"/>
                  </a:lnTo>
                  <a:lnTo>
                    <a:pt x="247" y="2"/>
                  </a:lnTo>
                  <a:lnTo>
                    <a:pt x="249" y="5"/>
                  </a:lnTo>
                  <a:lnTo>
                    <a:pt x="249" y="9"/>
                  </a:lnTo>
                  <a:lnTo>
                    <a:pt x="247" y="14"/>
                  </a:lnTo>
                  <a:lnTo>
                    <a:pt x="247" y="19"/>
                  </a:lnTo>
                  <a:lnTo>
                    <a:pt x="247" y="19"/>
                  </a:lnTo>
                  <a:lnTo>
                    <a:pt x="247" y="16"/>
                  </a:lnTo>
                  <a:lnTo>
                    <a:pt x="244" y="16"/>
                  </a:lnTo>
                  <a:lnTo>
                    <a:pt x="244" y="16"/>
                  </a:lnTo>
                  <a:lnTo>
                    <a:pt x="242" y="24"/>
                  </a:lnTo>
                  <a:lnTo>
                    <a:pt x="242" y="26"/>
                  </a:lnTo>
                  <a:lnTo>
                    <a:pt x="242" y="28"/>
                  </a:lnTo>
                  <a:lnTo>
                    <a:pt x="242" y="31"/>
                  </a:lnTo>
                  <a:lnTo>
                    <a:pt x="235" y="47"/>
                  </a:lnTo>
                  <a:lnTo>
                    <a:pt x="235" y="52"/>
                  </a:lnTo>
                  <a:lnTo>
                    <a:pt x="237" y="54"/>
                  </a:lnTo>
                  <a:lnTo>
                    <a:pt x="244" y="59"/>
                  </a:lnTo>
                  <a:lnTo>
                    <a:pt x="247" y="64"/>
                  </a:lnTo>
                  <a:lnTo>
                    <a:pt x="247" y="66"/>
                  </a:lnTo>
                  <a:lnTo>
                    <a:pt x="247" y="69"/>
                  </a:lnTo>
                  <a:lnTo>
                    <a:pt x="247" y="71"/>
                  </a:lnTo>
                  <a:lnTo>
                    <a:pt x="244" y="73"/>
                  </a:lnTo>
                  <a:lnTo>
                    <a:pt x="244" y="76"/>
                  </a:lnTo>
                  <a:lnTo>
                    <a:pt x="242" y="78"/>
                  </a:lnTo>
                  <a:lnTo>
                    <a:pt x="242" y="78"/>
                  </a:lnTo>
                  <a:lnTo>
                    <a:pt x="242" y="80"/>
                  </a:lnTo>
                  <a:lnTo>
                    <a:pt x="244" y="83"/>
                  </a:lnTo>
                  <a:lnTo>
                    <a:pt x="244" y="85"/>
                  </a:lnTo>
                  <a:lnTo>
                    <a:pt x="244" y="95"/>
                  </a:lnTo>
                  <a:lnTo>
                    <a:pt x="247" y="97"/>
                  </a:lnTo>
                  <a:lnTo>
                    <a:pt x="252" y="97"/>
                  </a:lnTo>
                  <a:lnTo>
                    <a:pt x="254" y="97"/>
                  </a:lnTo>
                  <a:lnTo>
                    <a:pt x="261" y="95"/>
                  </a:lnTo>
                  <a:lnTo>
                    <a:pt x="266" y="92"/>
                  </a:lnTo>
                  <a:lnTo>
                    <a:pt x="266" y="92"/>
                  </a:lnTo>
                  <a:lnTo>
                    <a:pt x="268" y="95"/>
                  </a:lnTo>
                  <a:lnTo>
                    <a:pt x="275" y="102"/>
                  </a:lnTo>
                  <a:lnTo>
                    <a:pt x="278" y="104"/>
                  </a:lnTo>
                  <a:lnTo>
                    <a:pt x="285" y="104"/>
                  </a:lnTo>
                  <a:lnTo>
                    <a:pt x="287" y="106"/>
                  </a:lnTo>
                  <a:lnTo>
                    <a:pt x="294" y="116"/>
                  </a:lnTo>
                  <a:lnTo>
                    <a:pt x="297" y="118"/>
                  </a:lnTo>
                  <a:lnTo>
                    <a:pt x="299" y="121"/>
                  </a:lnTo>
                  <a:lnTo>
                    <a:pt x="304" y="123"/>
                  </a:lnTo>
                  <a:lnTo>
                    <a:pt x="311" y="121"/>
                  </a:lnTo>
                  <a:lnTo>
                    <a:pt x="313" y="121"/>
                  </a:lnTo>
                  <a:lnTo>
                    <a:pt x="318" y="123"/>
                  </a:lnTo>
                  <a:lnTo>
                    <a:pt x="320" y="128"/>
                  </a:lnTo>
                  <a:lnTo>
                    <a:pt x="323" y="133"/>
                  </a:lnTo>
                  <a:lnTo>
                    <a:pt x="320" y="133"/>
                  </a:lnTo>
                  <a:lnTo>
                    <a:pt x="320" y="133"/>
                  </a:lnTo>
                  <a:lnTo>
                    <a:pt x="320" y="133"/>
                  </a:lnTo>
                  <a:lnTo>
                    <a:pt x="320" y="133"/>
                  </a:lnTo>
                  <a:lnTo>
                    <a:pt x="318" y="137"/>
                  </a:lnTo>
                  <a:lnTo>
                    <a:pt x="320" y="140"/>
                  </a:lnTo>
                  <a:lnTo>
                    <a:pt x="320" y="140"/>
                  </a:lnTo>
                  <a:lnTo>
                    <a:pt x="323" y="142"/>
                  </a:lnTo>
                  <a:lnTo>
                    <a:pt x="325" y="142"/>
                  </a:lnTo>
                  <a:lnTo>
                    <a:pt x="325" y="142"/>
                  </a:lnTo>
                  <a:lnTo>
                    <a:pt x="325" y="140"/>
                  </a:lnTo>
                  <a:lnTo>
                    <a:pt x="325" y="137"/>
                  </a:lnTo>
                  <a:lnTo>
                    <a:pt x="327" y="137"/>
                  </a:lnTo>
                  <a:lnTo>
                    <a:pt x="327" y="137"/>
                  </a:lnTo>
                  <a:lnTo>
                    <a:pt x="327" y="137"/>
                  </a:lnTo>
                  <a:lnTo>
                    <a:pt x="330" y="140"/>
                  </a:lnTo>
                  <a:lnTo>
                    <a:pt x="335" y="140"/>
                  </a:lnTo>
                  <a:lnTo>
                    <a:pt x="337" y="142"/>
                  </a:lnTo>
                  <a:lnTo>
                    <a:pt x="337" y="142"/>
                  </a:lnTo>
                  <a:lnTo>
                    <a:pt x="337" y="147"/>
                  </a:lnTo>
                  <a:lnTo>
                    <a:pt x="332" y="149"/>
                  </a:lnTo>
                  <a:lnTo>
                    <a:pt x="330" y="149"/>
                  </a:lnTo>
                  <a:lnTo>
                    <a:pt x="320" y="156"/>
                  </a:lnTo>
                  <a:lnTo>
                    <a:pt x="318" y="159"/>
                  </a:lnTo>
                  <a:lnTo>
                    <a:pt x="316" y="159"/>
                  </a:lnTo>
                  <a:lnTo>
                    <a:pt x="316" y="159"/>
                  </a:lnTo>
                  <a:lnTo>
                    <a:pt x="316" y="156"/>
                  </a:lnTo>
                  <a:lnTo>
                    <a:pt x="316" y="154"/>
                  </a:lnTo>
                  <a:lnTo>
                    <a:pt x="313" y="154"/>
                  </a:lnTo>
                  <a:lnTo>
                    <a:pt x="311" y="154"/>
                  </a:lnTo>
                  <a:lnTo>
                    <a:pt x="304" y="154"/>
                  </a:lnTo>
                  <a:lnTo>
                    <a:pt x="304" y="154"/>
                  </a:lnTo>
                  <a:lnTo>
                    <a:pt x="301" y="154"/>
                  </a:lnTo>
                  <a:lnTo>
                    <a:pt x="297" y="149"/>
                  </a:lnTo>
                  <a:lnTo>
                    <a:pt x="294" y="149"/>
                  </a:lnTo>
                  <a:lnTo>
                    <a:pt x="292" y="149"/>
                  </a:lnTo>
                  <a:lnTo>
                    <a:pt x="289" y="149"/>
                  </a:lnTo>
                  <a:lnTo>
                    <a:pt x="287" y="151"/>
                  </a:lnTo>
                  <a:lnTo>
                    <a:pt x="287" y="154"/>
                  </a:lnTo>
                  <a:lnTo>
                    <a:pt x="287" y="154"/>
                  </a:lnTo>
                  <a:lnTo>
                    <a:pt x="287" y="156"/>
                  </a:lnTo>
                  <a:lnTo>
                    <a:pt x="287" y="156"/>
                  </a:lnTo>
                  <a:lnTo>
                    <a:pt x="287" y="159"/>
                  </a:lnTo>
                  <a:lnTo>
                    <a:pt x="287" y="161"/>
                  </a:lnTo>
                  <a:lnTo>
                    <a:pt x="287" y="166"/>
                  </a:lnTo>
                  <a:lnTo>
                    <a:pt x="285" y="168"/>
                  </a:lnTo>
                  <a:lnTo>
                    <a:pt x="282" y="168"/>
                  </a:lnTo>
                  <a:lnTo>
                    <a:pt x="282" y="170"/>
                  </a:lnTo>
                  <a:lnTo>
                    <a:pt x="282" y="170"/>
                  </a:lnTo>
                  <a:lnTo>
                    <a:pt x="282" y="170"/>
                  </a:lnTo>
                  <a:lnTo>
                    <a:pt x="285" y="175"/>
                  </a:lnTo>
                  <a:lnTo>
                    <a:pt x="285" y="178"/>
                  </a:lnTo>
                  <a:lnTo>
                    <a:pt x="287" y="178"/>
                  </a:lnTo>
                  <a:lnTo>
                    <a:pt x="287" y="180"/>
                  </a:lnTo>
                  <a:lnTo>
                    <a:pt x="287" y="180"/>
                  </a:lnTo>
                  <a:lnTo>
                    <a:pt x="287" y="182"/>
                  </a:lnTo>
                  <a:lnTo>
                    <a:pt x="287" y="185"/>
                  </a:lnTo>
                  <a:lnTo>
                    <a:pt x="289" y="187"/>
                  </a:lnTo>
                  <a:lnTo>
                    <a:pt x="289" y="189"/>
                  </a:lnTo>
                  <a:lnTo>
                    <a:pt x="289" y="192"/>
                  </a:lnTo>
                  <a:lnTo>
                    <a:pt x="285" y="201"/>
                  </a:lnTo>
                  <a:lnTo>
                    <a:pt x="282" y="206"/>
                  </a:lnTo>
                  <a:lnTo>
                    <a:pt x="278" y="213"/>
                  </a:lnTo>
                  <a:lnTo>
                    <a:pt x="278" y="215"/>
                  </a:lnTo>
                  <a:lnTo>
                    <a:pt x="278" y="218"/>
                  </a:lnTo>
                  <a:lnTo>
                    <a:pt x="278" y="218"/>
                  </a:lnTo>
                  <a:lnTo>
                    <a:pt x="278" y="220"/>
                  </a:lnTo>
                  <a:lnTo>
                    <a:pt x="278" y="223"/>
                  </a:lnTo>
                  <a:lnTo>
                    <a:pt x="280" y="225"/>
                  </a:lnTo>
                  <a:lnTo>
                    <a:pt x="278" y="227"/>
                  </a:lnTo>
                  <a:lnTo>
                    <a:pt x="278" y="227"/>
                  </a:lnTo>
                  <a:lnTo>
                    <a:pt x="273" y="230"/>
                  </a:lnTo>
                  <a:lnTo>
                    <a:pt x="266" y="237"/>
                  </a:lnTo>
                  <a:lnTo>
                    <a:pt x="268" y="244"/>
                  </a:lnTo>
                  <a:lnTo>
                    <a:pt x="266" y="249"/>
                  </a:lnTo>
                  <a:lnTo>
                    <a:pt x="263" y="251"/>
                  </a:lnTo>
                  <a:lnTo>
                    <a:pt x="263" y="253"/>
                  </a:lnTo>
                  <a:lnTo>
                    <a:pt x="263" y="256"/>
                  </a:lnTo>
                  <a:lnTo>
                    <a:pt x="266" y="268"/>
                  </a:lnTo>
                  <a:lnTo>
                    <a:pt x="268" y="272"/>
                  </a:lnTo>
                  <a:lnTo>
                    <a:pt x="268" y="275"/>
                  </a:lnTo>
                  <a:lnTo>
                    <a:pt x="268" y="287"/>
                  </a:lnTo>
                  <a:lnTo>
                    <a:pt x="268" y="289"/>
                  </a:lnTo>
                  <a:lnTo>
                    <a:pt x="271" y="289"/>
                  </a:lnTo>
                  <a:lnTo>
                    <a:pt x="273" y="291"/>
                  </a:lnTo>
                  <a:lnTo>
                    <a:pt x="275" y="291"/>
                  </a:lnTo>
                  <a:lnTo>
                    <a:pt x="275" y="294"/>
                  </a:lnTo>
                  <a:lnTo>
                    <a:pt x="275" y="296"/>
                  </a:lnTo>
                  <a:lnTo>
                    <a:pt x="275" y="298"/>
                  </a:lnTo>
                  <a:lnTo>
                    <a:pt x="275" y="298"/>
                  </a:lnTo>
                  <a:lnTo>
                    <a:pt x="275" y="298"/>
                  </a:lnTo>
                  <a:lnTo>
                    <a:pt x="275" y="298"/>
                  </a:lnTo>
                  <a:lnTo>
                    <a:pt x="273" y="301"/>
                  </a:lnTo>
                  <a:lnTo>
                    <a:pt x="273" y="303"/>
                  </a:lnTo>
                  <a:lnTo>
                    <a:pt x="273" y="305"/>
                  </a:lnTo>
                  <a:lnTo>
                    <a:pt x="273" y="310"/>
                  </a:lnTo>
                  <a:lnTo>
                    <a:pt x="273" y="310"/>
                  </a:lnTo>
                  <a:lnTo>
                    <a:pt x="273" y="313"/>
                  </a:lnTo>
                  <a:lnTo>
                    <a:pt x="273" y="315"/>
                  </a:lnTo>
                  <a:lnTo>
                    <a:pt x="271" y="315"/>
                  </a:lnTo>
                  <a:lnTo>
                    <a:pt x="271" y="317"/>
                  </a:lnTo>
                  <a:lnTo>
                    <a:pt x="268" y="317"/>
                  </a:lnTo>
                  <a:lnTo>
                    <a:pt x="263" y="317"/>
                  </a:lnTo>
                  <a:lnTo>
                    <a:pt x="261" y="320"/>
                  </a:lnTo>
                  <a:lnTo>
                    <a:pt x="259" y="322"/>
                  </a:lnTo>
                  <a:lnTo>
                    <a:pt x="259" y="324"/>
                  </a:lnTo>
                  <a:lnTo>
                    <a:pt x="256" y="329"/>
                  </a:lnTo>
                  <a:lnTo>
                    <a:pt x="256" y="332"/>
                  </a:lnTo>
                  <a:lnTo>
                    <a:pt x="259" y="334"/>
                  </a:lnTo>
                  <a:lnTo>
                    <a:pt x="259" y="336"/>
                  </a:lnTo>
                  <a:lnTo>
                    <a:pt x="259" y="339"/>
                  </a:lnTo>
                  <a:lnTo>
                    <a:pt x="259" y="341"/>
                  </a:lnTo>
                  <a:lnTo>
                    <a:pt x="256" y="343"/>
                  </a:lnTo>
                  <a:lnTo>
                    <a:pt x="254" y="348"/>
                  </a:lnTo>
                  <a:lnTo>
                    <a:pt x="254" y="348"/>
                  </a:lnTo>
                  <a:lnTo>
                    <a:pt x="256" y="351"/>
                  </a:lnTo>
                  <a:lnTo>
                    <a:pt x="256" y="351"/>
                  </a:lnTo>
                  <a:lnTo>
                    <a:pt x="261" y="355"/>
                  </a:lnTo>
                  <a:lnTo>
                    <a:pt x="268" y="360"/>
                  </a:lnTo>
                  <a:lnTo>
                    <a:pt x="268" y="362"/>
                  </a:lnTo>
                  <a:lnTo>
                    <a:pt x="271" y="367"/>
                  </a:lnTo>
                  <a:lnTo>
                    <a:pt x="268" y="377"/>
                  </a:lnTo>
                  <a:lnTo>
                    <a:pt x="271" y="377"/>
                  </a:lnTo>
                  <a:lnTo>
                    <a:pt x="271" y="386"/>
                  </a:lnTo>
                  <a:lnTo>
                    <a:pt x="273" y="386"/>
                  </a:lnTo>
                  <a:lnTo>
                    <a:pt x="273" y="391"/>
                  </a:lnTo>
                  <a:lnTo>
                    <a:pt x="275" y="393"/>
                  </a:lnTo>
                  <a:lnTo>
                    <a:pt x="278" y="396"/>
                  </a:lnTo>
                  <a:lnTo>
                    <a:pt x="282" y="400"/>
                  </a:lnTo>
                  <a:lnTo>
                    <a:pt x="289" y="403"/>
                  </a:lnTo>
                  <a:lnTo>
                    <a:pt x="301" y="414"/>
                  </a:lnTo>
                  <a:lnTo>
                    <a:pt x="316" y="422"/>
                  </a:lnTo>
                  <a:lnTo>
                    <a:pt x="318" y="422"/>
                  </a:lnTo>
                  <a:lnTo>
                    <a:pt x="325" y="422"/>
                  </a:lnTo>
                  <a:lnTo>
                    <a:pt x="327" y="424"/>
                  </a:lnTo>
                  <a:lnTo>
                    <a:pt x="327" y="424"/>
                  </a:lnTo>
                  <a:lnTo>
                    <a:pt x="327" y="424"/>
                  </a:lnTo>
                  <a:lnTo>
                    <a:pt x="327" y="426"/>
                  </a:lnTo>
                  <a:lnTo>
                    <a:pt x="330" y="426"/>
                  </a:lnTo>
                  <a:lnTo>
                    <a:pt x="330" y="429"/>
                  </a:lnTo>
                  <a:lnTo>
                    <a:pt x="346" y="445"/>
                  </a:lnTo>
                  <a:lnTo>
                    <a:pt x="344" y="448"/>
                  </a:lnTo>
                  <a:lnTo>
                    <a:pt x="342" y="452"/>
                  </a:lnTo>
                  <a:lnTo>
                    <a:pt x="342" y="455"/>
                  </a:lnTo>
                  <a:lnTo>
                    <a:pt x="342" y="457"/>
                  </a:lnTo>
                  <a:lnTo>
                    <a:pt x="342" y="457"/>
                  </a:lnTo>
                  <a:lnTo>
                    <a:pt x="342" y="462"/>
                  </a:lnTo>
                  <a:lnTo>
                    <a:pt x="342" y="464"/>
                  </a:lnTo>
                  <a:lnTo>
                    <a:pt x="344" y="467"/>
                  </a:lnTo>
                  <a:lnTo>
                    <a:pt x="344" y="467"/>
                  </a:lnTo>
                  <a:lnTo>
                    <a:pt x="346" y="467"/>
                  </a:lnTo>
                  <a:lnTo>
                    <a:pt x="346" y="464"/>
                  </a:lnTo>
                  <a:lnTo>
                    <a:pt x="349" y="464"/>
                  </a:lnTo>
                  <a:lnTo>
                    <a:pt x="349" y="462"/>
                  </a:lnTo>
                  <a:lnTo>
                    <a:pt x="351" y="462"/>
                  </a:lnTo>
                  <a:lnTo>
                    <a:pt x="351" y="462"/>
                  </a:lnTo>
                  <a:lnTo>
                    <a:pt x="356" y="462"/>
                  </a:lnTo>
                  <a:lnTo>
                    <a:pt x="358" y="464"/>
                  </a:lnTo>
                  <a:lnTo>
                    <a:pt x="361" y="467"/>
                  </a:lnTo>
                  <a:lnTo>
                    <a:pt x="363" y="474"/>
                  </a:lnTo>
                  <a:lnTo>
                    <a:pt x="365" y="476"/>
                  </a:lnTo>
                  <a:lnTo>
                    <a:pt x="368" y="478"/>
                  </a:lnTo>
                  <a:lnTo>
                    <a:pt x="370" y="478"/>
                  </a:lnTo>
                  <a:lnTo>
                    <a:pt x="372" y="478"/>
                  </a:lnTo>
                  <a:lnTo>
                    <a:pt x="375" y="478"/>
                  </a:lnTo>
                  <a:lnTo>
                    <a:pt x="377" y="478"/>
                  </a:lnTo>
                  <a:lnTo>
                    <a:pt x="380" y="481"/>
                  </a:lnTo>
                  <a:lnTo>
                    <a:pt x="380" y="481"/>
                  </a:lnTo>
                  <a:lnTo>
                    <a:pt x="380" y="483"/>
                  </a:lnTo>
                  <a:lnTo>
                    <a:pt x="380" y="483"/>
                  </a:lnTo>
                  <a:lnTo>
                    <a:pt x="380" y="486"/>
                  </a:lnTo>
                  <a:lnTo>
                    <a:pt x="380" y="488"/>
                  </a:lnTo>
                  <a:lnTo>
                    <a:pt x="380" y="488"/>
                  </a:lnTo>
                  <a:lnTo>
                    <a:pt x="380" y="488"/>
                  </a:lnTo>
                  <a:lnTo>
                    <a:pt x="382" y="490"/>
                  </a:lnTo>
                  <a:lnTo>
                    <a:pt x="387" y="493"/>
                  </a:lnTo>
                  <a:lnTo>
                    <a:pt x="389" y="497"/>
                  </a:lnTo>
                  <a:lnTo>
                    <a:pt x="391" y="500"/>
                  </a:lnTo>
                  <a:lnTo>
                    <a:pt x="391" y="500"/>
                  </a:lnTo>
                  <a:lnTo>
                    <a:pt x="389" y="502"/>
                  </a:lnTo>
                  <a:lnTo>
                    <a:pt x="387" y="505"/>
                  </a:lnTo>
                  <a:lnTo>
                    <a:pt x="387" y="507"/>
                  </a:lnTo>
                  <a:lnTo>
                    <a:pt x="387" y="507"/>
                  </a:lnTo>
                  <a:lnTo>
                    <a:pt x="387" y="509"/>
                  </a:lnTo>
                  <a:lnTo>
                    <a:pt x="387" y="512"/>
                  </a:lnTo>
                  <a:lnTo>
                    <a:pt x="387" y="512"/>
                  </a:lnTo>
                  <a:lnTo>
                    <a:pt x="382" y="519"/>
                  </a:lnTo>
                  <a:lnTo>
                    <a:pt x="382" y="521"/>
                  </a:lnTo>
                  <a:lnTo>
                    <a:pt x="382" y="523"/>
                  </a:lnTo>
                  <a:lnTo>
                    <a:pt x="382" y="523"/>
                  </a:lnTo>
                  <a:lnTo>
                    <a:pt x="380" y="526"/>
                  </a:lnTo>
                  <a:lnTo>
                    <a:pt x="382" y="526"/>
                  </a:lnTo>
                  <a:lnTo>
                    <a:pt x="384" y="528"/>
                  </a:lnTo>
                  <a:lnTo>
                    <a:pt x="391" y="535"/>
                  </a:lnTo>
                  <a:lnTo>
                    <a:pt x="394" y="538"/>
                  </a:lnTo>
                  <a:lnTo>
                    <a:pt x="396" y="540"/>
                  </a:lnTo>
                  <a:lnTo>
                    <a:pt x="396" y="540"/>
                  </a:lnTo>
                  <a:lnTo>
                    <a:pt x="398" y="540"/>
                  </a:lnTo>
                  <a:lnTo>
                    <a:pt x="401" y="542"/>
                  </a:lnTo>
                  <a:lnTo>
                    <a:pt x="403" y="545"/>
                  </a:lnTo>
                  <a:lnTo>
                    <a:pt x="403" y="545"/>
                  </a:lnTo>
                  <a:lnTo>
                    <a:pt x="403" y="547"/>
                  </a:lnTo>
                  <a:lnTo>
                    <a:pt x="403" y="550"/>
                  </a:lnTo>
                  <a:lnTo>
                    <a:pt x="403" y="554"/>
                  </a:lnTo>
                  <a:lnTo>
                    <a:pt x="403" y="557"/>
                  </a:lnTo>
                  <a:lnTo>
                    <a:pt x="403" y="559"/>
                  </a:lnTo>
                  <a:lnTo>
                    <a:pt x="406" y="559"/>
                  </a:lnTo>
                  <a:lnTo>
                    <a:pt x="406" y="559"/>
                  </a:lnTo>
                  <a:lnTo>
                    <a:pt x="408" y="559"/>
                  </a:lnTo>
                  <a:lnTo>
                    <a:pt x="408" y="559"/>
                  </a:lnTo>
                  <a:lnTo>
                    <a:pt x="413" y="557"/>
                  </a:lnTo>
                  <a:lnTo>
                    <a:pt x="420" y="566"/>
                  </a:lnTo>
                  <a:lnTo>
                    <a:pt x="420" y="568"/>
                  </a:lnTo>
                  <a:lnTo>
                    <a:pt x="420" y="571"/>
                  </a:lnTo>
                  <a:lnTo>
                    <a:pt x="420" y="573"/>
                  </a:lnTo>
                  <a:lnTo>
                    <a:pt x="417" y="573"/>
                  </a:lnTo>
                  <a:lnTo>
                    <a:pt x="417" y="573"/>
                  </a:lnTo>
                  <a:lnTo>
                    <a:pt x="415" y="573"/>
                  </a:lnTo>
                  <a:lnTo>
                    <a:pt x="413" y="576"/>
                  </a:lnTo>
                  <a:lnTo>
                    <a:pt x="410" y="583"/>
                  </a:lnTo>
                  <a:lnTo>
                    <a:pt x="408" y="583"/>
                  </a:lnTo>
                  <a:lnTo>
                    <a:pt x="391" y="597"/>
                  </a:lnTo>
                  <a:lnTo>
                    <a:pt x="389" y="599"/>
                  </a:lnTo>
                  <a:lnTo>
                    <a:pt x="387" y="602"/>
                  </a:lnTo>
                  <a:lnTo>
                    <a:pt x="389" y="606"/>
                  </a:lnTo>
                  <a:lnTo>
                    <a:pt x="389" y="609"/>
                  </a:lnTo>
                  <a:lnTo>
                    <a:pt x="389" y="614"/>
                  </a:lnTo>
                  <a:lnTo>
                    <a:pt x="387" y="616"/>
                  </a:lnTo>
                  <a:lnTo>
                    <a:pt x="387" y="618"/>
                  </a:lnTo>
                  <a:lnTo>
                    <a:pt x="389" y="621"/>
                  </a:lnTo>
                  <a:lnTo>
                    <a:pt x="389" y="623"/>
                  </a:lnTo>
                  <a:lnTo>
                    <a:pt x="387" y="625"/>
                  </a:lnTo>
                  <a:lnTo>
                    <a:pt x="387" y="628"/>
                  </a:lnTo>
                  <a:lnTo>
                    <a:pt x="384" y="628"/>
                  </a:lnTo>
                  <a:lnTo>
                    <a:pt x="368" y="635"/>
                  </a:lnTo>
                  <a:lnTo>
                    <a:pt x="368" y="635"/>
                  </a:lnTo>
                  <a:lnTo>
                    <a:pt x="365" y="635"/>
                  </a:lnTo>
                  <a:lnTo>
                    <a:pt x="363" y="635"/>
                  </a:lnTo>
                  <a:lnTo>
                    <a:pt x="353" y="628"/>
                  </a:lnTo>
                  <a:lnTo>
                    <a:pt x="351" y="628"/>
                  </a:lnTo>
                  <a:lnTo>
                    <a:pt x="349" y="630"/>
                  </a:lnTo>
                  <a:lnTo>
                    <a:pt x="344" y="630"/>
                  </a:lnTo>
                  <a:lnTo>
                    <a:pt x="344" y="630"/>
                  </a:lnTo>
                  <a:lnTo>
                    <a:pt x="342" y="630"/>
                  </a:lnTo>
                  <a:lnTo>
                    <a:pt x="339" y="632"/>
                  </a:lnTo>
                  <a:lnTo>
                    <a:pt x="339" y="635"/>
                  </a:lnTo>
                  <a:lnTo>
                    <a:pt x="332" y="647"/>
                  </a:lnTo>
                  <a:lnTo>
                    <a:pt x="332" y="649"/>
                  </a:lnTo>
                  <a:lnTo>
                    <a:pt x="332" y="649"/>
                  </a:lnTo>
                  <a:lnTo>
                    <a:pt x="330" y="651"/>
                  </a:lnTo>
                  <a:lnTo>
                    <a:pt x="330" y="649"/>
                  </a:lnTo>
                  <a:lnTo>
                    <a:pt x="327" y="649"/>
                  </a:lnTo>
                  <a:lnTo>
                    <a:pt x="327" y="647"/>
                  </a:lnTo>
                  <a:lnTo>
                    <a:pt x="325" y="647"/>
                  </a:lnTo>
                  <a:lnTo>
                    <a:pt x="325" y="647"/>
                  </a:lnTo>
                  <a:lnTo>
                    <a:pt x="320" y="651"/>
                  </a:lnTo>
                  <a:lnTo>
                    <a:pt x="318" y="651"/>
                  </a:lnTo>
                  <a:lnTo>
                    <a:pt x="316" y="651"/>
                  </a:lnTo>
                  <a:lnTo>
                    <a:pt x="316" y="649"/>
                  </a:lnTo>
                  <a:lnTo>
                    <a:pt x="316" y="644"/>
                  </a:lnTo>
                  <a:lnTo>
                    <a:pt x="316" y="644"/>
                  </a:lnTo>
                  <a:lnTo>
                    <a:pt x="313" y="644"/>
                  </a:lnTo>
                  <a:lnTo>
                    <a:pt x="311" y="642"/>
                  </a:lnTo>
                  <a:lnTo>
                    <a:pt x="308" y="640"/>
                  </a:lnTo>
                  <a:lnTo>
                    <a:pt x="304" y="637"/>
                  </a:lnTo>
                  <a:lnTo>
                    <a:pt x="304" y="635"/>
                  </a:lnTo>
                  <a:lnTo>
                    <a:pt x="301" y="635"/>
                  </a:lnTo>
                  <a:lnTo>
                    <a:pt x="301" y="632"/>
                  </a:lnTo>
                  <a:lnTo>
                    <a:pt x="301" y="630"/>
                  </a:lnTo>
                  <a:lnTo>
                    <a:pt x="301" y="630"/>
                  </a:lnTo>
                  <a:lnTo>
                    <a:pt x="299" y="630"/>
                  </a:lnTo>
                  <a:lnTo>
                    <a:pt x="297" y="630"/>
                  </a:lnTo>
                  <a:lnTo>
                    <a:pt x="297" y="632"/>
                  </a:lnTo>
                  <a:lnTo>
                    <a:pt x="297" y="635"/>
                  </a:lnTo>
                  <a:lnTo>
                    <a:pt x="294" y="635"/>
                  </a:lnTo>
                  <a:lnTo>
                    <a:pt x="294" y="637"/>
                  </a:lnTo>
                  <a:lnTo>
                    <a:pt x="292" y="637"/>
                  </a:lnTo>
                  <a:lnTo>
                    <a:pt x="289" y="637"/>
                  </a:lnTo>
                  <a:lnTo>
                    <a:pt x="289" y="637"/>
                  </a:lnTo>
                  <a:lnTo>
                    <a:pt x="287" y="637"/>
                  </a:lnTo>
                  <a:lnTo>
                    <a:pt x="285" y="635"/>
                  </a:lnTo>
                  <a:lnTo>
                    <a:pt x="282" y="632"/>
                  </a:lnTo>
                  <a:lnTo>
                    <a:pt x="280" y="630"/>
                  </a:lnTo>
                  <a:lnTo>
                    <a:pt x="278" y="625"/>
                  </a:lnTo>
                  <a:lnTo>
                    <a:pt x="275" y="623"/>
                  </a:lnTo>
                  <a:lnTo>
                    <a:pt x="275" y="623"/>
                  </a:lnTo>
                  <a:lnTo>
                    <a:pt x="273" y="623"/>
                  </a:lnTo>
                  <a:lnTo>
                    <a:pt x="271" y="625"/>
                  </a:lnTo>
                  <a:lnTo>
                    <a:pt x="271" y="628"/>
                  </a:lnTo>
                  <a:lnTo>
                    <a:pt x="268" y="628"/>
                  </a:lnTo>
                  <a:lnTo>
                    <a:pt x="268" y="628"/>
                  </a:lnTo>
                  <a:lnTo>
                    <a:pt x="266" y="625"/>
                  </a:lnTo>
                  <a:lnTo>
                    <a:pt x="263" y="623"/>
                  </a:lnTo>
                  <a:lnTo>
                    <a:pt x="263" y="621"/>
                  </a:lnTo>
                  <a:lnTo>
                    <a:pt x="263" y="614"/>
                  </a:lnTo>
                  <a:lnTo>
                    <a:pt x="263" y="611"/>
                  </a:lnTo>
                  <a:lnTo>
                    <a:pt x="263" y="611"/>
                  </a:lnTo>
                  <a:lnTo>
                    <a:pt x="261" y="609"/>
                  </a:lnTo>
                  <a:lnTo>
                    <a:pt x="261" y="609"/>
                  </a:lnTo>
                  <a:lnTo>
                    <a:pt x="259" y="606"/>
                  </a:lnTo>
                  <a:lnTo>
                    <a:pt x="259" y="604"/>
                  </a:lnTo>
                  <a:lnTo>
                    <a:pt x="261" y="602"/>
                  </a:lnTo>
                  <a:lnTo>
                    <a:pt x="261" y="602"/>
                  </a:lnTo>
                  <a:lnTo>
                    <a:pt x="266" y="602"/>
                  </a:lnTo>
                  <a:lnTo>
                    <a:pt x="266" y="602"/>
                  </a:lnTo>
                  <a:lnTo>
                    <a:pt x="268" y="599"/>
                  </a:lnTo>
                  <a:lnTo>
                    <a:pt x="268" y="599"/>
                  </a:lnTo>
                  <a:lnTo>
                    <a:pt x="268" y="597"/>
                  </a:lnTo>
                  <a:lnTo>
                    <a:pt x="268" y="597"/>
                  </a:lnTo>
                  <a:lnTo>
                    <a:pt x="266" y="590"/>
                  </a:lnTo>
                  <a:lnTo>
                    <a:pt x="261" y="583"/>
                  </a:lnTo>
                  <a:lnTo>
                    <a:pt x="254" y="571"/>
                  </a:lnTo>
                  <a:lnTo>
                    <a:pt x="252" y="571"/>
                  </a:lnTo>
                  <a:lnTo>
                    <a:pt x="249" y="571"/>
                  </a:lnTo>
                  <a:lnTo>
                    <a:pt x="249" y="576"/>
                  </a:lnTo>
                  <a:lnTo>
                    <a:pt x="247" y="576"/>
                  </a:lnTo>
                  <a:lnTo>
                    <a:pt x="247" y="576"/>
                  </a:lnTo>
                  <a:lnTo>
                    <a:pt x="244" y="573"/>
                  </a:lnTo>
                  <a:lnTo>
                    <a:pt x="244" y="571"/>
                  </a:lnTo>
                  <a:lnTo>
                    <a:pt x="244" y="571"/>
                  </a:lnTo>
                  <a:lnTo>
                    <a:pt x="244" y="568"/>
                  </a:lnTo>
                  <a:lnTo>
                    <a:pt x="247" y="566"/>
                  </a:lnTo>
                  <a:lnTo>
                    <a:pt x="247" y="564"/>
                  </a:lnTo>
                  <a:lnTo>
                    <a:pt x="247" y="564"/>
                  </a:lnTo>
                  <a:lnTo>
                    <a:pt x="247" y="561"/>
                  </a:lnTo>
                  <a:lnTo>
                    <a:pt x="244" y="561"/>
                  </a:lnTo>
                  <a:lnTo>
                    <a:pt x="240" y="559"/>
                  </a:lnTo>
                  <a:lnTo>
                    <a:pt x="237" y="559"/>
                  </a:lnTo>
                  <a:lnTo>
                    <a:pt x="237" y="557"/>
                  </a:lnTo>
                  <a:lnTo>
                    <a:pt x="237" y="554"/>
                  </a:lnTo>
                  <a:lnTo>
                    <a:pt x="237" y="552"/>
                  </a:lnTo>
                  <a:lnTo>
                    <a:pt x="235" y="550"/>
                  </a:lnTo>
                  <a:lnTo>
                    <a:pt x="225" y="547"/>
                  </a:lnTo>
                  <a:lnTo>
                    <a:pt x="221" y="545"/>
                  </a:lnTo>
                  <a:lnTo>
                    <a:pt x="216" y="547"/>
                  </a:lnTo>
                  <a:lnTo>
                    <a:pt x="214" y="547"/>
                  </a:lnTo>
                  <a:lnTo>
                    <a:pt x="211" y="547"/>
                  </a:lnTo>
                  <a:lnTo>
                    <a:pt x="204" y="545"/>
                  </a:lnTo>
                  <a:lnTo>
                    <a:pt x="204" y="545"/>
                  </a:lnTo>
                  <a:lnTo>
                    <a:pt x="202" y="547"/>
                  </a:lnTo>
                  <a:lnTo>
                    <a:pt x="197" y="550"/>
                  </a:lnTo>
                  <a:lnTo>
                    <a:pt x="197" y="552"/>
                  </a:lnTo>
                  <a:lnTo>
                    <a:pt x="197" y="554"/>
                  </a:lnTo>
                  <a:lnTo>
                    <a:pt x="197" y="557"/>
                  </a:lnTo>
                  <a:lnTo>
                    <a:pt x="197" y="557"/>
                  </a:lnTo>
                  <a:lnTo>
                    <a:pt x="195" y="559"/>
                  </a:lnTo>
                  <a:lnTo>
                    <a:pt x="157" y="564"/>
                  </a:lnTo>
                  <a:lnTo>
                    <a:pt x="152" y="568"/>
                  </a:lnTo>
                  <a:lnTo>
                    <a:pt x="150" y="568"/>
                  </a:lnTo>
                  <a:lnTo>
                    <a:pt x="147" y="568"/>
                  </a:lnTo>
                  <a:lnTo>
                    <a:pt x="145" y="566"/>
                  </a:lnTo>
                  <a:lnTo>
                    <a:pt x="143" y="561"/>
                  </a:lnTo>
                  <a:lnTo>
                    <a:pt x="140" y="557"/>
                  </a:lnTo>
                  <a:lnTo>
                    <a:pt x="140" y="557"/>
                  </a:lnTo>
                  <a:lnTo>
                    <a:pt x="138" y="557"/>
                  </a:lnTo>
                  <a:lnTo>
                    <a:pt x="138" y="559"/>
                  </a:lnTo>
                  <a:lnTo>
                    <a:pt x="138" y="559"/>
                  </a:lnTo>
                  <a:lnTo>
                    <a:pt x="138" y="561"/>
                  </a:lnTo>
                  <a:lnTo>
                    <a:pt x="138" y="564"/>
                  </a:lnTo>
                  <a:lnTo>
                    <a:pt x="138" y="564"/>
                  </a:lnTo>
                  <a:lnTo>
                    <a:pt x="138" y="564"/>
                  </a:lnTo>
                  <a:lnTo>
                    <a:pt x="135" y="564"/>
                  </a:lnTo>
                  <a:lnTo>
                    <a:pt x="133" y="561"/>
                  </a:lnTo>
                  <a:lnTo>
                    <a:pt x="133" y="561"/>
                  </a:lnTo>
                  <a:lnTo>
                    <a:pt x="131" y="561"/>
                  </a:lnTo>
                  <a:lnTo>
                    <a:pt x="128" y="561"/>
                  </a:lnTo>
                  <a:lnTo>
                    <a:pt x="128" y="564"/>
                  </a:lnTo>
                  <a:lnTo>
                    <a:pt x="126" y="564"/>
                  </a:lnTo>
                  <a:lnTo>
                    <a:pt x="126" y="566"/>
                  </a:lnTo>
                  <a:lnTo>
                    <a:pt x="124" y="566"/>
                  </a:lnTo>
                  <a:lnTo>
                    <a:pt x="124" y="566"/>
                  </a:lnTo>
                  <a:lnTo>
                    <a:pt x="119" y="566"/>
                  </a:lnTo>
                  <a:lnTo>
                    <a:pt x="116" y="566"/>
                  </a:lnTo>
                  <a:lnTo>
                    <a:pt x="114" y="564"/>
                  </a:lnTo>
                  <a:lnTo>
                    <a:pt x="114" y="566"/>
                  </a:lnTo>
                  <a:lnTo>
                    <a:pt x="112" y="568"/>
                  </a:lnTo>
                  <a:lnTo>
                    <a:pt x="109" y="568"/>
                  </a:lnTo>
                  <a:lnTo>
                    <a:pt x="107" y="568"/>
                  </a:lnTo>
                  <a:lnTo>
                    <a:pt x="107" y="568"/>
                  </a:lnTo>
                  <a:lnTo>
                    <a:pt x="105" y="566"/>
                  </a:lnTo>
                  <a:lnTo>
                    <a:pt x="102" y="566"/>
                  </a:lnTo>
                  <a:lnTo>
                    <a:pt x="102" y="566"/>
                  </a:lnTo>
                  <a:lnTo>
                    <a:pt x="95" y="568"/>
                  </a:lnTo>
                  <a:lnTo>
                    <a:pt x="90" y="566"/>
                  </a:lnTo>
                  <a:lnTo>
                    <a:pt x="88" y="566"/>
                  </a:lnTo>
                  <a:lnTo>
                    <a:pt x="88" y="564"/>
                  </a:lnTo>
                  <a:lnTo>
                    <a:pt x="88" y="561"/>
                  </a:lnTo>
                  <a:lnTo>
                    <a:pt x="88" y="561"/>
                  </a:lnTo>
                  <a:lnTo>
                    <a:pt x="88" y="557"/>
                  </a:lnTo>
                  <a:lnTo>
                    <a:pt x="88" y="554"/>
                  </a:lnTo>
                  <a:lnTo>
                    <a:pt x="86" y="552"/>
                  </a:lnTo>
                  <a:lnTo>
                    <a:pt x="83" y="552"/>
                  </a:lnTo>
                  <a:lnTo>
                    <a:pt x="81" y="554"/>
                  </a:lnTo>
                  <a:lnTo>
                    <a:pt x="79" y="554"/>
                  </a:lnTo>
                  <a:lnTo>
                    <a:pt x="76" y="552"/>
                  </a:lnTo>
                  <a:lnTo>
                    <a:pt x="74" y="552"/>
                  </a:lnTo>
                  <a:lnTo>
                    <a:pt x="74" y="550"/>
                  </a:lnTo>
                  <a:lnTo>
                    <a:pt x="74" y="550"/>
                  </a:lnTo>
                  <a:lnTo>
                    <a:pt x="76" y="550"/>
                  </a:lnTo>
                  <a:lnTo>
                    <a:pt x="79" y="547"/>
                  </a:lnTo>
                  <a:lnTo>
                    <a:pt x="79" y="547"/>
                  </a:lnTo>
                  <a:lnTo>
                    <a:pt x="79" y="545"/>
                  </a:lnTo>
                  <a:lnTo>
                    <a:pt x="79" y="545"/>
                  </a:lnTo>
                  <a:lnTo>
                    <a:pt x="67" y="523"/>
                  </a:lnTo>
                  <a:lnTo>
                    <a:pt x="64" y="519"/>
                  </a:lnTo>
                  <a:lnTo>
                    <a:pt x="62" y="516"/>
                  </a:lnTo>
                  <a:lnTo>
                    <a:pt x="62" y="516"/>
                  </a:lnTo>
                  <a:lnTo>
                    <a:pt x="60" y="514"/>
                  </a:lnTo>
                  <a:lnTo>
                    <a:pt x="60" y="512"/>
                  </a:lnTo>
                  <a:lnTo>
                    <a:pt x="60" y="509"/>
                  </a:lnTo>
                  <a:lnTo>
                    <a:pt x="55" y="509"/>
                  </a:lnTo>
                  <a:lnTo>
                    <a:pt x="55" y="509"/>
                  </a:lnTo>
                  <a:lnTo>
                    <a:pt x="52" y="512"/>
                  </a:lnTo>
                  <a:lnTo>
                    <a:pt x="52" y="512"/>
                  </a:lnTo>
                  <a:lnTo>
                    <a:pt x="52" y="514"/>
                  </a:lnTo>
                  <a:lnTo>
                    <a:pt x="50" y="514"/>
                  </a:lnTo>
                  <a:lnTo>
                    <a:pt x="48" y="514"/>
                  </a:lnTo>
                  <a:lnTo>
                    <a:pt x="45" y="512"/>
                  </a:lnTo>
                  <a:lnTo>
                    <a:pt x="38" y="507"/>
                  </a:lnTo>
                  <a:lnTo>
                    <a:pt x="34" y="505"/>
                  </a:lnTo>
                  <a:lnTo>
                    <a:pt x="34" y="502"/>
                  </a:lnTo>
                  <a:lnTo>
                    <a:pt x="34" y="502"/>
                  </a:lnTo>
                  <a:lnTo>
                    <a:pt x="36" y="497"/>
                  </a:lnTo>
                  <a:lnTo>
                    <a:pt x="38" y="497"/>
                  </a:lnTo>
                  <a:lnTo>
                    <a:pt x="38" y="495"/>
                  </a:lnTo>
                  <a:lnTo>
                    <a:pt x="38" y="493"/>
                  </a:lnTo>
                  <a:lnTo>
                    <a:pt x="38" y="490"/>
                  </a:lnTo>
                  <a:lnTo>
                    <a:pt x="38" y="488"/>
                  </a:lnTo>
                  <a:lnTo>
                    <a:pt x="38" y="488"/>
                  </a:lnTo>
                  <a:lnTo>
                    <a:pt x="38" y="486"/>
                  </a:lnTo>
                  <a:lnTo>
                    <a:pt x="36" y="483"/>
                  </a:lnTo>
                  <a:lnTo>
                    <a:pt x="34" y="478"/>
                  </a:lnTo>
                  <a:lnTo>
                    <a:pt x="24" y="464"/>
                  </a:lnTo>
                  <a:lnTo>
                    <a:pt x="22" y="462"/>
                  </a:lnTo>
                  <a:lnTo>
                    <a:pt x="19" y="460"/>
                  </a:lnTo>
                  <a:lnTo>
                    <a:pt x="12" y="457"/>
                  </a:lnTo>
                  <a:lnTo>
                    <a:pt x="10" y="457"/>
                  </a:lnTo>
                  <a:lnTo>
                    <a:pt x="7" y="457"/>
                  </a:lnTo>
                  <a:lnTo>
                    <a:pt x="5" y="457"/>
                  </a:lnTo>
                  <a:lnTo>
                    <a:pt x="5" y="455"/>
                  </a:lnTo>
                  <a:lnTo>
                    <a:pt x="5" y="452"/>
                  </a:lnTo>
                  <a:lnTo>
                    <a:pt x="5" y="450"/>
                  </a:lnTo>
                  <a:lnTo>
                    <a:pt x="3" y="445"/>
                  </a:lnTo>
                  <a:lnTo>
                    <a:pt x="0" y="443"/>
                  </a:lnTo>
                  <a:lnTo>
                    <a:pt x="3" y="441"/>
                  </a:lnTo>
                  <a:lnTo>
                    <a:pt x="3" y="438"/>
                  </a:lnTo>
                  <a:lnTo>
                    <a:pt x="3" y="436"/>
                  </a:lnTo>
                  <a:lnTo>
                    <a:pt x="3" y="436"/>
                  </a:lnTo>
                  <a:lnTo>
                    <a:pt x="0" y="433"/>
                  </a:lnTo>
                  <a:lnTo>
                    <a:pt x="0" y="431"/>
                  </a:lnTo>
                  <a:lnTo>
                    <a:pt x="3" y="429"/>
                  </a:lnTo>
                  <a:lnTo>
                    <a:pt x="5" y="426"/>
                  </a:lnTo>
                  <a:lnTo>
                    <a:pt x="5" y="424"/>
                  </a:lnTo>
                  <a:lnTo>
                    <a:pt x="5" y="424"/>
                  </a:lnTo>
                  <a:lnTo>
                    <a:pt x="5" y="422"/>
                  </a:lnTo>
                  <a:lnTo>
                    <a:pt x="3" y="419"/>
                  </a:lnTo>
                  <a:lnTo>
                    <a:pt x="3" y="417"/>
                  </a:lnTo>
                  <a:lnTo>
                    <a:pt x="5" y="417"/>
                  </a:lnTo>
                  <a:lnTo>
                    <a:pt x="7" y="417"/>
                  </a:lnTo>
                  <a:lnTo>
                    <a:pt x="10" y="417"/>
                  </a:lnTo>
                  <a:lnTo>
                    <a:pt x="12" y="417"/>
                  </a:lnTo>
                  <a:lnTo>
                    <a:pt x="12" y="414"/>
                  </a:lnTo>
                  <a:lnTo>
                    <a:pt x="15" y="412"/>
                  </a:lnTo>
                  <a:lnTo>
                    <a:pt x="15" y="407"/>
                  </a:lnTo>
                  <a:lnTo>
                    <a:pt x="19" y="403"/>
                  </a:lnTo>
                  <a:lnTo>
                    <a:pt x="26" y="396"/>
                  </a:lnTo>
                  <a:lnTo>
                    <a:pt x="22" y="391"/>
                  </a:lnTo>
                  <a:lnTo>
                    <a:pt x="22" y="388"/>
                  </a:lnTo>
                  <a:lnTo>
                    <a:pt x="19" y="388"/>
                  </a:lnTo>
                  <a:lnTo>
                    <a:pt x="19" y="388"/>
                  </a:lnTo>
                  <a:lnTo>
                    <a:pt x="15" y="388"/>
                  </a:lnTo>
                  <a:lnTo>
                    <a:pt x="15" y="388"/>
                  </a:lnTo>
                  <a:lnTo>
                    <a:pt x="12" y="388"/>
                  </a:lnTo>
                  <a:lnTo>
                    <a:pt x="12" y="386"/>
                  </a:lnTo>
                  <a:lnTo>
                    <a:pt x="12" y="384"/>
                  </a:lnTo>
                  <a:lnTo>
                    <a:pt x="12" y="377"/>
                  </a:lnTo>
                  <a:lnTo>
                    <a:pt x="12" y="374"/>
                  </a:lnTo>
                  <a:lnTo>
                    <a:pt x="12" y="372"/>
                  </a:lnTo>
                  <a:lnTo>
                    <a:pt x="12" y="369"/>
                  </a:lnTo>
                  <a:lnTo>
                    <a:pt x="12" y="367"/>
                  </a:lnTo>
                  <a:lnTo>
                    <a:pt x="10" y="367"/>
                  </a:lnTo>
                  <a:lnTo>
                    <a:pt x="10" y="365"/>
                  </a:lnTo>
                  <a:lnTo>
                    <a:pt x="7" y="365"/>
                  </a:lnTo>
                  <a:lnTo>
                    <a:pt x="7" y="362"/>
                  </a:lnTo>
                  <a:lnTo>
                    <a:pt x="7" y="362"/>
                  </a:lnTo>
                  <a:lnTo>
                    <a:pt x="5" y="360"/>
                  </a:lnTo>
                  <a:lnTo>
                    <a:pt x="5" y="360"/>
                  </a:lnTo>
                  <a:lnTo>
                    <a:pt x="3" y="362"/>
                  </a:lnTo>
                  <a:lnTo>
                    <a:pt x="3" y="360"/>
                  </a:lnTo>
                  <a:lnTo>
                    <a:pt x="3" y="360"/>
                  </a:lnTo>
                  <a:lnTo>
                    <a:pt x="3" y="360"/>
                  </a:lnTo>
                  <a:lnTo>
                    <a:pt x="3" y="358"/>
                  </a:lnTo>
                  <a:lnTo>
                    <a:pt x="3" y="355"/>
                  </a:lnTo>
                  <a:lnTo>
                    <a:pt x="3" y="355"/>
                  </a:lnTo>
                  <a:lnTo>
                    <a:pt x="5" y="353"/>
                  </a:lnTo>
                  <a:lnTo>
                    <a:pt x="7" y="351"/>
                  </a:lnTo>
                  <a:lnTo>
                    <a:pt x="7" y="351"/>
                  </a:lnTo>
                  <a:lnTo>
                    <a:pt x="5" y="348"/>
                  </a:lnTo>
                  <a:lnTo>
                    <a:pt x="3" y="346"/>
                  </a:lnTo>
                  <a:lnTo>
                    <a:pt x="5" y="346"/>
                  </a:lnTo>
                  <a:lnTo>
                    <a:pt x="5" y="343"/>
                  </a:lnTo>
                  <a:lnTo>
                    <a:pt x="12" y="343"/>
                  </a:lnTo>
                  <a:lnTo>
                    <a:pt x="15" y="343"/>
                  </a:lnTo>
                  <a:lnTo>
                    <a:pt x="15" y="343"/>
                  </a:lnTo>
                  <a:lnTo>
                    <a:pt x="15" y="341"/>
                  </a:lnTo>
                  <a:lnTo>
                    <a:pt x="15" y="336"/>
                  </a:lnTo>
                  <a:lnTo>
                    <a:pt x="19" y="332"/>
                  </a:lnTo>
                  <a:lnTo>
                    <a:pt x="19" y="327"/>
                  </a:lnTo>
                  <a:lnTo>
                    <a:pt x="22" y="324"/>
                  </a:lnTo>
                  <a:lnTo>
                    <a:pt x="31" y="315"/>
                  </a:lnTo>
                  <a:lnTo>
                    <a:pt x="34" y="313"/>
                  </a:lnTo>
                  <a:lnTo>
                    <a:pt x="34" y="310"/>
                  </a:lnTo>
                  <a:lnTo>
                    <a:pt x="34" y="308"/>
                  </a:lnTo>
                  <a:lnTo>
                    <a:pt x="36" y="305"/>
                  </a:lnTo>
                  <a:lnTo>
                    <a:pt x="41" y="303"/>
                  </a:lnTo>
                  <a:lnTo>
                    <a:pt x="41" y="301"/>
                  </a:lnTo>
                  <a:lnTo>
                    <a:pt x="45" y="298"/>
                  </a:lnTo>
                  <a:lnTo>
                    <a:pt x="45" y="296"/>
                  </a:lnTo>
                  <a:lnTo>
                    <a:pt x="48" y="296"/>
                  </a:lnTo>
                  <a:lnTo>
                    <a:pt x="48" y="294"/>
                  </a:lnTo>
                  <a:lnTo>
                    <a:pt x="48" y="291"/>
                  </a:lnTo>
                  <a:lnTo>
                    <a:pt x="48" y="291"/>
                  </a:lnTo>
                  <a:lnTo>
                    <a:pt x="45" y="289"/>
                  </a:lnTo>
                  <a:lnTo>
                    <a:pt x="43" y="289"/>
                  </a:lnTo>
                  <a:lnTo>
                    <a:pt x="43" y="289"/>
                  </a:lnTo>
                  <a:lnTo>
                    <a:pt x="36" y="289"/>
                  </a:lnTo>
                  <a:lnTo>
                    <a:pt x="36" y="289"/>
                  </a:lnTo>
                  <a:lnTo>
                    <a:pt x="34" y="289"/>
                  </a:lnTo>
                  <a:lnTo>
                    <a:pt x="34" y="287"/>
                  </a:lnTo>
                  <a:lnTo>
                    <a:pt x="34" y="287"/>
                  </a:lnTo>
                  <a:lnTo>
                    <a:pt x="34" y="284"/>
                  </a:lnTo>
                  <a:lnTo>
                    <a:pt x="34" y="284"/>
                  </a:lnTo>
                  <a:lnTo>
                    <a:pt x="34" y="282"/>
                  </a:lnTo>
                  <a:lnTo>
                    <a:pt x="36" y="282"/>
                  </a:lnTo>
                  <a:lnTo>
                    <a:pt x="38" y="279"/>
                  </a:lnTo>
                  <a:lnTo>
                    <a:pt x="38" y="277"/>
                  </a:lnTo>
                  <a:lnTo>
                    <a:pt x="41" y="275"/>
                  </a:lnTo>
                  <a:lnTo>
                    <a:pt x="41" y="272"/>
                  </a:lnTo>
                  <a:lnTo>
                    <a:pt x="41" y="270"/>
                  </a:lnTo>
                  <a:lnTo>
                    <a:pt x="41" y="268"/>
                  </a:lnTo>
                  <a:lnTo>
                    <a:pt x="41" y="265"/>
                  </a:lnTo>
                  <a:lnTo>
                    <a:pt x="41" y="263"/>
                  </a:lnTo>
                  <a:lnTo>
                    <a:pt x="41" y="263"/>
                  </a:lnTo>
                  <a:lnTo>
                    <a:pt x="41" y="260"/>
                  </a:lnTo>
                  <a:lnTo>
                    <a:pt x="43" y="260"/>
                  </a:lnTo>
                  <a:lnTo>
                    <a:pt x="45" y="260"/>
                  </a:lnTo>
                  <a:lnTo>
                    <a:pt x="45" y="258"/>
                  </a:lnTo>
                  <a:lnTo>
                    <a:pt x="52" y="260"/>
                  </a:lnTo>
                  <a:lnTo>
                    <a:pt x="55" y="260"/>
                  </a:lnTo>
                  <a:lnTo>
                    <a:pt x="57" y="260"/>
                  </a:lnTo>
                  <a:lnTo>
                    <a:pt x="60" y="258"/>
                  </a:lnTo>
                  <a:lnTo>
                    <a:pt x="60" y="256"/>
                  </a:lnTo>
                  <a:lnTo>
                    <a:pt x="60" y="253"/>
                  </a:lnTo>
                  <a:lnTo>
                    <a:pt x="60" y="253"/>
                  </a:lnTo>
                  <a:lnTo>
                    <a:pt x="60" y="251"/>
                  </a:lnTo>
                  <a:lnTo>
                    <a:pt x="57" y="251"/>
                  </a:lnTo>
                  <a:lnTo>
                    <a:pt x="55" y="249"/>
                  </a:lnTo>
                  <a:lnTo>
                    <a:pt x="55" y="249"/>
                  </a:lnTo>
                  <a:lnTo>
                    <a:pt x="55" y="246"/>
                  </a:lnTo>
                  <a:lnTo>
                    <a:pt x="52" y="246"/>
                  </a:lnTo>
                  <a:lnTo>
                    <a:pt x="50" y="246"/>
                  </a:lnTo>
                  <a:lnTo>
                    <a:pt x="50" y="246"/>
                  </a:lnTo>
                  <a:lnTo>
                    <a:pt x="48" y="244"/>
                  </a:lnTo>
                  <a:lnTo>
                    <a:pt x="48" y="242"/>
                  </a:lnTo>
                  <a:lnTo>
                    <a:pt x="48" y="242"/>
                  </a:lnTo>
                  <a:lnTo>
                    <a:pt x="48" y="230"/>
                  </a:lnTo>
                  <a:lnTo>
                    <a:pt x="48" y="227"/>
                  </a:lnTo>
                  <a:lnTo>
                    <a:pt x="48" y="225"/>
                  </a:lnTo>
                  <a:lnTo>
                    <a:pt x="45" y="223"/>
                  </a:lnTo>
                  <a:lnTo>
                    <a:pt x="45" y="220"/>
                  </a:lnTo>
                  <a:lnTo>
                    <a:pt x="48" y="218"/>
                  </a:lnTo>
                  <a:lnTo>
                    <a:pt x="52" y="215"/>
                  </a:lnTo>
                  <a:lnTo>
                    <a:pt x="67" y="211"/>
                  </a:lnTo>
                  <a:lnTo>
                    <a:pt x="79" y="208"/>
                  </a:lnTo>
                  <a:lnTo>
                    <a:pt x="79" y="208"/>
                  </a:lnTo>
                  <a:lnTo>
                    <a:pt x="81" y="208"/>
                  </a:lnTo>
                  <a:lnTo>
                    <a:pt x="81" y="206"/>
                  </a:lnTo>
                  <a:lnTo>
                    <a:pt x="79" y="204"/>
                  </a:lnTo>
                  <a:lnTo>
                    <a:pt x="79" y="204"/>
                  </a:lnTo>
                  <a:lnTo>
                    <a:pt x="81" y="201"/>
                  </a:lnTo>
                  <a:lnTo>
                    <a:pt x="83" y="201"/>
                  </a:lnTo>
                  <a:lnTo>
                    <a:pt x="86" y="201"/>
                  </a:lnTo>
                  <a:lnTo>
                    <a:pt x="88" y="201"/>
                  </a:lnTo>
                  <a:lnTo>
                    <a:pt x="90" y="201"/>
                  </a:lnTo>
                  <a:lnTo>
                    <a:pt x="95" y="206"/>
                  </a:lnTo>
                  <a:lnTo>
                    <a:pt x="98" y="206"/>
                  </a:lnTo>
                  <a:lnTo>
                    <a:pt x="100" y="206"/>
                  </a:lnTo>
                  <a:lnTo>
                    <a:pt x="100" y="204"/>
                  </a:lnTo>
                  <a:lnTo>
                    <a:pt x="102" y="204"/>
                  </a:lnTo>
                  <a:lnTo>
                    <a:pt x="105" y="204"/>
                  </a:lnTo>
                  <a:lnTo>
                    <a:pt x="107" y="206"/>
                  </a:lnTo>
                  <a:lnTo>
                    <a:pt x="109" y="206"/>
                  </a:lnTo>
                  <a:lnTo>
                    <a:pt x="109" y="206"/>
                  </a:lnTo>
                  <a:lnTo>
                    <a:pt x="112" y="204"/>
                  </a:lnTo>
                  <a:lnTo>
                    <a:pt x="112" y="201"/>
                  </a:lnTo>
                  <a:lnTo>
                    <a:pt x="112" y="201"/>
                  </a:lnTo>
                  <a:lnTo>
                    <a:pt x="112" y="194"/>
                  </a:lnTo>
                  <a:lnTo>
                    <a:pt x="112" y="189"/>
                  </a:lnTo>
                  <a:lnTo>
                    <a:pt x="109" y="189"/>
                  </a:lnTo>
                  <a:lnTo>
                    <a:pt x="109" y="187"/>
                  </a:lnTo>
                  <a:lnTo>
                    <a:pt x="109" y="185"/>
                  </a:lnTo>
                  <a:lnTo>
                    <a:pt x="112" y="185"/>
                  </a:lnTo>
                  <a:lnTo>
                    <a:pt x="114" y="182"/>
                  </a:lnTo>
                  <a:lnTo>
                    <a:pt x="114" y="180"/>
                  </a:lnTo>
                  <a:lnTo>
                    <a:pt x="112" y="175"/>
                  </a:lnTo>
                  <a:lnTo>
                    <a:pt x="109" y="173"/>
                  </a:lnTo>
                  <a:lnTo>
                    <a:pt x="109" y="170"/>
                  </a:lnTo>
                  <a:lnTo>
                    <a:pt x="112" y="168"/>
                  </a:lnTo>
                  <a:lnTo>
                    <a:pt x="114" y="166"/>
                  </a:lnTo>
                  <a:lnTo>
                    <a:pt x="114" y="163"/>
                  </a:lnTo>
                  <a:lnTo>
                    <a:pt x="114" y="161"/>
                  </a:lnTo>
                  <a:lnTo>
                    <a:pt x="114" y="159"/>
                  </a:lnTo>
                  <a:lnTo>
                    <a:pt x="114" y="156"/>
                  </a:lnTo>
                  <a:lnTo>
                    <a:pt x="114" y="154"/>
                  </a:lnTo>
                  <a:lnTo>
                    <a:pt x="116" y="151"/>
                  </a:lnTo>
                  <a:lnTo>
                    <a:pt x="114" y="149"/>
                  </a:lnTo>
                  <a:lnTo>
                    <a:pt x="114" y="149"/>
                  </a:lnTo>
                  <a:lnTo>
                    <a:pt x="114" y="147"/>
                  </a:lnTo>
                  <a:lnTo>
                    <a:pt x="112" y="142"/>
                  </a:lnTo>
                  <a:lnTo>
                    <a:pt x="112" y="140"/>
                  </a:lnTo>
                  <a:lnTo>
                    <a:pt x="112" y="137"/>
                  </a:lnTo>
                  <a:lnTo>
                    <a:pt x="112" y="135"/>
                  </a:lnTo>
                  <a:lnTo>
                    <a:pt x="114" y="135"/>
                  </a:lnTo>
                  <a:lnTo>
                    <a:pt x="116" y="135"/>
                  </a:lnTo>
                  <a:lnTo>
                    <a:pt x="119" y="135"/>
                  </a:lnTo>
                  <a:lnTo>
                    <a:pt x="121" y="133"/>
                  </a:lnTo>
                  <a:lnTo>
                    <a:pt x="124" y="133"/>
                  </a:lnTo>
                  <a:lnTo>
                    <a:pt x="126" y="128"/>
                  </a:lnTo>
                  <a:lnTo>
                    <a:pt x="126" y="125"/>
                  </a:lnTo>
                  <a:lnTo>
                    <a:pt x="128" y="123"/>
                  </a:lnTo>
                  <a:lnTo>
                    <a:pt x="131" y="123"/>
                  </a:lnTo>
                  <a:lnTo>
                    <a:pt x="131" y="121"/>
                  </a:lnTo>
                  <a:lnTo>
                    <a:pt x="133" y="118"/>
                  </a:lnTo>
                  <a:lnTo>
                    <a:pt x="140" y="114"/>
                  </a:lnTo>
                  <a:lnTo>
                    <a:pt x="143" y="111"/>
                  </a:lnTo>
                  <a:lnTo>
                    <a:pt x="143" y="109"/>
                  </a:lnTo>
                  <a:lnTo>
                    <a:pt x="143" y="106"/>
                  </a:lnTo>
                  <a:lnTo>
                    <a:pt x="140" y="102"/>
                  </a:lnTo>
                  <a:lnTo>
                    <a:pt x="138" y="99"/>
                  </a:lnTo>
                  <a:lnTo>
                    <a:pt x="138" y="99"/>
                  </a:lnTo>
                  <a:lnTo>
                    <a:pt x="140" y="90"/>
                  </a:lnTo>
                  <a:lnTo>
                    <a:pt x="140" y="85"/>
                  </a:lnTo>
                  <a:lnTo>
                    <a:pt x="143" y="83"/>
                  </a:lnTo>
                  <a:lnTo>
                    <a:pt x="145" y="78"/>
                  </a:lnTo>
                  <a:lnTo>
                    <a:pt x="145" y="76"/>
                  </a:lnTo>
                  <a:lnTo>
                    <a:pt x="145" y="73"/>
                  </a:lnTo>
                  <a:lnTo>
                    <a:pt x="145" y="71"/>
                  </a:lnTo>
                  <a:lnTo>
                    <a:pt x="143" y="66"/>
                  </a:lnTo>
                  <a:lnTo>
                    <a:pt x="140" y="64"/>
                  </a:lnTo>
                  <a:lnTo>
                    <a:pt x="140" y="61"/>
                  </a:lnTo>
                  <a:lnTo>
                    <a:pt x="140" y="57"/>
                  </a:lnTo>
                  <a:lnTo>
                    <a:pt x="140" y="52"/>
                  </a:lnTo>
                  <a:lnTo>
                    <a:pt x="140" y="52"/>
                  </a:lnTo>
                  <a:lnTo>
                    <a:pt x="150" y="52"/>
                  </a:lnTo>
                  <a:lnTo>
                    <a:pt x="176" y="59"/>
                  </a:lnTo>
                  <a:lnTo>
                    <a:pt x="176" y="59"/>
                  </a:lnTo>
                  <a:lnTo>
                    <a:pt x="180" y="57"/>
                  </a:lnTo>
                  <a:lnTo>
                    <a:pt x="204" y="45"/>
                  </a:lnTo>
                  <a:lnTo>
                    <a:pt x="211" y="45"/>
                  </a:lnTo>
                  <a:lnTo>
                    <a:pt x="214" y="42"/>
                  </a:lnTo>
                  <a:lnTo>
                    <a:pt x="214" y="42"/>
                  </a:lnTo>
                  <a:lnTo>
                    <a:pt x="214" y="40"/>
                  </a:lnTo>
                  <a:lnTo>
                    <a:pt x="216" y="35"/>
                  </a:lnTo>
                  <a:lnTo>
                    <a:pt x="216" y="28"/>
                  </a:lnTo>
                  <a:lnTo>
                    <a:pt x="216" y="26"/>
                  </a:lnTo>
                  <a:lnTo>
                    <a:pt x="216" y="26"/>
                  </a:lnTo>
                  <a:lnTo>
                    <a:pt x="216" y="24"/>
                  </a:lnTo>
                  <a:lnTo>
                    <a:pt x="216" y="21"/>
                  </a:lnTo>
                  <a:lnTo>
                    <a:pt x="216" y="19"/>
                  </a:lnTo>
                  <a:lnTo>
                    <a:pt x="235" y="0"/>
                  </a:lnTo>
                  <a:lnTo>
                    <a:pt x="235" y="0"/>
                  </a:lnTo>
                  <a:lnTo>
                    <a:pt x="240" y="0"/>
                  </a:lnTo>
                  <a:lnTo>
                    <a:pt x="240" y="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21">
              <a:extLst>
                <a:ext uri="{FF2B5EF4-FFF2-40B4-BE49-F238E27FC236}">
                  <a16:creationId xmlns:a16="http://schemas.microsoft.com/office/drawing/2014/main" id="{0C5AB817-9CCA-498D-A156-7595FC89035D}"/>
                </a:ext>
              </a:extLst>
            </p:cNvPr>
            <p:cNvSpPr>
              <a:spLocks/>
            </p:cNvSpPr>
            <p:nvPr/>
          </p:nvSpPr>
          <p:spPr bwMode="auto">
            <a:xfrm>
              <a:off x="3480" y="1542"/>
              <a:ext cx="509" cy="642"/>
            </a:xfrm>
            <a:custGeom>
              <a:avLst/>
              <a:gdLst>
                <a:gd name="T0" fmla="*/ 505 w 509"/>
                <a:gd name="T1" fmla="*/ 225 h 642"/>
                <a:gd name="T2" fmla="*/ 493 w 509"/>
                <a:gd name="T3" fmla="*/ 258 h 642"/>
                <a:gd name="T4" fmla="*/ 490 w 509"/>
                <a:gd name="T5" fmla="*/ 282 h 642"/>
                <a:gd name="T6" fmla="*/ 464 w 509"/>
                <a:gd name="T7" fmla="*/ 296 h 642"/>
                <a:gd name="T8" fmla="*/ 474 w 509"/>
                <a:gd name="T9" fmla="*/ 315 h 642"/>
                <a:gd name="T10" fmla="*/ 474 w 509"/>
                <a:gd name="T11" fmla="*/ 346 h 642"/>
                <a:gd name="T12" fmla="*/ 476 w 509"/>
                <a:gd name="T13" fmla="*/ 381 h 642"/>
                <a:gd name="T14" fmla="*/ 471 w 509"/>
                <a:gd name="T15" fmla="*/ 405 h 642"/>
                <a:gd name="T16" fmla="*/ 486 w 509"/>
                <a:gd name="T17" fmla="*/ 419 h 642"/>
                <a:gd name="T18" fmla="*/ 495 w 509"/>
                <a:gd name="T19" fmla="*/ 464 h 642"/>
                <a:gd name="T20" fmla="*/ 502 w 509"/>
                <a:gd name="T21" fmla="*/ 490 h 642"/>
                <a:gd name="T22" fmla="*/ 502 w 509"/>
                <a:gd name="T23" fmla="*/ 516 h 642"/>
                <a:gd name="T24" fmla="*/ 464 w 509"/>
                <a:gd name="T25" fmla="*/ 549 h 642"/>
                <a:gd name="T26" fmla="*/ 443 w 509"/>
                <a:gd name="T27" fmla="*/ 549 h 642"/>
                <a:gd name="T28" fmla="*/ 419 w 509"/>
                <a:gd name="T29" fmla="*/ 568 h 642"/>
                <a:gd name="T30" fmla="*/ 426 w 509"/>
                <a:gd name="T31" fmla="*/ 587 h 642"/>
                <a:gd name="T32" fmla="*/ 388 w 509"/>
                <a:gd name="T33" fmla="*/ 599 h 642"/>
                <a:gd name="T34" fmla="*/ 334 w 509"/>
                <a:gd name="T35" fmla="*/ 623 h 642"/>
                <a:gd name="T36" fmla="*/ 287 w 509"/>
                <a:gd name="T37" fmla="*/ 618 h 642"/>
                <a:gd name="T38" fmla="*/ 277 w 509"/>
                <a:gd name="T39" fmla="*/ 630 h 642"/>
                <a:gd name="T40" fmla="*/ 253 w 509"/>
                <a:gd name="T41" fmla="*/ 628 h 642"/>
                <a:gd name="T42" fmla="*/ 213 w 509"/>
                <a:gd name="T43" fmla="*/ 630 h 642"/>
                <a:gd name="T44" fmla="*/ 185 w 509"/>
                <a:gd name="T45" fmla="*/ 632 h 642"/>
                <a:gd name="T46" fmla="*/ 177 w 509"/>
                <a:gd name="T47" fmla="*/ 599 h 642"/>
                <a:gd name="T48" fmla="*/ 144 w 509"/>
                <a:gd name="T49" fmla="*/ 582 h 642"/>
                <a:gd name="T50" fmla="*/ 140 w 509"/>
                <a:gd name="T51" fmla="*/ 549 h 642"/>
                <a:gd name="T52" fmla="*/ 83 w 509"/>
                <a:gd name="T53" fmla="*/ 483 h 642"/>
                <a:gd name="T54" fmla="*/ 85 w 509"/>
                <a:gd name="T55" fmla="*/ 492 h 642"/>
                <a:gd name="T56" fmla="*/ 42 w 509"/>
                <a:gd name="T57" fmla="*/ 500 h 642"/>
                <a:gd name="T58" fmla="*/ 33 w 509"/>
                <a:gd name="T59" fmla="*/ 473 h 642"/>
                <a:gd name="T60" fmla="*/ 21 w 509"/>
                <a:gd name="T61" fmla="*/ 462 h 642"/>
                <a:gd name="T62" fmla="*/ 7 w 509"/>
                <a:gd name="T63" fmla="*/ 455 h 642"/>
                <a:gd name="T64" fmla="*/ 12 w 509"/>
                <a:gd name="T65" fmla="*/ 398 h 642"/>
                <a:gd name="T66" fmla="*/ 23 w 509"/>
                <a:gd name="T67" fmla="*/ 346 h 642"/>
                <a:gd name="T68" fmla="*/ 54 w 509"/>
                <a:gd name="T69" fmla="*/ 329 h 642"/>
                <a:gd name="T70" fmla="*/ 90 w 509"/>
                <a:gd name="T71" fmla="*/ 319 h 642"/>
                <a:gd name="T72" fmla="*/ 111 w 509"/>
                <a:gd name="T73" fmla="*/ 291 h 642"/>
                <a:gd name="T74" fmla="*/ 123 w 509"/>
                <a:gd name="T75" fmla="*/ 255 h 642"/>
                <a:gd name="T76" fmla="*/ 123 w 509"/>
                <a:gd name="T77" fmla="*/ 227 h 642"/>
                <a:gd name="T78" fmla="*/ 128 w 509"/>
                <a:gd name="T79" fmla="*/ 215 h 642"/>
                <a:gd name="T80" fmla="*/ 130 w 509"/>
                <a:gd name="T81" fmla="*/ 196 h 642"/>
                <a:gd name="T82" fmla="*/ 121 w 509"/>
                <a:gd name="T83" fmla="*/ 173 h 642"/>
                <a:gd name="T84" fmla="*/ 123 w 509"/>
                <a:gd name="T85" fmla="*/ 151 h 642"/>
                <a:gd name="T86" fmla="*/ 149 w 509"/>
                <a:gd name="T87" fmla="*/ 123 h 642"/>
                <a:gd name="T88" fmla="*/ 147 w 509"/>
                <a:gd name="T89" fmla="*/ 106 h 642"/>
                <a:gd name="T90" fmla="*/ 154 w 509"/>
                <a:gd name="T91" fmla="*/ 56 h 642"/>
                <a:gd name="T92" fmla="*/ 170 w 509"/>
                <a:gd name="T93" fmla="*/ 47 h 642"/>
                <a:gd name="T94" fmla="*/ 194 w 509"/>
                <a:gd name="T95" fmla="*/ 47 h 642"/>
                <a:gd name="T96" fmla="*/ 215 w 509"/>
                <a:gd name="T97" fmla="*/ 30 h 642"/>
                <a:gd name="T98" fmla="*/ 237 w 509"/>
                <a:gd name="T99" fmla="*/ 0 h 642"/>
                <a:gd name="T100" fmla="*/ 251 w 509"/>
                <a:gd name="T101" fmla="*/ 45 h 642"/>
                <a:gd name="T102" fmla="*/ 253 w 509"/>
                <a:gd name="T103" fmla="*/ 64 h 642"/>
                <a:gd name="T104" fmla="*/ 279 w 509"/>
                <a:gd name="T105" fmla="*/ 97 h 642"/>
                <a:gd name="T106" fmla="*/ 298 w 509"/>
                <a:gd name="T107" fmla="*/ 123 h 642"/>
                <a:gd name="T108" fmla="*/ 320 w 509"/>
                <a:gd name="T109" fmla="*/ 154 h 642"/>
                <a:gd name="T110" fmla="*/ 353 w 509"/>
                <a:gd name="T111" fmla="*/ 158 h 642"/>
                <a:gd name="T112" fmla="*/ 372 w 509"/>
                <a:gd name="T113" fmla="*/ 158 h 642"/>
                <a:gd name="T114" fmla="*/ 407 w 509"/>
                <a:gd name="T115" fmla="*/ 182 h 642"/>
                <a:gd name="T116" fmla="*/ 400 w 509"/>
                <a:gd name="T117" fmla="*/ 196 h 642"/>
                <a:gd name="T118" fmla="*/ 436 w 509"/>
                <a:gd name="T119" fmla="*/ 206 h 642"/>
                <a:gd name="T120" fmla="*/ 455 w 509"/>
                <a:gd name="T121" fmla="*/ 20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9" h="642">
                  <a:moveTo>
                    <a:pt x="476" y="199"/>
                  </a:moveTo>
                  <a:lnTo>
                    <a:pt x="478" y="199"/>
                  </a:lnTo>
                  <a:lnTo>
                    <a:pt x="483" y="199"/>
                  </a:lnTo>
                  <a:lnTo>
                    <a:pt x="488" y="201"/>
                  </a:lnTo>
                  <a:lnTo>
                    <a:pt x="490" y="201"/>
                  </a:lnTo>
                  <a:lnTo>
                    <a:pt x="493" y="201"/>
                  </a:lnTo>
                  <a:lnTo>
                    <a:pt x="493" y="203"/>
                  </a:lnTo>
                  <a:lnTo>
                    <a:pt x="495" y="206"/>
                  </a:lnTo>
                  <a:lnTo>
                    <a:pt x="497" y="218"/>
                  </a:lnTo>
                  <a:lnTo>
                    <a:pt x="497" y="220"/>
                  </a:lnTo>
                  <a:lnTo>
                    <a:pt x="500" y="222"/>
                  </a:lnTo>
                  <a:lnTo>
                    <a:pt x="505" y="225"/>
                  </a:lnTo>
                  <a:lnTo>
                    <a:pt x="507" y="229"/>
                  </a:lnTo>
                  <a:lnTo>
                    <a:pt x="509" y="229"/>
                  </a:lnTo>
                  <a:lnTo>
                    <a:pt x="509" y="232"/>
                  </a:lnTo>
                  <a:lnTo>
                    <a:pt x="509" y="237"/>
                  </a:lnTo>
                  <a:lnTo>
                    <a:pt x="509" y="239"/>
                  </a:lnTo>
                  <a:lnTo>
                    <a:pt x="505" y="246"/>
                  </a:lnTo>
                  <a:lnTo>
                    <a:pt x="505" y="248"/>
                  </a:lnTo>
                  <a:lnTo>
                    <a:pt x="502" y="251"/>
                  </a:lnTo>
                  <a:lnTo>
                    <a:pt x="500" y="253"/>
                  </a:lnTo>
                  <a:lnTo>
                    <a:pt x="497" y="253"/>
                  </a:lnTo>
                  <a:lnTo>
                    <a:pt x="495" y="258"/>
                  </a:lnTo>
                  <a:lnTo>
                    <a:pt x="493" y="258"/>
                  </a:lnTo>
                  <a:lnTo>
                    <a:pt x="493" y="260"/>
                  </a:lnTo>
                  <a:lnTo>
                    <a:pt x="490" y="258"/>
                  </a:lnTo>
                  <a:lnTo>
                    <a:pt x="488" y="260"/>
                  </a:lnTo>
                  <a:lnTo>
                    <a:pt x="488" y="263"/>
                  </a:lnTo>
                  <a:lnTo>
                    <a:pt x="488" y="267"/>
                  </a:lnTo>
                  <a:lnTo>
                    <a:pt x="490" y="270"/>
                  </a:lnTo>
                  <a:lnTo>
                    <a:pt x="490" y="272"/>
                  </a:lnTo>
                  <a:lnTo>
                    <a:pt x="493" y="274"/>
                  </a:lnTo>
                  <a:lnTo>
                    <a:pt x="490" y="277"/>
                  </a:lnTo>
                  <a:lnTo>
                    <a:pt x="490" y="277"/>
                  </a:lnTo>
                  <a:lnTo>
                    <a:pt x="490" y="279"/>
                  </a:lnTo>
                  <a:lnTo>
                    <a:pt x="490" y="282"/>
                  </a:lnTo>
                  <a:lnTo>
                    <a:pt x="490" y="282"/>
                  </a:lnTo>
                  <a:lnTo>
                    <a:pt x="490" y="284"/>
                  </a:lnTo>
                  <a:lnTo>
                    <a:pt x="490" y="286"/>
                  </a:lnTo>
                  <a:lnTo>
                    <a:pt x="488" y="289"/>
                  </a:lnTo>
                  <a:lnTo>
                    <a:pt x="488" y="289"/>
                  </a:lnTo>
                  <a:lnTo>
                    <a:pt x="481" y="291"/>
                  </a:lnTo>
                  <a:lnTo>
                    <a:pt x="476" y="296"/>
                  </a:lnTo>
                  <a:lnTo>
                    <a:pt x="474" y="296"/>
                  </a:lnTo>
                  <a:lnTo>
                    <a:pt x="474" y="296"/>
                  </a:lnTo>
                  <a:lnTo>
                    <a:pt x="469" y="296"/>
                  </a:lnTo>
                  <a:lnTo>
                    <a:pt x="467" y="296"/>
                  </a:lnTo>
                  <a:lnTo>
                    <a:pt x="464" y="296"/>
                  </a:lnTo>
                  <a:lnTo>
                    <a:pt x="464" y="298"/>
                  </a:lnTo>
                  <a:lnTo>
                    <a:pt x="462" y="298"/>
                  </a:lnTo>
                  <a:lnTo>
                    <a:pt x="462" y="298"/>
                  </a:lnTo>
                  <a:lnTo>
                    <a:pt x="462" y="301"/>
                  </a:lnTo>
                  <a:lnTo>
                    <a:pt x="462" y="303"/>
                  </a:lnTo>
                  <a:lnTo>
                    <a:pt x="462" y="305"/>
                  </a:lnTo>
                  <a:lnTo>
                    <a:pt x="462" y="308"/>
                  </a:lnTo>
                  <a:lnTo>
                    <a:pt x="464" y="308"/>
                  </a:lnTo>
                  <a:lnTo>
                    <a:pt x="467" y="308"/>
                  </a:lnTo>
                  <a:lnTo>
                    <a:pt x="467" y="310"/>
                  </a:lnTo>
                  <a:lnTo>
                    <a:pt x="469" y="310"/>
                  </a:lnTo>
                  <a:lnTo>
                    <a:pt x="474" y="315"/>
                  </a:lnTo>
                  <a:lnTo>
                    <a:pt x="476" y="317"/>
                  </a:lnTo>
                  <a:lnTo>
                    <a:pt x="478" y="322"/>
                  </a:lnTo>
                  <a:lnTo>
                    <a:pt x="478" y="324"/>
                  </a:lnTo>
                  <a:lnTo>
                    <a:pt x="478" y="327"/>
                  </a:lnTo>
                  <a:lnTo>
                    <a:pt x="476" y="329"/>
                  </a:lnTo>
                  <a:lnTo>
                    <a:pt x="476" y="331"/>
                  </a:lnTo>
                  <a:lnTo>
                    <a:pt x="478" y="334"/>
                  </a:lnTo>
                  <a:lnTo>
                    <a:pt x="483" y="341"/>
                  </a:lnTo>
                  <a:lnTo>
                    <a:pt x="486" y="343"/>
                  </a:lnTo>
                  <a:lnTo>
                    <a:pt x="481" y="346"/>
                  </a:lnTo>
                  <a:lnTo>
                    <a:pt x="474" y="346"/>
                  </a:lnTo>
                  <a:lnTo>
                    <a:pt x="474" y="346"/>
                  </a:lnTo>
                  <a:lnTo>
                    <a:pt x="467" y="350"/>
                  </a:lnTo>
                  <a:lnTo>
                    <a:pt x="467" y="350"/>
                  </a:lnTo>
                  <a:lnTo>
                    <a:pt x="467" y="353"/>
                  </a:lnTo>
                  <a:lnTo>
                    <a:pt x="469" y="357"/>
                  </a:lnTo>
                  <a:lnTo>
                    <a:pt x="471" y="360"/>
                  </a:lnTo>
                  <a:lnTo>
                    <a:pt x="474" y="364"/>
                  </a:lnTo>
                  <a:lnTo>
                    <a:pt x="474" y="367"/>
                  </a:lnTo>
                  <a:lnTo>
                    <a:pt x="476" y="372"/>
                  </a:lnTo>
                  <a:lnTo>
                    <a:pt x="478" y="372"/>
                  </a:lnTo>
                  <a:lnTo>
                    <a:pt x="478" y="374"/>
                  </a:lnTo>
                  <a:lnTo>
                    <a:pt x="478" y="376"/>
                  </a:lnTo>
                  <a:lnTo>
                    <a:pt x="476" y="381"/>
                  </a:lnTo>
                  <a:lnTo>
                    <a:pt x="476" y="383"/>
                  </a:lnTo>
                  <a:lnTo>
                    <a:pt x="476" y="386"/>
                  </a:lnTo>
                  <a:lnTo>
                    <a:pt x="476" y="388"/>
                  </a:lnTo>
                  <a:lnTo>
                    <a:pt x="474" y="388"/>
                  </a:lnTo>
                  <a:lnTo>
                    <a:pt x="474" y="388"/>
                  </a:lnTo>
                  <a:lnTo>
                    <a:pt x="471" y="393"/>
                  </a:lnTo>
                  <a:lnTo>
                    <a:pt x="471" y="395"/>
                  </a:lnTo>
                  <a:lnTo>
                    <a:pt x="469" y="398"/>
                  </a:lnTo>
                  <a:lnTo>
                    <a:pt x="469" y="400"/>
                  </a:lnTo>
                  <a:lnTo>
                    <a:pt x="469" y="400"/>
                  </a:lnTo>
                  <a:lnTo>
                    <a:pt x="469" y="402"/>
                  </a:lnTo>
                  <a:lnTo>
                    <a:pt x="471" y="405"/>
                  </a:lnTo>
                  <a:lnTo>
                    <a:pt x="471" y="405"/>
                  </a:lnTo>
                  <a:lnTo>
                    <a:pt x="471" y="407"/>
                  </a:lnTo>
                  <a:lnTo>
                    <a:pt x="471" y="407"/>
                  </a:lnTo>
                  <a:lnTo>
                    <a:pt x="474" y="407"/>
                  </a:lnTo>
                  <a:lnTo>
                    <a:pt x="474" y="407"/>
                  </a:lnTo>
                  <a:lnTo>
                    <a:pt x="476" y="407"/>
                  </a:lnTo>
                  <a:lnTo>
                    <a:pt x="476" y="410"/>
                  </a:lnTo>
                  <a:lnTo>
                    <a:pt x="481" y="414"/>
                  </a:lnTo>
                  <a:lnTo>
                    <a:pt x="481" y="414"/>
                  </a:lnTo>
                  <a:lnTo>
                    <a:pt x="483" y="417"/>
                  </a:lnTo>
                  <a:lnTo>
                    <a:pt x="486" y="419"/>
                  </a:lnTo>
                  <a:lnTo>
                    <a:pt x="486" y="419"/>
                  </a:lnTo>
                  <a:lnTo>
                    <a:pt x="486" y="421"/>
                  </a:lnTo>
                  <a:lnTo>
                    <a:pt x="488" y="431"/>
                  </a:lnTo>
                  <a:lnTo>
                    <a:pt x="488" y="431"/>
                  </a:lnTo>
                  <a:lnTo>
                    <a:pt x="490" y="433"/>
                  </a:lnTo>
                  <a:lnTo>
                    <a:pt x="493" y="440"/>
                  </a:lnTo>
                  <a:lnTo>
                    <a:pt x="493" y="447"/>
                  </a:lnTo>
                  <a:lnTo>
                    <a:pt x="495" y="450"/>
                  </a:lnTo>
                  <a:lnTo>
                    <a:pt x="495" y="455"/>
                  </a:lnTo>
                  <a:lnTo>
                    <a:pt x="495" y="455"/>
                  </a:lnTo>
                  <a:lnTo>
                    <a:pt x="495" y="457"/>
                  </a:lnTo>
                  <a:lnTo>
                    <a:pt x="495" y="462"/>
                  </a:lnTo>
                  <a:lnTo>
                    <a:pt x="495" y="464"/>
                  </a:lnTo>
                  <a:lnTo>
                    <a:pt x="495" y="464"/>
                  </a:lnTo>
                  <a:lnTo>
                    <a:pt x="495" y="466"/>
                  </a:lnTo>
                  <a:lnTo>
                    <a:pt x="497" y="466"/>
                  </a:lnTo>
                  <a:lnTo>
                    <a:pt x="500" y="471"/>
                  </a:lnTo>
                  <a:lnTo>
                    <a:pt x="500" y="471"/>
                  </a:lnTo>
                  <a:lnTo>
                    <a:pt x="500" y="471"/>
                  </a:lnTo>
                  <a:lnTo>
                    <a:pt x="502" y="471"/>
                  </a:lnTo>
                  <a:lnTo>
                    <a:pt x="502" y="476"/>
                  </a:lnTo>
                  <a:lnTo>
                    <a:pt x="502" y="483"/>
                  </a:lnTo>
                  <a:lnTo>
                    <a:pt x="502" y="485"/>
                  </a:lnTo>
                  <a:lnTo>
                    <a:pt x="502" y="488"/>
                  </a:lnTo>
                  <a:lnTo>
                    <a:pt x="502" y="490"/>
                  </a:lnTo>
                  <a:lnTo>
                    <a:pt x="502" y="492"/>
                  </a:lnTo>
                  <a:lnTo>
                    <a:pt x="500" y="497"/>
                  </a:lnTo>
                  <a:lnTo>
                    <a:pt x="500" y="502"/>
                  </a:lnTo>
                  <a:lnTo>
                    <a:pt x="500" y="504"/>
                  </a:lnTo>
                  <a:lnTo>
                    <a:pt x="500" y="504"/>
                  </a:lnTo>
                  <a:lnTo>
                    <a:pt x="500" y="507"/>
                  </a:lnTo>
                  <a:lnTo>
                    <a:pt x="500" y="507"/>
                  </a:lnTo>
                  <a:lnTo>
                    <a:pt x="502" y="511"/>
                  </a:lnTo>
                  <a:lnTo>
                    <a:pt x="502" y="511"/>
                  </a:lnTo>
                  <a:lnTo>
                    <a:pt x="502" y="514"/>
                  </a:lnTo>
                  <a:lnTo>
                    <a:pt x="502" y="516"/>
                  </a:lnTo>
                  <a:lnTo>
                    <a:pt x="502" y="516"/>
                  </a:lnTo>
                  <a:lnTo>
                    <a:pt x="500" y="519"/>
                  </a:lnTo>
                  <a:lnTo>
                    <a:pt x="497" y="526"/>
                  </a:lnTo>
                  <a:lnTo>
                    <a:pt x="495" y="528"/>
                  </a:lnTo>
                  <a:lnTo>
                    <a:pt x="495" y="530"/>
                  </a:lnTo>
                  <a:lnTo>
                    <a:pt x="495" y="535"/>
                  </a:lnTo>
                  <a:lnTo>
                    <a:pt x="490" y="535"/>
                  </a:lnTo>
                  <a:lnTo>
                    <a:pt x="486" y="533"/>
                  </a:lnTo>
                  <a:lnTo>
                    <a:pt x="478" y="537"/>
                  </a:lnTo>
                  <a:lnTo>
                    <a:pt x="467" y="542"/>
                  </a:lnTo>
                  <a:lnTo>
                    <a:pt x="467" y="545"/>
                  </a:lnTo>
                  <a:lnTo>
                    <a:pt x="464" y="547"/>
                  </a:lnTo>
                  <a:lnTo>
                    <a:pt x="464" y="549"/>
                  </a:lnTo>
                  <a:lnTo>
                    <a:pt x="462" y="549"/>
                  </a:lnTo>
                  <a:lnTo>
                    <a:pt x="462" y="549"/>
                  </a:lnTo>
                  <a:lnTo>
                    <a:pt x="460" y="549"/>
                  </a:lnTo>
                  <a:lnTo>
                    <a:pt x="457" y="549"/>
                  </a:lnTo>
                  <a:lnTo>
                    <a:pt x="455" y="549"/>
                  </a:lnTo>
                  <a:lnTo>
                    <a:pt x="452" y="554"/>
                  </a:lnTo>
                  <a:lnTo>
                    <a:pt x="452" y="554"/>
                  </a:lnTo>
                  <a:lnTo>
                    <a:pt x="445" y="552"/>
                  </a:lnTo>
                  <a:lnTo>
                    <a:pt x="445" y="549"/>
                  </a:lnTo>
                  <a:lnTo>
                    <a:pt x="445" y="549"/>
                  </a:lnTo>
                  <a:lnTo>
                    <a:pt x="443" y="549"/>
                  </a:lnTo>
                  <a:lnTo>
                    <a:pt x="443" y="549"/>
                  </a:lnTo>
                  <a:lnTo>
                    <a:pt x="441" y="552"/>
                  </a:lnTo>
                  <a:lnTo>
                    <a:pt x="433" y="556"/>
                  </a:lnTo>
                  <a:lnTo>
                    <a:pt x="431" y="559"/>
                  </a:lnTo>
                  <a:lnTo>
                    <a:pt x="426" y="559"/>
                  </a:lnTo>
                  <a:lnTo>
                    <a:pt x="426" y="559"/>
                  </a:lnTo>
                  <a:lnTo>
                    <a:pt x="426" y="561"/>
                  </a:lnTo>
                  <a:lnTo>
                    <a:pt x="426" y="564"/>
                  </a:lnTo>
                  <a:lnTo>
                    <a:pt x="426" y="566"/>
                  </a:lnTo>
                  <a:lnTo>
                    <a:pt x="424" y="566"/>
                  </a:lnTo>
                  <a:lnTo>
                    <a:pt x="422" y="566"/>
                  </a:lnTo>
                  <a:lnTo>
                    <a:pt x="419" y="566"/>
                  </a:lnTo>
                  <a:lnTo>
                    <a:pt x="419" y="568"/>
                  </a:lnTo>
                  <a:lnTo>
                    <a:pt x="419" y="568"/>
                  </a:lnTo>
                  <a:lnTo>
                    <a:pt x="419" y="571"/>
                  </a:lnTo>
                  <a:lnTo>
                    <a:pt x="422" y="573"/>
                  </a:lnTo>
                  <a:lnTo>
                    <a:pt x="422" y="573"/>
                  </a:lnTo>
                  <a:lnTo>
                    <a:pt x="422" y="575"/>
                  </a:lnTo>
                  <a:lnTo>
                    <a:pt x="419" y="578"/>
                  </a:lnTo>
                  <a:lnTo>
                    <a:pt x="419" y="578"/>
                  </a:lnTo>
                  <a:lnTo>
                    <a:pt x="419" y="580"/>
                  </a:lnTo>
                  <a:lnTo>
                    <a:pt x="422" y="582"/>
                  </a:lnTo>
                  <a:lnTo>
                    <a:pt x="424" y="585"/>
                  </a:lnTo>
                  <a:lnTo>
                    <a:pt x="424" y="587"/>
                  </a:lnTo>
                  <a:lnTo>
                    <a:pt x="426" y="587"/>
                  </a:lnTo>
                  <a:lnTo>
                    <a:pt x="426" y="590"/>
                  </a:lnTo>
                  <a:lnTo>
                    <a:pt x="426" y="590"/>
                  </a:lnTo>
                  <a:lnTo>
                    <a:pt x="426" y="592"/>
                  </a:lnTo>
                  <a:lnTo>
                    <a:pt x="426" y="592"/>
                  </a:lnTo>
                  <a:lnTo>
                    <a:pt x="424" y="594"/>
                  </a:lnTo>
                  <a:lnTo>
                    <a:pt x="412" y="597"/>
                  </a:lnTo>
                  <a:lnTo>
                    <a:pt x="403" y="597"/>
                  </a:lnTo>
                  <a:lnTo>
                    <a:pt x="398" y="599"/>
                  </a:lnTo>
                  <a:lnTo>
                    <a:pt x="398" y="599"/>
                  </a:lnTo>
                  <a:lnTo>
                    <a:pt x="396" y="599"/>
                  </a:lnTo>
                  <a:lnTo>
                    <a:pt x="393" y="599"/>
                  </a:lnTo>
                  <a:lnTo>
                    <a:pt x="388" y="599"/>
                  </a:lnTo>
                  <a:lnTo>
                    <a:pt x="379" y="606"/>
                  </a:lnTo>
                  <a:lnTo>
                    <a:pt x="377" y="609"/>
                  </a:lnTo>
                  <a:lnTo>
                    <a:pt x="374" y="611"/>
                  </a:lnTo>
                  <a:lnTo>
                    <a:pt x="374" y="611"/>
                  </a:lnTo>
                  <a:lnTo>
                    <a:pt x="372" y="611"/>
                  </a:lnTo>
                  <a:lnTo>
                    <a:pt x="372" y="613"/>
                  </a:lnTo>
                  <a:lnTo>
                    <a:pt x="369" y="613"/>
                  </a:lnTo>
                  <a:lnTo>
                    <a:pt x="369" y="618"/>
                  </a:lnTo>
                  <a:lnTo>
                    <a:pt x="365" y="625"/>
                  </a:lnTo>
                  <a:lnTo>
                    <a:pt x="348" y="623"/>
                  </a:lnTo>
                  <a:lnTo>
                    <a:pt x="339" y="625"/>
                  </a:lnTo>
                  <a:lnTo>
                    <a:pt x="334" y="623"/>
                  </a:lnTo>
                  <a:lnTo>
                    <a:pt x="324" y="623"/>
                  </a:lnTo>
                  <a:lnTo>
                    <a:pt x="322" y="623"/>
                  </a:lnTo>
                  <a:lnTo>
                    <a:pt x="320" y="620"/>
                  </a:lnTo>
                  <a:lnTo>
                    <a:pt x="317" y="620"/>
                  </a:lnTo>
                  <a:lnTo>
                    <a:pt x="303" y="620"/>
                  </a:lnTo>
                  <a:lnTo>
                    <a:pt x="301" y="620"/>
                  </a:lnTo>
                  <a:lnTo>
                    <a:pt x="298" y="620"/>
                  </a:lnTo>
                  <a:lnTo>
                    <a:pt x="296" y="623"/>
                  </a:lnTo>
                  <a:lnTo>
                    <a:pt x="294" y="625"/>
                  </a:lnTo>
                  <a:lnTo>
                    <a:pt x="291" y="625"/>
                  </a:lnTo>
                  <a:lnTo>
                    <a:pt x="291" y="623"/>
                  </a:lnTo>
                  <a:lnTo>
                    <a:pt x="287" y="618"/>
                  </a:lnTo>
                  <a:lnTo>
                    <a:pt x="287" y="618"/>
                  </a:lnTo>
                  <a:lnTo>
                    <a:pt x="284" y="616"/>
                  </a:lnTo>
                  <a:lnTo>
                    <a:pt x="282" y="618"/>
                  </a:lnTo>
                  <a:lnTo>
                    <a:pt x="282" y="618"/>
                  </a:lnTo>
                  <a:lnTo>
                    <a:pt x="282" y="620"/>
                  </a:lnTo>
                  <a:lnTo>
                    <a:pt x="282" y="623"/>
                  </a:lnTo>
                  <a:lnTo>
                    <a:pt x="282" y="625"/>
                  </a:lnTo>
                  <a:lnTo>
                    <a:pt x="282" y="625"/>
                  </a:lnTo>
                  <a:lnTo>
                    <a:pt x="279" y="628"/>
                  </a:lnTo>
                  <a:lnTo>
                    <a:pt x="279" y="628"/>
                  </a:lnTo>
                  <a:lnTo>
                    <a:pt x="279" y="630"/>
                  </a:lnTo>
                  <a:lnTo>
                    <a:pt x="277" y="630"/>
                  </a:lnTo>
                  <a:lnTo>
                    <a:pt x="270" y="630"/>
                  </a:lnTo>
                  <a:lnTo>
                    <a:pt x="268" y="630"/>
                  </a:lnTo>
                  <a:lnTo>
                    <a:pt x="265" y="630"/>
                  </a:lnTo>
                  <a:lnTo>
                    <a:pt x="263" y="632"/>
                  </a:lnTo>
                  <a:lnTo>
                    <a:pt x="263" y="632"/>
                  </a:lnTo>
                  <a:lnTo>
                    <a:pt x="260" y="635"/>
                  </a:lnTo>
                  <a:lnTo>
                    <a:pt x="258" y="632"/>
                  </a:lnTo>
                  <a:lnTo>
                    <a:pt x="256" y="632"/>
                  </a:lnTo>
                  <a:lnTo>
                    <a:pt x="256" y="630"/>
                  </a:lnTo>
                  <a:lnTo>
                    <a:pt x="256" y="630"/>
                  </a:lnTo>
                  <a:lnTo>
                    <a:pt x="256" y="628"/>
                  </a:lnTo>
                  <a:lnTo>
                    <a:pt x="253" y="628"/>
                  </a:lnTo>
                  <a:lnTo>
                    <a:pt x="249" y="628"/>
                  </a:lnTo>
                  <a:lnTo>
                    <a:pt x="246" y="628"/>
                  </a:lnTo>
                  <a:lnTo>
                    <a:pt x="244" y="625"/>
                  </a:lnTo>
                  <a:lnTo>
                    <a:pt x="244" y="625"/>
                  </a:lnTo>
                  <a:lnTo>
                    <a:pt x="241" y="628"/>
                  </a:lnTo>
                  <a:lnTo>
                    <a:pt x="230" y="637"/>
                  </a:lnTo>
                  <a:lnTo>
                    <a:pt x="225" y="642"/>
                  </a:lnTo>
                  <a:lnTo>
                    <a:pt x="218" y="637"/>
                  </a:lnTo>
                  <a:lnTo>
                    <a:pt x="215" y="635"/>
                  </a:lnTo>
                  <a:lnTo>
                    <a:pt x="215" y="632"/>
                  </a:lnTo>
                  <a:lnTo>
                    <a:pt x="215" y="632"/>
                  </a:lnTo>
                  <a:lnTo>
                    <a:pt x="213" y="630"/>
                  </a:lnTo>
                  <a:lnTo>
                    <a:pt x="211" y="630"/>
                  </a:lnTo>
                  <a:lnTo>
                    <a:pt x="208" y="632"/>
                  </a:lnTo>
                  <a:lnTo>
                    <a:pt x="208" y="632"/>
                  </a:lnTo>
                  <a:lnTo>
                    <a:pt x="208" y="635"/>
                  </a:lnTo>
                  <a:lnTo>
                    <a:pt x="206" y="635"/>
                  </a:lnTo>
                  <a:lnTo>
                    <a:pt x="204" y="637"/>
                  </a:lnTo>
                  <a:lnTo>
                    <a:pt x="196" y="637"/>
                  </a:lnTo>
                  <a:lnTo>
                    <a:pt x="194" y="637"/>
                  </a:lnTo>
                  <a:lnTo>
                    <a:pt x="192" y="637"/>
                  </a:lnTo>
                  <a:lnTo>
                    <a:pt x="189" y="635"/>
                  </a:lnTo>
                  <a:lnTo>
                    <a:pt x="187" y="635"/>
                  </a:lnTo>
                  <a:lnTo>
                    <a:pt x="185" y="632"/>
                  </a:lnTo>
                  <a:lnTo>
                    <a:pt x="187" y="623"/>
                  </a:lnTo>
                  <a:lnTo>
                    <a:pt x="185" y="620"/>
                  </a:lnTo>
                  <a:lnTo>
                    <a:pt x="182" y="618"/>
                  </a:lnTo>
                  <a:lnTo>
                    <a:pt x="180" y="616"/>
                  </a:lnTo>
                  <a:lnTo>
                    <a:pt x="180" y="613"/>
                  </a:lnTo>
                  <a:lnTo>
                    <a:pt x="177" y="611"/>
                  </a:lnTo>
                  <a:lnTo>
                    <a:pt x="180" y="606"/>
                  </a:lnTo>
                  <a:lnTo>
                    <a:pt x="180" y="606"/>
                  </a:lnTo>
                  <a:lnTo>
                    <a:pt x="180" y="604"/>
                  </a:lnTo>
                  <a:lnTo>
                    <a:pt x="180" y="601"/>
                  </a:lnTo>
                  <a:lnTo>
                    <a:pt x="177" y="601"/>
                  </a:lnTo>
                  <a:lnTo>
                    <a:pt x="177" y="599"/>
                  </a:lnTo>
                  <a:lnTo>
                    <a:pt x="175" y="599"/>
                  </a:lnTo>
                  <a:lnTo>
                    <a:pt x="173" y="597"/>
                  </a:lnTo>
                  <a:lnTo>
                    <a:pt x="173" y="597"/>
                  </a:lnTo>
                  <a:lnTo>
                    <a:pt x="161" y="597"/>
                  </a:lnTo>
                  <a:lnTo>
                    <a:pt x="159" y="597"/>
                  </a:lnTo>
                  <a:lnTo>
                    <a:pt x="159" y="594"/>
                  </a:lnTo>
                  <a:lnTo>
                    <a:pt x="159" y="590"/>
                  </a:lnTo>
                  <a:lnTo>
                    <a:pt x="159" y="590"/>
                  </a:lnTo>
                  <a:lnTo>
                    <a:pt x="156" y="590"/>
                  </a:lnTo>
                  <a:lnTo>
                    <a:pt x="154" y="587"/>
                  </a:lnTo>
                  <a:lnTo>
                    <a:pt x="149" y="585"/>
                  </a:lnTo>
                  <a:lnTo>
                    <a:pt x="144" y="582"/>
                  </a:lnTo>
                  <a:lnTo>
                    <a:pt x="142" y="580"/>
                  </a:lnTo>
                  <a:lnTo>
                    <a:pt x="142" y="578"/>
                  </a:lnTo>
                  <a:lnTo>
                    <a:pt x="140" y="573"/>
                  </a:lnTo>
                  <a:lnTo>
                    <a:pt x="140" y="571"/>
                  </a:lnTo>
                  <a:lnTo>
                    <a:pt x="140" y="566"/>
                  </a:lnTo>
                  <a:lnTo>
                    <a:pt x="140" y="564"/>
                  </a:lnTo>
                  <a:lnTo>
                    <a:pt x="140" y="561"/>
                  </a:lnTo>
                  <a:lnTo>
                    <a:pt x="140" y="561"/>
                  </a:lnTo>
                  <a:lnTo>
                    <a:pt x="142" y="559"/>
                  </a:lnTo>
                  <a:lnTo>
                    <a:pt x="142" y="556"/>
                  </a:lnTo>
                  <a:lnTo>
                    <a:pt x="140" y="554"/>
                  </a:lnTo>
                  <a:lnTo>
                    <a:pt x="140" y="549"/>
                  </a:lnTo>
                  <a:lnTo>
                    <a:pt x="137" y="547"/>
                  </a:lnTo>
                  <a:lnTo>
                    <a:pt x="135" y="542"/>
                  </a:lnTo>
                  <a:lnTo>
                    <a:pt x="128" y="537"/>
                  </a:lnTo>
                  <a:lnTo>
                    <a:pt x="106" y="507"/>
                  </a:lnTo>
                  <a:lnTo>
                    <a:pt x="104" y="497"/>
                  </a:lnTo>
                  <a:lnTo>
                    <a:pt x="102" y="495"/>
                  </a:lnTo>
                  <a:lnTo>
                    <a:pt x="99" y="492"/>
                  </a:lnTo>
                  <a:lnTo>
                    <a:pt x="99" y="490"/>
                  </a:lnTo>
                  <a:lnTo>
                    <a:pt x="95" y="490"/>
                  </a:lnTo>
                  <a:lnTo>
                    <a:pt x="85" y="483"/>
                  </a:lnTo>
                  <a:lnTo>
                    <a:pt x="83" y="483"/>
                  </a:lnTo>
                  <a:lnTo>
                    <a:pt x="83" y="483"/>
                  </a:lnTo>
                  <a:lnTo>
                    <a:pt x="83" y="483"/>
                  </a:lnTo>
                  <a:lnTo>
                    <a:pt x="83" y="483"/>
                  </a:lnTo>
                  <a:lnTo>
                    <a:pt x="83" y="485"/>
                  </a:lnTo>
                  <a:lnTo>
                    <a:pt x="83" y="488"/>
                  </a:lnTo>
                  <a:lnTo>
                    <a:pt x="83" y="488"/>
                  </a:lnTo>
                  <a:lnTo>
                    <a:pt x="83" y="488"/>
                  </a:lnTo>
                  <a:lnTo>
                    <a:pt x="85" y="488"/>
                  </a:lnTo>
                  <a:lnTo>
                    <a:pt x="85" y="490"/>
                  </a:lnTo>
                  <a:lnTo>
                    <a:pt x="85" y="490"/>
                  </a:lnTo>
                  <a:lnTo>
                    <a:pt x="85" y="490"/>
                  </a:lnTo>
                  <a:lnTo>
                    <a:pt x="85" y="492"/>
                  </a:lnTo>
                  <a:lnTo>
                    <a:pt x="85" y="492"/>
                  </a:lnTo>
                  <a:lnTo>
                    <a:pt x="85" y="495"/>
                  </a:lnTo>
                  <a:lnTo>
                    <a:pt x="83" y="495"/>
                  </a:lnTo>
                  <a:lnTo>
                    <a:pt x="83" y="495"/>
                  </a:lnTo>
                  <a:lnTo>
                    <a:pt x="68" y="495"/>
                  </a:lnTo>
                  <a:lnTo>
                    <a:pt x="66" y="497"/>
                  </a:lnTo>
                  <a:lnTo>
                    <a:pt x="64" y="497"/>
                  </a:lnTo>
                  <a:lnTo>
                    <a:pt x="64" y="497"/>
                  </a:lnTo>
                  <a:lnTo>
                    <a:pt x="61" y="500"/>
                  </a:lnTo>
                  <a:lnTo>
                    <a:pt x="61" y="500"/>
                  </a:lnTo>
                  <a:lnTo>
                    <a:pt x="52" y="497"/>
                  </a:lnTo>
                  <a:lnTo>
                    <a:pt x="45" y="500"/>
                  </a:lnTo>
                  <a:lnTo>
                    <a:pt x="42" y="500"/>
                  </a:lnTo>
                  <a:lnTo>
                    <a:pt x="40" y="497"/>
                  </a:lnTo>
                  <a:lnTo>
                    <a:pt x="40" y="495"/>
                  </a:lnTo>
                  <a:lnTo>
                    <a:pt x="38" y="492"/>
                  </a:lnTo>
                  <a:lnTo>
                    <a:pt x="38" y="492"/>
                  </a:lnTo>
                  <a:lnTo>
                    <a:pt x="38" y="488"/>
                  </a:lnTo>
                  <a:lnTo>
                    <a:pt x="38" y="483"/>
                  </a:lnTo>
                  <a:lnTo>
                    <a:pt x="40" y="478"/>
                  </a:lnTo>
                  <a:lnTo>
                    <a:pt x="40" y="476"/>
                  </a:lnTo>
                  <a:lnTo>
                    <a:pt x="40" y="473"/>
                  </a:lnTo>
                  <a:lnTo>
                    <a:pt x="40" y="473"/>
                  </a:lnTo>
                  <a:lnTo>
                    <a:pt x="38" y="473"/>
                  </a:lnTo>
                  <a:lnTo>
                    <a:pt x="33" y="473"/>
                  </a:lnTo>
                  <a:lnTo>
                    <a:pt x="33" y="471"/>
                  </a:lnTo>
                  <a:lnTo>
                    <a:pt x="33" y="469"/>
                  </a:lnTo>
                  <a:lnTo>
                    <a:pt x="31" y="469"/>
                  </a:lnTo>
                  <a:lnTo>
                    <a:pt x="28" y="469"/>
                  </a:lnTo>
                  <a:lnTo>
                    <a:pt x="26" y="469"/>
                  </a:lnTo>
                  <a:lnTo>
                    <a:pt x="23" y="469"/>
                  </a:lnTo>
                  <a:lnTo>
                    <a:pt x="21" y="469"/>
                  </a:lnTo>
                  <a:lnTo>
                    <a:pt x="19" y="469"/>
                  </a:lnTo>
                  <a:lnTo>
                    <a:pt x="19" y="466"/>
                  </a:lnTo>
                  <a:lnTo>
                    <a:pt x="19" y="466"/>
                  </a:lnTo>
                  <a:lnTo>
                    <a:pt x="21" y="464"/>
                  </a:lnTo>
                  <a:lnTo>
                    <a:pt x="21" y="462"/>
                  </a:lnTo>
                  <a:lnTo>
                    <a:pt x="21" y="459"/>
                  </a:lnTo>
                  <a:lnTo>
                    <a:pt x="19" y="459"/>
                  </a:lnTo>
                  <a:lnTo>
                    <a:pt x="19" y="457"/>
                  </a:lnTo>
                  <a:lnTo>
                    <a:pt x="14" y="459"/>
                  </a:lnTo>
                  <a:lnTo>
                    <a:pt x="12" y="459"/>
                  </a:lnTo>
                  <a:lnTo>
                    <a:pt x="12" y="459"/>
                  </a:lnTo>
                  <a:lnTo>
                    <a:pt x="12" y="457"/>
                  </a:lnTo>
                  <a:lnTo>
                    <a:pt x="12" y="455"/>
                  </a:lnTo>
                  <a:lnTo>
                    <a:pt x="12" y="455"/>
                  </a:lnTo>
                  <a:lnTo>
                    <a:pt x="9" y="452"/>
                  </a:lnTo>
                  <a:lnTo>
                    <a:pt x="9" y="452"/>
                  </a:lnTo>
                  <a:lnTo>
                    <a:pt x="7" y="455"/>
                  </a:lnTo>
                  <a:lnTo>
                    <a:pt x="4" y="455"/>
                  </a:lnTo>
                  <a:lnTo>
                    <a:pt x="2" y="455"/>
                  </a:lnTo>
                  <a:lnTo>
                    <a:pt x="2" y="452"/>
                  </a:lnTo>
                  <a:lnTo>
                    <a:pt x="2" y="450"/>
                  </a:lnTo>
                  <a:lnTo>
                    <a:pt x="0" y="450"/>
                  </a:lnTo>
                  <a:lnTo>
                    <a:pt x="0" y="445"/>
                  </a:lnTo>
                  <a:lnTo>
                    <a:pt x="2" y="426"/>
                  </a:lnTo>
                  <a:lnTo>
                    <a:pt x="4" y="414"/>
                  </a:lnTo>
                  <a:lnTo>
                    <a:pt x="4" y="410"/>
                  </a:lnTo>
                  <a:lnTo>
                    <a:pt x="7" y="407"/>
                  </a:lnTo>
                  <a:lnTo>
                    <a:pt x="7" y="405"/>
                  </a:lnTo>
                  <a:lnTo>
                    <a:pt x="12" y="398"/>
                  </a:lnTo>
                  <a:lnTo>
                    <a:pt x="16" y="391"/>
                  </a:lnTo>
                  <a:lnTo>
                    <a:pt x="16" y="388"/>
                  </a:lnTo>
                  <a:lnTo>
                    <a:pt x="16" y="383"/>
                  </a:lnTo>
                  <a:lnTo>
                    <a:pt x="16" y="381"/>
                  </a:lnTo>
                  <a:lnTo>
                    <a:pt x="19" y="376"/>
                  </a:lnTo>
                  <a:lnTo>
                    <a:pt x="19" y="372"/>
                  </a:lnTo>
                  <a:lnTo>
                    <a:pt x="26" y="360"/>
                  </a:lnTo>
                  <a:lnTo>
                    <a:pt x="26" y="357"/>
                  </a:lnTo>
                  <a:lnTo>
                    <a:pt x="26" y="357"/>
                  </a:lnTo>
                  <a:lnTo>
                    <a:pt x="23" y="353"/>
                  </a:lnTo>
                  <a:lnTo>
                    <a:pt x="23" y="348"/>
                  </a:lnTo>
                  <a:lnTo>
                    <a:pt x="23" y="346"/>
                  </a:lnTo>
                  <a:lnTo>
                    <a:pt x="28" y="336"/>
                  </a:lnTo>
                  <a:lnTo>
                    <a:pt x="35" y="336"/>
                  </a:lnTo>
                  <a:lnTo>
                    <a:pt x="40" y="338"/>
                  </a:lnTo>
                  <a:lnTo>
                    <a:pt x="50" y="341"/>
                  </a:lnTo>
                  <a:lnTo>
                    <a:pt x="52" y="341"/>
                  </a:lnTo>
                  <a:lnTo>
                    <a:pt x="52" y="338"/>
                  </a:lnTo>
                  <a:lnTo>
                    <a:pt x="52" y="338"/>
                  </a:lnTo>
                  <a:lnTo>
                    <a:pt x="52" y="334"/>
                  </a:lnTo>
                  <a:lnTo>
                    <a:pt x="52" y="334"/>
                  </a:lnTo>
                  <a:lnTo>
                    <a:pt x="52" y="331"/>
                  </a:lnTo>
                  <a:lnTo>
                    <a:pt x="52" y="329"/>
                  </a:lnTo>
                  <a:lnTo>
                    <a:pt x="54" y="329"/>
                  </a:lnTo>
                  <a:lnTo>
                    <a:pt x="57" y="329"/>
                  </a:lnTo>
                  <a:lnTo>
                    <a:pt x="59" y="331"/>
                  </a:lnTo>
                  <a:lnTo>
                    <a:pt x="61" y="331"/>
                  </a:lnTo>
                  <a:lnTo>
                    <a:pt x="64" y="331"/>
                  </a:lnTo>
                  <a:lnTo>
                    <a:pt x="64" y="329"/>
                  </a:lnTo>
                  <a:lnTo>
                    <a:pt x="66" y="327"/>
                  </a:lnTo>
                  <a:lnTo>
                    <a:pt x="68" y="327"/>
                  </a:lnTo>
                  <a:lnTo>
                    <a:pt x="73" y="324"/>
                  </a:lnTo>
                  <a:lnTo>
                    <a:pt x="83" y="319"/>
                  </a:lnTo>
                  <a:lnTo>
                    <a:pt x="85" y="319"/>
                  </a:lnTo>
                  <a:lnTo>
                    <a:pt x="87" y="319"/>
                  </a:lnTo>
                  <a:lnTo>
                    <a:pt x="90" y="319"/>
                  </a:lnTo>
                  <a:lnTo>
                    <a:pt x="90" y="317"/>
                  </a:lnTo>
                  <a:lnTo>
                    <a:pt x="90" y="315"/>
                  </a:lnTo>
                  <a:lnTo>
                    <a:pt x="90" y="315"/>
                  </a:lnTo>
                  <a:lnTo>
                    <a:pt x="87" y="310"/>
                  </a:lnTo>
                  <a:lnTo>
                    <a:pt x="90" y="305"/>
                  </a:lnTo>
                  <a:lnTo>
                    <a:pt x="95" y="301"/>
                  </a:lnTo>
                  <a:lnTo>
                    <a:pt x="97" y="298"/>
                  </a:lnTo>
                  <a:lnTo>
                    <a:pt x="99" y="298"/>
                  </a:lnTo>
                  <a:lnTo>
                    <a:pt x="99" y="298"/>
                  </a:lnTo>
                  <a:lnTo>
                    <a:pt x="104" y="296"/>
                  </a:lnTo>
                  <a:lnTo>
                    <a:pt x="109" y="293"/>
                  </a:lnTo>
                  <a:lnTo>
                    <a:pt x="111" y="291"/>
                  </a:lnTo>
                  <a:lnTo>
                    <a:pt x="111" y="289"/>
                  </a:lnTo>
                  <a:lnTo>
                    <a:pt x="116" y="277"/>
                  </a:lnTo>
                  <a:lnTo>
                    <a:pt x="116" y="274"/>
                  </a:lnTo>
                  <a:lnTo>
                    <a:pt x="116" y="272"/>
                  </a:lnTo>
                  <a:lnTo>
                    <a:pt x="116" y="270"/>
                  </a:lnTo>
                  <a:lnTo>
                    <a:pt x="116" y="267"/>
                  </a:lnTo>
                  <a:lnTo>
                    <a:pt x="116" y="267"/>
                  </a:lnTo>
                  <a:lnTo>
                    <a:pt x="116" y="265"/>
                  </a:lnTo>
                  <a:lnTo>
                    <a:pt x="118" y="263"/>
                  </a:lnTo>
                  <a:lnTo>
                    <a:pt x="118" y="260"/>
                  </a:lnTo>
                  <a:lnTo>
                    <a:pt x="121" y="258"/>
                  </a:lnTo>
                  <a:lnTo>
                    <a:pt x="123" y="255"/>
                  </a:lnTo>
                  <a:lnTo>
                    <a:pt x="125" y="253"/>
                  </a:lnTo>
                  <a:lnTo>
                    <a:pt x="128" y="251"/>
                  </a:lnTo>
                  <a:lnTo>
                    <a:pt x="128" y="248"/>
                  </a:lnTo>
                  <a:lnTo>
                    <a:pt x="128" y="244"/>
                  </a:lnTo>
                  <a:lnTo>
                    <a:pt x="128" y="241"/>
                  </a:lnTo>
                  <a:lnTo>
                    <a:pt x="128" y="239"/>
                  </a:lnTo>
                  <a:lnTo>
                    <a:pt x="128" y="234"/>
                  </a:lnTo>
                  <a:lnTo>
                    <a:pt x="130" y="232"/>
                  </a:lnTo>
                  <a:lnTo>
                    <a:pt x="128" y="229"/>
                  </a:lnTo>
                  <a:lnTo>
                    <a:pt x="125" y="229"/>
                  </a:lnTo>
                  <a:lnTo>
                    <a:pt x="123" y="229"/>
                  </a:lnTo>
                  <a:lnTo>
                    <a:pt x="123" y="227"/>
                  </a:lnTo>
                  <a:lnTo>
                    <a:pt x="123" y="227"/>
                  </a:lnTo>
                  <a:lnTo>
                    <a:pt x="121" y="225"/>
                  </a:lnTo>
                  <a:lnTo>
                    <a:pt x="121" y="222"/>
                  </a:lnTo>
                  <a:lnTo>
                    <a:pt x="121" y="220"/>
                  </a:lnTo>
                  <a:lnTo>
                    <a:pt x="123" y="220"/>
                  </a:lnTo>
                  <a:lnTo>
                    <a:pt x="123" y="220"/>
                  </a:lnTo>
                  <a:lnTo>
                    <a:pt x="128" y="220"/>
                  </a:lnTo>
                  <a:lnTo>
                    <a:pt x="128" y="218"/>
                  </a:lnTo>
                  <a:lnTo>
                    <a:pt x="130" y="218"/>
                  </a:lnTo>
                  <a:lnTo>
                    <a:pt x="130" y="215"/>
                  </a:lnTo>
                  <a:lnTo>
                    <a:pt x="130" y="215"/>
                  </a:lnTo>
                  <a:lnTo>
                    <a:pt x="128" y="215"/>
                  </a:lnTo>
                  <a:lnTo>
                    <a:pt x="128" y="213"/>
                  </a:lnTo>
                  <a:lnTo>
                    <a:pt x="128" y="210"/>
                  </a:lnTo>
                  <a:lnTo>
                    <a:pt x="128" y="210"/>
                  </a:lnTo>
                  <a:lnTo>
                    <a:pt x="130" y="208"/>
                  </a:lnTo>
                  <a:lnTo>
                    <a:pt x="135" y="203"/>
                  </a:lnTo>
                  <a:lnTo>
                    <a:pt x="140" y="203"/>
                  </a:lnTo>
                  <a:lnTo>
                    <a:pt x="140" y="201"/>
                  </a:lnTo>
                  <a:lnTo>
                    <a:pt x="140" y="199"/>
                  </a:lnTo>
                  <a:lnTo>
                    <a:pt x="140" y="199"/>
                  </a:lnTo>
                  <a:lnTo>
                    <a:pt x="137" y="199"/>
                  </a:lnTo>
                  <a:lnTo>
                    <a:pt x="137" y="196"/>
                  </a:lnTo>
                  <a:lnTo>
                    <a:pt x="130" y="196"/>
                  </a:lnTo>
                  <a:lnTo>
                    <a:pt x="130" y="196"/>
                  </a:lnTo>
                  <a:lnTo>
                    <a:pt x="121" y="189"/>
                  </a:lnTo>
                  <a:lnTo>
                    <a:pt x="123" y="189"/>
                  </a:lnTo>
                  <a:lnTo>
                    <a:pt x="125" y="187"/>
                  </a:lnTo>
                  <a:lnTo>
                    <a:pt x="125" y="187"/>
                  </a:lnTo>
                  <a:lnTo>
                    <a:pt x="125" y="184"/>
                  </a:lnTo>
                  <a:lnTo>
                    <a:pt x="125" y="182"/>
                  </a:lnTo>
                  <a:lnTo>
                    <a:pt x="125" y="180"/>
                  </a:lnTo>
                  <a:lnTo>
                    <a:pt x="121" y="175"/>
                  </a:lnTo>
                  <a:lnTo>
                    <a:pt x="121" y="175"/>
                  </a:lnTo>
                  <a:lnTo>
                    <a:pt x="121" y="173"/>
                  </a:lnTo>
                  <a:lnTo>
                    <a:pt x="121" y="173"/>
                  </a:lnTo>
                  <a:lnTo>
                    <a:pt x="121" y="170"/>
                  </a:lnTo>
                  <a:lnTo>
                    <a:pt x="121" y="165"/>
                  </a:lnTo>
                  <a:lnTo>
                    <a:pt x="121" y="163"/>
                  </a:lnTo>
                  <a:lnTo>
                    <a:pt x="121" y="163"/>
                  </a:lnTo>
                  <a:lnTo>
                    <a:pt x="118" y="161"/>
                  </a:lnTo>
                  <a:lnTo>
                    <a:pt x="118" y="161"/>
                  </a:lnTo>
                  <a:lnTo>
                    <a:pt x="118" y="158"/>
                  </a:lnTo>
                  <a:lnTo>
                    <a:pt x="118" y="156"/>
                  </a:lnTo>
                  <a:lnTo>
                    <a:pt x="118" y="154"/>
                  </a:lnTo>
                  <a:lnTo>
                    <a:pt x="121" y="154"/>
                  </a:lnTo>
                  <a:lnTo>
                    <a:pt x="121" y="151"/>
                  </a:lnTo>
                  <a:lnTo>
                    <a:pt x="123" y="151"/>
                  </a:lnTo>
                  <a:lnTo>
                    <a:pt x="125" y="151"/>
                  </a:lnTo>
                  <a:lnTo>
                    <a:pt x="137" y="147"/>
                  </a:lnTo>
                  <a:lnTo>
                    <a:pt x="142" y="144"/>
                  </a:lnTo>
                  <a:lnTo>
                    <a:pt x="147" y="139"/>
                  </a:lnTo>
                  <a:lnTo>
                    <a:pt x="147" y="137"/>
                  </a:lnTo>
                  <a:lnTo>
                    <a:pt x="147" y="135"/>
                  </a:lnTo>
                  <a:lnTo>
                    <a:pt x="149" y="132"/>
                  </a:lnTo>
                  <a:lnTo>
                    <a:pt x="149" y="132"/>
                  </a:lnTo>
                  <a:lnTo>
                    <a:pt x="151" y="130"/>
                  </a:lnTo>
                  <a:lnTo>
                    <a:pt x="151" y="128"/>
                  </a:lnTo>
                  <a:lnTo>
                    <a:pt x="151" y="125"/>
                  </a:lnTo>
                  <a:lnTo>
                    <a:pt x="149" y="123"/>
                  </a:lnTo>
                  <a:lnTo>
                    <a:pt x="149" y="123"/>
                  </a:lnTo>
                  <a:lnTo>
                    <a:pt x="147" y="120"/>
                  </a:lnTo>
                  <a:lnTo>
                    <a:pt x="147" y="118"/>
                  </a:lnTo>
                  <a:lnTo>
                    <a:pt x="147" y="116"/>
                  </a:lnTo>
                  <a:lnTo>
                    <a:pt x="147" y="116"/>
                  </a:lnTo>
                  <a:lnTo>
                    <a:pt x="147" y="113"/>
                  </a:lnTo>
                  <a:lnTo>
                    <a:pt x="147" y="111"/>
                  </a:lnTo>
                  <a:lnTo>
                    <a:pt x="147" y="111"/>
                  </a:lnTo>
                  <a:lnTo>
                    <a:pt x="147" y="111"/>
                  </a:lnTo>
                  <a:lnTo>
                    <a:pt x="147" y="109"/>
                  </a:lnTo>
                  <a:lnTo>
                    <a:pt x="147" y="106"/>
                  </a:lnTo>
                  <a:lnTo>
                    <a:pt x="147" y="106"/>
                  </a:lnTo>
                  <a:lnTo>
                    <a:pt x="137" y="97"/>
                  </a:lnTo>
                  <a:lnTo>
                    <a:pt x="132" y="92"/>
                  </a:lnTo>
                  <a:lnTo>
                    <a:pt x="130" y="90"/>
                  </a:lnTo>
                  <a:lnTo>
                    <a:pt x="128" y="85"/>
                  </a:lnTo>
                  <a:lnTo>
                    <a:pt x="125" y="80"/>
                  </a:lnTo>
                  <a:lnTo>
                    <a:pt x="125" y="71"/>
                  </a:lnTo>
                  <a:lnTo>
                    <a:pt x="130" y="64"/>
                  </a:lnTo>
                  <a:lnTo>
                    <a:pt x="132" y="61"/>
                  </a:lnTo>
                  <a:lnTo>
                    <a:pt x="135" y="61"/>
                  </a:lnTo>
                  <a:lnTo>
                    <a:pt x="149" y="56"/>
                  </a:lnTo>
                  <a:lnTo>
                    <a:pt x="151" y="56"/>
                  </a:lnTo>
                  <a:lnTo>
                    <a:pt x="154" y="56"/>
                  </a:lnTo>
                  <a:lnTo>
                    <a:pt x="154" y="56"/>
                  </a:lnTo>
                  <a:lnTo>
                    <a:pt x="156" y="56"/>
                  </a:lnTo>
                  <a:lnTo>
                    <a:pt x="159" y="54"/>
                  </a:lnTo>
                  <a:lnTo>
                    <a:pt x="159" y="52"/>
                  </a:lnTo>
                  <a:lnTo>
                    <a:pt x="161" y="49"/>
                  </a:lnTo>
                  <a:lnTo>
                    <a:pt x="161" y="49"/>
                  </a:lnTo>
                  <a:lnTo>
                    <a:pt x="163" y="47"/>
                  </a:lnTo>
                  <a:lnTo>
                    <a:pt x="166" y="47"/>
                  </a:lnTo>
                  <a:lnTo>
                    <a:pt x="170" y="47"/>
                  </a:lnTo>
                  <a:lnTo>
                    <a:pt x="170" y="47"/>
                  </a:lnTo>
                  <a:lnTo>
                    <a:pt x="170" y="47"/>
                  </a:lnTo>
                  <a:lnTo>
                    <a:pt x="170" y="47"/>
                  </a:lnTo>
                  <a:lnTo>
                    <a:pt x="173" y="47"/>
                  </a:lnTo>
                  <a:lnTo>
                    <a:pt x="173" y="45"/>
                  </a:lnTo>
                  <a:lnTo>
                    <a:pt x="173" y="42"/>
                  </a:lnTo>
                  <a:lnTo>
                    <a:pt x="173" y="40"/>
                  </a:lnTo>
                  <a:lnTo>
                    <a:pt x="175" y="40"/>
                  </a:lnTo>
                  <a:lnTo>
                    <a:pt x="175" y="42"/>
                  </a:lnTo>
                  <a:lnTo>
                    <a:pt x="180" y="45"/>
                  </a:lnTo>
                  <a:lnTo>
                    <a:pt x="182" y="47"/>
                  </a:lnTo>
                  <a:lnTo>
                    <a:pt x="185" y="47"/>
                  </a:lnTo>
                  <a:lnTo>
                    <a:pt x="185" y="47"/>
                  </a:lnTo>
                  <a:lnTo>
                    <a:pt x="192" y="47"/>
                  </a:lnTo>
                  <a:lnTo>
                    <a:pt x="194" y="47"/>
                  </a:lnTo>
                  <a:lnTo>
                    <a:pt x="194" y="47"/>
                  </a:lnTo>
                  <a:lnTo>
                    <a:pt x="196" y="47"/>
                  </a:lnTo>
                  <a:lnTo>
                    <a:pt x="196" y="49"/>
                  </a:lnTo>
                  <a:lnTo>
                    <a:pt x="196" y="47"/>
                  </a:lnTo>
                  <a:lnTo>
                    <a:pt x="199" y="47"/>
                  </a:lnTo>
                  <a:lnTo>
                    <a:pt x="206" y="45"/>
                  </a:lnTo>
                  <a:lnTo>
                    <a:pt x="208" y="42"/>
                  </a:lnTo>
                  <a:lnTo>
                    <a:pt x="211" y="40"/>
                  </a:lnTo>
                  <a:lnTo>
                    <a:pt x="213" y="38"/>
                  </a:lnTo>
                  <a:lnTo>
                    <a:pt x="213" y="35"/>
                  </a:lnTo>
                  <a:lnTo>
                    <a:pt x="215" y="33"/>
                  </a:lnTo>
                  <a:lnTo>
                    <a:pt x="215" y="30"/>
                  </a:lnTo>
                  <a:lnTo>
                    <a:pt x="218" y="28"/>
                  </a:lnTo>
                  <a:lnTo>
                    <a:pt x="220" y="23"/>
                  </a:lnTo>
                  <a:lnTo>
                    <a:pt x="225" y="23"/>
                  </a:lnTo>
                  <a:lnTo>
                    <a:pt x="227" y="21"/>
                  </a:lnTo>
                  <a:lnTo>
                    <a:pt x="230" y="19"/>
                  </a:lnTo>
                  <a:lnTo>
                    <a:pt x="230" y="19"/>
                  </a:lnTo>
                  <a:lnTo>
                    <a:pt x="232" y="16"/>
                  </a:lnTo>
                  <a:lnTo>
                    <a:pt x="232" y="14"/>
                  </a:lnTo>
                  <a:lnTo>
                    <a:pt x="230" y="7"/>
                  </a:lnTo>
                  <a:lnTo>
                    <a:pt x="230" y="7"/>
                  </a:lnTo>
                  <a:lnTo>
                    <a:pt x="230" y="4"/>
                  </a:lnTo>
                  <a:lnTo>
                    <a:pt x="237" y="0"/>
                  </a:lnTo>
                  <a:lnTo>
                    <a:pt x="246" y="19"/>
                  </a:lnTo>
                  <a:lnTo>
                    <a:pt x="249" y="21"/>
                  </a:lnTo>
                  <a:lnTo>
                    <a:pt x="251" y="23"/>
                  </a:lnTo>
                  <a:lnTo>
                    <a:pt x="251" y="28"/>
                  </a:lnTo>
                  <a:lnTo>
                    <a:pt x="251" y="30"/>
                  </a:lnTo>
                  <a:lnTo>
                    <a:pt x="251" y="33"/>
                  </a:lnTo>
                  <a:lnTo>
                    <a:pt x="251" y="35"/>
                  </a:lnTo>
                  <a:lnTo>
                    <a:pt x="251" y="38"/>
                  </a:lnTo>
                  <a:lnTo>
                    <a:pt x="249" y="38"/>
                  </a:lnTo>
                  <a:lnTo>
                    <a:pt x="249" y="40"/>
                  </a:lnTo>
                  <a:lnTo>
                    <a:pt x="251" y="42"/>
                  </a:lnTo>
                  <a:lnTo>
                    <a:pt x="251" y="45"/>
                  </a:lnTo>
                  <a:lnTo>
                    <a:pt x="251" y="45"/>
                  </a:lnTo>
                  <a:lnTo>
                    <a:pt x="256" y="47"/>
                  </a:lnTo>
                  <a:lnTo>
                    <a:pt x="256" y="49"/>
                  </a:lnTo>
                  <a:lnTo>
                    <a:pt x="256" y="49"/>
                  </a:lnTo>
                  <a:lnTo>
                    <a:pt x="256" y="52"/>
                  </a:lnTo>
                  <a:lnTo>
                    <a:pt x="256" y="54"/>
                  </a:lnTo>
                  <a:lnTo>
                    <a:pt x="253" y="56"/>
                  </a:lnTo>
                  <a:lnTo>
                    <a:pt x="251" y="59"/>
                  </a:lnTo>
                  <a:lnTo>
                    <a:pt x="251" y="59"/>
                  </a:lnTo>
                  <a:lnTo>
                    <a:pt x="251" y="61"/>
                  </a:lnTo>
                  <a:lnTo>
                    <a:pt x="251" y="64"/>
                  </a:lnTo>
                  <a:lnTo>
                    <a:pt x="253" y="64"/>
                  </a:lnTo>
                  <a:lnTo>
                    <a:pt x="256" y="66"/>
                  </a:lnTo>
                  <a:lnTo>
                    <a:pt x="258" y="71"/>
                  </a:lnTo>
                  <a:lnTo>
                    <a:pt x="258" y="73"/>
                  </a:lnTo>
                  <a:lnTo>
                    <a:pt x="260" y="75"/>
                  </a:lnTo>
                  <a:lnTo>
                    <a:pt x="270" y="80"/>
                  </a:lnTo>
                  <a:lnTo>
                    <a:pt x="272" y="83"/>
                  </a:lnTo>
                  <a:lnTo>
                    <a:pt x="272" y="85"/>
                  </a:lnTo>
                  <a:lnTo>
                    <a:pt x="272" y="90"/>
                  </a:lnTo>
                  <a:lnTo>
                    <a:pt x="275" y="90"/>
                  </a:lnTo>
                  <a:lnTo>
                    <a:pt x="275" y="92"/>
                  </a:lnTo>
                  <a:lnTo>
                    <a:pt x="277" y="94"/>
                  </a:lnTo>
                  <a:lnTo>
                    <a:pt x="279" y="97"/>
                  </a:lnTo>
                  <a:lnTo>
                    <a:pt x="282" y="99"/>
                  </a:lnTo>
                  <a:lnTo>
                    <a:pt x="282" y="99"/>
                  </a:lnTo>
                  <a:lnTo>
                    <a:pt x="282" y="101"/>
                  </a:lnTo>
                  <a:lnTo>
                    <a:pt x="284" y="104"/>
                  </a:lnTo>
                  <a:lnTo>
                    <a:pt x="284" y="106"/>
                  </a:lnTo>
                  <a:lnTo>
                    <a:pt x="282" y="109"/>
                  </a:lnTo>
                  <a:lnTo>
                    <a:pt x="282" y="111"/>
                  </a:lnTo>
                  <a:lnTo>
                    <a:pt x="282" y="111"/>
                  </a:lnTo>
                  <a:lnTo>
                    <a:pt x="284" y="116"/>
                  </a:lnTo>
                  <a:lnTo>
                    <a:pt x="287" y="118"/>
                  </a:lnTo>
                  <a:lnTo>
                    <a:pt x="289" y="120"/>
                  </a:lnTo>
                  <a:lnTo>
                    <a:pt x="298" y="123"/>
                  </a:lnTo>
                  <a:lnTo>
                    <a:pt x="301" y="125"/>
                  </a:lnTo>
                  <a:lnTo>
                    <a:pt x="308" y="125"/>
                  </a:lnTo>
                  <a:lnTo>
                    <a:pt x="308" y="125"/>
                  </a:lnTo>
                  <a:lnTo>
                    <a:pt x="308" y="130"/>
                  </a:lnTo>
                  <a:lnTo>
                    <a:pt x="310" y="132"/>
                  </a:lnTo>
                  <a:lnTo>
                    <a:pt x="310" y="135"/>
                  </a:lnTo>
                  <a:lnTo>
                    <a:pt x="313" y="137"/>
                  </a:lnTo>
                  <a:lnTo>
                    <a:pt x="315" y="137"/>
                  </a:lnTo>
                  <a:lnTo>
                    <a:pt x="315" y="142"/>
                  </a:lnTo>
                  <a:lnTo>
                    <a:pt x="317" y="147"/>
                  </a:lnTo>
                  <a:lnTo>
                    <a:pt x="317" y="149"/>
                  </a:lnTo>
                  <a:lnTo>
                    <a:pt x="320" y="154"/>
                  </a:lnTo>
                  <a:lnTo>
                    <a:pt x="322" y="154"/>
                  </a:lnTo>
                  <a:lnTo>
                    <a:pt x="322" y="156"/>
                  </a:lnTo>
                  <a:lnTo>
                    <a:pt x="322" y="156"/>
                  </a:lnTo>
                  <a:lnTo>
                    <a:pt x="320" y="161"/>
                  </a:lnTo>
                  <a:lnTo>
                    <a:pt x="317" y="161"/>
                  </a:lnTo>
                  <a:lnTo>
                    <a:pt x="317" y="163"/>
                  </a:lnTo>
                  <a:lnTo>
                    <a:pt x="317" y="163"/>
                  </a:lnTo>
                  <a:lnTo>
                    <a:pt x="317" y="165"/>
                  </a:lnTo>
                  <a:lnTo>
                    <a:pt x="320" y="168"/>
                  </a:lnTo>
                  <a:lnTo>
                    <a:pt x="346" y="161"/>
                  </a:lnTo>
                  <a:lnTo>
                    <a:pt x="351" y="158"/>
                  </a:lnTo>
                  <a:lnTo>
                    <a:pt x="353" y="158"/>
                  </a:lnTo>
                  <a:lnTo>
                    <a:pt x="353" y="156"/>
                  </a:lnTo>
                  <a:lnTo>
                    <a:pt x="355" y="154"/>
                  </a:lnTo>
                  <a:lnTo>
                    <a:pt x="355" y="151"/>
                  </a:lnTo>
                  <a:lnTo>
                    <a:pt x="358" y="151"/>
                  </a:lnTo>
                  <a:lnTo>
                    <a:pt x="360" y="154"/>
                  </a:lnTo>
                  <a:lnTo>
                    <a:pt x="360" y="156"/>
                  </a:lnTo>
                  <a:lnTo>
                    <a:pt x="362" y="156"/>
                  </a:lnTo>
                  <a:lnTo>
                    <a:pt x="362" y="158"/>
                  </a:lnTo>
                  <a:lnTo>
                    <a:pt x="362" y="158"/>
                  </a:lnTo>
                  <a:lnTo>
                    <a:pt x="365" y="161"/>
                  </a:lnTo>
                  <a:lnTo>
                    <a:pt x="369" y="158"/>
                  </a:lnTo>
                  <a:lnTo>
                    <a:pt x="372" y="158"/>
                  </a:lnTo>
                  <a:lnTo>
                    <a:pt x="372" y="156"/>
                  </a:lnTo>
                  <a:lnTo>
                    <a:pt x="374" y="154"/>
                  </a:lnTo>
                  <a:lnTo>
                    <a:pt x="374" y="154"/>
                  </a:lnTo>
                  <a:lnTo>
                    <a:pt x="384" y="158"/>
                  </a:lnTo>
                  <a:lnTo>
                    <a:pt x="388" y="158"/>
                  </a:lnTo>
                  <a:lnTo>
                    <a:pt x="391" y="161"/>
                  </a:lnTo>
                  <a:lnTo>
                    <a:pt x="393" y="163"/>
                  </a:lnTo>
                  <a:lnTo>
                    <a:pt x="396" y="173"/>
                  </a:lnTo>
                  <a:lnTo>
                    <a:pt x="396" y="173"/>
                  </a:lnTo>
                  <a:lnTo>
                    <a:pt x="396" y="175"/>
                  </a:lnTo>
                  <a:lnTo>
                    <a:pt x="405" y="180"/>
                  </a:lnTo>
                  <a:lnTo>
                    <a:pt x="407" y="182"/>
                  </a:lnTo>
                  <a:lnTo>
                    <a:pt x="407" y="184"/>
                  </a:lnTo>
                  <a:lnTo>
                    <a:pt x="407" y="187"/>
                  </a:lnTo>
                  <a:lnTo>
                    <a:pt x="407" y="189"/>
                  </a:lnTo>
                  <a:lnTo>
                    <a:pt x="405" y="192"/>
                  </a:lnTo>
                  <a:lnTo>
                    <a:pt x="405" y="192"/>
                  </a:lnTo>
                  <a:lnTo>
                    <a:pt x="405" y="192"/>
                  </a:lnTo>
                  <a:lnTo>
                    <a:pt x="407" y="194"/>
                  </a:lnTo>
                  <a:lnTo>
                    <a:pt x="407" y="196"/>
                  </a:lnTo>
                  <a:lnTo>
                    <a:pt x="407" y="196"/>
                  </a:lnTo>
                  <a:lnTo>
                    <a:pt x="407" y="199"/>
                  </a:lnTo>
                  <a:lnTo>
                    <a:pt x="405" y="199"/>
                  </a:lnTo>
                  <a:lnTo>
                    <a:pt x="400" y="196"/>
                  </a:lnTo>
                  <a:lnTo>
                    <a:pt x="400" y="199"/>
                  </a:lnTo>
                  <a:lnTo>
                    <a:pt x="398" y="199"/>
                  </a:lnTo>
                  <a:lnTo>
                    <a:pt x="398" y="201"/>
                  </a:lnTo>
                  <a:lnTo>
                    <a:pt x="398" y="201"/>
                  </a:lnTo>
                  <a:lnTo>
                    <a:pt x="398" y="203"/>
                  </a:lnTo>
                  <a:lnTo>
                    <a:pt x="398" y="203"/>
                  </a:lnTo>
                  <a:lnTo>
                    <a:pt x="400" y="206"/>
                  </a:lnTo>
                  <a:lnTo>
                    <a:pt x="403" y="206"/>
                  </a:lnTo>
                  <a:lnTo>
                    <a:pt x="405" y="206"/>
                  </a:lnTo>
                  <a:lnTo>
                    <a:pt x="412" y="203"/>
                  </a:lnTo>
                  <a:lnTo>
                    <a:pt x="414" y="203"/>
                  </a:lnTo>
                  <a:lnTo>
                    <a:pt x="436" y="206"/>
                  </a:lnTo>
                  <a:lnTo>
                    <a:pt x="438" y="206"/>
                  </a:lnTo>
                  <a:lnTo>
                    <a:pt x="443" y="203"/>
                  </a:lnTo>
                  <a:lnTo>
                    <a:pt x="445" y="201"/>
                  </a:lnTo>
                  <a:lnTo>
                    <a:pt x="445" y="199"/>
                  </a:lnTo>
                  <a:lnTo>
                    <a:pt x="448" y="199"/>
                  </a:lnTo>
                  <a:lnTo>
                    <a:pt x="450" y="196"/>
                  </a:lnTo>
                  <a:lnTo>
                    <a:pt x="455" y="196"/>
                  </a:lnTo>
                  <a:lnTo>
                    <a:pt x="457" y="196"/>
                  </a:lnTo>
                  <a:lnTo>
                    <a:pt x="457" y="199"/>
                  </a:lnTo>
                  <a:lnTo>
                    <a:pt x="457" y="201"/>
                  </a:lnTo>
                  <a:lnTo>
                    <a:pt x="455" y="201"/>
                  </a:lnTo>
                  <a:lnTo>
                    <a:pt x="455" y="203"/>
                  </a:lnTo>
                  <a:lnTo>
                    <a:pt x="457" y="203"/>
                  </a:lnTo>
                  <a:lnTo>
                    <a:pt x="460" y="203"/>
                  </a:lnTo>
                  <a:lnTo>
                    <a:pt x="476" y="199"/>
                  </a:lnTo>
                  <a:close/>
                </a:path>
              </a:pathLst>
            </a:custGeom>
            <a:gradFill>
              <a:gsLst>
                <a:gs pos="0">
                  <a:schemeClr val="accent1"/>
                </a:gs>
                <a:gs pos="100000">
                  <a:schemeClr val="accent6"/>
                </a:gs>
              </a:gsLst>
              <a:lin ang="5400000" scaled="1"/>
            </a:grad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22">
              <a:extLst>
                <a:ext uri="{FF2B5EF4-FFF2-40B4-BE49-F238E27FC236}">
                  <a16:creationId xmlns:a16="http://schemas.microsoft.com/office/drawing/2014/main" id="{FFC1CB85-B19D-407E-9659-36E85E23BD8C}"/>
                </a:ext>
              </a:extLst>
            </p:cNvPr>
            <p:cNvSpPr>
              <a:spLocks/>
            </p:cNvSpPr>
            <p:nvPr/>
          </p:nvSpPr>
          <p:spPr bwMode="auto">
            <a:xfrm>
              <a:off x="3942" y="1674"/>
              <a:ext cx="450" cy="552"/>
            </a:xfrm>
            <a:custGeom>
              <a:avLst/>
              <a:gdLst>
                <a:gd name="T0" fmla="*/ 443 w 450"/>
                <a:gd name="T1" fmla="*/ 209 h 552"/>
                <a:gd name="T2" fmla="*/ 436 w 450"/>
                <a:gd name="T3" fmla="*/ 230 h 552"/>
                <a:gd name="T4" fmla="*/ 438 w 450"/>
                <a:gd name="T5" fmla="*/ 247 h 552"/>
                <a:gd name="T6" fmla="*/ 448 w 450"/>
                <a:gd name="T7" fmla="*/ 278 h 552"/>
                <a:gd name="T8" fmla="*/ 412 w 450"/>
                <a:gd name="T9" fmla="*/ 339 h 552"/>
                <a:gd name="T10" fmla="*/ 424 w 450"/>
                <a:gd name="T11" fmla="*/ 379 h 552"/>
                <a:gd name="T12" fmla="*/ 427 w 450"/>
                <a:gd name="T13" fmla="*/ 396 h 552"/>
                <a:gd name="T14" fmla="*/ 427 w 450"/>
                <a:gd name="T15" fmla="*/ 415 h 552"/>
                <a:gd name="T16" fmla="*/ 427 w 450"/>
                <a:gd name="T17" fmla="*/ 453 h 552"/>
                <a:gd name="T18" fmla="*/ 434 w 450"/>
                <a:gd name="T19" fmla="*/ 477 h 552"/>
                <a:gd name="T20" fmla="*/ 370 w 450"/>
                <a:gd name="T21" fmla="*/ 474 h 552"/>
                <a:gd name="T22" fmla="*/ 348 w 450"/>
                <a:gd name="T23" fmla="*/ 484 h 552"/>
                <a:gd name="T24" fmla="*/ 341 w 450"/>
                <a:gd name="T25" fmla="*/ 512 h 552"/>
                <a:gd name="T26" fmla="*/ 313 w 450"/>
                <a:gd name="T27" fmla="*/ 541 h 552"/>
                <a:gd name="T28" fmla="*/ 299 w 450"/>
                <a:gd name="T29" fmla="*/ 524 h 552"/>
                <a:gd name="T30" fmla="*/ 284 w 450"/>
                <a:gd name="T31" fmla="*/ 526 h 552"/>
                <a:gd name="T32" fmla="*/ 251 w 450"/>
                <a:gd name="T33" fmla="*/ 550 h 552"/>
                <a:gd name="T34" fmla="*/ 208 w 450"/>
                <a:gd name="T35" fmla="*/ 548 h 552"/>
                <a:gd name="T36" fmla="*/ 178 w 450"/>
                <a:gd name="T37" fmla="*/ 533 h 552"/>
                <a:gd name="T38" fmla="*/ 194 w 450"/>
                <a:gd name="T39" fmla="*/ 512 h 552"/>
                <a:gd name="T40" fmla="*/ 192 w 450"/>
                <a:gd name="T41" fmla="*/ 498 h 552"/>
                <a:gd name="T42" fmla="*/ 187 w 450"/>
                <a:gd name="T43" fmla="*/ 479 h 552"/>
                <a:gd name="T44" fmla="*/ 166 w 450"/>
                <a:gd name="T45" fmla="*/ 467 h 552"/>
                <a:gd name="T46" fmla="*/ 152 w 450"/>
                <a:gd name="T47" fmla="*/ 460 h 552"/>
                <a:gd name="T48" fmla="*/ 142 w 450"/>
                <a:gd name="T49" fmla="*/ 434 h 552"/>
                <a:gd name="T50" fmla="*/ 126 w 450"/>
                <a:gd name="T51" fmla="*/ 420 h 552"/>
                <a:gd name="T52" fmla="*/ 104 w 450"/>
                <a:gd name="T53" fmla="*/ 434 h 552"/>
                <a:gd name="T54" fmla="*/ 85 w 450"/>
                <a:gd name="T55" fmla="*/ 429 h 552"/>
                <a:gd name="T56" fmla="*/ 47 w 450"/>
                <a:gd name="T57" fmla="*/ 417 h 552"/>
                <a:gd name="T58" fmla="*/ 33 w 450"/>
                <a:gd name="T59" fmla="*/ 398 h 552"/>
                <a:gd name="T60" fmla="*/ 38 w 450"/>
                <a:gd name="T61" fmla="*/ 370 h 552"/>
                <a:gd name="T62" fmla="*/ 33 w 450"/>
                <a:gd name="T63" fmla="*/ 334 h 552"/>
                <a:gd name="T64" fmla="*/ 24 w 450"/>
                <a:gd name="T65" fmla="*/ 289 h 552"/>
                <a:gd name="T66" fmla="*/ 9 w 450"/>
                <a:gd name="T67" fmla="*/ 273 h 552"/>
                <a:gd name="T68" fmla="*/ 16 w 450"/>
                <a:gd name="T69" fmla="*/ 244 h 552"/>
                <a:gd name="T70" fmla="*/ 19 w 450"/>
                <a:gd name="T71" fmla="*/ 214 h 552"/>
                <a:gd name="T72" fmla="*/ 5 w 450"/>
                <a:gd name="T73" fmla="*/ 176 h 552"/>
                <a:gd name="T74" fmla="*/ 12 w 450"/>
                <a:gd name="T75" fmla="*/ 164 h 552"/>
                <a:gd name="T76" fmla="*/ 28 w 450"/>
                <a:gd name="T77" fmla="*/ 140 h 552"/>
                <a:gd name="T78" fmla="*/ 43 w 450"/>
                <a:gd name="T79" fmla="*/ 114 h 552"/>
                <a:gd name="T80" fmla="*/ 28 w 450"/>
                <a:gd name="T81" fmla="*/ 69 h 552"/>
                <a:gd name="T82" fmla="*/ 28 w 450"/>
                <a:gd name="T83" fmla="*/ 45 h 552"/>
                <a:gd name="T84" fmla="*/ 31 w 450"/>
                <a:gd name="T85" fmla="*/ 24 h 552"/>
                <a:gd name="T86" fmla="*/ 50 w 450"/>
                <a:gd name="T87" fmla="*/ 12 h 552"/>
                <a:gd name="T88" fmla="*/ 97 w 450"/>
                <a:gd name="T89" fmla="*/ 10 h 552"/>
                <a:gd name="T90" fmla="*/ 130 w 450"/>
                <a:gd name="T91" fmla="*/ 45 h 552"/>
                <a:gd name="T92" fmla="*/ 144 w 450"/>
                <a:gd name="T93" fmla="*/ 67 h 552"/>
                <a:gd name="T94" fmla="*/ 171 w 450"/>
                <a:gd name="T95" fmla="*/ 102 h 552"/>
                <a:gd name="T96" fmla="*/ 180 w 450"/>
                <a:gd name="T97" fmla="*/ 116 h 552"/>
                <a:gd name="T98" fmla="*/ 206 w 450"/>
                <a:gd name="T99" fmla="*/ 121 h 552"/>
                <a:gd name="T100" fmla="*/ 227 w 450"/>
                <a:gd name="T101" fmla="*/ 119 h 552"/>
                <a:gd name="T102" fmla="*/ 242 w 450"/>
                <a:gd name="T103" fmla="*/ 123 h 552"/>
                <a:gd name="T104" fmla="*/ 306 w 450"/>
                <a:gd name="T105" fmla="*/ 102 h 552"/>
                <a:gd name="T106" fmla="*/ 339 w 450"/>
                <a:gd name="T107" fmla="*/ 119 h 552"/>
                <a:gd name="T108" fmla="*/ 358 w 450"/>
                <a:gd name="T109" fmla="*/ 145 h 552"/>
                <a:gd name="T110" fmla="*/ 355 w 450"/>
                <a:gd name="T111" fmla="*/ 166 h 552"/>
                <a:gd name="T112" fmla="*/ 370 w 450"/>
                <a:gd name="T113" fmla="*/ 180 h 552"/>
                <a:gd name="T114" fmla="*/ 391 w 450"/>
                <a:gd name="T115" fmla="*/ 185 h 552"/>
                <a:gd name="T116" fmla="*/ 408 w 450"/>
                <a:gd name="T117" fmla="*/ 20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0" h="552">
                  <a:moveTo>
                    <a:pt x="424" y="202"/>
                  </a:moveTo>
                  <a:lnTo>
                    <a:pt x="431" y="204"/>
                  </a:lnTo>
                  <a:lnTo>
                    <a:pt x="434" y="202"/>
                  </a:lnTo>
                  <a:lnTo>
                    <a:pt x="434" y="202"/>
                  </a:lnTo>
                  <a:lnTo>
                    <a:pt x="436" y="199"/>
                  </a:lnTo>
                  <a:lnTo>
                    <a:pt x="438" y="199"/>
                  </a:lnTo>
                  <a:lnTo>
                    <a:pt x="441" y="199"/>
                  </a:lnTo>
                  <a:lnTo>
                    <a:pt x="441" y="202"/>
                  </a:lnTo>
                  <a:lnTo>
                    <a:pt x="443" y="202"/>
                  </a:lnTo>
                  <a:lnTo>
                    <a:pt x="443" y="204"/>
                  </a:lnTo>
                  <a:lnTo>
                    <a:pt x="443" y="206"/>
                  </a:lnTo>
                  <a:lnTo>
                    <a:pt x="443" y="206"/>
                  </a:lnTo>
                  <a:lnTo>
                    <a:pt x="443" y="209"/>
                  </a:lnTo>
                  <a:lnTo>
                    <a:pt x="443" y="211"/>
                  </a:lnTo>
                  <a:lnTo>
                    <a:pt x="443" y="211"/>
                  </a:lnTo>
                  <a:lnTo>
                    <a:pt x="445" y="214"/>
                  </a:lnTo>
                  <a:lnTo>
                    <a:pt x="445" y="216"/>
                  </a:lnTo>
                  <a:lnTo>
                    <a:pt x="445" y="218"/>
                  </a:lnTo>
                  <a:lnTo>
                    <a:pt x="445" y="218"/>
                  </a:lnTo>
                  <a:lnTo>
                    <a:pt x="445" y="221"/>
                  </a:lnTo>
                  <a:lnTo>
                    <a:pt x="443" y="223"/>
                  </a:lnTo>
                  <a:lnTo>
                    <a:pt x="441" y="225"/>
                  </a:lnTo>
                  <a:lnTo>
                    <a:pt x="441" y="228"/>
                  </a:lnTo>
                  <a:lnTo>
                    <a:pt x="438" y="228"/>
                  </a:lnTo>
                  <a:lnTo>
                    <a:pt x="438" y="228"/>
                  </a:lnTo>
                  <a:lnTo>
                    <a:pt x="436" y="230"/>
                  </a:lnTo>
                  <a:lnTo>
                    <a:pt x="434" y="230"/>
                  </a:lnTo>
                  <a:lnTo>
                    <a:pt x="434" y="230"/>
                  </a:lnTo>
                  <a:lnTo>
                    <a:pt x="431" y="232"/>
                  </a:lnTo>
                  <a:lnTo>
                    <a:pt x="431" y="235"/>
                  </a:lnTo>
                  <a:lnTo>
                    <a:pt x="431" y="237"/>
                  </a:lnTo>
                  <a:lnTo>
                    <a:pt x="431" y="240"/>
                  </a:lnTo>
                  <a:lnTo>
                    <a:pt x="431" y="240"/>
                  </a:lnTo>
                  <a:lnTo>
                    <a:pt x="434" y="242"/>
                  </a:lnTo>
                  <a:lnTo>
                    <a:pt x="434" y="242"/>
                  </a:lnTo>
                  <a:lnTo>
                    <a:pt x="436" y="242"/>
                  </a:lnTo>
                  <a:lnTo>
                    <a:pt x="438" y="244"/>
                  </a:lnTo>
                  <a:lnTo>
                    <a:pt x="438" y="244"/>
                  </a:lnTo>
                  <a:lnTo>
                    <a:pt x="438" y="247"/>
                  </a:lnTo>
                  <a:lnTo>
                    <a:pt x="438" y="249"/>
                  </a:lnTo>
                  <a:lnTo>
                    <a:pt x="438" y="251"/>
                  </a:lnTo>
                  <a:lnTo>
                    <a:pt x="438" y="254"/>
                  </a:lnTo>
                  <a:lnTo>
                    <a:pt x="441" y="256"/>
                  </a:lnTo>
                  <a:lnTo>
                    <a:pt x="443" y="259"/>
                  </a:lnTo>
                  <a:lnTo>
                    <a:pt x="443" y="259"/>
                  </a:lnTo>
                  <a:lnTo>
                    <a:pt x="445" y="261"/>
                  </a:lnTo>
                  <a:lnTo>
                    <a:pt x="445" y="261"/>
                  </a:lnTo>
                  <a:lnTo>
                    <a:pt x="445" y="263"/>
                  </a:lnTo>
                  <a:lnTo>
                    <a:pt x="445" y="270"/>
                  </a:lnTo>
                  <a:lnTo>
                    <a:pt x="445" y="273"/>
                  </a:lnTo>
                  <a:lnTo>
                    <a:pt x="448" y="275"/>
                  </a:lnTo>
                  <a:lnTo>
                    <a:pt x="448" y="278"/>
                  </a:lnTo>
                  <a:lnTo>
                    <a:pt x="450" y="280"/>
                  </a:lnTo>
                  <a:lnTo>
                    <a:pt x="445" y="294"/>
                  </a:lnTo>
                  <a:lnTo>
                    <a:pt x="445" y="301"/>
                  </a:lnTo>
                  <a:lnTo>
                    <a:pt x="443" y="304"/>
                  </a:lnTo>
                  <a:lnTo>
                    <a:pt x="431" y="327"/>
                  </a:lnTo>
                  <a:lnTo>
                    <a:pt x="429" y="330"/>
                  </a:lnTo>
                  <a:lnTo>
                    <a:pt x="427" y="332"/>
                  </a:lnTo>
                  <a:lnTo>
                    <a:pt x="424" y="332"/>
                  </a:lnTo>
                  <a:lnTo>
                    <a:pt x="422" y="334"/>
                  </a:lnTo>
                  <a:lnTo>
                    <a:pt x="419" y="334"/>
                  </a:lnTo>
                  <a:lnTo>
                    <a:pt x="415" y="337"/>
                  </a:lnTo>
                  <a:lnTo>
                    <a:pt x="415" y="337"/>
                  </a:lnTo>
                  <a:lnTo>
                    <a:pt x="412" y="339"/>
                  </a:lnTo>
                  <a:lnTo>
                    <a:pt x="412" y="341"/>
                  </a:lnTo>
                  <a:lnTo>
                    <a:pt x="412" y="344"/>
                  </a:lnTo>
                  <a:lnTo>
                    <a:pt x="412" y="344"/>
                  </a:lnTo>
                  <a:lnTo>
                    <a:pt x="415" y="346"/>
                  </a:lnTo>
                  <a:lnTo>
                    <a:pt x="415" y="349"/>
                  </a:lnTo>
                  <a:lnTo>
                    <a:pt x="415" y="349"/>
                  </a:lnTo>
                  <a:lnTo>
                    <a:pt x="412" y="351"/>
                  </a:lnTo>
                  <a:lnTo>
                    <a:pt x="408" y="353"/>
                  </a:lnTo>
                  <a:lnTo>
                    <a:pt x="405" y="356"/>
                  </a:lnTo>
                  <a:lnTo>
                    <a:pt x="408" y="365"/>
                  </a:lnTo>
                  <a:lnTo>
                    <a:pt x="417" y="375"/>
                  </a:lnTo>
                  <a:lnTo>
                    <a:pt x="422" y="377"/>
                  </a:lnTo>
                  <a:lnTo>
                    <a:pt x="424" y="379"/>
                  </a:lnTo>
                  <a:lnTo>
                    <a:pt x="427" y="379"/>
                  </a:lnTo>
                  <a:lnTo>
                    <a:pt x="429" y="379"/>
                  </a:lnTo>
                  <a:lnTo>
                    <a:pt x="431" y="382"/>
                  </a:lnTo>
                  <a:lnTo>
                    <a:pt x="431" y="384"/>
                  </a:lnTo>
                  <a:lnTo>
                    <a:pt x="434" y="384"/>
                  </a:lnTo>
                  <a:lnTo>
                    <a:pt x="436" y="387"/>
                  </a:lnTo>
                  <a:lnTo>
                    <a:pt x="438" y="387"/>
                  </a:lnTo>
                  <a:lnTo>
                    <a:pt x="438" y="389"/>
                  </a:lnTo>
                  <a:lnTo>
                    <a:pt x="438" y="389"/>
                  </a:lnTo>
                  <a:lnTo>
                    <a:pt x="438" y="391"/>
                  </a:lnTo>
                  <a:lnTo>
                    <a:pt x="436" y="391"/>
                  </a:lnTo>
                  <a:lnTo>
                    <a:pt x="436" y="394"/>
                  </a:lnTo>
                  <a:lnTo>
                    <a:pt x="427" y="396"/>
                  </a:lnTo>
                  <a:lnTo>
                    <a:pt x="424" y="396"/>
                  </a:lnTo>
                  <a:lnTo>
                    <a:pt x="422" y="396"/>
                  </a:lnTo>
                  <a:lnTo>
                    <a:pt x="422" y="398"/>
                  </a:lnTo>
                  <a:lnTo>
                    <a:pt x="422" y="401"/>
                  </a:lnTo>
                  <a:lnTo>
                    <a:pt x="422" y="401"/>
                  </a:lnTo>
                  <a:lnTo>
                    <a:pt x="424" y="403"/>
                  </a:lnTo>
                  <a:lnTo>
                    <a:pt x="424" y="403"/>
                  </a:lnTo>
                  <a:lnTo>
                    <a:pt x="427" y="405"/>
                  </a:lnTo>
                  <a:lnTo>
                    <a:pt x="427" y="408"/>
                  </a:lnTo>
                  <a:lnTo>
                    <a:pt x="427" y="408"/>
                  </a:lnTo>
                  <a:lnTo>
                    <a:pt x="424" y="413"/>
                  </a:lnTo>
                  <a:lnTo>
                    <a:pt x="424" y="413"/>
                  </a:lnTo>
                  <a:lnTo>
                    <a:pt x="427" y="415"/>
                  </a:lnTo>
                  <a:lnTo>
                    <a:pt x="429" y="417"/>
                  </a:lnTo>
                  <a:lnTo>
                    <a:pt x="429" y="420"/>
                  </a:lnTo>
                  <a:lnTo>
                    <a:pt x="434" y="434"/>
                  </a:lnTo>
                  <a:lnTo>
                    <a:pt x="434" y="439"/>
                  </a:lnTo>
                  <a:lnTo>
                    <a:pt x="434" y="441"/>
                  </a:lnTo>
                  <a:lnTo>
                    <a:pt x="431" y="443"/>
                  </a:lnTo>
                  <a:lnTo>
                    <a:pt x="431" y="443"/>
                  </a:lnTo>
                  <a:lnTo>
                    <a:pt x="431" y="446"/>
                  </a:lnTo>
                  <a:lnTo>
                    <a:pt x="431" y="448"/>
                  </a:lnTo>
                  <a:lnTo>
                    <a:pt x="431" y="450"/>
                  </a:lnTo>
                  <a:lnTo>
                    <a:pt x="429" y="450"/>
                  </a:lnTo>
                  <a:lnTo>
                    <a:pt x="429" y="453"/>
                  </a:lnTo>
                  <a:lnTo>
                    <a:pt x="427" y="453"/>
                  </a:lnTo>
                  <a:lnTo>
                    <a:pt x="424" y="455"/>
                  </a:lnTo>
                  <a:lnTo>
                    <a:pt x="424" y="458"/>
                  </a:lnTo>
                  <a:lnTo>
                    <a:pt x="422" y="458"/>
                  </a:lnTo>
                  <a:lnTo>
                    <a:pt x="422" y="462"/>
                  </a:lnTo>
                  <a:lnTo>
                    <a:pt x="424" y="465"/>
                  </a:lnTo>
                  <a:lnTo>
                    <a:pt x="424" y="467"/>
                  </a:lnTo>
                  <a:lnTo>
                    <a:pt x="424" y="467"/>
                  </a:lnTo>
                  <a:lnTo>
                    <a:pt x="427" y="467"/>
                  </a:lnTo>
                  <a:lnTo>
                    <a:pt x="431" y="469"/>
                  </a:lnTo>
                  <a:lnTo>
                    <a:pt x="431" y="472"/>
                  </a:lnTo>
                  <a:lnTo>
                    <a:pt x="434" y="474"/>
                  </a:lnTo>
                  <a:lnTo>
                    <a:pt x="434" y="474"/>
                  </a:lnTo>
                  <a:lnTo>
                    <a:pt x="434" y="477"/>
                  </a:lnTo>
                  <a:lnTo>
                    <a:pt x="431" y="479"/>
                  </a:lnTo>
                  <a:lnTo>
                    <a:pt x="429" y="479"/>
                  </a:lnTo>
                  <a:lnTo>
                    <a:pt x="417" y="481"/>
                  </a:lnTo>
                  <a:lnTo>
                    <a:pt x="415" y="484"/>
                  </a:lnTo>
                  <a:lnTo>
                    <a:pt x="403" y="481"/>
                  </a:lnTo>
                  <a:lnTo>
                    <a:pt x="398" y="479"/>
                  </a:lnTo>
                  <a:lnTo>
                    <a:pt x="396" y="474"/>
                  </a:lnTo>
                  <a:lnTo>
                    <a:pt x="393" y="472"/>
                  </a:lnTo>
                  <a:lnTo>
                    <a:pt x="391" y="472"/>
                  </a:lnTo>
                  <a:lnTo>
                    <a:pt x="389" y="469"/>
                  </a:lnTo>
                  <a:lnTo>
                    <a:pt x="384" y="472"/>
                  </a:lnTo>
                  <a:lnTo>
                    <a:pt x="374" y="474"/>
                  </a:lnTo>
                  <a:lnTo>
                    <a:pt x="370" y="474"/>
                  </a:lnTo>
                  <a:lnTo>
                    <a:pt x="367" y="474"/>
                  </a:lnTo>
                  <a:lnTo>
                    <a:pt x="360" y="472"/>
                  </a:lnTo>
                  <a:lnTo>
                    <a:pt x="358" y="472"/>
                  </a:lnTo>
                  <a:lnTo>
                    <a:pt x="355" y="472"/>
                  </a:lnTo>
                  <a:lnTo>
                    <a:pt x="353" y="472"/>
                  </a:lnTo>
                  <a:lnTo>
                    <a:pt x="353" y="472"/>
                  </a:lnTo>
                  <a:lnTo>
                    <a:pt x="353" y="472"/>
                  </a:lnTo>
                  <a:lnTo>
                    <a:pt x="353" y="474"/>
                  </a:lnTo>
                  <a:lnTo>
                    <a:pt x="351" y="474"/>
                  </a:lnTo>
                  <a:lnTo>
                    <a:pt x="351" y="477"/>
                  </a:lnTo>
                  <a:lnTo>
                    <a:pt x="351" y="479"/>
                  </a:lnTo>
                  <a:lnTo>
                    <a:pt x="351" y="479"/>
                  </a:lnTo>
                  <a:lnTo>
                    <a:pt x="348" y="484"/>
                  </a:lnTo>
                  <a:lnTo>
                    <a:pt x="348" y="486"/>
                  </a:lnTo>
                  <a:lnTo>
                    <a:pt x="348" y="486"/>
                  </a:lnTo>
                  <a:lnTo>
                    <a:pt x="346" y="493"/>
                  </a:lnTo>
                  <a:lnTo>
                    <a:pt x="346" y="496"/>
                  </a:lnTo>
                  <a:lnTo>
                    <a:pt x="346" y="498"/>
                  </a:lnTo>
                  <a:lnTo>
                    <a:pt x="344" y="503"/>
                  </a:lnTo>
                  <a:lnTo>
                    <a:pt x="341" y="505"/>
                  </a:lnTo>
                  <a:lnTo>
                    <a:pt x="341" y="507"/>
                  </a:lnTo>
                  <a:lnTo>
                    <a:pt x="341" y="507"/>
                  </a:lnTo>
                  <a:lnTo>
                    <a:pt x="341" y="507"/>
                  </a:lnTo>
                  <a:lnTo>
                    <a:pt x="341" y="510"/>
                  </a:lnTo>
                  <a:lnTo>
                    <a:pt x="341" y="510"/>
                  </a:lnTo>
                  <a:lnTo>
                    <a:pt x="341" y="512"/>
                  </a:lnTo>
                  <a:lnTo>
                    <a:pt x="341" y="512"/>
                  </a:lnTo>
                  <a:lnTo>
                    <a:pt x="332" y="531"/>
                  </a:lnTo>
                  <a:lnTo>
                    <a:pt x="332" y="533"/>
                  </a:lnTo>
                  <a:lnTo>
                    <a:pt x="329" y="545"/>
                  </a:lnTo>
                  <a:lnTo>
                    <a:pt x="329" y="548"/>
                  </a:lnTo>
                  <a:lnTo>
                    <a:pt x="327" y="548"/>
                  </a:lnTo>
                  <a:lnTo>
                    <a:pt x="327" y="550"/>
                  </a:lnTo>
                  <a:lnTo>
                    <a:pt x="329" y="550"/>
                  </a:lnTo>
                  <a:lnTo>
                    <a:pt x="329" y="552"/>
                  </a:lnTo>
                  <a:lnTo>
                    <a:pt x="320" y="550"/>
                  </a:lnTo>
                  <a:lnTo>
                    <a:pt x="315" y="548"/>
                  </a:lnTo>
                  <a:lnTo>
                    <a:pt x="315" y="545"/>
                  </a:lnTo>
                  <a:lnTo>
                    <a:pt x="313" y="541"/>
                  </a:lnTo>
                  <a:lnTo>
                    <a:pt x="313" y="541"/>
                  </a:lnTo>
                  <a:lnTo>
                    <a:pt x="313" y="536"/>
                  </a:lnTo>
                  <a:lnTo>
                    <a:pt x="313" y="533"/>
                  </a:lnTo>
                  <a:lnTo>
                    <a:pt x="313" y="533"/>
                  </a:lnTo>
                  <a:lnTo>
                    <a:pt x="308" y="531"/>
                  </a:lnTo>
                  <a:lnTo>
                    <a:pt x="308" y="529"/>
                  </a:lnTo>
                  <a:lnTo>
                    <a:pt x="308" y="529"/>
                  </a:lnTo>
                  <a:lnTo>
                    <a:pt x="308" y="526"/>
                  </a:lnTo>
                  <a:lnTo>
                    <a:pt x="308" y="524"/>
                  </a:lnTo>
                  <a:lnTo>
                    <a:pt x="306" y="524"/>
                  </a:lnTo>
                  <a:lnTo>
                    <a:pt x="301" y="522"/>
                  </a:lnTo>
                  <a:lnTo>
                    <a:pt x="301" y="522"/>
                  </a:lnTo>
                  <a:lnTo>
                    <a:pt x="299" y="524"/>
                  </a:lnTo>
                  <a:lnTo>
                    <a:pt x="299" y="524"/>
                  </a:lnTo>
                  <a:lnTo>
                    <a:pt x="299" y="526"/>
                  </a:lnTo>
                  <a:lnTo>
                    <a:pt x="299" y="529"/>
                  </a:lnTo>
                  <a:lnTo>
                    <a:pt x="299" y="529"/>
                  </a:lnTo>
                  <a:lnTo>
                    <a:pt x="296" y="531"/>
                  </a:lnTo>
                  <a:lnTo>
                    <a:pt x="294" y="531"/>
                  </a:lnTo>
                  <a:lnTo>
                    <a:pt x="291" y="529"/>
                  </a:lnTo>
                  <a:lnTo>
                    <a:pt x="291" y="529"/>
                  </a:lnTo>
                  <a:lnTo>
                    <a:pt x="289" y="526"/>
                  </a:lnTo>
                  <a:lnTo>
                    <a:pt x="289" y="524"/>
                  </a:lnTo>
                  <a:lnTo>
                    <a:pt x="287" y="524"/>
                  </a:lnTo>
                  <a:lnTo>
                    <a:pt x="284" y="524"/>
                  </a:lnTo>
                  <a:lnTo>
                    <a:pt x="284" y="526"/>
                  </a:lnTo>
                  <a:lnTo>
                    <a:pt x="282" y="526"/>
                  </a:lnTo>
                  <a:lnTo>
                    <a:pt x="280" y="529"/>
                  </a:lnTo>
                  <a:lnTo>
                    <a:pt x="272" y="526"/>
                  </a:lnTo>
                  <a:lnTo>
                    <a:pt x="265" y="524"/>
                  </a:lnTo>
                  <a:lnTo>
                    <a:pt x="265" y="524"/>
                  </a:lnTo>
                  <a:lnTo>
                    <a:pt x="263" y="524"/>
                  </a:lnTo>
                  <a:lnTo>
                    <a:pt x="263" y="526"/>
                  </a:lnTo>
                  <a:lnTo>
                    <a:pt x="263" y="526"/>
                  </a:lnTo>
                  <a:lnTo>
                    <a:pt x="261" y="533"/>
                  </a:lnTo>
                  <a:lnTo>
                    <a:pt x="261" y="538"/>
                  </a:lnTo>
                  <a:lnTo>
                    <a:pt x="258" y="541"/>
                  </a:lnTo>
                  <a:lnTo>
                    <a:pt x="253" y="545"/>
                  </a:lnTo>
                  <a:lnTo>
                    <a:pt x="251" y="550"/>
                  </a:lnTo>
                  <a:lnTo>
                    <a:pt x="246" y="552"/>
                  </a:lnTo>
                  <a:lnTo>
                    <a:pt x="246" y="552"/>
                  </a:lnTo>
                  <a:lnTo>
                    <a:pt x="244" y="552"/>
                  </a:lnTo>
                  <a:lnTo>
                    <a:pt x="242" y="552"/>
                  </a:lnTo>
                  <a:lnTo>
                    <a:pt x="239" y="552"/>
                  </a:lnTo>
                  <a:lnTo>
                    <a:pt x="235" y="550"/>
                  </a:lnTo>
                  <a:lnTo>
                    <a:pt x="227" y="548"/>
                  </a:lnTo>
                  <a:lnTo>
                    <a:pt x="225" y="548"/>
                  </a:lnTo>
                  <a:lnTo>
                    <a:pt x="220" y="550"/>
                  </a:lnTo>
                  <a:lnTo>
                    <a:pt x="218" y="550"/>
                  </a:lnTo>
                  <a:lnTo>
                    <a:pt x="218" y="550"/>
                  </a:lnTo>
                  <a:lnTo>
                    <a:pt x="211" y="548"/>
                  </a:lnTo>
                  <a:lnTo>
                    <a:pt x="208" y="548"/>
                  </a:lnTo>
                  <a:lnTo>
                    <a:pt x="206" y="548"/>
                  </a:lnTo>
                  <a:lnTo>
                    <a:pt x="197" y="552"/>
                  </a:lnTo>
                  <a:lnTo>
                    <a:pt x="194" y="552"/>
                  </a:lnTo>
                  <a:lnTo>
                    <a:pt x="192" y="550"/>
                  </a:lnTo>
                  <a:lnTo>
                    <a:pt x="190" y="550"/>
                  </a:lnTo>
                  <a:lnTo>
                    <a:pt x="187" y="545"/>
                  </a:lnTo>
                  <a:lnTo>
                    <a:pt x="185" y="545"/>
                  </a:lnTo>
                  <a:lnTo>
                    <a:pt x="180" y="545"/>
                  </a:lnTo>
                  <a:lnTo>
                    <a:pt x="180" y="543"/>
                  </a:lnTo>
                  <a:lnTo>
                    <a:pt x="178" y="543"/>
                  </a:lnTo>
                  <a:lnTo>
                    <a:pt x="178" y="541"/>
                  </a:lnTo>
                  <a:lnTo>
                    <a:pt x="178" y="541"/>
                  </a:lnTo>
                  <a:lnTo>
                    <a:pt x="178" y="533"/>
                  </a:lnTo>
                  <a:lnTo>
                    <a:pt x="178" y="533"/>
                  </a:lnTo>
                  <a:lnTo>
                    <a:pt x="178" y="533"/>
                  </a:lnTo>
                  <a:lnTo>
                    <a:pt x="178" y="531"/>
                  </a:lnTo>
                  <a:lnTo>
                    <a:pt x="175" y="526"/>
                  </a:lnTo>
                  <a:lnTo>
                    <a:pt x="192" y="519"/>
                  </a:lnTo>
                  <a:lnTo>
                    <a:pt x="194" y="517"/>
                  </a:lnTo>
                  <a:lnTo>
                    <a:pt x="194" y="514"/>
                  </a:lnTo>
                  <a:lnTo>
                    <a:pt x="194" y="514"/>
                  </a:lnTo>
                  <a:lnTo>
                    <a:pt x="194" y="514"/>
                  </a:lnTo>
                  <a:lnTo>
                    <a:pt x="194" y="512"/>
                  </a:lnTo>
                  <a:lnTo>
                    <a:pt x="194" y="512"/>
                  </a:lnTo>
                  <a:lnTo>
                    <a:pt x="194" y="512"/>
                  </a:lnTo>
                  <a:lnTo>
                    <a:pt x="194" y="512"/>
                  </a:lnTo>
                  <a:lnTo>
                    <a:pt x="194" y="510"/>
                  </a:lnTo>
                  <a:lnTo>
                    <a:pt x="194" y="510"/>
                  </a:lnTo>
                  <a:lnTo>
                    <a:pt x="192" y="510"/>
                  </a:lnTo>
                  <a:lnTo>
                    <a:pt x="192" y="507"/>
                  </a:lnTo>
                  <a:lnTo>
                    <a:pt x="192" y="507"/>
                  </a:lnTo>
                  <a:lnTo>
                    <a:pt x="192" y="505"/>
                  </a:lnTo>
                  <a:lnTo>
                    <a:pt x="192" y="505"/>
                  </a:lnTo>
                  <a:lnTo>
                    <a:pt x="192" y="503"/>
                  </a:lnTo>
                  <a:lnTo>
                    <a:pt x="192" y="503"/>
                  </a:lnTo>
                  <a:lnTo>
                    <a:pt x="192" y="503"/>
                  </a:lnTo>
                  <a:lnTo>
                    <a:pt x="192" y="500"/>
                  </a:lnTo>
                  <a:lnTo>
                    <a:pt x="192" y="500"/>
                  </a:lnTo>
                  <a:lnTo>
                    <a:pt x="192" y="498"/>
                  </a:lnTo>
                  <a:lnTo>
                    <a:pt x="194" y="491"/>
                  </a:lnTo>
                  <a:lnTo>
                    <a:pt x="194" y="491"/>
                  </a:lnTo>
                  <a:lnTo>
                    <a:pt x="194" y="491"/>
                  </a:lnTo>
                  <a:lnTo>
                    <a:pt x="192" y="488"/>
                  </a:lnTo>
                  <a:lnTo>
                    <a:pt x="192" y="488"/>
                  </a:lnTo>
                  <a:lnTo>
                    <a:pt x="192" y="486"/>
                  </a:lnTo>
                  <a:lnTo>
                    <a:pt x="192" y="486"/>
                  </a:lnTo>
                  <a:lnTo>
                    <a:pt x="192" y="484"/>
                  </a:lnTo>
                  <a:lnTo>
                    <a:pt x="192" y="481"/>
                  </a:lnTo>
                  <a:lnTo>
                    <a:pt x="192" y="481"/>
                  </a:lnTo>
                  <a:lnTo>
                    <a:pt x="192" y="481"/>
                  </a:lnTo>
                  <a:lnTo>
                    <a:pt x="190" y="481"/>
                  </a:lnTo>
                  <a:lnTo>
                    <a:pt x="187" y="479"/>
                  </a:lnTo>
                  <a:lnTo>
                    <a:pt x="187" y="477"/>
                  </a:lnTo>
                  <a:lnTo>
                    <a:pt x="185" y="477"/>
                  </a:lnTo>
                  <a:lnTo>
                    <a:pt x="180" y="477"/>
                  </a:lnTo>
                  <a:lnTo>
                    <a:pt x="175" y="474"/>
                  </a:lnTo>
                  <a:lnTo>
                    <a:pt x="173" y="474"/>
                  </a:lnTo>
                  <a:lnTo>
                    <a:pt x="173" y="474"/>
                  </a:lnTo>
                  <a:lnTo>
                    <a:pt x="173" y="472"/>
                  </a:lnTo>
                  <a:lnTo>
                    <a:pt x="173" y="472"/>
                  </a:lnTo>
                  <a:lnTo>
                    <a:pt x="171" y="472"/>
                  </a:lnTo>
                  <a:lnTo>
                    <a:pt x="168" y="469"/>
                  </a:lnTo>
                  <a:lnTo>
                    <a:pt x="168" y="467"/>
                  </a:lnTo>
                  <a:lnTo>
                    <a:pt x="166" y="467"/>
                  </a:lnTo>
                  <a:lnTo>
                    <a:pt x="166" y="467"/>
                  </a:lnTo>
                  <a:lnTo>
                    <a:pt x="163" y="467"/>
                  </a:lnTo>
                  <a:lnTo>
                    <a:pt x="163" y="467"/>
                  </a:lnTo>
                  <a:lnTo>
                    <a:pt x="161" y="467"/>
                  </a:lnTo>
                  <a:lnTo>
                    <a:pt x="161" y="467"/>
                  </a:lnTo>
                  <a:lnTo>
                    <a:pt x="161" y="467"/>
                  </a:lnTo>
                  <a:lnTo>
                    <a:pt x="161" y="465"/>
                  </a:lnTo>
                  <a:lnTo>
                    <a:pt x="159" y="465"/>
                  </a:lnTo>
                  <a:lnTo>
                    <a:pt x="159" y="465"/>
                  </a:lnTo>
                  <a:lnTo>
                    <a:pt x="156" y="462"/>
                  </a:lnTo>
                  <a:lnTo>
                    <a:pt x="156" y="462"/>
                  </a:lnTo>
                  <a:lnTo>
                    <a:pt x="154" y="462"/>
                  </a:lnTo>
                  <a:lnTo>
                    <a:pt x="152" y="462"/>
                  </a:lnTo>
                  <a:lnTo>
                    <a:pt x="152" y="460"/>
                  </a:lnTo>
                  <a:lnTo>
                    <a:pt x="152" y="460"/>
                  </a:lnTo>
                  <a:lnTo>
                    <a:pt x="152" y="458"/>
                  </a:lnTo>
                  <a:lnTo>
                    <a:pt x="152" y="458"/>
                  </a:lnTo>
                  <a:lnTo>
                    <a:pt x="152" y="450"/>
                  </a:lnTo>
                  <a:lnTo>
                    <a:pt x="152" y="446"/>
                  </a:lnTo>
                  <a:lnTo>
                    <a:pt x="152" y="446"/>
                  </a:lnTo>
                  <a:lnTo>
                    <a:pt x="152" y="443"/>
                  </a:lnTo>
                  <a:lnTo>
                    <a:pt x="149" y="443"/>
                  </a:lnTo>
                  <a:lnTo>
                    <a:pt x="147" y="439"/>
                  </a:lnTo>
                  <a:lnTo>
                    <a:pt x="144" y="436"/>
                  </a:lnTo>
                  <a:lnTo>
                    <a:pt x="144" y="434"/>
                  </a:lnTo>
                  <a:lnTo>
                    <a:pt x="144" y="434"/>
                  </a:lnTo>
                  <a:lnTo>
                    <a:pt x="142" y="434"/>
                  </a:lnTo>
                  <a:lnTo>
                    <a:pt x="142" y="434"/>
                  </a:lnTo>
                  <a:lnTo>
                    <a:pt x="140" y="432"/>
                  </a:lnTo>
                  <a:lnTo>
                    <a:pt x="140" y="429"/>
                  </a:lnTo>
                  <a:lnTo>
                    <a:pt x="137" y="429"/>
                  </a:lnTo>
                  <a:lnTo>
                    <a:pt x="137" y="427"/>
                  </a:lnTo>
                  <a:lnTo>
                    <a:pt x="137" y="424"/>
                  </a:lnTo>
                  <a:lnTo>
                    <a:pt x="137" y="422"/>
                  </a:lnTo>
                  <a:lnTo>
                    <a:pt x="133" y="415"/>
                  </a:lnTo>
                  <a:lnTo>
                    <a:pt x="128" y="415"/>
                  </a:lnTo>
                  <a:lnTo>
                    <a:pt x="128" y="415"/>
                  </a:lnTo>
                  <a:lnTo>
                    <a:pt x="128" y="417"/>
                  </a:lnTo>
                  <a:lnTo>
                    <a:pt x="128" y="420"/>
                  </a:lnTo>
                  <a:lnTo>
                    <a:pt x="126" y="420"/>
                  </a:lnTo>
                  <a:lnTo>
                    <a:pt x="126" y="422"/>
                  </a:lnTo>
                  <a:lnTo>
                    <a:pt x="123" y="422"/>
                  </a:lnTo>
                  <a:lnTo>
                    <a:pt x="123" y="424"/>
                  </a:lnTo>
                  <a:lnTo>
                    <a:pt x="123" y="427"/>
                  </a:lnTo>
                  <a:lnTo>
                    <a:pt x="121" y="429"/>
                  </a:lnTo>
                  <a:lnTo>
                    <a:pt x="121" y="429"/>
                  </a:lnTo>
                  <a:lnTo>
                    <a:pt x="118" y="432"/>
                  </a:lnTo>
                  <a:lnTo>
                    <a:pt x="111" y="436"/>
                  </a:lnTo>
                  <a:lnTo>
                    <a:pt x="109" y="436"/>
                  </a:lnTo>
                  <a:lnTo>
                    <a:pt x="107" y="436"/>
                  </a:lnTo>
                  <a:lnTo>
                    <a:pt x="104" y="436"/>
                  </a:lnTo>
                  <a:lnTo>
                    <a:pt x="104" y="436"/>
                  </a:lnTo>
                  <a:lnTo>
                    <a:pt x="104" y="434"/>
                  </a:lnTo>
                  <a:lnTo>
                    <a:pt x="104" y="432"/>
                  </a:lnTo>
                  <a:lnTo>
                    <a:pt x="104" y="432"/>
                  </a:lnTo>
                  <a:lnTo>
                    <a:pt x="104" y="429"/>
                  </a:lnTo>
                  <a:lnTo>
                    <a:pt x="102" y="427"/>
                  </a:lnTo>
                  <a:lnTo>
                    <a:pt x="102" y="424"/>
                  </a:lnTo>
                  <a:lnTo>
                    <a:pt x="99" y="422"/>
                  </a:lnTo>
                  <a:lnTo>
                    <a:pt x="97" y="422"/>
                  </a:lnTo>
                  <a:lnTo>
                    <a:pt x="95" y="422"/>
                  </a:lnTo>
                  <a:lnTo>
                    <a:pt x="92" y="424"/>
                  </a:lnTo>
                  <a:lnTo>
                    <a:pt x="92" y="427"/>
                  </a:lnTo>
                  <a:lnTo>
                    <a:pt x="90" y="427"/>
                  </a:lnTo>
                  <a:lnTo>
                    <a:pt x="88" y="429"/>
                  </a:lnTo>
                  <a:lnTo>
                    <a:pt x="85" y="429"/>
                  </a:lnTo>
                  <a:lnTo>
                    <a:pt x="83" y="427"/>
                  </a:lnTo>
                  <a:lnTo>
                    <a:pt x="80" y="424"/>
                  </a:lnTo>
                  <a:lnTo>
                    <a:pt x="76" y="424"/>
                  </a:lnTo>
                  <a:lnTo>
                    <a:pt x="73" y="424"/>
                  </a:lnTo>
                  <a:lnTo>
                    <a:pt x="71" y="424"/>
                  </a:lnTo>
                  <a:lnTo>
                    <a:pt x="64" y="427"/>
                  </a:lnTo>
                  <a:lnTo>
                    <a:pt x="62" y="427"/>
                  </a:lnTo>
                  <a:lnTo>
                    <a:pt x="59" y="427"/>
                  </a:lnTo>
                  <a:lnTo>
                    <a:pt x="59" y="424"/>
                  </a:lnTo>
                  <a:lnTo>
                    <a:pt x="54" y="420"/>
                  </a:lnTo>
                  <a:lnTo>
                    <a:pt x="52" y="420"/>
                  </a:lnTo>
                  <a:lnTo>
                    <a:pt x="50" y="417"/>
                  </a:lnTo>
                  <a:lnTo>
                    <a:pt x="47" y="417"/>
                  </a:lnTo>
                  <a:lnTo>
                    <a:pt x="45" y="417"/>
                  </a:lnTo>
                  <a:lnTo>
                    <a:pt x="45" y="417"/>
                  </a:lnTo>
                  <a:lnTo>
                    <a:pt x="45" y="417"/>
                  </a:lnTo>
                  <a:lnTo>
                    <a:pt x="43" y="417"/>
                  </a:lnTo>
                  <a:lnTo>
                    <a:pt x="40" y="415"/>
                  </a:lnTo>
                  <a:lnTo>
                    <a:pt x="35" y="413"/>
                  </a:lnTo>
                  <a:lnTo>
                    <a:pt x="33" y="410"/>
                  </a:lnTo>
                  <a:lnTo>
                    <a:pt x="33" y="408"/>
                  </a:lnTo>
                  <a:lnTo>
                    <a:pt x="33" y="408"/>
                  </a:lnTo>
                  <a:lnTo>
                    <a:pt x="33" y="405"/>
                  </a:lnTo>
                  <a:lnTo>
                    <a:pt x="33" y="405"/>
                  </a:lnTo>
                  <a:lnTo>
                    <a:pt x="33" y="403"/>
                  </a:lnTo>
                  <a:lnTo>
                    <a:pt x="33" y="398"/>
                  </a:lnTo>
                  <a:lnTo>
                    <a:pt x="33" y="396"/>
                  </a:lnTo>
                  <a:lnTo>
                    <a:pt x="35" y="394"/>
                  </a:lnTo>
                  <a:lnTo>
                    <a:pt x="38" y="387"/>
                  </a:lnTo>
                  <a:lnTo>
                    <a:pt x="40" y="384"/>
                  </a:lnTo>
                  <a:lnTo>
                    <a:pt x="40" y="384"/>
                  </a:lnTo>
                  <a:lnTo>
                    <a:pt x="40" y="382"/>
                  </a:lnTo>
                  <a:lnTo>
                    <a:pt x="40" y="379"/>
                  </a:lnTo>
                  <a:lnTo>
                    <a:pt x="40" y="379"/>
                  </a:lnTo>
                  <a:lnTo>
                    <a:pt x="38" y="375"/>
                  </a:lnTo>
                  <a:lnTo>
                    <a:pt x="38" y="375"/>
                  </a:lnTo>
                  <a:lnTo>
                    <a:pt x="38" y="372"/>
                  </a:lnTo>
                  <a:lnTo>
                    <a:pt x="38" y="372"/>
                  </a:lnTo>
                  <a:lnTo>
                    <a:pt x="38" y="370"/>
                  </a:lnTo>
                  <a:lnTo>
                    <a:pt x="38" y="365"/>
                  </a:lnTo>
                  <a:lnTo>
                    <a:pt x="40" y="360"/>
                  </a:lnTo>
                  <a:lnTo>
                    <a:pt x="40" y="358"/>
                  </a:lnTo>
                  <a:lnTo>
                    <a:pt x="40" y="356"/>
                  </a:lnTo>
                  <a:lnTo>
                    <a:pt x="40" y="353"/>
                  </a:lnTo>
                  <a:lnTo>
                    <a:pt x="40" y="351"/>
                  </a:lnTo>
                  <a:lnTo>
                    <a:pt x="40" y="344"/>
                  </a:lnTo>
                  <a:lnTo>
                    <a:pt x="40" y="339"/>
                  </a:lnTo>
                  <a:lnTo>
                    <a:pt x="38" y="339"/>
                  </a:lnTo>
                  <a:lnTo>
                    <a:pt x="38" y="339"/>
                  </a:lnTo>
                  <a:lnTo>
                    <a:pt x="38" y="339"/>
                  </a:lnTo>
                  <a:lnTo>
                    <a:pt x="35" y="334"/>
                  </a:lnTo>
                  <a:lnTo>
                    <a:pt x="33" y="334"/>
                  </a:lnTo>
                  <a:lnTo>
                    <a:pt x="33" y="332"/>
                  </a:lnTo>
                  <a:lnTo>
                    <a:pt x="33" y="332"/>
                  </a:lnTo>
                  <a:lnTo>
                    <a:pt x="33" y="330"/>
                  </a:lnTo>
                  <a:lnTo>
                    <a:pt x="33" y="325"/>
                  </a:lnTo>
                  <a:lnTo>
                    <a:pt x="33" y="323"/>
                  </a:lnTo>
                  <a:lnTo>
                    <a:pt x="33" y="323"/>
                  </a:lnTo>
                  <a:lnTo>
                    <a:pt x="33" y="318"/>
                  </a:lnTo>
                  <a:lnTo>
                    <a:pt x="31" y="315"/>
                  </a:lnTo>
                  <a:lnTo>
                    <a:pt x="31" y="308"/>
                  </a:lnTo>
                  <a:lnTo>
                    <a:pt x="28" y="301"/>
                  </a:lnTo>
                  <a:lnTo>
                    <a:pt x="26" y="299"/>
                  </a:lnTo>
                  <a:lnTo>
                    <a:pt x="26" y="299"/>
                  </a:lnTo>
                  <a:lnTo>
                    <a:pt x="24" y="289"/>
                  </a:lnTo>
                  <a:lnTo>
                    <a:pt x="24" y="287"/>
                  </a:lnTo>
                  <a:lnTo>
                    <a:pt x="24" y="287"/>
                  </a:lnTo>
                  <a:lnTo>
                    <a:pt x="21" y="285"/>
                  </a:lnTo>
                  <a:lnTo>
                    <a:pt x="19" y="282"/>
                  </a:lnTo>
                  <a:lnTo>
                    <a:pt x="19" y="282"/>
                  </a:lnTo>
                  <a:lnTo>
                    <a:pt x="14" y="278"/>
                  </a:lnTo>
                  <a:lnTo>
                    <a:pt x="14" y="275"/>
                  </a:lnTo>
                  <a:lnTo>
                    <a:pt x="12" y="275"/>
                  </a:lnTo>
                  <a:lnTo>
                    <a:pt x="12" y="275"/>
                  </a:lnTo>
                  <a:lnTo>
                    <a:pt x="9" y="275"/>
                  </a:lnTo>
                  <a:lnTo>
                    <a:pt x="9" y="275"/>
                  </a:lnTo>
                  <a:lnTo>
                    <a:pt x="9" y="273"/>
                  </a:lnTo>
                  <a:lnTo>
                    <a:pt x="9" y="273"/>
                  </a:lnTo>
                  <a:lnTo>
                    <a:pt x="7" y="270"/>
                  </a:lnTo>
                  <a:lnTo>
                    <a:pt x="7" y="268"/>
                  </a:lnTo>
                  <a:lnTo>
                    <a:pt x="7" y="268"/>
                  </a:lnTo>
                  <a:lnTo>
                    <a:pt x="7" y="266"/>
                  </a:lnTo>
                  <a:lnTo>
                    <a:pt x="9" y="263"/>
                  </a:lnTo>
                  <a:lnTo>
                    <a:pt x="9" y="261"/>
                  </a:lnTo>
                  <a:lnTo>
                    <a:pt x="12" y="256"/>
                  </a:lnTo>
                  <a:lnTo>
                    <a:pt x="12" y="256"/>
                  </a:lnTo>
                  <a:lnTo>
                    <a:pt x="14" y="256"/>
                  </a:lnTo>
                  <a:lnTo>
                    <a:pt x="14" y="254"/>
                  </a:lnTo>
                  <a:lnTo>
                    <a:pt x="14" y="251"/>
                  </a:lnTo>
                  <a:lnTo>
                    <a:pt x="14" y="249"/>
                  </a:lnTo>
                  <a:lnTo>
                    <a:pt x="16" y="244"/>
                  </a:lnTo>
                  <a:lnTo>
                    <a:pt x="16" y="242"/>
                  </a:lnTo>
                  <a:lnTo>
                    <a:pt x="16" y="240"/>
                  </a:lnTo>
                  <a:lnTo>
                    <a:pt x="14" y="240"/>
                  </a:lnTo>
                  <a:lnTo>
                    <a:pt x="12" y="235"/>
                  </a:lnTo>
                  <a:lnTo>
                    <a:pt x="12" y="232"/>
                  </a:lnTo>
                  <a:lnTo>
                    <a:pt x="9" y="228"/>
                  </a:lnTo>
                  <a:lnTo>
                    <a:pt x="7" y="225"/>
                  </a:lnTo>
                  <a:lnTo>
                    <a:pt x="5" y="221"/>
                  </a:lnTo>
                  <a:lnTo>
                    <a:pt x="5" y="218"/>
                  </a:lnTo>
                  <a:lnTo>
                    <a:pt x="5" y="218"/>
                  </a:lnTo>
                  <a:lnTo>
                    <a:pt x="12" y="214"/>
                  </a:lnTo>
                  <a:lnTo>
                    <a:pt x="12" y="214"/>
                  </a:lnTo>
                  <a:lnTo>
                    <a:pt x="19" y="214"/>
                  </a:lnTo>
                  <a:lnTo>
                    <a:pt x="24" y="211"/>
                  </a:lnTo>
                  <a:lnTo>
                    <a:pt x="21" y="209"/>
                  </a:lnTo>
                  <a:lnTo>
                    <a:pt x="16" y="202"/>
                  </a:lnTo>
                  <a:lnTo>
                    <a:pt x="14" y="199"/>
                  </a:lnTo>
                  <a:lnTo>
                    <a:pt x="14" y="197"/>
                  </a:lnTo>
                  <a:lnTo>
                    <a:pt x="16" y="195"/>
                  </a:lnTo>
                  <a:lnTo>
                    <a:pt x="16" y="192"/>
                  </a:lnTo>
                  <a:lnTo>
                    <a:pt x="16" y="190"/>
                  </a:lnTo>
                  <a:lnTo>
                    <a:pt x="14" y="185"/>
                  </a:lnTo>
                  <a:lnTo>
                    <a:pt x="12" y="183"/>
                  </a:lnTo>
                  <a:lnTo>
                    <a:pt x="7" y="178"/>
                  </a:lnTo>
                  <a:lnTo>
                    <a:pt x="5" y="178"/>
                  </a:lnTo>
                  <a:lnTo>
                    <a:pt x="5" y="176"/>
                  </a:lnTo>
                  <a:lnTo>
                    <a:pt x="2" y="176"/>
                  </a:lnTo>
                  <a:lnTo>
                    <a:pt x="0" y="176"/>
                  </a:lnTo>
                  <a:lnTo>
                    <a:pt x="0" y="173"/>
                  </a:lnTo>
                  <a:lnTo>
                    <a:pt x="0" y="171"/>
                  </a:lnTo>
                  <a:lnTo>
                    <a:pt x="0" y="169"/>
                  </a:lnTo>
                  <a:lnTo>
                    <a:pt x="0" y="166"/>
                  </a:lnTo>
                  <a:lnTo>
                    <a:pt x="0" y="166"/>
                  </a:lnTo>
                  <a:lnTo>
                    <a:pt x="2" y="166"/>
                  </a:lnTo>
                  <a:lnTo>
                    <a:pt x="2" y="164"/>
                  </a:lnTo>
                  <a:lnTo>
                    <a:pt x="5" y="164"/>
                  </a:lnTo>
                  <a:lnTo>
                    <a:pt x="7" y="164"/>
                  </a:lnTo>
                  <a:lnTo>
                    <a:pt x="12" y="164"/>
                  </a:lnTo>
                  <a:lnTo>
                    <a:pt x="12" y="164"/>
                  </a:lnTo>
                  <a:lnTo>
                    <a:pt x="14" y="164"/>
                  </a:lnTo>
                  <a:lnTo>
                    <a:pt x="19" y="159"/>
                  </a:lnTo>
                  <a:lnTo>
                    <a:pt x="26" y="157"/>
                  </a:lnTo>
                  <a:lnTo>
                    <a:pt x="26" y="157"/>
                  </a:lnTo>
                  <a:lnTo>
                    <a:pt x="28" y="154"/>
                  </a:lnTo>
                  <a:lnTo>
                    <a:pt x="28" y="152"/>
                  </a:lnTo>
                  <a:lnTo>
                    <a:pt x="28" y="150"/>
                  </a:lnTo>
                  <a:lnTo>
                    <a:pt x="28" y="150"/>
                  </a:lnTo>
                  <a:lnTo>
                    <a:pt x="28" y="147"/>
                  </a:lnTo>
                  <a:lnTo>
                    <a:pt x="28" y="145"/>
                  </a:lnTo>
                  <a:lnTo>
                    <a:pt x="28" y="145"/>
                  </a:lnTo>
                  <a:lnTo>
                    <a:pt x="31" y="142"/>
                  </a:lnTo>
                  <a:lnTo>
                    <a:pt x="28" y="140"/>
                  </a:lnTo>
                  <a:lnTo>
                    <a:pt x="28" y="138"/>
                  </a:lnTo>
                  <a:lnTo>
                    <a:pt x="26" y="135"/>
                  </a:lnTo>
                  <a:lnTo>
                    <a:pt x="26" y="131"/>
                  </a:lnTo>
                  <a:lnTo>
                    <a:pt x="26" y="128"/>
                  </a:lnTo>
                  <a:lnTo>
                    <a:pt x="28" y="126"/>
                  </a:lnTo>
                  <a:lnTo>
                    <a:pt x="31" y="128"/>
                  </a:lnTo>
                  <a:lnTo>
                    <a:pt x="31" y="126"/>
                  </a:lnTo>
                  <a:lnTo>
                    <a:pt x="33" y="126"/>
                  </a:lnTo>
                  <a:lnTo>
                    <a:pt x="35" y="121"/>
                  </a:lnTo>
                  <a:lnTo>
                    <a:pt x="38" y="121"/>
                  </a:lnTo>
                  <a:lnTo>
                    <a:pt x="40" y="119"/>
                  </a:lnTo>
                  <a:lnTo>
                    <a:pt x="43" y="116"/>
                  </a:lnTo>
                  <a:lnTo>
                    <a:pt x="43" y="114"/>
                  </a:lnTo>
                  <a:lnTo>
                    <a:pt x="47" y="107"/>
                  </a:lnTo>
                  <a:lnTo>
                    <a:pt x="47" y="105"/>
                  </a:lnTo>
                  <a:lnTo>
                    <a:pt x="47" y="100"/>
                  </a:lnTo>
                  <a:lnTo>
                    <a:pt x="47" y="97"/>
                  </a:lnTo>
                  <a:lnTo>
                    <a:pt x="45" y="97"/>
                  </a:lnTo>
                  <a:lnTo>
                    <a:pt x="43" y="93"/>
                  </a:lnTo>
                  <a:lnTo>
                    <a:pt x="38" y="90"/>
                  </a:lnTo>
                  <a:lnTo>
                    <a:pt x="35" y="88"/>
                  </a:lnTo>
                  <a:lnTo>
                    <a:pt x="35" y="86"/>
                  </a:lnTo>
                  <a:lnTo>
                    <a:pt x="33" y="74"/>
                  </a:lnTo>
                  <a:lnTo>
                    <a:pt x="31" y="71"/>
                  </a:lnTo>
                  <a:lnTo>
                    <a:pt x="31" y="69"/>
                  </a:lnTo>
                  <a:lnTo>
                    <a:pt x="28" y="69"/>
                  </a:lnTo>
                  <a:lnTo>
                    <a:pt x="26" y="69"/>
                  </a:lnTo>
                  <a:lnTo>
                    <a:pt x="21" y="67"/>
                  </a:lnTo>
                  <a:lnTo>
                    <a:pt x="16" y="67"/>
                  </a:lnTo>
                  <a:lnTo>
                    <a:pt x="14" y="67"/>
                  </a:lnTo>
                  <a:lnTo>
                    <a:pt x="16" y="62"/>
                  </a:lnTo>
                  <a:lnTo>
                    <a:pt x="16" y="60"/>
                  </a:lnTo>
                  <a:lnTo>
                    <a:pt x="16" y="57"/>
                  </a:lnTo>
                  <a:lnTo>
                    <a:pt x="19" y="55"/>
                  </a:lnTo>
                  <a:lnTo>
                    <a:pt x="19" y="52"/>
                  </a:lnTo>
                  <a:lnTo>
                    <a:pt x="21" y="52"/>
                  </a:lnTo>
                  <a:lnTo>
                    <a:pt x="26" y="50"/>
                  </a:lnTo>
                  <a:lnTo>
                    <a:pt x="28" y="48"/>
                  </a:lnTo>
                  <a:lnTo>
                    <a:pt x="28" y="45"/>
                  </a:lnTo>
                  <a:lnTo>
                    <a:pt x="31" y="43"/>
                  </a:lnTo>
                  <a:lnTo>
                    <a:pt x="31" y="43"/>
                  </a:lnTo>
                  <a:lnTo>
                    <a:pt x="31" y="41"/>
                  </a:lnTo>
                  <a:lnTo>
                    <a:pt x="33" y="38"/>
                  </a:lnTo>
                  <a:lnTo>
                    <a:pt x="33" y="38"/>
                  </a:lnTo>
                  <a:lnTo>
                    <a:pt x="33" y="36"/>
                  </a:lnTo>
                  <a:lnTo>
                    <a:pt x="31" y="33"/>
                  </a:lnTo>
                  <a:lnTo>
                    <a:pt x="31" y="33"/>
                  </a:lnTo>
                  <a:lnTo>
                    <a:pt x="31" y="31"/>
                  </a:lnTo>
                  <a:lnTo>
                    <a:pt x="31" y="29"/>
                  </a:lnTo>
                  <a:lnTo>
                    <a:pt x="31" y="29"/>
                  </a:lnTo>
                  <a:lnTo>
                    <a:pt x="31" y="26"/>
                  </a:lnTo>
                  <a:lnTo>
                    <a:pt x="31" y="24"/>
                  </a:lnTo>
                  <a:lnTo>
                    <a:pt x="31" y="24"/>
                  </a:lnTo>
                  <a:lnTo>
                    <a:pt x="31" y="22"/>
                  </a:lnTo>
                  <a:lnTo>
                    <a:pt x="33" y="19"/>
                  </a:lnTo>
                  <a:lnTo>
                    <a:pt x="33" y="17"/>
                  </a:lnTo>
                  <a:lnTo>
                    <a:pt x="33" y="17"/>
                  </a:lnTo>
                  <a:lnTo>
                    <a:pt x="33" y="15"/>
                  </a:lnTo>
                  <a:lnTo>
                    <a:pt x="35" y="15"/>
                  </a:lnTo>
                  <a:lnTo>
                    <a:pt x="43" y="15"/>
                  </a:lnTo>
                  <a:lnTo>
                    <a:pt x="45" y="15"/>
                  </a:lnTo>
                  <a:lnTo>
                    <a:pt x="45" y="12"/>
                  </a:lnTo>
                  <a:lnTo>
                    <a:pt x="47" y="12"/>
                  </a:lnTo>
                  <a:lnTo>
                    <a:pt x="47" y="12"/>
                  </a:lnTo>
                  <a:lnTo>
                    <a:pt x="50" y="12"/>
                  </a:lnTo>
                  <a:lnTo>
                    <a:pt x="57" y="12"/>
                  </a:lnTo>
                  <a:lnTo>
                    <a:pt x="59" y="12"/>
                  </a:lnTo>
                  <a:lnTo>
                    <a:pt x="62" y="12"/>
                  </a:lnTo>
                  <a:lnTo>
                    <a:pt x="78" y="10"/>
                  </a:lnTo>
                  <a:lnTo>
                    <a:pt x="80" y="10"/>
                  </a:lnTo>
                  <a:lnTo>
                    <a:pt x="85" y="12"/>
                  </a:lnTo>
                  <a:lnTo>
                    <a:pt x="85" y="12"/>
                  </a:lnTo>
                  <a:lnTo>
                    <a:pt x="88" y="10"/>
                  </a:lnTo>
                  <a:lnTo>
                    <a:pt x="90" y="5"/>
                  </a:lnTo>
                  <a:lnTo>
                    <a:pt x="95" y="0"/>
                  </a:lnTo>
                  <a:lnTo>
                    <a:pt x="97" y="5"/>
                  </a:lnTo>
                  <a:lnTo>
                    <a:pt x="97" y="7"/>
                  </a:lnTo>
                  <a:lnTo>
                    <a:pt x="97" y="10"/>
                  </a:lnTo>
                  <a:lnTo>
                    <a:pt x="97" y="12"/>
                  </a:lnTo>
                  <a:lnTo>
                    <a:pt x="99" y="12"/>
                  </a:lnTo>
                  <a:lnTo>
                    <a:pt x="102" y="12"/>
                  </a:lnTo>
                  <a:lnTo>
                    <a:pt x="104" y="12"/>
                  </a:lnTo>
                  <a:lnTo>
                    <a:pt x="111" y="15"/>
                  </a:lnTo>
                  <a:lnTo>
                    <a:pt x="114" y="17"/>
                  </a:lnTo>
                  <a:lnTo>
                    <a:pt x="116" y="19"/>
                  </a:lnTo>
                  <a:lnTo>
                    <a:pt x="126" y="33"/>
                  </a:lnTo>
                  <a:lnTo>
                    <a:pt x="128" y="38"/>
                  </a:lnTo>
                  <a:lnTo>
                    <a:pt x="130" y="41"/>
                  </a:lnTo>
                  <a:lnTo>
                    <a:pt x="130" y="43"/>
                  </a:lnTo>
                  <a:lnTo>
                    <a:pt x="130" y="43"/>
                  </a:lnTo>
                  <a:lnTo>
                    <a:pt x="130" y="45"/>
                  </a:lnTo>
                  <a:lnTo>
                    <a:pt x="130" y="48"/>
                  </a:lnTo>
                  <a:lnTo>
                    <a:pt x="130" y="50"/>
                  </a:lnTo>
                  <a:lnTo>
                    <a:pt x="130" y="52"/>
                  </a:lnTo>
                  <a:lnTo>
                    <a:pt x="128" y="52"/>
                  </a:lnTo>
                  <a:lnTo>
                    <a:pt x="126" y="57"/>
                  </a:lnTo>
                  <a:lnTo>
                    <a:pt x="126" y="57"/>
                  </a:lnTo>
                  <a:lnTo>
                    <a:pt x="126" y="60"/>
                  </a:lnTo>
                  <a:lnTo>
                    <a:pt x="130" y="62"/>
                  </a:lnTo>
                  <a:lnTo>
                    <a:pt x="137" y="67"/>
                  </a:lnTo>
                  <a:lnTo>
                    <a:pt x="140" y="69"/>
                  </a:lnTo>
                  <a:lnTo>
                    <a:pt x="142" y="69"/>
                  </a:lnTo>
                  <a:lnTo>
                    <a:pt x="144" y="69"/>
                  </a:lnTo>
                  <a:lnTo>
                    <a:pt x="144" y="67"/>
                  </a:lnTo>
                  <a:lnTo>
                    <a:pt x="144" y="67"/>
                  </a:lnTo>
                  <a:lnTo>
                    <a:pt x="147" y="64"/>
                  </a:lnTo>
                  <a:lnTo>
                    <a:pt x="147" y="64"/>
                  </a:lnTo>
                  <a:lnTo>
                    <a:pt x="152" y="64"/>
                  </a:lnTo>
                  <a:lnTo>
                    <a:pt x="152" y="67"/>
                  </a:lnTo>
                  <a:lnTo>
                    <a:pt x="152" y="69"/>
                  </a:lnTo>
                  <a:lnTo>
                    <a:pt x="154" y="71"/>
                  </a:lnTo>
                  <a:lnTo>
                    <a:pt x="154" y="71"/>
                  </a:lnTo>
                  <a:lnTo>
                    <a:pt x="156" y="74"/>
                  </a:lnTo>
                  <a:lnTo>
                    <a:pt x="159" y="78"/>
                  </a:lnTo>
                  <a:lnTo>
                    <a:pt x="171" y="100"/>
                  </a:lnTo>
                  <a:lnTo>
                    <a:pt x="171" y="100"/>
                  </a:lnTo>
                  <a:lnTo>
                    <a:pt x="171" y="102"/>
                  </a:lnTo>
                  <a:lnTo>
                    <a:pt x="171" y="102"/>
                  </a:lnTo>
                  <a:lnTo>
                    <a:pt x="168" y="105"/>
                  </a:lnTo>
                  <a:lnTo>
                    <a:pt x="166" y="105"/>
                  </a:lnTo>
                  <a:lnTo>
                    <a:pt x="166" y="105"/>
                  </a:lnTo>
                  <a:lnTo>
                    <a:pt x="166" y="107"/>
                  </a:lnTo>
                  <a:lnTo>
                    <a:pt x="168" y="107"/>
                  </a:lnTo>
                  <a:lnTo>
                    <a:pt x="171" y="109"/>
                  </a:lnTo>
                  <a:lnTo>
                    <a:pt x="173" y="109"/>
                  </a:lnTo>
                  <a:lnTo>
                    <a:pt x="175" y="107"/>
                  </a:lnTo>
                  <a:lnTo>
                    <a:pt x="178" y="107"/>
                  </a:lnTo>
                  <a:lnTo>
                    <a:pt x="180" y="109"/>
                  </a:lnTo>
                  <a:lnTo>
                    <a:pt x="180" y="112"/>
                  </a:lnTo>
                  <a:lnTo>
                    <a:pt x="180" y="116"/>
                  </a:lnTo>
                  <a:lnTo>
                    <a:pt x="180" y="116"/>
                  </a:lnTo>
                  <a:lnTo>
                    <a:pt x="180" y="119"/>
                  </a:lnTo>
                  <a:lnTo>
                    <a:pt x="180" y="121"/>
                  </a:lnTo>
                  <a:lnTo>
                    <a:pt x="182" y="121"/>
                  </a:lnTo>
                  <a:lnTo>
                    <a:pt x="187" y="123"/>
                  </a:lnTo>
                  <a:lnTo>
                    <a:pt x="194" y="121"/>
                  </a:lnTo>
                  <a:lnTo>
                    <a:pt x="194" y="121"/>
                  </a:lnTo>
                  <a:lnTo>
                    <a:pt x="197" y="121"/>
                  </a:lnTo>
                  <a:lnTo>
                    <a:pt x="199" y="123"/>
                  </a:lnTo>
                  <a:lnTo>
                    <a:pt x="199" y="123"/>
                  </a:lnTo>
                  <a:lnTo>
                    <a:pt x="201" y="123"/>
                  </a:lnTo>
                  <a:lnTo>
                    <a:pt x="204" y="123"/>
                  </a:lnTo>
                  <a:lnTo>
                    <a:pt x="206" y="121"/>
                  </a:lnTo>
                  <a:lnTo>
                    <a:pt x="206" y="119"/>
                  </a:lnTo>
                  <a:lnTo>
                    <a:pt x="208" y="121"/>
                  </a:lnTo>
                  <a:lnTo>
                    <a:pt x="211" y="121"/>
                  </a:lnTo>
                  <a:lnTo>
                    <a:pt x="216" y="121"/>
                  </a:lnTo>
                  <a:lnTo>
                    <a:pt x="216" y="121"/>
                  </a:lnTo>
                  <a:lnTo>
                    <a:pt x="218" y="121"/>
                  </a:lnTo>
                  <a:lnTo>
                    <a:pt x="218" y="119"/>
                  </a:lnTo>
                  <a:lnTo>
                    <a:pt x="220" y="119"/>
                  </a:lnTo>
                  <a:lnTo>
                    <a:pt x="220" y="116"/>
                  </a:lnTo>
                  <a:lnTo>
                    <a:pt x="223" y="116"/>
                  </a:lnTo>
                  <a:lnTo>
                    <a:pt x="225" y="116"/>
                  </a:lnTo>
                  <a:lnTo>
                    <a:pt x="225" y="116"/>
                  </a:lnTo>
                  <a:lnTo>
                    <a:pt x="227" y="119"/>
                  </a:lnTo>
                  <a:lnTo>
                    <a:pt x="230" y="119"/>
                  </a:lnTo>
                  <a:lnTo>
                    <a:pt x="230" y="119"/>
                  </a:lnTo>
                  <a:lnTo>
                    <a:pt x="230" y="119"/>
                  </a:lnTo>
                  <a:lnTo>
                    <a:pt x="230" y="116"/>
                  </a:lnTo>
                  <a:lnTo>
                    <a:pt x="230" y="114"/>
                  </a:lnTo>
                  <a:lnTo>
                    <a:pt x="230" y="114"/>
                  </a:lnTo>
                  <a:lnTo>
                    <a:pt x="230" y="112"/>
                  </a:lnTo>
                  <a:lnTo>
                    <a:pt x="232" y="112"/>
                  </a:lnTo>
                  <a:lnTo>
                    <a:pt x="232" y="112"/>
                  </a:lnTo>
                  <a:lnTo>
                    <a:pt x="235" y="116"/>
                  </a:lnTo>
                  <a:lnTo>
                    <a:pt x="237" y="121"/>
                  </a:lnTo>
                  <a:lnTo>
                    <a:pt x="239" y="123"/>
                  </a:lnTo>
                  <a:lnTo>
                    <a:pt x="242" y="123"/>
                  </a:lnTo>
                  <a:lnTo>
                    <a:pt x="244" y="123"/>
                  </a:lnTo>
                  <a:lnTo>
                    <a:pt x="249" y="119"/>
                  </a:lnTo>
                  <a:lnTo>
                    <a:pt x="287" y="114"/>
                  </a:lnTo>
                  <a:lnTo>
                    <a:pt x="289" y="112"/>
                  </a:lnTo>
                  <a:lnTo>
                    <a:pt x="289" y="112"/>
                  </a:lnTo>
                  <a:lnTo>
                    <a:pt x="289" y="109"/>
                  </a:lnTo>
                  <a:lnTo>
                    <a:pt x="289" y="107"/>
                  </a:lnTo>
                  <a:lnTo>
                    <a:pt x="289" y="105"/>
                  </a:lnTo>
                  <a:lnTo>
                    <a:pt x="294" y="102"/>
                  </a:lnTo>
                  <a:lnTo>
                    <a:pt x="296" y="100"/>
                  </a:lnTo>
                  <a:lnTo>
                    <a:pt x="296" y="100"/>
                  </a:lnTo>
                  <a:lnTo>
                    <a:pt x="303" y="102"/>
                  </a:lnTo>
                  <a:lnTo>
                    <a:pt x="306" y="102"/>
                  </a:lnTo>
                  <a:lnTo>
                    <a:pt x="308" y="102"/>
                  </a:lnTo>
                  <a:lnTo>
                    <a:pt x="313" y="100"/>
                  </a:lnTo>
                  <a:lnTo>
                    <a:pt x="317" y="102"/>
                  </a:lnTo>
                  <a:lnTo>
                    <a:pt x="327" y="105"/>
                  </a:lnTo>
                  <a:lnTo>
                    <a:pt x="329" y="107"/>
                  </a:lnTo>
                  <a:lnTo>
                    <a:pt x="329" y="109"/>
                  </a:lnTo>
                  <a:lnTo>
                    <a:pt x="329" y="112"/>
                  </a:lnTo>
                  <a:lnTo>
                    <a:pt x="329" y="114"/>
                  </a:lnTo>
                  <a:lnTo>
                    <a:pt x="332" y="114"/>
                  </a:lnTo>
                  <a:lnTo>
                    <a:pt x="336" y="116"/>
                  </a:lnTo>
                  <a:lnTo>
                    <a:pt x="339" y="116"/>
                  </a:lnTo>
                  <a:lnTo>
                    <a:pt x="339" y="119"/>
                  </a:lnTo>
                  <a:lnTo>
                    <a:pt x="339" y="119"/>
                  </a:lnTo>
                  <a:lnTo>
                    <a:pt x="339" y="121"/>
                  </a:lnTo>
                  <a:lnTo>
                    <a:pt x="336" y="123"/>
                  </a:lnTo>
                  <a:lnTo>
                    <a:pt x="336" y="126"/>
                  </a:lnTo>
                  <a:lnTo>
                    <a:pt x="336" y="126"/>
                  </a:lnTo>
                  <a:lnTo>
                    <a:pt x="336" y="128"/>
                  </a:lnTo>
                  <a:lnTo>
                    <a:pt x="339" y="131"/>
                  </a:lnTo>
                  <a:lnTo>
                    <a:pt x="339" y="131"/>
                  </a:lnTo>
                  <a:lnTo>
                    <a:pt x="341" y="131"/>
                  </a:lnTo>
                  <a:lnTo>
                    <a:pt x="341" y="126"/>
                  </a:lnTo>
                  <a:lnTo>
                    <a:pt x="344" y="126"/>
                  </a:lnTo>
                  <a:lnTo>
                    <a:pt x="346" y="126"/>
                  </a:lnTo>
                  <a:lnTo>
                    <a:pt x="353" y="138"/>
                  </a:lnTo>
                  <a:lnTo>
                    <a:pt x="358" y="145"/>
                  </a:lnTo>
                  <a:lnTo>
                    <a:pt x="360" y="152"/>
                  </a:lnTo>
                  <a:lnTo>
                    <a:pt x="360" y="152"/>
                  </a:lnTo>
                  <a:lnTo>
                    <a:pt x="360" y="154"/>
                  </a:lnTo>
                  <a:lnTo>
                    <a:pt x="360" y="154"/>
                  </a:lnTo>
                  <a:lnTo>
                    <a:pt x="358" y="157"/>
                  </a:lnTo>
                  <a:lnTo>
                    <a:pt x="358" y="157"/>
                  </a:lnTo>
                  <a:lnTo>
                    <a:pt x="353" y="157"/>
                  </a:lnTo>
                  <a:lnTo>
                    <a:pt x="353" y="157"/>
                  </a:lnTo>
                  <a:lnTo>
                    <a:pt x="351" y="159"/>
                  </a:lnTo>
                  <a:lnTo>
                    <a:pt x="351" y="161"/>
                  </a:lnTo>
                  <a:lnTo>
                    <a:pt x="353" y="164"/>
                  </a:lnTo>
                  <a:lnTo>
                    <a:pt x="353" y="164"/>
                  </a:lnTo>
                  <a:lnTo>
                    <a:pt x="355" y="166"/>
                  </a:lnTo>
                  <a:lnTo>
                    <a:pt x="355" y="166"/>
                  </a:lnTo>
                  <a:lnTo>
                    <a:pt x="355" y="169"/>
                  </a:lnTo>
                  <a:lnTo>
                    <a:pt x="355" y="176"/>
                  </a:lnTo>
                  <a:lnTo>
                    <a:pt x="355" y="178"/>
                  </a:lnTo>
                  <a:lnTo>
                    <a:pt x="358" y="180"/>
                  </a:lnTo>
                  <a:lnTo>
                    <a:pt x="360" y="183"/>
                  </a:lnTo>
                  <a:lnTo>
                    <a:pt x="360" y="183"/>
                  </a:lnTo>
                  <a:lnTo>
                    <a:pt x="363" y="183"/>
                  </a:lnTo>
                  <a:lnTo>
                    <a:pt x="363" y="180"/>
                  </a:lnTo>
                  <a:lnTo>
                    <a:pt x="365" y="178"/>
                  </a:lnTo>
                  <a:lnTo>
                    <a:pt x="367" y="178"/>
                  </a:lnTo>
                  <a:lnTo>
                    <a:pt x="367" y="178"/>
                  </a:lnTo>
                  <a:lnTo>
                    <a:pt x="370" y="180"/>
                  </a:lnTo>
                  <a:lnTo>
                    <a:pt x="372" y="185"/>
                  </a:lnTo>
                  <a:lnTo>
                    <a:pt x="374" y="187"/>
                  </a:lnTo>
                  <a:lnTo>
                    <a:pt x="377" y="190"/>
                  </a:lnTo>
                  <a:lnTo>
                    <a:pt x="379" y="192"/>
                  </a:lnTo>
                  <a:lnTo>
                    <a:pt x="381" y="192"/>
                  </a:lnTo>
                  <a:lnTo>
                    <a:pt x="381" y="192"/>
                  </a:lnTo>
                  <a:lnTo>
                    <a:pt x="384" y="192"/>
                  </a:lnTo>
                  <a:lnTo>
                    <a:pt x="386" y="192"/>
                  </a:lnTo>
                  <a:lnTo>
                    <a:pt x="386" y="190"/>
                  </a:lnTo>
                  <a:lnTo>
                    <a:pt x="389" y="190"/>
                  </a:lnTo>
                  <a:lnTo>
                    <a:pt x="389" y="187"/>
                  </a:lnTo>
                  <a:lnTo>
                    <a:pt x="389" y="185"/>
                  </a:lnTo>
                  <a:lnTo>
                    <a:pt x="391" y="185"/>
                  </a:lnTo>
                  <a:lnTo>
                    <a:pt x="393" y="185"/>
                  </a:lnTo>
                  <a:lnTo>
                    <a:pt x="393" y="185"/>
                  </a:lnTo>
                  <a:lnTo>
                    <a:pt x="393" y="187"/>
                  </a:lnTo>
                  <a:lnTo>
                    <a:pt x="393" y="190"/>
                  </a:lnTo>
                  <a:lnTo>
                    <a:pt x="396" y="190"/>
                  </a:lnTo>
                  <a:lnTo>
                    <a:pt x="396" y="192"/>
                  </a:lnTo>
                  <a:lnTo>
                    <a:pt x="400" y="195"/>
                  </a:lnTo>
                  <a:lnTo>
                    <a:pt x="403" y="197"/>
                  </a:lnTo>
                  <a:lnTo>
                    <a:pt x="405" y="199"/>
                  </a:lnTo>
                  <a:lnTo>
                    <a:pt x="408" y="199"/>
                  </a:lnTo>
                  <a:lnTo>
                    <a:pt x="408" y="199"/>
                  </a:lnTo>
                  <a:lnTo>
                    <a:pt x="408" y="204"/>
                  </a:lnTo>
                  <a:lnTo>
                    <a:pt x="408" y="206"/>
                  </a:lnTo>
                  <a:lnTo>
                    <a:pt x="410" y="206"/>
                  </a:lnTo>
                  <a:lnTo>
                    <a:pt x="412" y="206"/>
                  </a:lnTo>
                  <a:lnTo>
                    <a:pt x="417" y="202"/>
                  </a:lnTo>
                  <a:lnTo>
                    <a:pt x="417" y="202"/>
                  </a:lnTo>
                  <a:lnTo>
                    <a:pt x="419" y="202"/>
                  </a:lnTo>
                  <a:lnTo>
                    <a:pt x="419" y="204"/>
                  </a:lnTo>
                  <a:lnTo>
                    <a:pt x="422" y="204"/>
                  </a:lnTo>
                  <a:lnTo>
                    <a:pt x="422" y="206"/>
                  </a:lnTo>
                  <a:lnTo>
                    <a:pt x="424" y="204"/>
                  </a:lnTo>
                  <a:lnTo>
                    <a:pt x="424" y="204"/>
                  </a:lnTo>
                  <a:lnTo>
                    <a:pt x="424" y="20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23">
              <a:extLst>
                <a:ext uri="{FF2B5EF4-FFF2-40B4-BE49-F238E27FC236}">
                  <a16:creationId xmlns:a16="http://schemas.microsoft.com/office/drawing/2014/main" id="{8F408A55-4D06-4C53-874D-9565551CAFFB}"/>
                </a:ext>
              </a:extLst>
            </p:cNvPr>
            <p:cNvSpPr>
              <a:spLocks noEditPoints="1"/>
            </p:cNvSpPr>
            <p:nvPr/>
          </p:nvSpPr>
          <p:spPr bwMode="auto">
            <a:xfrm>
              <a:off x="2608" y="1558"/>
              <a:ext cx="685" cy="394"/>
            </a:xfrm>
            <a:custGeom>
              <a:avLst/>
              <a:gdLst>
                <a:gd name="T0" fmla="*/ 329 w 685"/>
                <a:gd name="T1" fmla="*/ 394 h 394"/>
                <a:gd name="T2" fmla="*/ 7 w 685"/>
                <a:gd name="T3" fmla="*/ 107 h 394"/>
                <a:gd name="T4" fmla="*/ 677 w 685"/>
                <a:gd name="T5" fmla="*/ 183 h 394"/>
                <a:gd name="T6" fmla="*/ 675 w 685"/>
                <a:gd name="T7" fmla="*/ 152 h 394"/>
                <a:gd name="T8" fmla="*/ 642 w 685"/>
                <a:gd name="T9" fmla="*/ 93 h 394"/>
                <a:gd name="T10" fmla="*/ 602 w 685"/>
                <a:gd name="T11" fmla="*/ 78 h 394"/>
                <a:gd name="T12" fmla="*/ 552 w 685"/>
                <a:gd name="T13" fmla="*/ 48 h 394"/>
                <a:gd name="T14" fmla="*/ 526 w 685"/>
                <a:gd name="T15" fmla="*/ 69 h 394"/>
                <a:gd name="T16" fmla="*/ 528 w 685"/>
                <a:gd name="T17" fmla="*/ 83 h 394"/>
                <a:gd name="T18" fmla="*/ 497 w 685"/>
                <a:gd name="T19" fmla="*/ 67 h 394"/>
                <a:gd name="T20" fmla="*/ 485 w 685"/>
                <a:gd name="T21" fmla="*/ 64 h 394"/>
                <a:gd name="T22" fmla="*/ 469 w 685"/>
                <a:gd name="T23" fmla="*/ 50 h 394"/>
                <a:gd name="T24" fmla="*/ 419 w 685"/>
                <a:gd name="T25" fmla="*/ 85 h 394"/>
                <a:gd name="T26" fmla="*/ 388 w 685"/>
                <a:gd name="T27" fmla="*/ 71 h 394"/>
                <a:gd name="T28" fmla="*/ 369 w 685"/>
                <a:gd name="T29" fmla="*/ 29 h 394"/>
                <a:gd name="T30" fmla="*/ 350 w 685"/>
                <a:gd name="T31" fmla="*/ 12 h 394"/>
                <a:gd name="T32" fmla="*/ 338 w 685"/>
                <a:gd name="T33" fmla="*/ 0 h 394"/>
                <a:gd name="T34" fmla="*/ 312 w 685"/>
                <a:gd name="T35" fmla="*/ 7 h 394"/>
                <a:gd name="T36" fmla="*/ 272 w 685"/>
                <a:gd name="T37" fmla="*/ 10 h 394"/>
                <a:gd name="T38" fmla="*/ 244 w 685"/>
                <a:gd name="T39" fmla="*/ 45 h 394"/>
                <a:gd name="T40" fmla="*/ 215 w 685"/>
                <a:gd name="T41" fmla="*/ 48 h 394"/>
                <a:gd name="T42" fmla="*/ 199 w 685"/>
                <a:gd name="T43" fmla="*/ 52 h 394"/>
                <a:gd name="T44" fmla="*/ 182 w 685"/>
                <a:gd name="T45" fmla="*/ 45 h 394"/>
                <a:gd name="T46" fmla="*/ 156 w 685"/>
                <a:gd name="T47" fmla="*/ 57 h 394"/>
                <a:gd name="T48" fmla="*/ 109 w 685"/>
                <a:gd name="T49" fmla="*/ 62 h 394"/>
                <a:gd name="T50" fmla="*/ 75 w 685"/>
                <a:gd name="T51" fmla="*/ 76 h 394"/>
                <a:gd name="T52" fmla="*/ 61 w 685"/>
                <a:gd name="T53" fmla="*/ 131 h 394"/>
                <a:gd name="T54" fmla="*/ 132 w 685"/>
                <a:gd name="T55" fmla="*/ 116 h 394"/>
                <a:gd name="T56" fmla="*/ 135 w 685"/>
                <a:gd name="T57" fmla="*/ 133 h 394"/>
                <a:gd name="T58" fmla="*/ 137 w 685"/>
                <a:gd name="T59" fmla="*/ 140 h 394"/>
                <a:gd name="T60" fmla="*/ 128 w 685"/>
                <a:gd name="T61" fmla="*/ 149 h 394"/>
                <a:gd name="T62" fmla="*/ 90 w 685"/>
                <a:gd name="T63" fmla="*/ 147 h 394"/>
                <a:gd name="T64" fmla="*/ 104 w 685"/>
                <a:gd name="T65" fmla="*/ 171 h 394"/>
                <a:gd name="T66" fmla="*/ 142 w 685"/>
                <a:gd name="T67" fmla="*/ 194 h 394"/>
                <a:gd name="T68" fmla="*/ 94 w 685"/>
                <a:gd name="T69" fmla="*/ 218 h 394"/>
                <a:gd name="T70" fmla="*/ 128 w 685"/>
                <a:gd name="T71" fmla="*/ 268 h 394"/>
                <a:gd name="T72" fmla="*/ 173 w 685"/>
                <a:gd name="T73" fmla="*/ 254 h 394"/>
                <a:gd name="T74" fmla="*/ 189 w 685"/>
                <a:gd name="T75" fmla="*/ 256 h 394"/>
                <a:gd name="T76" fmla="*/ 210 w 685"/>
                <a:gd name="T77" fmla="*/ 261 h 394"/>
                <a:gd name="T78" fmla="*/ 258 w 685"/>
                <a:gd name="T79" fmla="*/ 275 h 394"/>
                <a:gd name="T80" fmla="*/ 303 w 685"/>
                <a:gd name="T81" fmla="*/ 282 h 394"/>
                <a:gd name="T82" fmla="*/ 310 w 685"/>
                <a:gd name="T83" fmla="*/ 296 h 394"/>
                <a:gd name="T84" fmla="*/ 327 w 685"/>
                <a:gd name="T85" fmla="*/ 294 h 394"/>
                <a:gd name="T86" fmla="*/ 334 w 685"/>
                <a:gd name="T87" fmla="*/ 289 h 394"/>
                <a:gd name="T88" fmla="*/ 336 w 685"/>
                <a:gd name="T89" fmla="*/ 325 h 394"/>
                <a:gd name="T90" fmla="*/ 336 w 685"/>
                <a:gd name="T91" fmla="*/ 322 h 394"/>
                <a:gd name="T92" fmla="*/ 357 w 685"/>
                <a:gd name="T93" fmla="*/ 325 h 394"/>
                <a:gd name="T94" fmla="*/ 362 w 685"/>
                <a:gd name="T95" fmla="*/ 311 h 394"/>
                <a:gd name="T96" fmla="*/ 372 w 685"/>
                <a:gd name="T97" fmla="*/ 320 h 394"/>
                <a:gd name="T98" fmla="*/ 407 w 685"/>
                <a:gd name="T99" fmla="*/ 320 h 394"/>
                <a:gd name="T100" fmla="*/ 388 w 685"/>
                <a:gd name="T101" fmla="*/ 332 h 394"/>
                <a:gd name="T102" fmla="*/ 381 w 685"/>
                <a:gd name="T103" fmla="*/ 337 h 394"/>
                <a:gd name="T104" fmla="*/ 419 w 685"/>
                <a:gd name="T105" fmla="*/ 334 h 394"/>
                <a:gd name="T106" fmla="*/ 440 w 685"/>
                <a:gd name="T107" fmla="*/ 339 h 394"/>
                <a:gd name="T108" fmla="*/ 455 w 685"/>
                <a:gd name="T109" fmla="*/ 353 h 394"/>
                <a:gd name="T110" fmla="*/ 478 w 685"/>
                <a:gd name="T111" fmla="*/ 344 h 394"/>
                <a:gd name="T112" fmla="*/ 495 w 685"/>
                <a:gd name="T113" fmla="*/ 348 h 394"/>
                <a:gd name="T114" fmla="*/ 511 w 685"/>
                <a:gd name="T115" fmla="*/ 313 h 394"/>
                <a:gd name="T116" fmla="*/ 585 w 685"/>
                <a:gd name="T117" fmla="*/ 285 h 394"/>
                <a:gd name="T118" fmla="*/ 651 w 685"/>
                <a:gd name="T119" fmla="*/ 268 h 394"/>
                <a:gd name="T120" fmla="*/ 680 w 685"/>
                <a:gd name="T121" fmla="*/ 22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5" h="394">
                  <a:moveTo>
                    <a:pt x="341" y="386"/>
                  </a:moveTo>
                  <a:lnTo>
                    <a:pt x="338" y="386"/>
                  </a:lnTo>
                  <a:lnTo>
                    <a:pt x="334" y="379"/>
                  </a:lnTo>
                  <a:lnTo>
                    <a:pt x="331" y="379"/>
                  </a:lnTo>
                  <a:lnTo>
                    <a:pt x="329" y="377"/>
                  </a:lnTo>
                  <a:lnTo>
                    <a:pt x="320" y="372"/>
                  </a:lnTo>
                  <a:lnTo>
                    <a:pt x="320" y="372"/>
                  </a:lnTo>
                  <a:lnTo>
                    <a:pt x="317" y="370"/>
                  </a:lnTo>
                  <a:lnTo>
                    <a:pt x="315" y="370"/>
                  </a:lnTo>
                  <a:lnTo>
                    <a:pt x="315" y="372"/>
                  </a:lnTo>
                  <a:lnTo>
                    <a:pt x="315" y="372"/>
                  </a:lnTo>
                  <a:lnTo>
                    <a:pt x="315" y="377"/>
                  </a:lnTo>
                  <a:lnTo>
                    <a:pt x="317" y="382"/>
                  </a:lnTo>
                  <a:lnTo>
                    <a:pt x="317" y="384"/>
                  </a:lnTo>
                  <a:lnTo>
                    <a:pt x="317" y="389"/>
                  </a:lnTo>
                  <a:lnTo>
                    <a:pt x="320" y="391"/>
                  </a:lnTo>
                  <a:lnTo>
                    <a:pt x="329" y="394"/>
                  </a:lnTo>
                  <a:lnTo>
                    <a:pt x="341" y="394"/>
                  </a:lnTo>
                  <a:lnTo>
                    <a:pt x="346" y="394"/>
                  </a:lnTo>
                  <a:lnTo>
                    <a:pt x="348" y="389"/>
                  </a:lnTo>
                  <a:lnTo>
                    <a:pt x="346" y="386"/>
                  </a:lnTo>
                  <a:lnTo>
                    <a:pt x="341" y="386"/>
                  </a:lnTo>
                  <a:close/>
                  <a:moveTo>
                    <a:pt x="16" y="102"/>
                  </a:moveTo>
                  <a:lnTo>
                    <a:pt x="14" y="102"/>
                  </a:lnTo>
                  <a:lnTo>
                    <a:pt x="14" y="100"/>
                  </a:lnTo>
                  <a:lnTo>
                    <a:pt x="11" y="100"/>
                  </a:lnTo>
                  <a:lnTo>
                    <a:pt x="7" y="100"/>
                  </a:lnTo>
                  <a:lnTo>
                    <a:pt x="0" y="104"/>
                  </a:lnTo>
                  <a:lnTo>
                    <a:pt x="0" y="107"/>
                  </a:lnTo>
                  <a:lnTo>
                    <a:pt x="4" y="104"/>
                  </a:lnTo>
                  <a:lnTo>
                    <a:pt x="7" y="104"/>
                  </a:lnTo>
                  <a:lnTo>
                    <a:pt x="7" y="107"/>
                  </a:lnTo>
                  <a:lnTo>
                    <a:pt x="7" y="107"/>
                  </a:lnTo>
                  <a:lnTo>
                    <a:pt x="7" y="107"/>
                  </a:lnTo>
                  <a:lnTo>
                    <a:pt x="4" y="107"/>
                  </a:lnTo>
                  <a:lnTo>
                    <a:pt x="4" y="109"/>
                  </a:lnTo>
                  <a:lnTo>
                    <a:pt x="9" y="109"/>
                  </a:lnTo>
                  <a:lnTo>
                    <a:pt x="16" y="104"/>
                  </a:lnTo>
                  <a:lnTo>
                    <a:pt x="16" y="102"/>
                  </a:lnTo>
                  <a:lnTo>
                    <a:pt x="16" y="102"/>
                  </a:lnTo>
                  <a:lnTo>
                    <a:pt x="16" y="102"/>
                  </a:lnTo>
                  <a:close/>
                  <a:moveTo>
                    <a:pt x="685" y="213"/>
                  </a:moveTo>
                  <a:lnTo>
                    <a:pt x="685" y="209"/>
                  </a:lnTo>
                  <a:lnTo>
                    <a:pt x="685" y="206"/>
                  </a:lnTo>
                  <a:lnTo>
                    <a:pt x="685" y="204"/>
                  </a:lnTo>
                  <a:lnTo>
                    <a:pt x="685" y="204"/>
                  </a:lnTo>
                  <a:lnTo>
                    <a:pt x="682" y="202"/>
                  </a:lnTo>
                  <a:lnTo>
                    <a:pt x="682" y="199"/>
                  </a:lnTo>
                  <a:lnTo>
                    <a:pt x="680" y="199"/>
                  </a:lnTo>
                  <a:lnTo>
                    <a:pt x="680" y="197"/>
                  </a:lnTo>
                  <a:lnTo>
                    <a:pt x="677" y="183"/>
                  </a:lnTo>
                  <a:lnTo>
                    <a:pt x="680" y="180"/>
                  </a:lnTo>
                  <a:lnTo>
                    <a:pt x="680" y="180"/>
                  </a:lnTo>
                  <a:lnTo>
                    <a:pt x="680" y="180"/>
                  </a:lnTo>
                  <a:lnTo>
                    <a:pt x="680" y="180"/>
                  </a:lnTo>
                  <a:lnTo>
                    <a:pt x="680" y="178"/>
                  </a:lnTo>
                  <a:lnTo>
                    <a:pt x="680" y="178"/>
                  </a:lnTo>
                  <a:lnTo>
                    <a:pt x="680" y="171"/>
                  </a:lnTo>
                  <a:lnTo>
                    <a:pt x="680" y="168"/>
                  </a:lnTo>
                  <a:lnTo>
                    <a:pt x="677" y="164"/>
                  </a:lnTo>
                  <a:lnTo>
                    <a:pt x="677" y="161"/>
                  </a:lnTo>
                  <a:lnTo>
                    <a:pt x="677" y="161"/>
                  </a:lnTo>
                  <a:lnTo>
                    <a:pt x="677" y="159"/>
                  </a:lnTo>
                  <a:lnTo>
                    <a:pt x="677" y="157"/>
                  </a:lnTo>
                  <a:lnTo>
                    <a:pt x="675" y="157"/>
                  </a:lnTo>
                  <a:lnTo>
                    <a:pt x="675" y="157"/>
                  </a:lnTo>
                  <a:lnTo>
                    <a:pt x="675" y="154"/>
                  </a:lnTo>
                  <a:lnTo>
                    <a:pt x="675" y="152"/>
                  </a:lnTo>
                  <a:lnTo>
                    <a:pt x="677" y="149"/>
                  </a:lnTo>
                  <a:lnTo>
                    <a:pt x="680" y="142"/>
                  </a:lnTo>
                  <a:lnTo>
                    <a:pt x="680" y="140"/>
                  </a:lnTo>
                  <a:lnTo>
                    <a:pt x="680" y="138"/>
                  </a:lnTo>
                  <a:lnTo>
                    <a:pt x="680" y="133"/>
                  </a:lnTo>
                  <a:lnTo>
                    <a:pt x="677" y="114"/>
                  </a:lnTo>
                  <a:lnTo>
                    <a:pt x="677" y="109"/>
                  </a:lnTo>
                  <a:lnTo>
                    <a:pt x="680" y="107"/>
                  </a:lnTo>
                  <a:lnTo>
                    <a:pt x="680" y="95"/>
                  </a:lnTo>
                  <a:lnTo>
                    <a:pt x="675" y="93"/>
                  </a:lnTo>
                  <a:lnTo>
                    <a:pt x="673" y="90"/>
                  </a:lnTo>
                  <a:lnTo>
                    <a:pt x="656" y="85"/>
                  </a:lnTo>
                  <a:lnTo>
                    <a:pt x="651" y="85"/>
                  </a:lnTo>
                  <a:lnTo>
                    <a:pt x="649" y="85"/>
                  </a:lnTo>
                  <a:lnTo>
                    <a:pt x="647" y="88"/>
                  </a:lnTo>
                  <a:lnTo>
                    <a:pt x="644" y="93"/>
                  </a:lnTo>
                  <a:lnTo>
                    <a:pt x="642" y="93"/>
                  </a:lnTo>
                  <a:lnTo>
                    <a:pt x="642" y="95"/>
                  </a:lnTo>
                  <a:lnTo>
                    <a:pt x="639" y="95"/>
                  </a:lnTo>
                  <a:lnTo>
                    <a:pt x="637" y="97"/>
                  </a:lnTo>
                  <a:lnTo>
                    <a:pt x="635" y="97"/>
                  </a:lnTo>
                  <a:lnTo>
                    <a:pt x="630" y="102"/>
                  </a:lnTo>
                  <a:lnTo>
                    <a:pt x="628" y="102"/>
                  </a:lnTo>
                  <a:lnTo>
                    <a:pt x="623" y="104"/>
                  </a:lnTo>
                  <a:lnTo>
                    <a:pt x="621" y="104"/>
                  </a:lnTo>
                  <a:lnTo>
                    <a:pt x="618" y="104"/>
                  </a:lnTo>
                  <a:lnTo>
                    <a:pt x="616" y="102"/>
                  </a:lnTo>
                  <a:lnTo>
                    <a:pt x="613" y="100"/>
                  </a:lnTo>
                  <a:lnTo>
                    <a:pt x="611" y="97"/>
                  </a:lnTo>
                  <a:lnTo>
                    <a:pt x="609" y="97"/>
                  </a:lnTo>
                  <a:lnTo>
                    <a:pt x="604" y="88"/>
                  </a:lnTo>
                  <a:lnTo>
                    <a:pt x="602" y="83"/>
                  </a:lnTo>
                  <a:lnTo>
                    <a:pt x="602" y="83"/>
                  </a:lnTo>
                  <a:lnTo>
                    <a:pt x="602" y="78"/>
                  </a:lnTo>
                  <a:lnTo>
                    <a:pt x="602" y="78"/>
                  </a:lnTo>
                  <a:lnTo>
                    <a:pt x="599" y="76"/>
                  </a:lnTo>
                  <a:lnTo>
                    <a:pt x="599" y="74"/>
                  </a:lnTo>
                  <a:lnTo>
                    <a:pt x="597" y="69"/>
                  </a:lnTo>
                  <a:lnTo>
                    <a:pt x="594" y="64"/>
                  </a:lnTo>
                  <a:lnTo>
                    <a:pt x="594" y="64"/>
                  </a:lnTo>
                  <a:lnTo>
                    <a:pt x="594" y="62"/>
                  </a:lnTo>
                  <a:lnTo>
                    <a:pt x="594" y="59"/>
                  </a:lnTo>
                  <a:lnTo>
                    <a:pt x="594" y="59"/>
                  </a:lnTo>
                  <a:lnTo>
                    <a:pt x="592" y="59"/>
                  </a:lnTo>
                  <a:lnTo>
                    <a:pt x="585" y="64"/>
                  </a:lnTo>
                  <a:lnTo>
                    <a:pt x="571" y="67"/>
                  </a:lnTo>
                  <a:lnTo>
                    <a:pt x="559" y="67"/>
                  </a:lnTo>
                  <a:lnTo>
                    <a:pt x="552" y="64"/>
                  </a:lnTo>
                  <a:lnTo>
                    <a:pt x="547" y="59"/>
                  </a:lnTo>
                  <a:lnTo>
                    <a:pt x="547" y="55"/>
                  </a:lnTo>
                  <a:lnTo>
                    <a:pt x="552" y="48"/>
                  </a:lnTo>
                  <a:lnTo>
                    <a:pt x="552" y="45"/>
                  </a:lnTo>
                  <a:lnTo>
                    <a:pt x="549" y="43"/>
                  </a:lnTo>
                  <a:lnTo>
                    <a:pt x="549" y="43"/>
                  </a:lnTo>
                  <a:lnTo>
                    <a:pt x="552" y="43"/>
                  </a:lnTo>
                  <a:lnTo>
                    <a:pt x="535" y="45"/>
                  </a:lnTo>
                  <a:lnTo>
                    <a:pt x="535" y="48"/>
                  </a:lnTo>
                  <a:lnTo>
                    <a:pt x="528" y="48"/>
                  </a:lnTo>
                  <a:lnTo>
                    <a:pt x="528" y="48"/>
                  </a:lnTo>
                  <a:lnTo>
                    <a:pt x="528" y="50"/>
                  </a:lnTo>
                  <a:lnTo>
                    <a:pt x="528" y="52"/>
                  </a:lnTo>
                  <a:lnTo>
                    <a:pt x="526" y="52"/>
                  </a:lnTo>
                  <a:lnTo>
                    <a:pt x="523" y="52"/>
                  </a:lnTo>
                  <a:lnTo>
                    <a:pt x="521" y="55"/>
                  </a:lnTo>
                  <a:lnTo>
                    <a:pt x="521" y="57"/>
                  </a:lnTo>
                  <a:lnTo>
                    <a:pt x="521" y="59"/>
                  </a:lnTo>
                  <a:lnTo>
                    <a:pt x="521" y="62"/>
                  </a:lnTo>
                  <a:lnTo>
                    <a:pt x="526" y="69"/>
                  </a:lnTo>
                  <a:lnTo>
                    <a:pt x="526" y="71"/>
                  </a:lnTo>
                  <a:lnTo>
                    <a:pt x="528" y="71"/>
                  </a:lnTo>
                  <a:lnTo>
                    <a:pt x="530" y="71"/>
                  </a:lnTo>
                  <a:lnTo>
                    <a:pt x="530" y="74"/>
                  </a:lnTo>
                  <a:lnTo>
                    <a:pt x="533" y="76"/>
                  </a:lnTo>
                  <a:lnTo>
                    <a:pt x="530" y="74"/>
                  </a:lnTo>
                  <a:lnTo>
                    <a:pt x="530" y="74"/>
                  </a:lnTo>
                  <a:lnTo>
                    <a:pt x="530" y="74"/>
                  </a:lnTo>
                  <a:lnTo>
                    <a:pt x="528" y="74"/>
                  </a:lnTo>
                  <a:lnTo>
                    <a:pt x="528" y="76"/>
                  </a:lnTo>
                  <a:lnTo>
                    <a:pt x="530" y="81"/>
                  </a:lnTo>
                  <a:lnTo>
                    <a:pt x="530" y="83"/>
                  </a:lnTo>
                  <a:lnTo>
                    <a:pt x="535" y="85"/>
                  </a:lnTo>
                  <a:lnTo>
                    <a:pt x="530" y="90"/>
                  </a:lnTo>
                  <a:lnTo>
                    <a:pt x="528" y="93"/>
                  </a:lnTo>
                  <a:lnTo>
                    <a:pt x="528" y="85"/>
                  </a:lnTo>
                  <a:lnTo>
                    <a:pt x="528" y="83"/>
                  </a:lnTo>
                  <a:lnTo>
                    <a:pt x="523" y="76"/>
                  </a:lnTo>
                  <a:lnTo>
                    <a:pt x="523" y="76"/>
                  </a:lnTo>
                  <a:lnTo>
                    <a:pt x="526" y="74"/>
                  </a:lnTo>
                  <a:lnTo>
                    <a:pt x="523" y="71"/>
                  </a:lnTo>
                  <a:lnTo>
                    <a:pt x="521" y="71"/>
                  </a:lnTo>
                  <a:lnTo>
                    <a:pt x="521" y="69"/>
                  </a:lnTo>
                  <a:lnTo>
                    <a:pt x="521" y="64"/>
                  </a:lnTo>
                  <a:lnTo>
                    <a:pt x="516" y="59"/>
                  </a:lnTo>
                  <a:lnTo>
                    <a:pt x="516" y="57"/>
                  </a:lnTo>
                  <a:lnTo>
                    <a:pt x="509" y="57"/>
                  </a:lnTo>
                  <a:lnTo>
                    <a:pt x="500" y="62"/>
                  </a:lnTo>
                  <a:lnTo>
                    <a:pt x="502" y="64"/>
                  </a:lnTo>
                  <a:lnTo>
                    <a:pt x="502" y="67"/>
                  </a:lnTo>
                  <a:lnTo>
                    <a:pt x="504" y="67"/>
                  </a:lnTo>
                  <a:lnTo>
                    <a:pt x="502" y="67"/>
                  </a:lnTo>
                  <a:lnTo>
                    <a:pt x="500" y="64"/>
                  </a:lnTo>
                  <a:lnTo>
                    <a:pt x="497" y="67"/>
                  </a:lnTo>
                  <a:lnTo>
                    <a:pt x="497" y="69"/>
                  </a:lnTo>
                  <a:lnTo>
                    <a:pt x="497" y="71"/>
                  </a:lnTo>
                  <a:lnTo>
                    <a:pt x="497" y="71"/>
                  </a:lnTo>
                  <a:lnTo>
                    <a:pt x="497" y="74"/>
                  </a:lnTo>
                  <a:lnTo>
                    <a:pt x="495" y="74"/>
                  </a:lnTo>
                  <a:lnTo>
                    <a:pt x="495" y="74"/>
                  </a:lnTo>
                  <a:lnTo>
                    <a:pt x="493" y="69"/>
                  </a:lnTo>
                  <a:lnTo>
                    <a:pt x="493" y="67"/>
                  </a:lnTo>
                  <a:lnTo>
                    <a:pt x="493" y="69"/>
                  </a:lnTo>
                  <a:lnTo>
                    <a:pt x="493" y="71"/>
                  </a:lnTo>
                  <a:lnTo>
                    <a:pt x="490" y="74"/>
                  </a:lnTo>
                  <a:lnTo>
                    <a:pt x="490" y="74"/>
                  </a:lnTo>
                  <a:lnTo>
                    <a:pt x="488" y="71"/>
                  </a:lnTo>
                  <a:lnTo>
                    <a:pt x="488" y="69"/>
                  </a:lnTo>
                  <a:lnTo>
                    <a:pt x="488" y="67"/>
                  </a:lnTo>
                  <a:lnTo>
                    <a:pt x="485" y="67"/>
                  </a:lnTo>
                  <a:lnTo>
                    <a:pt x="485" y="64"/>
                  </a:lnTo>
                  <a:lnTo>
                    <a:pt x="483" y="59"/>
                  </a:lnTo>
                  <a:lnTo>
                    <a:pt x="483" y="57"/>
                  </a:lnTo>
                  <a:lnTo>
                    <a:pt x="478" y="59"/>
                  </a:lnTo>
                  <a:lnTo>
                    <a:pt x="476" y="62"/>
                  </a:lnTo>
                  <a:lnTo>
                    <a:pt x="474" y="64"/>
                  </a:lnTo>
                  <a:lnTo>
                    <a:pt x="469" y="62"/>
                  </a:lnTo>
                  <a:lnTo>
                    <a:pt x="474" y="57"/>
                  </a:lnTo>
                  <a:lnTo>
                    <a:pt x="476" y="57"/>
                  </a:lnTo>
                  <a:lnTo>
                    <a:pt x="476" y="55"/>
                  </a:lnTo>
                  <a:lnTo>
                    <a:pt x="476" y="52"/>
                  </a:lnTo>
                  <a:lnTo>
                    <a:pt x="478" y="52"/>
                  </a:lnTo>
                  <a:lnTo>
                    <a:pt x="478" y="50"/>
                  </a:lnTo>
                  <a:lnTo>
                    <a:pt x="476" y="50"/>
                  </a:lnTo>
                  <a:lnTo>
                    <a:pt x="474" y="50"/>
                  </a:lnTo>
                  <a:lnTo>
                    <a:pt x="474" y="48"/>
                  </a:lnTo>
                  <a:lnTo>
                    <a:pt x="471" y="45"/>
                  </a:lnTo>
                  <a:lnTo>
                    <a:pt x="469" y="50"/>
                  </a:lnTo>
                  <a:lnTo>
                    <a:pt x="466" y="55"/>
                  </a:lnTo>
                  <a:lnTo>
                    <a:pt x="459" y="57"/>
                  </a:lnTo>
                  <a:lnTo>
                    <a:pt x="457" y="59"/>
                  </a:lnTo>
                  <a:lnTo>
                    <a:pt x="455" y="55"/>
                  </a:lnTo>
                  <a:lnTo>
                    <a:pt x="450" y="55"/>
                  </a:lnTo>
                  <a:lnTo>
                    <a:pt x="443" y="57"/>
                  </a:lnTo>
                  <a:lnTo>
                    <a:pt x="447" y="59"/>
                  </a:lnTo>
                  <a:lnTo>
                    <a:pt x="447" y="59"/>
                  </a:lnTo>
                  <a:lnTo>
                    <a:pt x="447" y="62"/>
                  </a:lnTo>
                  <a:lnTo>
                    <a:pt x="445" y="64"/>
                  </a:lnTo>
                  <a:lnTo>
                    <a:pt x="433" y="71"/>
                  </a:lnTo>
                  <a:lnTo>
                    <a:pt x="431" y="71"/>
                  </a:lnTo>
                  <a:lnTo>
                    <a:pt x="429" y="74"/>
                  </a:lnTo>
                  <a:lnTo>
                    <a:pt x="429" y="74"/>
                  </a:lnTo>
                  <a:lnTo>
                    <a:pt x="424" y="81"/>
                  </a:lnTo>
                  <a:lnTo>
                    <a:pt x="421" y="83"/>
                  </a:lnTo>
                  <a:lnTo>
                    <a:pt x="419" y="85"/>
                  </a:lnTo>
                  <a:lnTo>
                    <a:pt x="412" y="85"/>
                  </a:lnTo>
                  <a:lnTo>
                    <a:pt x="412" y="88"/>
                  </a:lnTo>
                  <a:lnTo>
                    <a:pt x="412" y="90"/>
                  </a:lnTo>
                  <a:lnTo>
                    <a:pt x="410" y="93"/>
                  </a:lnTo>
                  <a:lnTo>
                    <a:pt x="407" y="90"/>
                  </a:lnTo>
                  <a:lnTo>
                    <a:pt x="407" y="90"/>
                  </a:lnTo>
                  <a:lnTo>
                    <a:pt x="405" y="88"/>
                  </a:lnTo>
                  <a:lnTo>
                    <a:pt x="405" y="88"/>
                  </a:lnTo>
                  <a:lnTo>
                    <a:pt x="402" y="85"/>
                  </a:lnTo>
                  <a:lnTo>
                    <a:pt x="402" y="85"/>
                  </a:lnTo>
                  <a:lnTo>
                    <a:pt x="405" y="83"/>
                  </a:lnTo>
                  <a:lnTo>
                    <a:pt x="405" y="83"/>
                  </a:lnTo>
                  <a:lnTo>
                    <a:pt x="405" y="81"/>
                  </a:lnTo>
                  <a:lnTo>
                    <a:pt x="395" y="76"/>
                  </a:lnTo>
                  <a:lnTo>
                    <a:pt x="393" y="71"/>
                  </a:lnTo>
                  <a:lnTo>
                    <a:pt x="391" y="71"/>
                  </a:lnTo>
                  <a:lnTo>
                    <a:pt x="388" y="71"/>
                  </a:lnTo>
                  <a:lnTo>
                    <a:pt x="388" y="69"/>
                  </a:lnTo>
                  <a:lnTo>
                    <a:pt x="388" y="67"/>
                  </a:lnTo>
                  <a:lnTo>
                    <a:pt x="388" y="67"/>
                  </a:lnTo>
                  <a:lnTo>
                    <a:pt x="388" y="64"/>
                  </a:lnTo>
                  <a:lnTo>
                    <a:pt x="388" y="64"/>
                  </a:lnTo>
                  <a:lnTo>
                    <a:pt x="386" y="55"/>
                  </a:lnTo>
                  <a:lnTo>
                    <a:pt x="376" y="45"/>
                  </a:lnTo>
                  <a:lnTo>
                    <a:pt x="374" y="43"/>
                  </a:lnTo>
                  <a:lnTo>
                    <a:pt x="372" y="40"/>
                  </a:lnTo>
                  <a:lnTo>
                    <a:pt x="369" y="38"/>
                  </a:lnTo>
                  <a:lnTo>
                    <a:pt x="367" y="36"/>
                  </a:lnTo>
                  <a:lnTo>
                    <a:pt x="367" y="36"/>
                  </a:lnTo>
                  <a:lnTo>
                    <a:pt x="367" y="33"/>
                  </a:lnTo>
                  <a:lnTo>
                    <a:pt x="369" y="33"/>
                  </a:lnTo>
                  <a:lnTo>
                    <a:pt x="369" y="31"/>
                  </a:lnTo>
                  <a:lnTo>
                    <a:pt x="369" y="31"/>
                  </a:lnTo>
                  <a:lnTo>
                    <a:pt x="369" y="29"/>
                  </a:lnTo>
                  <a:lnTo>
                    <a:pt x="365" y="26"/>
                  </a:lnTo>
                  <a:lnTo>
                    <a:pt x="357" y="26"/>
                  </a:lnTo>
                  <a:lnTo>
                    <a:pt x="353" y="24"/>
                  </a:lnTo>
                  <a:lnTo>
                    <a:pt x="353" y="22"/>
                  </a:lnTo>
                  <a:lnTo>
                    <a:pt x="350" y="22"/>
                  </a:lnTo>
                  <a:lnTo>
                    <a:pt x="350" y="22"/>
                  </a:lnTo>
                  <a:lnTo>
                    <a:pt x="353" y="19"/>
                  </a:lnTo>
                  <a:lnTo>
                    <a:pt x="355" y="19"/>
                  </a:lnTo>
                  <a:lnTo>
                    <a:pt x="355" y="17"/>
                  </a:lnTo>
                  <a:lnTo>
                    <a:pt x="355" y="17"/>
                  </a:lnTo>
                  <a:lnTo>
                    <a:pt x="355" y="17"/>
                  </a:lnTo>
                  <a:lnTo>
                    <a:pt x="355" y="17"/>
                  </a:lnTo>
                  <a:lnTo>
                    <a:pt x="355" y="17"/>
                  </a:lnTo>
                  <a:lnTo>
                    <a:pt x="355" y="14"/>
                  </a:lnTo>
                  <a:lnTo>
                    <a:pt x="355" y="12"/>
                  </a:lnTo>
                  <a:lnTo>
                    <a:pt x="353" y="12"/>
                  </a:lnTo>
                  <a:lnTo>
                    <a:pt x="350" y="12"/>
                  </a:lnTo>
                  <a:lnTo>
                    <a:pt x="350" y="14"/>
                  </a:lnTo>
                  <a:lnTo>
                    <a:pt x="346" y="14"/>
                  </a:lnTo>
                  <a:lnTo>
                    <a:pt x="343" y="19"/>
                  </a:lnTo>
                  <a:lnTo>
                    <a:pt x="338" y="29"/>
                  </a:lnTo>
                  <a:lnTo>
                    <a:pt x="336" y="29"/>
                  </a:lnTo>
                  <a:lnTo>
                    <a:pt x="336" y="29"/>
                  </a:lnTo>
                  <a:lnTo>
                    <a:pt x="341" y="24"/>
                  </a:lnTo>
                  <a:lnTo>
                    <a:pt x="341" y="22"/>
                  </a:lnTo>
                  <a:lnTo>
                    <a:pt x="343" y="14"/>
                  </a:lnTo>
                  <a:lnTo>
                    <a:pt x="346" y="12"/>
                  </a:lnTo>
                  <a:lnTo>
                    <a:pt x="343" y="10"/>
                  </a:lnTo>
                  <a:lnTo>
                    <a:pt x="343" y="10"/>
                  </a:lnTo>
                  <a:lnTo>
                    <a:pt x="343" y="7"/>
                  </a:lnTo>
                  <a:lnTo>
                    <a:pt x="343" y="3"/>
                  </a:lnTo>
                  <a:lnTo>
                    <a:pt x="343" y="3"/>
                  </a:lnTo>
                  <a:lnTo>
                    <a:pt x="341" y="0"/>
                  </a:lnTo>
                  <a:lnTo>
                    <a:pt x="338" y="0"/>
                  </a:lnTo>
                  <a:lnTo>
                    <a:pt x="336" y="5"/>
                  </a:lnTo>
                  <a:lnTo>
                    <a:pt x="334" y="3"/>
                  </a:lnTo>
                  <a:lnTo>
                    <a:pt x="331" y="5"/>
                  </a:lnTo>
                  <a:lnTo>
                    <a:pt x="327" y="10"/>
                  </a:lnTo>
                  <a:lnTo>
                    <a:pt x="322" y="14"/>
                  </a:lnTo>
                  <a:lnTo>
                    <a:pt x="322" y="17"/>
                  </a:lnTo>
                  <a:lnTo>
                    <a:pt x="320" y="22"/>
                  </a:lnTo>
                  <a:lnTo>
                    <a:pt x="320" y="19"/>
                  </a:lnTo>
                  <a:lnTo>
                    <a:pt x="320" y="19"/>
                  </a:lnTo>
                  <a:lnTo>
                    <a:pt x="320" y="17"/>
                  </a:lnTo>
                  <a:lnTo>
                    <a:pt x="322" y="14"/>
                  </a:lnTo>
                  <a:lnTo>
                    <a:pt x="322" y="10"/>
                  </a:lnTo>
                  <a:lnTo>
                    <a:pt x="322" y="5"/>
                  </a:lnTo>
                  <a:lnTo>
                    <a:pt x="322" y="3"/>
                  </a:lnTo>
                  <a:lnTo>
                    <a:pt x="320" y="0"/>
                  </a:lnTo>
                  <a:lnTo>
                    <a:pt x="315" y="7"/>
                  </a:lnTo>
                  <a:lnTo>
                    <a:pt x="312" y="7"/>
                  </a:lnTo>
                  <a:lnTo>
                    <a:pt x="312" y="7"/>
                  </a:lnTo>
                  <a:lnTo>
                    <a:pt x="310" y="7"/>
                  </a:lnTo>
                  <a:lnTo>
                    <a:pt x="296" y="14"/>
                  </a:lnTo>
                  <a:lnTo>
                    <a:pt x="293" y="14"/>
                  </a:lnTo>
                  <a:lnTo>
                    <a:pt x="293" y="17"/>
                  </a:lnTo>
                  <a:lnTo>
                    <a:pt x="291" y="17"/>
                  </a:lnTo>
                  <a:lnTo>
                    <a:pt x="289" y="17"/>
                  </a:lnTo>
                  <a:lnTo>
                    <a:pt x="284" y="17"/>
                  </a:lnTo>
                  <a:lnTo>
                    <a:pt x="286" y="17"/>
                  </a:lnTo>
                  <a:lnTo>
                    <a:pt x="286" y="14"/>
                  </a:lnTo>
                  <a:lnTo>
                    <a:pt x="286" y="14"/>
                  </a:lnTo>
                  <a:lnTo>
                    <a:pt x="286" y="14"/>
                  </a:lnTo>
                  <a:lnTo>
                    <a:pt x="284" y="14"/>
                  </a:lnTo>
                  <a:lnTo>
                    <a:pt x="279" y="10"/>
                  </a:lnTo>
                  <a:lnTo>
                    <a:pt x="274" y="10"/>
                  </a:lnTo>
                  <a:lnTo>
                    <a:pt x="272" y="10"/>
                  </a:lnTo>
                  <a:lnTo>
                    <a:pt x="272" y="10"/>
                  </a:lnTo>
                  <a:lnTo>
                    <a:pt x="270" y="12"/>
                  </a:lnTo>
                  <a:lnTo>
                    <a:pt x="267" y="17"/>
                  </a:lnTo>
                  <a:lnTo>
                    <a:pt x="263" y="19"/>
                  </a:lnTo>
                  <a:lnTo>
                    <a:pt x="260" y="22"/>
                  </a:lnTo>
                  <a:lnTo>
                    <a:pt x="260" y="26"/>
                  </a:lnTo>
                  <a:lnTo>
                    <a:pt x="267" y="33"/>
                  </a:lnTo>
                  <a:lnTo>
                    <a:pt x="270" y="36"/>
                  </a:lnTo>
                  <a:lnTo>
                    <a:pt x="260" y="36"/>
                  </a:lnTo>
                  <a:lnTo>
                    <a:pt x="260" y="38"/>
                  </a:lnTo>
                  <a:lnTo>
                    <a:pt x="260" y="43"/>
                  </a:lnTo>
                  <a:lnTo>
                    <a:pt x="263" y="48"/>
                  </a:lnTo>
                  <a:lnTo>
                    <a:pt x="260" y="50"/>
                  </a:lnTo>
                  <a:lnTo>
                    <a:pt x="256" y="50"/>
                  </a:lnTo>
                  <a:lnTo>
                    <a:pt x="251" y="48"/>
                  </a:lnTo>
                  <a:lnTo>
                    <a:pt x="251" y="43"/>
                  </a:lnTo>
                  <a:lnTo>
                    <a:pt x="244" y="45"/>
                  </a:lnTo>
                  <a:lnTo>
                    <a:pt x="244" y="45"/>
                  </a:lnTo>
                  <a:lnTo>
                    <a:pt x="241" y="45"/>
                  </a:lnTo>
                  <a:lnTo>
                    <a:pt x="237" y="40"/>
                  </a:lnTo>
                  <a:lnTo>
                    <a:pt x="234" y="40"/>
                  </a:lnTo>
                  <a:lnTo>
                    <a:pt x="227" y="40"/>
                  </a:lnTo>
                  <a:lnTo>
                    <a:pt x="225" y="40"/>
                  </a:lnTo>
                  <a:lnTo>
                    <a:pt x="222" y="36"/>
                  </a:lnTo>
                  <a:lnTo>
                    <a:pt x="222" y="38"/>
                  </a:lnTo>
                  <a:lnTo>
                    <a:pt x="222" y="40"/>
                  </a:lnTo>
                  <a:lnTo>
                    <a:pt x="222" y="40"/>
                  </a:lnTo>
                  <a:lnTo>
                    <a:pt x="220" y="43"/>
                  </a:lnTo>
                  <a:lnTo>
                    <a:pt x="218" y="40"/>
                  </a:lnTo>
                  <a:lnTo>
                    <a:pt x="218" y="43"/>
                  </a:lnTo>
                  <a:lnTo>
                    <a:pt x="218" y="48"/>
                  </a:lnTo>
                  <a:lnTo>
                    <a:pt x="218" y="52"/>
                  </a:lnTo>
                  <a:lnTo>
                    <a:pt x="215" y="50"/>
                  </a:lnTo>
                  <a:lnTo>
                    <a:pt x="215" y="50"/>
                  </a:lnTo>
                  <a:lnTo>
                    <a:pt x="215" y="48"/>
                  </a:lnTo>
                  <a:lnTo>
                    <a:pt x="213" y="48"/>
                  </a:lnTo>
                  <a:lnTo>
                    <a:pt x="215" y="55"/>
                  </a:lnTo>
                  <a:lnTo>
                    <a:pt x="215" y="55"/>
                  </a:lnTo>
                  <a:lnTo>
                    <a:pt x="215" y="57"/>
                  </a:lnTo>
                  <a:lnTo>
                    <a:pt x="215" y="59"/>
                  </a:lnTo>
                  <a:lnTo>
                    <a:pt x="215" y="62"/>
                  </a:lnTo>
                  <a:lnTo>
                    <a:pt x="215" y="62"/>
                  </a:lnTo>
                  <a:lnTo>
                    <a:pt x="213" y="59"/>
                  </a:lnTo>
                  <a:lnTo>
                    <a:pt x="208" y="57"/>
                  </a:lnTo>
                  <a:lnTo>
                    <a:pt x="206" y="55"/>
                  </a:lnTo>
                  <a:lnTo>
                    <a:pt x="206" y="52"/>
                  </a:lnTo>
                  <a:lnTo>
                    <a:pt x="206" y="52"/>
                  </a:lnTo>
                  <a:lnTo>
                    <a:pt x="208" y="50"/>
                  </a:lnTo>
                  <a:lnTo>
                    <a:pt x="206" y="50"/>
                  </a:lnTo>
                  <a:lnTo>
                    <a:pt x="203" y="50"/>
                  </a:lnTo>
                  <a:lnTo>
                    <a:pt x="199" y="55"/>
                  </a:lnTo>
                  <a:lnTo>
                    <a:pt x="199" y="52"/>
                  </a:lnTo>
                  <a:lnTo>
                    <a:pt x="199" y="50"/>
                  </a:lnTo>
                  <a:lnTo>
                    <a:pt x="196" y="48"/>
                  </a:lnTo>
                  <a:lnTo>
                    <a:pt x="196" y="48"/>
                  </a:lnTo>
                  <a:lnTo>
                    <a:pt x="196" y="45"/>
                  </a:lnTo>
                  <a:lnTo>
                    <a:pt x="196" y="45"/>
                  </a:lnTo>
                  <a:lnTo>
                    <a:pt x="196" y="43"/>
                  </a:lnTo>
                  <a:lnTo>
                    <a:pt x="194" y="43"/>
                  </a:lnTo>
                  <a:lnTo>
                    <a:pt x="194" y="40"/>
                  </a:lnTo>
                  <a:lnTo>
                    <a:pt x="196" y="40"/>
                  </a:lnTo>
                  <a:lnTo>
                    <a:pt x="196" y="38"/>
                  </a:lnTo>
                  <a:lnTo>
                    <a:pt x="194" y="36"/>
                  </a:lnTo>
                  <a:lnTo>
                    <a:pt x="189" y="38"/>
                  </a:lnTo>
                  <a:lnTo>
                    <a:pt x="184" y="40"/>
                  </a:lnTo>
                  <a:lnTo>
                    <a:pt x="182" y="40"/>
                  </a:lnTo>
                  <a:lnTo>
                    <a:pt x="180" y="43"/>
                  </a:lnTo>
                  <a:lnTo>
                    <a:pt x="182" y="43"/>
                  </a:lnTo>
                  <a:lnTo>
                    <a:pt x="182" y="45"/>
                  </a:lnTo>
                  <a:lnTo>
                    <a:pt x="180" y="48"/>
                  </a:lnTo>
                  <a:lnTo>
                    <a:pt x="180" y="48"/>
                  </a:lnTo>
                  <a:lnTo>
                    <a:pt x="177" y="48"/>
                  </a:lnTo>
                  <a:lnTo>
                    <a:pt x="177" y="48"/>
                  </a:lnTo>
                  <a:lnTo>
                    <a:pt x="177" y="45"/>
                  </a:lnTo>
                  <a:lnTo>
                    <a:pt x="175" y="45"/>
                  </a:lnTo>
                  <a:lnTo>
                    <a:pt x="175" y="48"/>
                  </a:lnTo>
                  <a:lnTo>
                    <a:pt x="173" y="45"/>
                  </a:lnTo>
                  <a:lnTo>
                    <a:pt x="168" y="45"/>
                  </a:lnTo>
                  <a:lnTo>
                    <a:pt x="165" y="45"/>
                  </a:lnTo>
                  <a:lnTo>
                    <a:pt x="161" y="48"/>
                  </a:lnTo>
                  <a:lnTo>
                    <a:pt x="158" y="50"/>
                  </a:lnTo>
                  <a:lnTo>
                    <a:pt x="156" y="52"/>
                  </a:lnTo>
                  <a:lnTo>
                    <a:pt x="154" y="55"/>
                  </a:lnTo>
                  <a:lnTo>
                    <a:pt x="158" y="55"/>
                  </a:lnTo>
                  <a:lnTo>
                    <a:pt x="158" y="57"/>
                  </a:lnTo>
                  <a:lnTo>
                    <a:pt x="156" y="57"/>
                  </a:lnTo>
                  <a:lnTo>
                    <a:pt x="151" y="57"/>
                  </a:lnTo>
                  <a:lnTo>
                    <a:pt x="149" y="55"/>
                  </a:lnTo>
                  <a:lnTo>
                    <a:pt x="149" y="57"/>
                  </a:lnTo>
                  <a:lnTo>
                    <a:pt x="142" y="59"/>
                  </a:lnTo>
                  <a:lnTo>
                    <a:pt x="139" y="59"/>
                  </a:lnTo>
                  <a:lnTo>
                    <a:pt x="139" y="55"/>
                  </a:lnTo>
                  <a:lnTo>
                    <a:pt x="137" y="50"/>
                  </a:lnTo>
                  <a:lnTo>
                    <a:pt x="132" y="50"/>
                  </a:lnTo>
                  <a:lnTo>
                    <a:pt x="128" y="52"/>
                  </a:lnTo>
                  <a:lnTo>
                    <a:pt x="123" y="55"/>
                  </a:lnTo>
                  <a:lnTo>
                    <a:pt x="118" y="55"/>
                  </a:lnTo>
                  <a:lnTo>
                    <a:pt x="118" y="57"/>
                  </a:lnTo>
                  <a:lnTo>
                    <a:pt x="120" y="57"/>
                  </a:lnTo>
                  <a:lnTo>
                    <a:pt x="123" y="59"/>
                  </a:lnTo>
                  <a:lnTo>
                    <a:pt x="118" y="59"/>
                  </a:lnTo>
                  <a:lnTo>
                    <a:pt x="113" y="62"/>
                  </a:lnTo>
                  <a:lnTo>
                    <a:pt x="109" y="62"/>
                  </a:lnTo>
                  <a:lnTo>
                    <a:pt x="97" y="62"/>
                  </a:lnTo>
                  <a:lnTo>
                    <a:pt x="97" y="64"/>
                  </a:lnTo>
                  <a:lnTo>
                    <a:pt x="97" y="64"/>
                  </a:lnTo>
                  <a:lnTo>
                    <a:pt x="97" y="67"/>
                  </a:lnTo>
                  <a:lnTo>
                    <a:pt x="97" y="67"/>
                  </a:lnTo>
                  <a:lnTo>
                    <a:pt x="97" y="67"/>
                  </a:lnTo>
                  <a:lnTo>
                    <a:pt x="101" y="69"/>
                  </a:lnTo>
                  <a:lnTo>
                    <a:pt x="99" y="69"/>
                  </a:lnTo>
                  <a:lnTo>
                    <a:pt x="90" y="67"/>
                  </a:lnTo>
                  <a:lnTo>
                    <a:pt x="90" y="69"/>
                  </a:lnTo>
                  <a:lnTo>
                    <a:pt x="90" y="74"/>
                  </a:lnTo>
                  <a:lnTo>
                    <a:pt x="94" y="78"/>
                  </a:lnTo>
                  <a:lnTo>
                    <a:pt x="92" y="78"/>
                  </a:lnTo>
                  <a:lnTo>
                    <a:pt x="85" y="76"/>
                  </a:lnTo>
                  <a:lnTo>
                    <a:pt x="83" y="74"/>
                  </a:lnTo>
                  <a:lnTo>
                    <a:pt x="78" y="76"/>
                  </a:lnTo>
                  <a:lnTo>
                    <a:pt x="75" y="76"/>
                  </a:lnTo>
                  <a:lnTo>
                    <a:pt x="71" y="78"/>
                  </a:lnTo>
                  <a:lnTo>
                    <a:pt x="73" y="81"/>
                  </a:lnTo>
                  <a:lnTo>
                    <a:pt x="71" y="78"/>
                  </a:lnTo>
                  <a:lnTo>
                    <a:pt x="68" y="78"/>
                  </a:lnTo>
                  <a:lnTo>
                    <a:pt x="66" y="83"/>
                  </a:lnTo>
                  <a:lnTo>
                    <a:pt x="61" y="90"/>
                  </a:lnTo>
                  <a:lnTo>
                    <a:pt x="61" y="97"/>
                  </a:lnTo>
                  <a:lnTo>
                    <a:pt x="66" y="100"/>
                  </a:lnTo>
                  <a:lnTo>
                    <a:pt x="66" y="102"/>
                  </a:lnTo>
                  <a:lnTo>
                    <a:pt x="61" y="102"/>
                  </a:lnTo>
                  <a:lnTo>
                    <a:pt x="59" y="107"/>
                  </a:lnTo>
                  <a:lnTo>
                    <a:pt x="59" y="112"/>
                  </a:lnTo>
                  <a:lnTo>
                    <a:pt x="59" y="116"/>
                  </a:lnTo>
                  <a:lnTo>
                    <a:pt x="61" y="123"/>
                  </a:lnTo>
                  <a:lnTo>
                    <a:pt x="61" y="126"/>
                  </a:lnTo>
                  <a:lnTo>
                    <a:pt x="59" y="126"/>
                  </a:lnTo>
                  <a:lnTo>
                    <a:pt x="61" y="131"/>
                  </a:lnTo>
                  <a:lnTo>
                    <a:pt x="61" y="135"/>
                  </a:lnTo>
                  <a:lnTo>
                    <a:pt x="64" y="135"/>
                  </a:lnTo>
                  <a:lnTo>
                    <a:pt x="73" y="135"/>
                  </a:lnTo>
                  <a:lnTo>
                    <a:pt x="73" y="135"/>
                  </a:lnTo>
                  <a:lnTo>
                    <a:pt x="73" y="133"/>
                  </a:lnTo>
                  <a:lnTo>
                    <a:pt x="73" y="131"/>
                  </a:lnTo>
                  <a:lnTo>
                    <a:pt x="75" y="131"/>
                  </a:lnTo>
                  <a:lnTo>
                    <a:pt x="78" y="131"/>
                  </a:lnTo>
                  <a:lnTo>
                    <a:pt x="83" y="133"/>
                  </a:lnTo>
                  <a:lnTo>
                    <a:pt x="87" y="133"/>
                  </a:lnTo>
                  <a:lnTo>
                    <a:pt x="90" y="133"/>
                  </a:lnTo>
                  <a:lnTo>
                    <a:pt x="94" y="131"/>
                  </a:lnTo>
                  <a:lnTo>
                    <a:pt x="104" y="128"/>
                  </a:lnTo>
                  <a:lnTo>
                    <a:pt x="113" y="121"/>
                  </a:lnTo>
                  <a:lnTo>
                    <a:pt x="118" y="119"/>
                  </a:lnTo>
                  <a:lnTo>
                    <a:pt x="130" y="119"/>
                  </a:lnTo>
                  <a:lnTo>
                    <a:pt x="132" y="116"/>
                  </a:lnTo>
                  <a:lnTo>
                    <a:pt x="139" y="114"/>
                  </a:lnTo>
                  <a:lnTo>
                    <a:pt x="142" y="112"/>
                  </a:lnTo>
                  <a:lnTo>
                    <a:pt x="125" y="121"/>
                  </a:lnTo>
                  <a:lnTo>
                    <a:pt x="123" y="123"/>
                  </a:lnTo>
                  <a:lnTo>
                    <a:pt x="113" y="135"/>
                  </a:lnTo>
                  <a:lnTo>
                    <a:pt x="113" y="138"/>
                  </a:lnTo>
                  <a:lnTo>
                    <a:pt x="116" y="135"/>
                  </a:lnTo>
                  <a:lnTo>
                    <a:pt x="118" y="135"/>
                  </a:lnTo>
                  <a:lnTo>
                    <a:pt x="120" y="135"/>
                  </a:lnTo>
                  <a:lnTo>
                    <a:pt x="123" y="133"/>
                  </a:lnTo>
                  <a:lnTo>
                    <a:pt x="123" y="135"/>
                  </a:lnTo>
                  <a:lnTo>
                    <a:pt x="123" y="135"/>
                  </a:lnTo>
                  <a:lnTo>
                    <a:pt x="123" y="135"/>
                  </a:lnTo>
                  <a:lnTo>
                    <a:pt x="123" y="138"/>
                  </a:lnTo>
                  <a:lnTo>
                    <a:pt x="125" y="135"/>
                  </a:lnTo>
                  <a:lnTo>
                    <a:pt x="132" y="133"/>
                  </a:lnTo>
                  <a:lnTo>
                    <a:pt x="135" y="133"/>
                  </a:lnTo>
                  <a:lnTo>
                    <a:pt x="135" y="133"/>
                  </a:lnTo>
                  <a:lnTo>
                    <a:pt x="135" y="131"/>
                  </a:lnTo>
                  <a:lnTo>
                    <a:pt x="137" y="131"/>
                  </a:lnTo>
                  <a:lnTo>
                    <a:pt x="137" y="131"/>
                  </a:lnTo>
                  <a:lnTo>
                    <a:pt x="137" y="131"/>
                  </a:lnTo>
                  <a:lnTo>
                    <a:pt x="137" y="131"/>
                  </a:lnTo>
                  <a:lnTo>
                    <a:pt x="137" y="133"/>
                  </a:lnTo>
                  <a:lnTo>
                    <a:pt x="139" y="133"/>
                  </a:lnTo>
                  <a:lnTo>
                    <a:pt x="142" y="131"/>
                  </a:lnTo>
                  <a:lnTo>
                    <a:pt x="144" y="131"/>
                  </a:lnTo>
                  <a:lnTo>
                    <a:pt x="142" y="133"/>
                  </a:lnTo>
                  <a:lnTo>
                    <a:pt x="139" y="135"/>
                  </a:lnTo>
                  <a:lnTo>
                    <a:pt x="139" y="135"/>
                  </a:lnTo>
                  <a:lnTo>
                    <a:pt x="139" y="138"/>
                  </a:lnTo>
                  <a:lnTo>
                    <a:pt x="137" y="138"/>
                  </a:lnTo>
                  <a:lnTo>
                    <a:pt x="137" y="138"/>
                  </a:lnTo>
                  <a:lnTo>
                    <a:pt x="137" y="140"/>
                  </a:lnTo>
                  <a:lnTo>
                    <a:pt x="144" y="140"/>
                  </a:lnTo>
                  <a:lnTo>
                    <a:pt x="144" y="140"/>
                  </a:lnTo>
                  <a:lnTo>
                    <a:pt x="144" y="142"/>
                  </a:lnTo>
                  <a:lnTo>
                    <a:pt x="147" y="142"/>
                  </a:lnTo>
                  <a:lnTo>
                    <a:pt x="149" y="142"/>
                  </a:lnTo>
                  <a:lnTo>
                    <a:pt x="151" y="140"/>
                  </a:lnTo>
                  <a:lnTo>
                    <a:pt x="151" y="142"/>
                  </a:lnTo>
                  <a:lnTo>
                    <a:pt x="154" y="145"/>
                  </a:lnTo>
                  <a:lnTo>
                    <a:pt x="158" y="145"/>
                  </a:lnTo>
                  <a:lnTo>
                    <a:pt x="158" y="145"/>
                  </a:lnTo>
                  <a:lnTo>
                    <a:pt x="144" y="149"/>
                  </a:lnTo>
                  <a:lnTo>
                    <a:pt x="142" y="147"/>
                  </a:lnTo>
                  <a:lnTo>
                    <a:pt x="144" y="147"/>
                  </a:lnTo>
                  <a:lnTo>
                    <a:pt x="144" y="147"/>
                  </a:lnTo>
                  <a:lnTo>
                    <a:pt x="147" y="145"/>
                  </a:lnTo>
                  <a:lnTo>
                    <a:pt x="135" y="147"/>
                  </a:lnTo>
                  <a:lnTo>
                    <a:pt x="128" y="149"/>
                  </a:lnTo>
                  <a:lnTo>
                    <a:pt x="125" y="149"/>
                  </a:lnTo>
                  <a:lnTo>
                    <a:pt x="123" y="149"/>
                  </a:lnTo>
                  <a:lnTo>
                    <a:pt x="123" y="147"/>
                  </a:lnTo>
                  <a:lnTo>
                    <a:pt x="120" y="147"/>
                  </a:lnTo>
                  <a:lnTo>
                    <a:pt x="118" y="145"/>
                  </a:lnTo>
                  <a:lnTo>
                    <a:pt x="104" y="147"/>
                  </a:lnTo>
                  <a:lnTo>
                    <a:pt x="99" y="145"/>
                  </a:lnTo>
                  <a:lnTo>
                    <a:pt x="101" y="135"/>
                  </a:lnTo>
                  <a:lnTo>
                    <a:pt x="99" y="133"/>
                  </a:lnTo>
                  <a:lnTo>
                    <a:pt x="97" y="135"/>
                  </a:lnTo>
                  <a:lnTo>
                    <a:pt x="94" y="145"/>
                  </a:lnTo>
                  <a:lnTo>
                    <a:pt x="94" y="145"/>
                  </a:lnTo>
                  <a:lnTo>
                    <a:pt x="94" y="147"/>
                  </a:lnTo>
                  <a:lnTo>
                    <a:pt x="94" y="147"/>
                  </a:lnTo>
                  <a:lnTo>
                    <a:pt x="92" y="149"/>
                  </a:lnTo>
                  <a:lnTo>
                    <a:pt x="90" y="149"/>
                  </a:lnTo>
                  <a:lnTo>
                    <a:pt x="90" y="147"/>
                  </a:lnTo>
                  <a:lnTo>
                    <a:pt x="87" y="147"/>
                  </a:lnTo>
                  <a:lnTo>
                    <a:pt x="85" y="149"/>
                  </a:lnTo>
                  <a:lnTo>
                    <a:pt x="85" y="152"/>
                  </a:lnTo>
                  <a:lnTo>
                    <a:pt x="85" y="154"/>
                  </a:lnTo>
                  <a:lnTo>
                    <a:pt x="94" y="154"/>
                  </a:lnTo>
                  <a:lnTo>
                    <a:pt x="97" y="154"/>
                  </a:lnTo>
                  <a:lnTo>
                    <a:pt x="99" y="157"/>
                  </a:lnTo>
                  <a:lnTo>
                    <a:pt x="99" y="159"/>
                  </a:lnTo>
                  <a:lnTo>
                    <a:pt x="97" y="159"/>
                  </a:lnTo>
                  <a:lnTo>
                    <a:pt x="97" y="161"/>
                  </a:lnTo>
                  <a:lnTo>
                    <a:pt x="97" y="164"/>
                  </a:lnTo>
                  <a:lnTo>
                    <a:pt x="97" y="166"/>
                  </a:lnTo>
                  <a:lnTo>
                    <a:pt x="99" y="168"/>
                  </a:lnTo>
                  <a:lnTo>
                    <a:pt x="99" y="171"/>
                  </a:lnTo>
                  <a:lnTo>
                    <a:pt x="97" y="176"/>
                  </a:lnTo>
                  <a:lnTo>
                    <a:pt x="101" y="176"/>
                  </a:lnTo>
                  <a:lnTo>
                    <a:pt x="104" y="171"/>
                  </a:lnTo>
                  <a:lnTo>
                    <a:pt x="106" y="164"/>
                  </a:lnTo>
                  <a:lnTo>
                    <a:pt x="109" y="159"/>
                  </a:lnTo>
                  <a:lnTo>
                    <a:pt x="113" y="159"/>
                  </a:lnTo>
                  <a:lnTo>
                    <a:pt x="123" y="164"/>
                  </a:lnTo>
                  <a:lnTo>
                    <a:pt x="128" y="161"/>
                  </a:lnTo>
                  <a:lnTo>
                    <a:pt x="128" y="164"/>
                  </a:lnTo>
                  <a:lnTo>
                    <a:pt x="128" y="166"/>
                  </a:lnTo>
                  <a:lnTo>
                    <a:pt x="130" y="166"/>
                  </a:lnTo>
                  <a:lnTo>
                    <a:pt x="130" y="168"/>
                  </a:lnTo>
                  <a:lnTo>
                    <a:pt x="137" y="168"/>
                  </a:lnTo>
                  <a:lnTo>
                    <a:pt x="139" y="171"/>
                  </a:lnTo>
                  <a:lnTo>
                    <a:pt x="139" y="178"/>
                  </a:lnTo>
                  <a:lnTo>
                    <a:pt x="142" y="178"/>
                  </a:lnTo>
                  <a:lnTo>
                    <a:pt x="144" y="183"/>
                  </a:lnTo>
                  <a:lnTo>
                    <a:pt x="144" y="185"/>
                  </a:lnTo>
                  <a:lnTo>
                    <a:pt x="142" y="192"/>
                  </a:lnTo>
                  <a:lnTo>
                    <a:pt x="142" y="194"/>
                  </a:lnTo>
                  <a:lnTo>
                    <a:pt x="139" y="194"/>
                  </a:lnTo>
                  <a:lnTo>
                    <a:pt x="130" y="192"/>
                  </a:lnTo>
                  <a:lnTo>
                    <a:pt x="75" y="204"/>
                  </a:lnTo>
                  <a:lnTo>
                    <a:pt x="75" y="204"/>
                  </a:lnTo>
                  <a:lnTo>
                    <a:pt x="73" y="202"/>
                  </a:lnTo>
                  <a:lnTo>
                    <a:pt x="73" y="202"/>
                  </a:lnTo>
                  <a:lnTo>
                    <a:pt x="73" y="202"/>
                  </a:lnTo>
                  <a:lnTo>
                    <a:pt x="73" y="204"/>
                  </a:lnTo>
                  <a:lnTo>
                    <a:pt x="73" y="204"/>
                  </a:lnTo>
                  <a:lnTo>
                    <a:pt x="71" y="206"/>
                  </a:lnTo>
                  <a:lnTo>
                    <a:pt x="71" y="209"/>
                  </a:lnTo>
                  <a:lnTo>
                    <a:pt x="68" y="209"/>
                  </a:lnTo>
                  <a:lnTo>
                    <a:pt x="68" y="211"/>
                  </a:lnTo>
                  <a:lnTo>
                    <a:pt x="80" y="213"/>
                  </a:lnTo>
                  <a:lnTo>
                    <a:pt x="87" y="213"/>
                  </a:lnTo>
                  <a:lnTo>
                    <a:pt x="90" y="213"/>
                  </a:lnTo>
                  <a:lnTo>
                    <a:pt x="94" y="218"/>
                  </a:lnTo>
                  <a:lnTo>
                    <a:pt x="97" y="218"/>
                  </a:lnTo>
                  <a:lnTo>
                    <a:pt x="99" y="216"/>
                  </a:lnTo>
                  <a:lnTo>
                    <a:pt x="101" y="213"/>
                  </a:lnTo>
                  <a:lnTo>
                    <a:pt x="101" y="216"/>
                  </a:lnTo>
                  <a:lnTo>
                    <a:pt x="118" y="228"/>
                  </a:lnTo>
                  <a:lnTo>
                    <a:pt x="125" y="237"/>
                  </a:lnTo>
                  <a:lnTo>
                    <a:pt x="128" y="242"/>
                  </a:lnTo>
                  <a:lnTo>
                    <a:pt x="130" y="249"/>
                  </a:lnTo>
                  <a:lnTo>
                    <a:pt x="132" y="254"/>
                  </a:lnTo>
                  <a:lnTo>
                    <a:pt x="132" y="258"/>
                  </a:lnTo>
                  <a:lnTo>
                    <a:pt x="132" y="261"/>
                  </a:lnTo>
                  <a:lnTo>
                    <a:pt x="130" y="261"/>
                  </a:lnTo>
                  <a:lnTo>
                    <a:pt x="130" y="261"/>
                  </a:lnTo>
                  <a:lnTo>
                    <a:pt x="128" y="261"/>
                  </a:lnTo>
                  <a:lnTo>
                    <a:pt x="128" y="263"/>
                  </a:lnTo>
                  <a:lnTo>
                    <a:pt x="128" y="266"/>
                  </a:lnTo>
                  <a:lnTo>
                    <a:pt x="128" y="268"/>
                  </a:lnTo>
                  <a:lnTo>
                    <a:pt x="154" y="270"/>
                  </a:lnTo>
                  <a:lnTo>
                    <a:pt x="156" y="268"/>
                  </a:lnTo>
                  <a:lnTo>
                    <a:pt x="158" y="268"/>
                  </a:lnTo>
                  <a:lnTo>
                    <a:pt x="165" y="261"/>
                  </a:lnTo>
                  <a:lnTo>
                    <a:pt x="165" y="261"/>
                  </a:lnTo>
                  <a:lnTo>
                    <a:pt x="161" y="261"/>
                  </a:lnTo>
                  <a:lnTo>
                    <a:pt x="161" y="258"/>
                  </a:lnTo>
                  <a:lnTo>
                    <a:pt x="161" y="258"/>
                  </a:lnTo>
                  <a:lnTo>
                    <a:pt x="161" y="256"/>
                  </a:lnTo>
                  <a:lnTo>
                    <a:pt x="158" y="254"/>
                  </a:lnTo>
                  <a:lnTo>
                    <a:pt x="158" y="251"/>
                  </a:lnTo>
                  <a:lnTo>
                    <a:pt x="161" y="251"/>
                  </a:lnTo>
                  <a:lnTo>
                    <a:pt x="165" y="256"/>
                  </a:lnTo>
                  <a:lnTo>
                    <a:pt x="165" y="254"/>
                  </a:lnTo>
                  <a:lnTo>
                    <a:pt x="168" y="254"/>
                  </a:lnTo>
                  <a:lnTo>
                    <a:pt x="170" y="254"/>
                  </a:lnTo>
                  <a:lnTo>
                    <a:pt x="173" y="254"/>
                  </a:lnTo>
                  <a:lnTo>
                    <a:pt x="173" y="251"/>
                  </a:lnTo>
                  <a:lnTo>
                    <a:pt x="170" y="249"/>
                  </a:lnTo>
                  <a:lnTo>
                    <a:pt x="168" y="247"/>
                  </a:lnTo>
                  <a:lnTo>
                    <a:pt x="165" y="242"/>
                  </a:lnTo>
                  <a:lnTo>
                    <a:pt x="168" y="239"/>
                  </a:lnTo>
                  <a:lnTo>
                    <a:pt x="168" y="244"/>
                  </a:lnTo>
                  <a:lnTo>
                    <a:pt x="170" y="247"/>
                  </a:lnTo>
                  <a:lnTo>
                    <a:pt x="173" y="251"/>
                  </a:lnTo>
                  <a:lnTo>
                    <a:pt x="175" y="251"/>
                  </a:lnTo>
                  <a:lnTo>
                    <a:pt x="177" y="251"/>
                  </a:lnTo>
                  <a:lnTo>
                    <a:pt x="180" y="254"/>
                  </a:lnTo>
                  <a:lnTo>
                    <a:pt x="184" y="256"/>
                  </a:lnTo>
                  <a:lnTo>
                    <a:pt x="184" y="254"/>
                  </a:lnTo>
                  <a:lnTo>
                    <a:pt x="187" y="254"/>
                  </a:lnTo>
                  <a:lnTo>
                    <a:pt x="187" y="254"/>
                  </a:lnTo>
                  <a:lnTo>
                    <a:pt x="189" y="254"/>
                  </a:lnTo>
                  <a:lnTo>
                    <a:pt x="189" y="256"/>
                  </a:lnTo>
                  <a:lnTo>
                    <a:pt x="189" y="256"/>
                  </a:lnTo>
                  <a:lnTo>
                    <a:pt x="187" y="256"/>
                  </a:lnTo>
                  <a:lnTo>
                    <a:pt x="184" y="256"/>
                  </a:lnTo>
                  <a:lnTo>
                    <a:pt x="189" y="258"/>
                  </a:lnTo>
                  <a:lnTo>
                    <a:pt x="192" y="254"/>
                  </a:lnTo>
                  <a:lnTo>
                    <a:pt x="194" y="249"/>
                  </a:lnTo>
                  <a:lnTo>
                    <a:pt x="192" y="244"/>
                  </a:lnTo>
                  <a:lnTo>
                    <a:pt x="196" y="244"/>
                  </a:lnTo>
                  <a:lnTo>
                    <a:pt x="201" y="249"/>
                  </a:lnTo>
                  <a:lnTo>
                    <a:pt x="203" y="251"/>
                  </a:lnTo>
                  <a:lnTo>
                    <a:pt x="206" y="254"/>
                  </a:lnTo>
                  <a:lnTo>
                    <a:pt x="206" y="256"/>
                  </a:lnTo>
                  <a:lnTo>
                    <a:pt x="208" y="256"/>
                  </a:lnTo>
                  <a:lnTo>
                    <a:pt x="208" y="256"/>
                  </a:lnTo>
                  <a:lnTo>
                    <a:pt x="208" y="258"/>
                  </a:lnTo>
                  <a:lnTo>
                    <a:pt x="208" y="261"/>
                  </a:lnTo>
                  <a:lnTo>
                    <a:pt x="210" y="261"/>
                  </a:lnTo>
                  <a:lnTo>
                    <a:pt x="210" y="263"/>
                  </a:lnTo>
                  <a:lnTo>
                    <a:pt x="215" y="270"/>
                  </a:lnTo>
                  <a:lnTo>
                    <a:pt x="215" y="270"/>
                  </a:lnTo>
                  <a:lnTo>
                    <a:pt x="218" y="270"/>
                  </a:lnTo>
                  <a:lnTo>
                    <a:pt x="222" y="270"/>
                  </a:lnTo>
                  <a:lnTo>
                    <a:pt x="225" y="270"/>
                  </a:lnTo>
                  <a:lnTo>
                    <a:pt x="227" y="273"/>
                  </a:lnTo>
                  <a:lnTo>
                    <a:pt x="237" y="268"/>
                  </a:lnTo>
                  <a:lnTo>
                    <a:pt x="239" y="268"/>
                  </a:lnTo>
                  <a:lnTo>
                    <a:pt x="239" y="270"/>
                  </a:lnTo>
                  <a:lnTo>
                    <a:pt x="244" y="273"/>
                  </a:lnTo>
                  <a:lnTo>
                    <a:pt x="248" y="273"/>
                  </a:lnTo>
                  <a:lnTo>
                    <a:pt x="251" y="273"/>
                  </a:lnTo>
                  <a:lnTo>
                    <a:pt x="251" y="275"/>
                  </a:lnTo>
                  <a:lnTo>
                    <a:pt x="253" y="275"/>
                  </a:lnTo>
                  <a:lnTo>
                    <a:pt x="253" y="275"/>
                  </a:lnTo>
                  <a:lnTo>
                    <a:pt x="258" y="275"/>
                  </a:lnTo>
                  <a:lnTo>
                    <a:pt x="265" y="277"/>
                  </a:lnTo>
                  <a:lnTo>
                    <a:pt x="267" y="277"/>
                  </a:lnTo>
                  <a:lnTo>
                    <a:pt x="270" y="275"/>
                  </a:lnTo>
                  <a:lnTo>
                    <a:pt x="270" y="277"/>
                  </a:lnTo>
                  <a:lnTo>
                    <a:pt x="270" y="277"/>
                  </a:lnTo>
                  <a:lnTo>
                    <a:pt x="272" y="280"/>
                  </a:lnTo>
                  <a:lnTo>
                    <a:pt x="274" y="285"/>
                  </a:lnTo>
                  <a:lnTo>
                    <a:pt x="279" y="292"/>
                  </a:lnTo>
                  <a:lnTo>
                    <a:pt x="282" y="294"/>
                  </a:lnTo>
                  <a:lnTo>
                    <a:pt x="284" y="294"/>
                  </a:lnTo>
                  <a:lnTo>
                    <a:pt x="296" y="292"/>
                  </a:lnTo>
                  <a:lnTo>
                    <a:pt x="296" y="289"/>
                  </a:lnTo>
                  <a:lnTo>
                    <a:pt x="296" y="287"/>
                  </a:lnTo>
                  <a:lnTo>
                    <a:pt x="296" y="287"/>
                  </a:lnTo>
                  <a:lnTo>
                    <a:pt x="293" y="287"/>
                  </a:lnTo>
                  <a:lnTo>
                    <a:pt x="296" y="285"/>
                  </a:lnTo>
                  <a:lnTo>
                    <a:pt x="303" y="282"/>
                  </a:lnTo>
                  <a:lnTo>
                    <a:pt x="308" y="277"/>
                  </a:lnTo>
                  <a:lnTo>
                    <a:pt x="310" y="273"/>
                  </a:lnTo>
                  <a:lnTo>
                    <a:pt x="310" y="275"/>
                  </a:lnTo>
                  <a:lnTo>
                    <a:pt x="308" y="277"/>
                  </a:lnTo>
                  <a:lnTo>
                    <a:pt x="308" y="280"/>
                  </a:lnTo>
                  <a:lnTo>
                    <a:pt x="305" y="285"/>
                  </a:lnTo>
                  <a:lnTo>
                    <a:pt x="303" y="287"/>
                  </a:lnTo>
                  <a:lnTo>
                    <a:pt x="301" y="285"/>
                  </a:lnTo>
                  <a:lnTo>
                    <a:pt x="301" y="287"/>
                  </a:lnTo>
                  <a:lnTo>
                    <a:pt x="301" y="289"/>
                  </a:lnTo>
                  <a:lnTo>
                    <a:pt x="301" y="289"/>
                  </a:lnTo>
                  <a:lnTo>
                    <a:pt x="298" y="289"/>
                  </a:lnTo>
                  <a:lnTo>
                    <a:pt x="298" y="292"/>
                  </a:lnTo>
                  <a:lnTo>
                    <a:pt x="298" y="292"/>
                  </a:lnTo>
                  <a:lnTo>
                    <a:pt x="305" y="294"/>
                  </a:lnTo>
                  <a:lnTo>
                    <a:pt x="308" y="294"/>
                  </a:lnTo>
                  <a:lnTo>
                    <a:pt x="310" y="296"/>
                  </a:lnTo>
                  <a:lnTo>
                    <a:pt x="310" y="296"/>
                  </a:lnTo>
                  <a:lnTo>
                    <a:pt x="303" y="294"/>
                  </a:lnTo>
                  <a:lnTo>
                    <a:pt x="301" y="294"/>
                  </a:lnTo>
                  <a:lnTo>
                    <a:pt x="298" y="296"/>
                  </a:lnTo>
                  <a:lnTo>
                    <a:pt x="303" y="296"/>
                  </a:lnTo>
                  <a:lnTo>
                    <a:pt x="310" y="299"/>
                  </a:lnTo>
                  <a:lnTo>
                    <a:pt x="315" y="299"/>
                  </a:lnTo>
                  <a:lnTo>
                    <a:pt x="320" y="306"/>
                  </a:lnTo>
                  <a:lnTo>
                    <a:pt x="320" y="306"/>
                  </a:lnTo>
                  <a:lnTo>
                    <a:pt x="322" y="306"/>
                  </a:lnTo>
                  <a:lnTo>
                    <a:pt x="322" y="303"/>
                  </a:lnTo>
                  <a:lnTo>
                    <a:pt x="322" y="301"/>
                  </a:lnTo>
                  <a:lnTo>
                    <a:pt x="324" y="299"/>
                  </a:lnTo>
                  <a:lnTo>
                    <a:pt x="324" y="296"/>
                  </a:lnTo>
                  <a:lnTo>
                    <a:pt x="322" y="296"/>
                  </a:lnTo>
                  <a:lnTo>
                    <a:pt x="324" y="294"/>
                  </a:lnTo>
                  <a:lnTo>
                    <a:pt x="327" y="294"/>
                  </a:lnTo>
                  <a:lnTo>
                    <a:pt x="327" y="292"/>
                  </a:lnTo>
                  <a:lnTo>
                    <a:pt x="329" y="294"/>
                  </a:lnTo>
                  <a:lnTo>
                    <a:pt x="329" y="294"/>
                  </a:lnTo>
                  <a:lnTo>
                    <a:pt x="329" y="292"/>
                  </a:lnTo>
                  <a:lnTo>
                    <a:pt x="329" y="292"/>
                  </a:lnTo>
                  <a:lnTo>
                    <a:pt x="331" y="292"/>
                  </a:lnTo>
                  <a:lnTo>
                    <a:pt x="331" y="289"/>
                  </a:lnTo>
                  <a:lnTo>
                    <a:pt x="329" y="287"/>
                  </a:lnTo>
                  <a:lnTo>
                    <a:pt x="327" y="285"/>
                  </a:lnTo>
                  <a:lnTo>
                    <a:pt x="324" y="285"/>
                  </a:lnTo>
                  <a:lnTo>
                    <a:pt x="329" y="282"/>
                  </a:lnTo>
                  <a:lnTo>
                    <a:pt x="329" y="285"/>
                  </a:lnTo>
                  <a:lnTo>
                    <a:pt x="331" y="285"/>
                  </a:lnTo>
                  <a:lnTo>
                    <a:pt x="334" y="282"/>
                  </a:lnTo>
                  <a:lnTo>
                    <a:pt x="334" y="282"/>
                  </a:lnTo>
                  <a:lnTo>
                    <a:pt x="334" y="285"/>
                  </a:lnTo>
                  <a:lnTo>
                    <a:pt x="334" y="289"/>
                  </a:lnTo>
                  <a:lnTo>
                    <a:pt x="336" y="289"/>
                  </a:lnTo>
                  <a:lnTo>
                    <a:pt x="336" y="287"/>
                  </a:lnTo>
                  <a:lnTo>
                    <a:pt x="338" y="287"/>
                  </a:lnTo>
                  <a:lnTo>
                    <a:pt x="338" y="289"/>
                  </a:lnTo>
                  <a:lnTo>
                    <a:pt x="338" y="292"/>
                  </a:lnTo>
                  <a:lnTo>
                    <a:pt x="338" y="292"/>
                  </a:lnTo>
                  <a:lnTo>
                    <a:pt x="338" y="294"/>
                  </a:lnTo>
                  <a:lnTo>
                    <a:pt x="327" y="299"/>
                  </a:lnTo>
                  <a:lnTo>
                    <a:pt x="324" y="306"/>
                  </a:lnTo>
                  <a:lnTo>
                    <a:pt x="324" y="311"/>
                  </a:lnTo>
                  <a:lnTo>
                    <a:pt x="324" y="311"/>
                  </a:lnTo>
                  <a:lnTo>
                    <a:pt x="327" y="313"/>
                  </a:lnTo>
                  <a:lnTo>
                    <a:pt x="329" y="313"/>
                  </a:lnTo>
                  <a:lnTo>
                    <a:pt x="329" y="315"/>
                  </a:lnTo>
                  <a:lnTo>
                    <a:pt x="331" y="318"/>
                  </a:lnTo>
                  <a:lnTo>
                    <a:pt x="334" y="320"/>
                  </a:lnTo>
                  <a:lnTo>
                    <a:pt x="336" y="325"/>
                  </a:lnTo>
                  <a:lnTo>
                    <a:pt x="336" y="330"/>
                  </a:lnTo>
                  <a:lnTo>
                    <a:pt x="336" y="334"/>
                  </a:lnTo>
                  <a:lnTo>
                    <a:pt x="334" y="339"/>
                  </a:lnTo>
                  <a:lnTo>
                    <a:pt x="334" y="341"/>
                  </a:lnTo>
                  <a:lnTo>
                    <a:pt x="334" y="344"/>
                  </a:lnTo>
                  <a:lnTo>
                    <a:pt x="336" y="351"/>
                  </a:lnTo>
                  <a:lnTo>
                    <a:pt x="336" y="351"/>
                  </a:lnTo>
                  <a:lnTo>
                    <a:pt x="338" y="348"/>
                  </a:lnTo>
                  <a:lnTo>
                    <a:pt x="341" y="351"/>
                  </a:lnTo>
                  <a:lnTo>
                    <a:pt x="343" y="351"/>
                  </a:lnTo>
                  <a:lnTo>
                    <a:pt x="341" y="346"/>
                  </a:lnTo>
                  <a:lnTo>
                    <a:pt x="336" y="339"/>
                  </a:lnTo>
                  <a:lnTo>
                    <a:pt x="336" y="332"/>
                  </a:lnTo>
                  <a:lnTo>
                    <a:pt x="338" y="325"/>
                  </a:lnTo>
                  <a:lnTo>
                    <a:pt x="336" y="325"/>
                  </a:lnTo>
                  <a:lnTo>
                    <a:pt x="336" y="322"/>
                  </a:lnTo>
                  <a:lnTo>
                    <a:pt x="336" y="322"/>
                  </a:lnTo>
                  <a:lnTo>
                    <a:pt x="336" y="320"/>
                  </a:lnTo>
                  <a:lnTo>
                    <a:pt x="338" y="320"/>
                  </a:lnTo>
                  <a:lnTo>
                    <a:pt x="341" y="322"/>
                  </a:lnTo>
                  <a:lnTo>
                    <a:pt x="343" y="322"/>
                  </a:lnTo>
                  <a:lnTo>
                    <a:pt x="341" y="325"/>
                  </a:lnTo>
                  <a:lnTo>
                    <a:pt x="341" y="325"/>
                  </a:lnTo>
                  <a:lnTo>
                    <a:pt x="343" y="325"/>
                  </a:lnTo>
                  <a:lnTo>
                    <a:pt x="346" y="325"/>
                  </a:lnTo>
                  <a:lnTo>
                    <a:pt x="350" y="322"/>
                  </a:lnTo>
                  <a:lnTo>
                    <a:pt x="353" y="325"/>
                  </a:lnTo>
                  <a:lnTo>
                    <a:pt x="353" y="325"/>
                  </a:lnTo>
                  <a:lnTo>
                    <a:pt x="355" y="325"/>
                  </a:lnTo>
                  <a:lnTo>
                    <a:pt x="355" y="320"/>
                  </a:lnTo>
                  <a:lnTo>
                    <a:pt x="355" y="318"/>
                  </a:lnTo>
                  <a:lnTo>
                    <a:pt x="355" y="318"/>
                  </a:lnTo>
                  <a:lnTo>
                    <a:pt x="355" y="322"/>
                  </a:lnTo>
                  <a:lnTo>
                    <a:pt x="357" y="325"/>
                  </a:lnTo>
                  <a:lnTo>
                    <a:pt x="357" y="325"/>
                  </a:lnTo>
                  <a:lnTo>
                    <a:pt x="360" y="325"/>
                  </a:lnTo>
                  <a:lnTo>
                    <a:pt x="357" y="320"/>
                  </a:lnTo>
                  <a:lnTo>
                    <a:pt x="360" y="322"/>
                  </a:lnTo>
                  <a:lnTo>
                    <a:pt x="362" y="325"/>
                  </a:lnTo>
                  <a:lnTo>
                    <a:pt x="365" y="327"/>
                  </a:lnTo>
                  <a:lnTo>
                    <a:pt x="365" y="327"/>
                  </a:lnTo>
                  <a:lnTo>
                    <a:pt x="367" y="330"/>
                  </a:lnTo>
                  <a:lnTo>
                    <a:pt x="367" y="330"/>
                  </a:lnTo>
                  <a:lnTo>
                    <a:pt x="367" y="330"/>
                  </a:lnTo>
                  <a:lnTo>
                    <a:pt x="369" y="327"/>
                  </a:lnTo>
                  <a:lnTo>
                    <a:pt x="369" y="327"/>
                  </a:lnTo>
                  <a:lnTo>
                    <a:pt x="367" y="325"/>
                  </a:lnTo>
                  <a:lnTo>
                    <a:pt x="365" y="322"/>
                  </a:lnTo>
                  <a:lnTo>
                    <a:pt x="365" y="320"/>
                  </a:lnTo>
                  <a:lnTo>
                    <a:pt x="362" y="318"/>
                  </a:lnTo>
                  <a:lnTo>
                    <a:pt x="362" y="311"/>
                  </a:lnTo>
                  <a:lnTo>
                    <a:pt x="362" y="308"/>
                  </a:lnTo>
                  <a:lnTo>
                    <a:pt x="362" y="306"/>
                  </a:lnTo>
                  <a:lnTo>
                    <a:pt x="362" y="303"/>
                  </a:lnTo>
                  <a:lnTo>
                    <a:pt x="362" y="303"/>
                  </a:lnTo>
                  <a:lnTo>
                    <a:pt x="365" y="308"/>
                  </a:lnTo>
                  <a:lnTo>
                    <a:pt x="365" y="308"/>
                  </a:lnTo>
                  <a:lnTo>
                    <a:pt x="367" y="311"/>
                  </a:lnTo>
                  <a:lnTo>
                    <a:pt x="369" y="311"/>
                  </a:lnTo>
                  <a:lnTo>
                    <a:pt x="367" y="313"/>
                  </a:lnTo>
                  <a:lnTo>
                    <a:pt x="367" y="313"/>
                  </a:lnTo>
                  <a:lnTo>
                    <a:pt x="367" y="315"/>
                  </a:lnTo>
                  <a:lnTo>
                    <a:pt x="367" y="320"/>
                  </a:lnTo>
                  <a:lnTo>
                    <a:pt x="369" y="320"/>
                  </a:lnTo>
                  <a:lnTo>
                    <a:pt x="369" y="318"/>
                  </a:lnTo>
                  <a:lnTo>
                    <a:pt x="369" y="318"/>
                  </a:lnTo>
                  <a:lnTo>
                    <a:pt x="372" y="318"/>
                  </a:lnTo>
                  <a:lnTo>
                    <a:pt x="372" y="320"/>
                  </a:lnTo>
                  <a:lnTo>
                    <a:pt x="372" y="320"/>
                  </a:lnTo>
                  <a:lnTo>
                    <a:pt x="372" y="320"/>
                  </a:lnTo>
                  <a:lnTo>
                    <a:pt x="376" y="320"/>
                  </a:lnTo>
                  <a:lnTo>
                    <a:pt x="379" y="318"/>
                  </a:lnTo>
                  <a:lnTo>
                    <a:pt x="381" y="315"/>
                  </a:lnTo>
                  <a:lnTo>
                    <a:pt x="384" y="313"/>
                  </a:lnTo>
                  <a:lnTo>
                    <a:pt x="391" y="313"/>
                  </a:lnTo>
                  <a:lnTo>
                    <a:pt x="395" y="311"/>
                  </a:lnTo>
                  <a:lnTo>
                    <a:pt x="393" y="308"/>
                  </a:lnTo>
                  <a:lnTo>
                    <a:pt x="398" y="311"/>
                  </a:lnTo>
                  <a:lnTo>
                    <a:pt x="400" y="311"/>
                  </a:lnTo>
                  <a:lnTo>
                    <a:pt x="402" y="315"/>
                  </a:lnTo>
                  <a:lnTo>
                    <a:pt x="398" y="313"/>
                  </a:lnTo>
                  <a:lnTo>
                    <a:pt x="395" y="313"/>
                  </a:lnTo>
                  <a:lnTo>
                    <a:pt x="402" y="318"/>
                  </a:lnTo>
                  <a:lnTo>
                    <a:pt x="405" y="320"/>
                  </a:lnTo>
                  <a:lnTo>
                    <a:pt x="407" y="320"/>
                  </a:lnTo>
                  <a:lnTo>
                    <a:pt x="407" y="318"/>
                  </a:lnTo>
                  <a:lnTo>
                    <a:pt x="407" y="318"/>
                  </a:lnTo>
                  <a:lnTo>
                    <a:pt x="405" y="315"/>
                  </a:lnTo>
                  <a:lnTo>
                    <a:pt x="407" y="315"/>
                  </a:lnTo>
                  <a:lnTo>
                    <a:pt x="410" y="313"/>
                  </a:lnTo>
                  <a:lnTo>
                    <a:pt x="407" y="313"/>
                  </a:lnTo>
                  <a:lnTo>
                    <a:pt x="407" y="311"/>
                  </a:lnTo>
                  <a:lnTo>
                    <a:pt x="407" y="308"/>
                  </a:lnTo>
                  <a:lnTo>
                    <a:pt x="410" y="313"/>
                  </a:lnTo>
                  <a:lnTo>
                    <a:pt x="410" y="318"/>
                  </a:lnTo>
                  <a:lnTo>
                    <a:pt x="402" y="327"/>
                  </a:lnTo>
                  <a:lnTo>
                    <a:pt x="405" y="330"/>
                  </a:lnTo>
                  <a:lnTo>
                    <a:pt x="400" y="332"/>
                  </a:lnTo>
                  <a:lnTo>
                    <a:pt x="395" y="332"/>
                  </a:lnTo>
                  <a:lnTo>
                    <a:pt x="393" y="332"/>
                  </a:lnTo>
                  <a:lnTo>
                    <a:pt x="388" y="327"/>
                  </a:lnTo>
                  <a:lnTo>
                    <a:pt x="388" y="332"/>
                  </a:lnTo>
                  <a:lnTo>
                    <a:pt x="388" y="332"/>
                  </a:lnTo>
                  <a:lnTo>
                    <a:pt x="386" y="332"/>
                  </a:lnTo>
                  <a:lnTo>
                    <a:pt x="386" y="332"/>
                  </a:lnTo>
                  <a:lnTo>
                    <a:pt x="384" y="332"/>
                  </a:lnTo>
                  <a:lnTo>
                    <a:pt x="384" y="332"/>
                  </a:lnTo>
                  <a:lnTo>
                    <a:pt x="384" y="332"/>
                  </a:lnTo>
                  <a:lnTo>
                    <a:pt x="381" y="327"/>
                  </a:lnTo>
                  <a:lnTo>
                    <a:pt x="376" y="327"/>
                  </a:lnTo>
                  <a:lnTo>
                    <a:pt x="372" y="330"/>
                  </a:lnTo>
                  <a:lnTo>
                    <a:pt x="376" y="332"/>
                  </a:lnTo>
                  <a:lnTo>
                    <a:pt x="376" y="332"/>
                  </a:lnTo>
                  <a:lnTo>
                    <a:pt x="376" y="332"/>
                  </a:lnTo>
                  <a:lnTo>
                    <a:pt x="376" y="332"/>
                  </a:lnTo>
                  <a:lnTo>
                    <a:pt x="379" y="334"/>
                  </a:lnTo>
                  <a:lnTo>
                    <a:pt x="379" y="334"/>
                  </a:lnTo>
                  <a:lnTo>
                    <a:pt x="381" y="334"/>
                  </a:lnTo>
                  <a:lnTo>
                    <a:pt x="381" y="337"/>
                  </a:lnTo>
                  <a:lnTo>
                    <a:pt x="384" y="341"/>
                  </a:lnTo>
                  <a:lnTo>
                    <a:pt x="384" y="341"/>
                  </a:lnTo>
                  <a:lnTo>
                    <a:pt x="386" y="344"/>
                  </a:lnTo>
                  <a:lnTo>
                    <a:pt x="388" y="344"/>
                  </a:lnTo>
                  <a:lnTo>
                    <a:pt x="391" y="346"/>
                  </a:lnTo>
                  <a:lnTo>
                    <a:pt x="393" y="344"/>
                  </a:lnTo>
                  <a:lnTo>
                    <a:pt x="402" y="341"/>
                  </a:lnTo>
                  <a:lnTo>
                    <a:pt x="405" y="341"/>
                  </a:lnTo>
                  <a:lnTo>
                    <a:pt x="412" y="344"/>
                  </a:lnTo>
                  <a:lnTo>
                    <a:pt x="414" y="341"/>
                  </a:lnTo>
                  <a:lnTo>
                    <a:pt x="414" y="337"/>
                  </a:lnTo>
                  <a:lnTo>
                    <a:pt x="414" y="337"/>
                  </a:lnTo>
                  <a:lnTo>
                    <a:pt x="417" y="339"/>
                  </a:lnTo>
                  <a:lnTo>
                    <a:pt x="421" y="339"/>
                  </a:lnTo>
                  <a:lnTo>
                    <a:pt x="421" y="337"/>
                  </a:lnTo>
                  <a:lnTo>
                    <a:pt x="421" y="334"/>
                  </a:lnTo>
                  <a:lnTo>
                    <a:pt x="419" y="334"/>
                  </a:lnTo>
                  <a:lnTo>
                    <a:pt x="419" y="334"/>
                  </a:lnTo>
                  <a:lnTo>
                    <a:pt x="421" y="334"/>
                  </a:lnTo>
                  <a:lnTo>
                    <a:pt x="424" y="334"/>
                  </a:lnTo>
                  <a:lnTo>
                    <a:pt x="426" y="334"/>
                  </a:lnTo>
                  <a:lnTo>
                    <a:pt x="429" y="332"/>
                  </a:lnTo>
                  <a:lnTo>
                    <a:pt x="426" y="334"/>
                  </a:lnTo>
                  <a:lnTo>
                    <a:pt x="424" y="337"/>
                  </a:lnTo>
                  <a:lnTo>
                    <a:pt x="421" y="339"/>
                  </a:lnTo>
                  <a:lnTo>
                    <a:pt x="419" y="339"/>
                  </a:lnTo>
                  <a:lnTo>
                    <a:pt x="421" y="341"/>
                  </a:lnTo>
                  <a:lnTo>
                    <a:pt x="421" y="341"/>
                  </a:lnTo>
                  <a:lnTo>
                    <a:pt x="424" y="339"/>
                  </a:lnTo>
                  <a:lnTo>
                    <a:pt x="424" y="339"/>
                  </a:lnTo>
                  <a:lnTo>
                    <a:pt x="431" y="339"/>
                  </a:lnTo>
                  <a:lnTo>
                    <a:pt x="436" y="337"/>
                  </a:lnTo>
                  <a:lnTo>
                    <a:pt x="438" y="337"/>
                  </a:lnTo>
                  <a:lnTo>
                    <a:pt x="440" y="339"/>
                  </a:lnTo>
                  <a:lnTo>
                    <a:pt x="455" y="344"/>
                  </a:lnTo>
                  <a:lnTo>
                    <a:pt x="457" y="344"/>
                  </a:lnTo>
                  <a:lnTo>
                    <a:pt x="462" y="341"/>
                  </a:lnTo>
                  <a:lnTo>
                    <a:pt x="464" y="344"/>
                  </a:lnTo>
                  <a:lnTo>
                    <a:pt x="459" y="344"/>
                  </a:lnTo>
                  <a:lnTo>
                    <a:pt x="455" y="344"/>
                  </a:lnTo>
                  <a:lnTo>
                    <a:pt x="445" y="346"/>
                  </a:lnTo>
                  <a:lnTo>
                    <a:pt x="443" y="346"/>
                  </a:lnTo>
                  <a:lnTo>
                    <a:pt x="445" y="351"/>
                  </a:lnTo>
                  <a:lnTo>
                    <a:pt x="443" y="356"/>
                  </a:lnTo>
                  <a:lnTo>
                    <a:pt x="445" y="356"/>
                  </a:lnTo>
                  <a:lnTo>
                    <a:pt x="447" y="356"/>
                  </a:lnTo>
                  <a:lnTo>
                    <a:pt x="447" y="356"/>
                  </a:lnTo>
                  <a:lnTo>
                    <a:pt x="450" y="353"/>
                  </a:lnTo>
                  <a:lnTo>
                    <a:pt x="450" y="353"/>
                  </a:lnTo>
                  <a:lnTo>
                    <a:pt x="452" y="353"/>
                  </a:lnTo>
                  <a:lnTo>
                    <a:pt x="455" y="353"/>
                  </a:lnTo>
                  <a:lnTo>
                    <a:pt x="455" y="356"/>
                  </a:lnTo>
                  <a:lnTo>
                    <a:pt x="457" y="356"/>
                  </a:lnTo>
                  <a:lnTo>
                    <a:pt x="459" y="356"/>
                  </a:lnTo>
                  <a:lnTo>
                    <a:pt x="462" y="356"/>
                  </a:lnTo>
                  <a:lnTo>
                    <a:pt x="464" y="356"/>
                  </a:lnTo>
                  <a:lnTo>
                    <a:pt x="466" y="356"/>
                  </a:lnTo>
                  <a:lnTo>
                    <a:pt x="466" y="356"/>
                  </a:lnTo>
                  <a:lnTo>
                    <a:pt x="469" y="353"/>
                  </a:lnTo>
                  <a:lnTo>
                    <a:pt x="471" y="351"/>
                  </a:lnTo>
                  <a:lnTo>
                    <a:pt x="474" y="348"/>
                  </a:lnTo>
                  <a:lnTo>
                    <a:pt x="474" y="346"/>
                  </a:lnTo>
                  <a:lnTo>
                    <a:pt x="474" y="344"/>
                  </a:lnTo>
                  <a:lnTo>
                    <a:pt x="474" y="344"/>
                  </a:lnTo>
                  <a:lnTo>
                    <a:pt x="476" y="344"/>
                  </a:lnTo>
                  <a:lnTo>
                    <a:pt x="476" y="344"/>
                  </a:lnTo>
                  <a:lnTo>
                    <a:pt x="478" y="344"/>
                  </a:lnTo>
                  <a:lnTo>
                    <a:pt x="478" y="344"/>
                  </a:lnTo>
                  <a:lnTo>
                    <a:pt x="481" y="344"/>
                  </a:lnTo>
                  <a:lnTo>
                    <a:pt x="481" y="344"/>
                  </a:lnTo>
                  <a:lnTo>
                    <a:pt x="481" y="344"/>
                  </a:lnTo>
                  <a:lnTo>
                    <a:pt x="481" y="346"/>
                  </a:lnTo>
                  <a:lnTo>
                    <a:pt x="483" y="346"/>
                  </a:lnTo>
                  <a:lnTo>
                    <a:pt x="485" y="346"/>
                  </a:lnTo>
                  <a:lnTo>
                    <a:pt x="488" y="344"/>
                  </a:lnTo>
                  <a:lnTo>
                    <a:pt x="490" y="344"/>
                  </a:lnTo>
                  <a:lnTo>
                    <a:pt x="490" y="344"/>
                  </a:lnTo>
                  <a:lnTo>
                    <a:pt x="493" y="344"/>
                  </a:lnTo>
                  <a:lnTo>
                    <a:pt x="493" y="344"/>
                  </a:lnTo>
                  <a:lnTo>
                    <a:pt x="493" y="346"/>
                  </a:lnTo>
                  <a:lnTo>
                    <a:pt x="493" y="346"/>
                  </a:lnTo>
                  <a:lnTo>
                    <a:pt x="493" y="348"/>
                  </a:lnTo>
                  <a:lnTo>
                    <a:pt x="493" y="348"/>
                  </a:lnTo>
                  <a:lnTo>
                    <a:pt x="493" y="348"/>
                  </a:lnTo>
                  <a:lnTo>
                    <a:pt x="495" y="348"/>
                  </a:lnTo>
                  <a:lnTo>
                    <a:pt x="495" y="348"/>
                  </a:lnTo>
                  <a:lnTo>
                    <a:pt x="497" y="346"/>
                  </a:lnTo>
                  <a:lnTo>
                    <a:pt x="497" y="344"/>
                  </a:lnTo>
                  <a:lnTo>
                    <a:pt x="500" y="341"/>
                  </a:lnTo>
                  <a:lnTo>
                    <a:pt x="502" y="339"/>
                  </a:lnTo>
                  <a:lnTo>
                    <a:pt x="502" y="339"/>
                  </a:lnTo>
                  <a:lnTo>
                    <a:pt x="504" y="337"/>
                  </a:lnTo>
                  <a:lnTo>
                    <a:pt x="507" y="334"/>
                  </a:lnTo>
                  <a:lnTo>
                    <a:pt x="509" y="322"/>
                  </a:lnTo>
                  <a:lnTo>
                    <a:pt x="509" y="320"/>
                  </a:lnTo>
                  <a:lnTo>
                    <a:pt x="509" y="320"/>
                  </a:lnTo>
                  <a:lnTo>
                    <a:pt x="511" y="318"/>
                  </a:lnTo>
                  <a:lnTo>
                    <a:pt x="509" y="318"/>
                  </a:lnTo>
                  <a:lnTo>
                    <a:pt x="511" y="315"/>
                  </a:lnTo>
                  <a:lnTo>
                    <a:pt x="511" y="315"/>
                  </a:lnTo>
                  <a:lnTo>
                    <a:pt x="511" y="313"/>
                  </a:lnTo>
                  <a:lnTo>
                    <a:pt x="511" y="313"/>
                  </a:lnTo>
                  <a:lnTo>
                    <a:pt x="509" y="311"/>
                  </a:lnTo>
                  <a:lnTo>
                    <a:pt x="511" y="308"/>
                  </a:lnTo>
                  <a:lnTo>
                    <a:pt x="516" y="306"/>
                  </a:lnTo>
                  <a:lnTo>
                    <a:pt x="519" y="303"/>
                  </a:lnTo>
                  <a:lnTo>
                    <a:pt x="519" y="301"/>
                  </a:lnTo>
                  <a:lnTo>
                    <a:pt x="521" y="301"/>
                  </a:lnTo>
                  <a:lnTo>
                    <a:pt x="526" y="301"/>
                  </a:lnTo>
                  <a:lnTo>
                    <a:pt x="533" y="301"/>
                  </a:lnTo>
                  <a:lnTo>
                    <a:pt x="535" y="299"/>
                  </a:lnTo>
                  <a:lnTo>
                    <a:pt x="547" y="294"/>
                  </a:lnTo>
                  <a:lnTo>
                    <a:pt x="552" y="296"/>
                  </a:lnTo>
                  <a:lnTo>
                    <a:pt x="557" y="296"/>
                  </a:lnTo>
                  <a:lnTo>
                    <a:pt x="557" y="296"/>
                  </a:lnTo>
                  <a:lnTo>
                    <a:pt x="578" y="292"/>
                  </a:lnTo>
                  <a:lnTo>
                    <a:pt x="583" y="287"/>
                  </a:lnTo>
                  <a:lnTo>
                    <a:pt x="585" y="285"/>
                  </a:lnTo>
                  <a:lnTo>
                    <a:pt x="585" y="285"/>
                  </a:lnTo>
                  <a:lnTo>
                    <a:pt x="587" y="282"/>
                  </a:lnTo>
                  <a:lnTo>
                    <a:pt x="587" y="280"/>
                  </a:lnTo>
                  <a:lnTo>
                    <a:pt x="590" y="280"/>
                  </a:lnTo>
                  <a:lnTo>
                    <a:pt x="592" y="277"/>
                  </a:lnTo>
                  <a:lnTo>
                    <a:pt x="611" y="268"/>
                  </a:lnTo>
                  <a:lnTo>
                    <a:pt x="613" y="266"/>
                  </a:lnTo>
                  <a:lnTo>
                    <a:pt x="616" y="266"/>
                  </a:lnTo>
                  <a:lnTo>
                    <a:pt x="621" y="263"/>
                  </a:lnTo>
                  <a:lnTo>
                    <a:pt x="623" y="266"/>
                  </a:lnTo>
                  <a:lnTo>
                    <a:pt x="625" y="266"/>
                  </a:lnTo>
                  <a:lnTo>
                    <a:pt x="628" y="266"/>
                  </a:lnTo>
                  <a:lnTo>
                    <a:pt x="628" y="268"/>
                  </a:lnTo>
                  <a:lnTo>
                    <a:pt x="630" y="270"/>
                  </a:lnTo>
                  <a:lnTo>
                    <a:pt x="632" y="270"/>
                  </a:lnTo>
                  <a:lnTo>
                    <a:pt x="632" y="273"/>
                  </a:lnTo>
                  <a:lnTo>
                    <a:pt x="651" y="275"/>
                  </a:lnTo>
                  <a:lnTo>
                    <a:pt x="651" y="268"/>
                  </a:lnTo>
                  <a:lnTo>
                    <a:pt x="654" y="266"/>
                  </a:lnTo>
                  <a:lnTo>
                    <a:pt x="654" y="266"/>
                  </a:lnTo>
                  <a:lnTo>
                    <a:pt x="654" y="263"/>
                  </a:lnTo>
                  <a:lnTo>
                    <a:pt x="656" y="256"/>
                  </a:lnTo>
                  <a:lnTo>
                    <a:pt x="656" y="254"/>
                  </a:lnTo>
                  <a:lnTo>
                    <a:pt x="658" y="249"/>
                  </a:lnTo>
                  <a:lnTo>
                    <a:pt x="661" y="247"/>
                  </a:lnTo>
                  <a:lnTo>
                    <a:pt x="661" y="237"/>
                  </a:lnTo>
                  <a:lnTo>
                    <a:pt x="663" y="232"/>
                  </a:lnTo>
                  <a:lnTo>
                    <a:pt x="663" y="232"/>
                  </a:lnTo>
                  <a:lnTo>
                    <a:pt x="663" y="230"/>
                  </a:lnTo>
                  <a:lnTo>
                    <a:pt x="666" y="228"/>
                  </a:lnTo>
                  <a:lnTo>
                    <a:pt x="668" y="225"/>
                  </a:lnTo>
                  <a:lnTo>
                    <a:pt x="670" y="225"/>
                  </a:lnTo>
                  <a:lnTo>
                    <a:pt x="670" y="223"/>
                  </a:lnTo>
                  <a:lnTo>
                    <a:pt x="673" y="223"/>
                  </a:lnTo>
                  <a:lnTo>
                    <a:pt x="680" y="223"/>
                  </a:lnTo>
                  <a:lnTo>
                    <a:pt x="682" y="223"/>
                  </a:lnTo>
                  <a:lnTo>
                    <a:pt x="682" y="223"/>
                  </a:lnTo>
                  <a:lnTo>
                    <a:pt x="685" y="221"/>
                  </a:lnTo>
                  <a:lnTo>
                    <a:pt x="685" y="221"/>
                  </a:lnTo>
                  <a:lnTo>
                    <a:pt x="685" y="221"/>
                  </a:lnTo>
                  <a:lnTo>
                    <a:pt x="685" y="218"/>
                  </a:lnTo>
                  <a:lnTo>
                    <a:pt x="685" y="216"/>
                  </a:lnTo>
                  <a:lnTo>
                    <a:pt x="685" y="213"/>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24">
              <a:extLst>
                <a:ext uri="{FF2B5EF4-FFF2-40B4-BE49-F238E27FC236}">
                  <a16:creationId xmlns:a16="http://schemas.microsoft.com/office/drawing/2014/main" id="{3B15E553-CEAA-439E-8238-75FF24D5F520}"/>
                </a:ext>
              </a:extLst>
            </p:cNvPr>
            <p:cNvSpPr>
              <a:spLocks/>
            </p:cNvSpPr>
            <p:nvPr/>
          </p:nvSpPr>
          <p:spPr bwMode="auto">
            <a:xfrm>
              <a:off x="3812" y="2075"/>
              <a:ext cx="405" cy="519"/>
            </a:xfrm>
            <a:custGeom>
              <a:avLst/>
              <a:gdLst>
                <a:gd name="T0" fmla="*/ 175 w 405"/>
                <a:gd name="T1" fmla="*/ 16 h 519"/>
                <a:gd name="T2" fmla="*/ 210 w 405"/>
                <a:gd name="T3" fmla="*/ 23 h 519"/>
                <a:gd name="T4" fmla="*/ 234 w 405"/>
                <a:gd name="T5" fmla="*/ 28 h 519"/>
                <a:gd name="T6" fmla="*/ 253 w 405"/>
                <a:gd name="T7" fmla="*/ 26 h 519"/>
                <a:gd name="T8" fmla="*/ 267 w 405"/>
                <a:gd name="T9" fmla="*/ 26 h 519"/>
                <a:gd name="T10" fmla="*/ 282 w 405"/>
                <a:gd name="T11" fmla="*/ 45 h 519"/>
                <a:gd name="T12" fmla="*/ 289 w 405"/>
                <a:gd name="T13" fmla="*/ 64 h 519"/>
                <a:gd name="T14" fmla="*/ 303 w 405"/>
                <a:gd name="T15" fmla="*/ 71 h 519"/>
                <a:gd name="T16" fmla="*/ 322 w 405"/>
                <a:gd name="T17" fmla="*/ 80 h 519"/>
                <a:gd name="T18" fmla="*/ 322 w 405"/>
                <a:gd name="T19" fmla="*/ 102 h 519"/>
                <a:gd name="T20" fmla="*/ 324 w 405"/>
                <a:gd name="T21" fmla="*/ 111 h 519"/>
                <a:gd name="T22" fmla="*/ 291 w 405"/>
                <a:gd name="T23" fmla="*/ 132 h 519"/>
                <a:gd name="T24" fmla="*/ 289 w 405"/>
                <a:gd name="T25" fmla="*/ 149 h 519"/>
                <a:gd name="T26" fmla="*/ 293 w 405"/>
                <a:gd name="T27" fmla="*/ 189 h 519"/>
                <a:gd name="T28" fmla="*/ 277 w 405"/>
                <a:gd name="T29" fmla="*/ 213 h 519"/>
                <a:gd name="T30" fmla="*/ 277 w 405"/>
                <a:gd name="T31" fmla="*/ 234 h 519"/>
                <a:gd name="T32" fmla="*/ 291 w 405"/>
                <a:gd name="T33" fmla="*/ 275 h 519"/>
                <a:gd name="T34" fmla="*/ 312 w 405"/>
                <a:gd name="T35" fmla="*/ 329 h 519"/>
                <a:gd name="T36" fmla="*/ 320 w 405"/>
                <a:gd name="T37" fmla="*/ 343 h 519"/>
                <a:gd name="T38" fmla="*/ 350 w 405"/>
                <a:gd name="T39" fmla="*/ 341 h 519"/>
                <a:gd name="T40" fmla="*/ 376 w 405"/>
                <a:gd name="T41" fmla="*/ 339 h 519"/>
                <a:gd name="T42" fmla="*/ 386 w 405"/>
                <a:gd name="T43" fmla="*/ 367 h 519"/>
                <a:gd name="T44" fmla="*/ 400 w 405"/>
                <a:gd name="T45" fmla="*/ 395 h 519"/>
                <a:gd name="T46" fmla="*/ 386 w 405"/>
                <a:gd name="T47" fmla="*/ 400 h 519"/>
                <a:gd name="T48" fmla="*/ 386 w 405"/>
                <a:gd name="T49" fmla="*/ 421 h 519"/>
                <a:gd name="T50" fmla="*/ 376 w 405"/>
                <a:gd name="T51" fmla="*/ 436 h 519"/>
                <a:gd name="T52" fmla="*/ 353 w 405"/>
                <a:gd name="T53" fmla="*/ 459 h 519"/>
                <a:gd name="T54" fmla="*/ 324 w 405"/>
                <a:gd name="T55" fmla="*/ 471 h 519"/>
                <a:gd name="T56" fmla="*/ 298 w 405"/>
                <a:gd name="T57" fmla="*/ 488 h 519"/>
                <a:gd name="T58" fmla="*/ 267 w 405"/>
                <a:gd name="T59" fmla="*/ 467 h 519"/>
                <a:gd name="T60" fmla="*/ 256 w 405"/>
                <a:gd name="T61" fmla="*/ 467 h 519"/>
                <a:gd name="T62" fmla="*/ 225 w 405"/>
                <a:gd name="T63" fmla="*/ 445 h 519"/>
                <a:gd name="T64" fmla="*/ 201 w 405"/>
                <a:gd name="T65" fmla="*/ 448 h 519"/>
                <a:gd name="T66" fmla="*/ 173 w 405"/>
                <a:gd name="T67" fmla="*/ 469 h 519"/>
                <a:gd name="T68" fmla="*/ 146 w 405"/>
                <a:gd name="T69" fmla="*/ 509 h 519"/>
                <a:gd name="T70" fmla="*/ 146 w 405"/>
                <a:gd name="T71" fmla="*/ 485 h 519"/>
                <a:gd name="T72" fmla="*/ 130 w 405"/>
                <a:gd name="T73" fmla="*/ 462 h 519"/>
                <a:gd name="T74" fmla="*/ 116 w 405"/>
                <a:gd name="T75" fmla="*/ 450 h 519"/>
                <a:gd name="T76" fmla="*/ 82 w 405"/>
                <a:gd name="T77" fmla="*/ 488 h 519"/>
                <a:gd name="T78" fmla="*/ 54 w 405"/>
                <a:gd name="T79" fmla="*/ 512 h 519"/>
                <a:gd name="T80" fmla="*/ 28 w 405"/>
                <a:gd name="T81" fmla="*/ 512 h 519"/>
                <a:gd name="T82" fmla="*/ 14 w 405"/>
                <a:gd name="T83" fmla="*/ 500 h 519"/>
                <a:gd name="T84" fmla="*/ 9 w 405"/>
                <a:gd name="T85" fmla="*/ 433 h 519"/>
                <a:gd name="T86" fmla="*/ 16 w 405"/>
                <a:gd name="T87" fmla="*/ 412 h 519"/>
                <a:gd name="T88" fmla="*/ 23 w 405"/>
                <a:gd name="T89" fmla="*/ 381 h 519"/>
                <a:gd name="T90" fmla="*/ 47 w 405"/>
                <a:gd name="T91" fmla="*/ 353 h 519"/>
                <a:gd name="T92" fmla="*/ 52 w 405"/>
                <a:gd name="T93" fmla="*/ 336 h 519"/>
                <a:gd name="T94" fmla="*/ 64 w 405"/>
                <a:gd name="T95" fmla="*/ 339 h 519"/>
                <a:gd name="T96" fmla="*/ 73 w 405"/>
                <a:gd name="T97" fmla="*/ 301 h 519"/>
                <a:gd name="T98" fmla="*/ 78 w 405"/>
                <a:gd name="T99" fmla="*/ 277 h 519"/>
                <a:gd name="T100" fmla="*/ 64 w 405"/>
                <a:gd name="T101" fmla="*/ 251 h 519"/>
                <a:gd name="T102" fmla="*/ 66 w 405"/>
                <a:gd name="T103" fmla="*/ 225 h 519"/>
                <a:gd name="T104" fmla="*/ 82 w 405"/>
                <a:gd name="T105" fmla="*/ 211 h 519"/>
                <a:gd name="T106" fmla="*/ 87 w 405"/>
                <a:gd name="T107" fmla="*/ 182 h 519"/>
                <a:gd name="T108" fmla="*/ 71 w 405"/>
                <a:gd name="T109" fmla="*/ 128 h 519"/>
                <a:gd name="T110" fmla="*/ 49 w 405"/>
                <a:gd name="T111" fmla="*/ 116 h 519"/>
                <a:gd name="T112" fmla="*/ 42 w 405"/>
                <a:gd name="T113" fmla="*/ 78 h 519"/>
                <a:gd name="T114" fmla="*/ 94 w 405"/>
                <a:gd name="T115" fmla="*/ 59 h 519"/>
                <a:gd name="T116" fmla="*/ 90 w 405"/>
                <a:gd name="T117" fmla="*/ 40 h 519"/>
                <a:gd name="T118" fmla="*/ 94 w 405"/>
                <a:gd name="T119" fmla="*/ 26 h 519"/>
                <a:gd name="T120" fmla="*/ 125 w 405"/>
                <a:gd name="T121" fmla="*/ 1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5" h="519">
                  <a:moveTo>
                    <a:pt x="163" y="2"/>
                  </a:moveTo>
                  <a:lnTo>
                    <a:pt x="163" y="4"/>
                  </a:lnTo>
                  <a:lnTo>
                    <a:pt x="163" y="4"/>
                  </a:lnTo>
                  <a:lnTo>
                    <a:pt x="163" y="7"/>
                  </a:lnTo>
                  <a:lnTo>
                    <a:pt x="163" y="7"/>
                  </a:lnTo>
                  <a:lnTo>
                    <a:pt x="163" y="9"/>
                  </a:lnTo>
                  <a:lnTo>
                    <a:pt x="165" y="12"/>
                  </a:lnTo>
                  <a:lnTo>
                    <a:pt x="170" y="14"/>
                  </a:lnTo>
                  <a:lnTo>
                    <a:pt x="173" y="16"/>
                  </a:lnTo>
                  <a:lnTo>
                    <a:pt x="175" y="16"/>
                  </a:lnTo>
                  <a:lnTo>
                    <a:pt x="175" y="16"/>
                  </a:lnTo>
                  <a:lnTo>
                    <a:pt x="175" y="16"/>
                  </a:lnTo>
                  <a:lnTo>
                    <a:pt x="177" y="16"/>
                  </a:lnTo>
                  <a:lnTo>
                    <a:pt x="180" y="16"/>
                  </a:lnTo>
                  <a:lnTo>
                    <a:pt x="182" y="19"/>
                  </a:lnTo>
                  <a:lnTo>
                    <a:pt x="184" y="19"/>
                  </a:lnTo>
                  <a:lnTo>
                    <a:pt x="189" y="23"/>
                  </a:lnTo>
                  <a:lnTo>
                    <a:pt x="189" y="26"/>
                  </a:lnTo>
                  <a:lnTo>
                    <a:pt x="192" y="26"/>
                  </a:lnTo>
                  <a:lnTo>
                    <a:pt x="194" y="26"/>
                  </a:lnTo>
                  <a:lnTo>
                    <a:pt x="201" y="23"/>
                  </a:lnTo>
                  <a:lnTo>
                    <a:pt x="203" y="23"/>
                  </a:lnTo>
                  <a:lnTo>
                    <a:pt x="206" y="23"/>
                  </a:lnTo>
                  <a:lnTo>
                    <a:pt x="210" y="23"/>
                  </a:lnTo>
                  <a:lnTo>
                    <a:pt x="213" y="26"/>
                  </a:lnTo>
                  <a:lnTo>
                    <a:pt x="215" y="28"/>
                  </a:lnTo>
                  <a:lnTo>
                    <a:pt x="218" y="28"/>
                  </a:lnTo>
                  <a:lnTo>
                    <a:pt x="220" y="26"/>
                  </a:lnTo>
                  <a:lnTo>
                    <a:pt x="222" y="26"/>
                  </a:lnTo>
                  <a:lnTo>
                    <a:pt x="222" y="23"/>
                  </a:lnTo>
                  <a:lnTo>
                    <a:pt x="225" y="21"/>
                  </a:lnTo>
                  <a:lnTo>
                    <a:pt x="227" y="21"/>
                  </a:lnTo>
                  <a:lnTo>
                    <a:pt x="229" y="21"/>
                  </a:lnTo>
                  <a:lnTo>
                    <a:pt x="232" y="23"/>
                  </a:lnTo>
                  <a:lnTo>
                    <a:pt x="232" y="26"/>
                  </a:lnTo>
                  <a:lnTo>
                    <a:pt x="234" y="28"/>
                  </a:lnTo>
                  <a:lnTo>
                    <a:pt x="234" y="31"/>
                  </a:lnTo>
                  <a:lnTo>
                    <a:pt x="234" y="31"/>
                  </a:lnTo>
                  <a:lnTo>
                    <a:pt x="234" y="33"/>
                  </a:lnTo>
                  <a:lnTo>
                    <a:pt x="234" y="35"/>
                  </a:lnTo>
                  <a:lnTo>
                    <a:pt x="234" y="35"/>
                  </a:lnTo>
                  <a:lnTo>
                    <a:pt x="237" y="35"/>
                  </a:lnTo>
                  <a:lnTo>
                    <a:pt x="239" y="35"/>
                  </a:lnTo>
                  <a:lnTo>
                    <a:pt x="241" y="35"/>
                  </a:lnTo>
                  <a:lnTo>
                    <a:pt x="248" y="31"/>
                  </a:lnTo>
                  <a:lnTo>
                    <a:pt x="251" y="28"/>
                  </a:lnTo>
                  <a:lnTo>
                    <a:pt x="251" y="28"/>
                  </a:lnTo>
                  <a:lnTo>
                    <a:pt x="253" y="26"/>
                  </a:lnTo>
                  <a:lnTo>
                    <a:pt x="253" y="23"/>
                  </a:lnTo>
                  <a:lnTo>
                    <a:pt x="253" y="21"/>
                  </a:lnTo>
                  <a:lnTo>
                    <a:pt x="256" y="21"/>
                  </a:lnTo>
                  <a:lnTo>
                    <a:pt x="256" y="19"/>
                  </a:lnTo>
                  <a:lnTo>
                    <a:pt x="258" y="19"/>
                  </a:lnTo>
                  <a:lnTo>
                    <a:pt x="258" y="16"/>
                  </a:lnTo>
                  <a:lnTo>
                    <a:pt x="258" y="14"/>
                  </a:lnTo>
                  <a:lnTo>
                    <a:pt x="258" y="14"/>
                  </a:lnTo>
                  <a:lnTo>
                    <a:pt x="263" y="14"/>
                  </a:lnTo>
                  <a:lnTo>
                    <a:pt x="267" y="21"/>
                  </a:lnTo>
                  <a:lnTo>
                    <a:pt x="267" y="23"/>
                  </a:lnTo>
                  <a:lnTo>
                    <a:pt x="267" y="26"/>
                  </a:lnTo>
                  <a:lnTo>
                    <a:pt x="267" y="28"/>
                  </a:lnTo>
                  <a:lnTo>
                    <a:pt x="270" y="28"/>
                  </a:lnTo>
                  <a:lnTo>
                    <a:pt x="270" y="31"/>
                  </a:lnTo>
                  <a:lnTo>
                    <a:pt x="272" y="33"/>
                  </a:lnTo>
                  <a:lnTo>
                    <a:pt x="272" y="33"/>
                  </a:lnTo>
                  <a:lnTo>
                    <a:pt x="274" y="33"/>
                  </a:lnTo>
                  <a:lnTo>
                    <a:pt x="274" y="33"/>
                  </a:lnTo>
                  <a:lnTo>
                    <a:pt x="274" y="35"/>
                  </a:lnTo>
                  <a:lnTo>
                    <a:pt x="277" y="38"/>
                  </a:lnTo>
                  <a:lnTo>
                    <a:pt x="279" y="42"/>
                  </a:lnTo>
                  <a:lnTo>
                    <a:pt x="282" y="42"/>
                  </a:lnTo>
                  <a:lnTo>
                    <a:pt x="282" y="45"/>
                  </a:lnTo>
                  <a:lnTo>
                    <a:pt x="282" y="45"/>
                  </a:lnTo>
                  <a:lnTo>
                    <a:pt x="282" y="49"/>
                  </a:lnTo>
                  <a:lnTo>
                    <a:pt x="282" y="57"/>
                  </a:lnTo>
                  <a:lnTo>
                    <a:pt x="282" y="57"/>
                  </a:lnTo>
                  <a:lnTo>
                    <a:pt x="282" y="59"/>
                  </a:lnTo>
                  <a:lnTo>
                    <a:pt x="282" y="59"/>
                  </a:lnTo>
                  <a:lnTo>
                    <a:pt x="282" y="61"/>
                  </a:lnTo>
                  <a:lnTo>
                    <a:pt x="284" y="61"/>
                  </a:lnTo>
                  <a:lnTo>
                    <a:pt x="286" y="61"/>
                  </a:lnTo>
                  <a:lnTo>
                    <a:pt x="286" y="61"/>
                  </a:lnTo>
                  <a:lnTo>
                    <a:pt x="289" y="64"/>
                  </a:lnTo>
                  <a:lnTo>
                    <a:pt x="289" y="64"/>
                  </a:lnTo>
                  <a:lnTo>
                    <a:pt x="291" y="64"/>
                  </a:lnTo>
                  <a:lnTo>
                    <a:pt x="291" y="66"/>
                  </a:lnTo>
                  <a:lnTo>
                    <a:pt x="291" y="66"/>
                  </a:lnTo>
                  <a:lnTo>
                    <a:pt x="291" y="66"/>
                  </a:lnTo>
                  <a:lnTo>
                    <a:pt x="293" y="66"/>
                  </a:lnTo>
                  <a:lnTo>
                    <a:pt x="293" y="66"/>
                  </a:lnTo>
                  <a:lnTo>
                    <a:pt x="296" y="66"/>
                  </a:lnTo>
                  <a:lnTo>
                    <a:pt x="296" y="66"/>
                  </a:lnTo>
                  <a:lnTo>
                    <a:pt x="298" y="66"/>
                  </a:lnTo>
                  <a:lnTo>
                    <a:pt x="298" y="68"/>
                  </a:lnTo>
                  <a:lnTo>
                    <a:pt x="301" y="71"/>
                  </a:lnTo>
                  <a:lnTo>
                    <a:pt x="303" y="71"/>
                  </a:lnTo>
                  <a:lnTo>
                    <a:pt x="303" y="71"/>
                  </a:lnTo>
                  <a:lnTo>
                    <a:pt x="303" y="73"/>
                  </a:lnTo>
                  <a:lnTo>
                    <a:pt x="303" y="73"/>
                  </a:lnTo>
                  <a:lnTo>
                    <a:pt x="305" y="73"/>
                  </a:lnTo>
                  <a:lnTo>
                    <a:pt x="310" y="76"/>
                  </a:lnTo>
                  <a:lnTo>
                    <a:pt x="315" y="76"/>
                  </a:lnTo>
                  <a:lnTo>
                    <a:pt x="317" y="76"/>
                  </a:lnTo>
                  <a:lnTo>
                    <a:pt x="317" y="78"/>
                  </a:lnTo>
                  <a:lnTo>
                    <a:pt x="320" y="80"/>
                  </a:lnTo>
                  <a:lnTo>
                    <a:pt x="322" y="80"/>
                  </a:lnTo>
                  <a:lnTo>
                    <a:pt x="322" y="80"/>
                  </a:lnTo>
                  <a:lnTo>
                    <a:pt x="322" y="80"/>
                  </a:lnTo>
                  <a:lnTo>
                    <a:pt x="322" y="83"/>
                  </a:lnTo>
                  <a:lnTo>
                    <a:pt x="322" y="85"/>
                  </a:lnTo>
                  <a:lnTo>
                    <a:pt x="322" y="85"/>
                  </a:lnTo>
                  <a:lnTo>
                    <a:pt x="322" y="87"/>
                  </a:lnTo>
                  <a:lnTo>
                    <a:pt x="322" y="87"/>
                  </a:lnTo>
                  <a:lnTo>
                    <a:pt x="324" y="90"/>
                  </a:lnTo>
                  <a:lnTo>
                    <a:pt x="324" y="90"/>
                  </a:lnTo>
                  <a:lnTo>
                    <a:pt x="324" y="90"/>
                  </a:lnTo>
                  <a:lnTo>
                    <a:pt x="322" y="97"/>
                  </a:lnTo>
                  <a:lnTo>
                    <a:pt x="322" y="99"/>
                  </a:lnTo>
                  <a:lnTo>
                    <a:pt x="322" y="99"/>
                  </a:lnTo>
                  <a:lnTo>
                    <a:pt x="322" y="102"/>
                  </a:lnTo>
                  <a:lnTo>
                    <a:pt x="322" y="102"/>
                  </a:lnTo>
                  <a:lnTo>
                    <a:pt x="322" y="102"/>
                  </a:lnTo>
                  <a:lnTo>
                    <a:pt x="322" y="104"/>
                  </a:lnTo>
                  <a:lnTo>
                    <a:pt x="322" y="104"/>
                  </a:lnTo>
                  <a:lnTo>
                    <a:pt x="322" y="106"/>
                  </a:lnTo>
                  <a:lnTo>
                    <a:pt x="322" y="106"/>
                  </a:lnTo>
                  <a:lnTo>
                    <a:pt x="322" y="109"/>
                  </a:lnTo>
                  <a:lnTo>
                    <a:pt x="324" y="109"/>
                  </a:lnTo>
                  <a:lnTo>
                    <a:pt x="324" y="109"/>
                  </a:lnTo>
                  <a:lnTo>
                    <a:pt x="324" y="111"/>
                  </a:lnTo>
                  <a:lnTo>
                    <a:pt x="324" y="111"/>
                  </a:lnTo>
                  <a:lnTo>
                    <a:pt x="324" y="111"/>
                  </a:lnTo>
                  <a:lnTo>
                    <a:pt x="324" y="111"/>
                  </a:lnTo>
                  <a:lnTo>
                    <a:pt x="324" y="113"/>
                  </a:lnTo>
                  <a:lnTo>
                    <a:pt x="324" y="113"/>
                  </a:lnTo>
                  <a:lnTo>
                    <a:pt x="324" y="113"/>
                  </a:lnTo>
                  <a:lnTo>
                    <a:pt x="324" y="116"/>
                  </a:lnTo>
                  <a:lnTo>
                    <a:pt x="322" y="118"/>
                  </a:lnTo>
                  <a:lnTo>
                    <a:pt x="305" y="125"/>
                  </a:lnTo>
                  <a:lnTo>
                    <a:pt x="296" y="130"/>
                  </a:lnTo>
                  <a:lnTo>
                    <a:pt x="293" y="130"/>
                  </a:lnTo>
                  <a:lnTo>
                    <a:pt x="293" y="132"/>
                  </a:lnTo>
                  <a:lnTo>
                    <a:pt x="291" y="132"/>
                  </a:lnTo>
                  <a:lnTo>
                    <a:pt x="291" y="132"/>
                  </a:lnTo>
                  <a:lnTo>
                    <a:pt x="291" y="135"/>
                  </a:lnTo>
                  <a:lnTo>
                    <a:pt x="289" y="135"/>
                  </a:lnTo>
                  <a:lnTo>
                    <a:pt x="286" y="137"/>
                  </a:lnTo>
                  <a:lnTo>
                    <a:pt x="286" y="137"/>
                  </a:lnTo>
                  <a:lnTo>
                    <a:pt x="286" y="140"/>
                  </a:lnTo>
                  <a:lnTo>
                    <a:pt x="286" y="140"/>
                  </a:lnTo>
                  <a:lnTo>
                    <a:pt x="286" y="142"/>
                  </a:lnTo>
                  <a:lnTo>
                    <a:pt x="289" y="142"/>
                  </a:lnTo>
                  <a:lnTo>
                    <a:pt x="289" y="142"/>
                  </a:lnTo>
                  <a:lnTo>
                    <a:pt x="289" y="144"/>
                  </a:lnTo>
                  <a:lnTo>
                    <a:pt x="289" y="147"/>
                  </a:lnTo>
                  <a:lnTo>
                    <a:pt x="289" y="149"/>
                  </a:lnTo>
                  <a:lnTo>
                    <a:pt x="291" y="151"/>
                  </a:lnTo>
                  <a:lnTo>
                    <a:pt x="291" y="154"/>
                  </a:lnTo>
                  <a:lnTo>
                    <a:pt x="291" y="156"/>
                  </a:lnTo>
                  <a:lnTo>
                    <a:pt x="289" y="161"/>
                  </a:lnTo>
                  <a:lnTo>
                    <a:pt x="289" y="163"/>
                  </a:lnTo>
                  <a:lnTo>
                    <a:pt x="291" y="166"/>
                  </a:lnTo>
                  <a:lnTo>
                    <a:pt x="291" y="173"/>
                  </a:lnTo>
                  <a:lnTo>
                    <a:pt x="293" y="177"/>
                  </a:lnTo>
                  <a:lnTo>
                    <a:pt x="293" y="185"/>
                  </a:lnTo>
                  <a:lnTo>
                    <a:pt x="293" y="185"/>
                  </a:lnTo>
                  <a:lnTo>
                    <a:pt x="293" y="187"/>
                  </a:lnTo>
                  <a:lnTo>
                    <a:pt x="293" y="189"/>
                  </a:lnTo>
                  <a:lnTo>
                    <a:pt x="293" y="192"/>
                  </a:lnTo>
                  <a:lnTo>
                    <a:pt x="293" y="192"/>
                  </a:lnTo>
                  <a:lnTo>
                    <a:pt x="293" y="194"/>
                  </a:lnTo>
                  <a:lnTo>
                    <a:pt x="291" y="196"/>
                  </a:lnTo>
                  <a:lnTo>
                    <a:pt x="289" y="196"/>
                  </a:lnTo>
                  <a:lnTo>
                    <a:pt x="277" y="199"/>
                  </a:lnTo>
                  <a:lnTo>
                    <a:pt x="272" y="204"/>
                  </a:lnTo>
                  <a:lnTo>
                    <a:pt x="270" y="206"/>
                  </a:lnTo>
                  <a:lnTo>
                    <a:pt x="270" y="206"/>
                  </a:lnTo>
                  <a:lnTo>
                    <a:pt x="272" y="208"/>
                  </a:lnTo>
                  <a:lnTo>
                    <a:pt x="272" y="211"/>
                  </a:lnTo>
                  <a:lnTo>
                    <a:pt x="277" y="213"/>
                  </a:lnTo>
                  <a:lnTo>
                    <a:pt x="279" y="215"/>
                  </a:lnTo>
                  <a:lnTo>
                    <a:pt x="279" y="218"/>
                  </a:lnTo>
                  <a:lnTo>
                    <a:pt x="279" y="218"/>
                  </a:lnTo>
                  <a:lnTo>
                    <a:pt x="279" y="220"/>
                  </a:lnTo>
                  <a:lnTo>
                    <a:pt x="279" y="222"/>
                  </a:lnTo>
                  <a:lnTo>
                    <a:pt x="277" y="227"/>
                  </a:lnTo>
                  <a:lnTo>
                    <a:pt x="277" y="227"/>
                  </a:lnTo>
                  <a:lnTo>
                    <a:pt x="277" y="230"/>
                  </a:lnTo>
                  <a:lnTo>
                    <a:pt x="277" y="230"/>
                  </a:lnTo>
                  <a:lnTo>
                    <a:pt x="277" y="232"/>
                  </a:lnTo>
                  <a:lnTo>
                    <a:pt x="277" y="232"/>
                  </a:lnTo>
                  <a:lnTo>
                    <a:pt x="277" y="234"/>
                  </a:lnTo>
                  <a:lnTo>
                    <a:pt x="277" y="237"/>
                  </a:lnTo>
                  <a:lnTo>
                    <a:pt x="274" y="241"/>
                  </a:lnTo>
                  <a:lnTo>
                    <a:pt x="274" y="241"/>
                  </a:lnTo>
                  <a:lnTo>
                    <a:pt x="274" y="244"/>
                  </a:lnTo>
                  <a:lnTo>
                    <a:pt x="277" y="246"/>
                  </a:lnTo>
                  <a:lnTo>
                    <a:pt x="279" y="251"/>
                  </a:lnTo>
                  <a:lnTo>
                    <a:pt x="279" y="253"/>
                  </a:lnTo>
                  <a:lnTo>
                    <a:pt x="282" y="253"/>
                  </a:lnTo>
                  <a:lnTo>
                    <a:pt x="282" y="253"/>
                  </a:lnTo>
                  <a:lnTo>
                    <a:pt x="284" y="256"/>
                  </a:lnTo>
                  <a:lnTo>
                    <a:pt x="289" y="270"/>
                  </a:lnTo>
                  <a:lnTo>
                    <a:pt x="291" y="275"/>
                  </a:lnTo>
                  <a:lnTo>
                    <a:pt x="293" y="277"/>
                  </a:lnTo>
                  <a:lnTo>
                    <a:pt x="312" y="294"/>
                  </a:lnTo>
                  <a:lnTo>
                    <a:pt x="312" y="296"/>
                  </a:lnTo>
                  <a:lnTo>
                    <a:pt x="315" y="298"/>
                  </a:lnTo>
                  <a:lnTo>
                    <a:pt x="317" y="310"/>
                  </a:lnTo>
                  <a:lnTo>
                    <a:pt x="320" y="312"/>
                  </a:lnTo>
                  <a:lnTo>
                    <a:pt x="320" y="315"/>
                  </a:lnTo>
                  <a:lnTo>
                    <a:pt x="320" y="317"/>
                  </a:lnTo>
                  <a:lnTo>
                    <a:pt x="320" y="320"/>
                  </a:lnTo>
                  <a:lnTo>
                    <a:pt x="317" y="324"/>
                  </a:lnTo>
                  <a:lnTo>
                    <a:pt x="315" y="327"/>
                  </a:lnTo>
                  <a:lnTo>
                    <a:pt x="312" y="329"/>
                  </a:lnTo>
                  <a:lnTo>
                    <a:pt x="310" y="334"/>
                  </a:lnTo>
                  <a:lnTo>
                    <a:pt x="308" y="336"/>
                  </a:lnTo>
                  <a:lnTo>
                    <a:pt x="305" y="346"/>
                  </a:lnTo>
                  <a:lnTo>
                    <a:pt x="308" y="348"/>
                  </a:lnTo>
                  <a:lnTo>
                    <a:pt x="308" y="348"/>
                  </a:lnTo>
                  <a:lnTo>
                    <a:pt x="308" y="348"/>
                  </a:lnTo>
                  <a:lnTo>
                    <a:pt x="310" y="348"/>
                  </a:lnTo>
                  <a:lnTo>
                    <a:pt x="312" y="346"/>
                  </a:lnTo>
                  <a:lnTo>
                    <a:pt x="312" y="346"/>
                  </a:lnTo>
                  <a:lnTo>
                    <a:pt x="317" y="343"/>
                  </a:lnTo>
                  <a:lnTo>
                    <a:pt x="320" y="343"/>
                  </a:lnTo>
                  <a:lnTo>
                    <a:pt x="320" y="343"/>
                  </a:lnTo>
                  <a:lnTo>
                    <a:pt x="322" y="346"/>
                  </a:lnTo>
                  <a:lnTo>
                    <a:pt x="322" y="346"/>
                  </a:lnTo>
                  <a:lnTo>
                    <a:pt x="324" y="348"/>
                  </a:lnTo>
                  <a:lnTo>
                    <a:pt x="324" y="348"/>
                  </a:lnTo>
                  <a:lnTo>
                    <a:pt x="327" y="348"/>
                  </a:lnTo>
                  <a:lnTo>
                    <a:pt x="327" y="348"/>
                  </a:lnTo>
                  <a:lnTo>
                    <a:pt x="331" y="348"/>
                  </a:lnTo>
                  <a:lnTo>
                    <a:pt x="346" y="346"/>
                  </a:lnTo>
                  <a:lnTo>
                    <a:pt x="348" y="346"/>
                  </a:lnTo>
                  <a:lnTo>
                    <a:pt x="350" y="343"/>
                  </a:lnTo>
                  <a:lnTo>
                    <a:pt x="350" y="343"/>
                  </a:lnTo>
                  <a:lnTo>
                    <a:pt x="350" y="341"/>
                  </a:lnTo>
                  <a:lnTo>
                    <a:pt x="350" y="341"/>
                  </a:lnTo>
                  <a:lnTo>
                    <a:pt x="353" y="339"/>
                  </a:lnTo>
                  <a:lnTo>
                    <a:pt x="353" y="339"/>
                  </a:lnTo>
                  <a:lnTo>
                    <a:pt x="357" y="339"/>
                  </a:lnTo>
                  <a:lnTo>
                    <a:pt x="362" y="341"/>
                  </a:lnTo>
                  <a:lnTo>
                    <a:pt x="367" y="343"/>
                  </a:lnTo>
                  <a:lnTo>
                    <a:pt x="369" y="343"/>
                  </a:lnTo>
                  <a:lnTo>
                    <a:pt x="372" y="343"/>
                  </a:lnTo>
                  <a:lnTo>
                    <a:pt x="372" y="341"/>
                  </a:lnTo>
                  <a:lnTo>
                    <a:pt x="374" y="339"/>
                  </a:lnTo>
                  <a:lnTo>
                    <a:pt x="376" y="339"/>
                  </a:lnTo>
                  <a:lnTo>
                    <a:pt x="376" y="339"/>
                  </a:lnTo>
                  <a:lnTo>
                    <a:pt x="379" y="341"/>
                  </a:lnTo>
                  <a:lnTo>
                    <a:pt x="383" y="346"/>
                  </a:lnTo>
                  <a:lnTo>
                    <a:pt x="383" y="350"/>
                  </a:lnTo>
                  <a:lnTo>
                    <a:pt x="383" y="353"/>
                  </a:lnTo>
                  <a:lnTo>
                    <a:pt x="383" y="353"/>
                  </a:lnTo>
                  <a:lnTo>
                    <a:pt x="381" y="355"/>
                  </a:lnTo>
                  <a:lnTo>
                    <a:pt x="381" y="355"/>
                  </a:lnTo>
                  <a:lnTo>
                    <a:pt x="381" y="358"/>
                  </a:lnTo>
                  <a:lnTo>
                    <a:pt x="383" y="360"/>
                  </a:lnTo>
                  <a:lnTo>
                    <a:pt x="383" y="362"/>
                  </a:lnTo>
                  <a:lnTo>
                    <a:pt x="383" y="365"/>
                  </a:lnTo>
                  <a:lnTo>
                    <a:pt x="386" y="367"/>
                  </a:lnTo>
                  <a:lnTo>
                    <a:pt x="388" y="367"/>
                  </a:lnTo>
                  <a:lnTo>
                    <a:pt x="393" y="367"/>
                  </a:lnTo>
                  <a:lnTo>
                    <a:pt x="398" y="369"/>
                  </a:lnTo>
                  <a:lnTo>
                    <a:pt x="405" y="376"/>
                  </a:lnTo>
                  <a:lnTo>
                    <a:pt x="405" y="379"/>
                  </a:lnTo>
                  <a:lnTo>
                    <a:pt x="405" y="381"/>
                  </a:lnTo>
                  <a:lnTo>
                    <a:pt x="405" y="384"/>
                  </a:lnTo>
                  <a:lnTo>
                    <a:pt x="402" y="386"/>
                  </a:lnTo>
                  <a:lnTo>
                    <a:pt x="400" y="393"/>
                  </a:lnTo>
                  <a:lnTo>
                    <a:pt x="400" y="393"/>
                  </a:lnTo>
                  <a:lnTo>
                    <a:pt x="400" y="395"/>
                  </a:lnTo>
                  <a:lnTo>
                    <a:pt x="400" y="395"/>
                  </a:lnTo>
                  <a:lnTo>
                    <a:pt x="398" y="400"/>
                  </a:lnTo>
                  <a:lnTo>
                    <a:pt x="398" y="400"/>
                  </a:lnTo>
                  <a:lnTo>
                    <a:pt x="398" y="403"/>
                  </a:lnTo>
                  <a:lnTo>
                    <a:pt x="398" y="403"/>
                  </a:lnTo>
                  <a:lnTo>
                    <a:pt x="395" y="403"/>
                  </a:lnTo>
                  <a:lnTo>
                    <a:pt x="395" y="403"/>
                  </a:lnTo>
                  <a:lnTo>
                    <a:pt x="393" y="400"/>
                  </a:lnTo>
                  <a:lnTo>
                    <a:pt x="393" y="400"/>
                  </a:lnTo>
                  <a:lnTo>
                    <a:pt x="391" y="400"/>
                  </a:lnTo>
                  <a:lnTo>
                    <a:pt x="388" y="398"/>
                  </a:lnTo>
                  <a:lnTo>
                    <a:pt x="388" y="398"/>
                  </a:lnTo>
                  <a:lnTo>
                    <a:pt x="386" y="400"/>
                  </a:lnTo>
                  <a:lnTo>
                    <a:pt x="386" y="400"/>
                  </a:lnTo>
                  <a:lnTo>
                    <a:pt x="388" y="403"/>
                  </a:lnTo>
                  <a:lnTo>
                    <a:pt x="388" y="405"/>
                  </a:lnTo>
                  <a:lnTo>
                    <a:pt x="388" y="407"/>
                  </a:lnTo>
                  <a:lnTo>
                    <a:pt x="388" y="407"/>
                  </a:lnTo>
                  <a:lnTo>
                    <a:pt x="386" y="410"/>
                  </a:lnTo>
                  <a:lnTo>
                    <a:pt x="383" y="412"/>
                  </a:lnTo>
                  <a:lnTo>
                    <a:pt x="383" y="414"/>
                  </a:lnTo>
                  <a:lnTo>
                    <a:pt x="383" y="417"/>
                  </a:lnTo>
                  <a:lnTo>
                    <a:pt x="386" y="419"/>
                  </a:lnTo>
                  <a:lnTo>
                    <a:pt x="386" y="419"/>
                  </a:lnTo>
                  <a:lnTo>
                    <a:pt x="386" y="421"/>
                  </a:lnTo>
                  <a:lnTo>
                    <a:pt x="386" y="424"/>
                  </a:lnTo>
                  <a:lnTo>
                    <a:pt x="383" y="424"/>
                  </a:lnTo>
                  <a:lnTo>
                    <a:pt x="379" y="424"/>
                  </a:lnTo>
                  <a:lnTo>
                    <a:pt x="376" y="424"/>
                  </a:lnTo>
                  <a:lnTo>
                    <a:pt x="376" y="426"/>
                  </a:lnTo>
                  <a:lnTo>
                    <a:pt x="374" y="429"/>
                  </a:lnTo>
                  <a:lnTo>
                    <a:pt x="374" y="429"/>
                  </a:lnTo>
                  <a:lnTo>
                    <a:pt x="374" y="431"/>
                  </a:lnTo>
                  <a:lnTo>
                    <a:pt x="374" y="431"/>
                  </a:lnTo>
                  <a:lnTo>
                    <a:pt x="374" y="431"/>
                  </a:lnTo>
                  <a:lnTo>
                    <a:pt x="374" y="433"/>
                  </a:lnTo>
                  <a:lnTo>
                    <a:pt x="376" y="436"/>
                  </a:lnTo>
                  <a:lnTo>
                    <a:pt x="374" y="436"/>
                  </a:lnTo>
                  <a:lnTo>
                    <a:pt x="372" y="438"/>
                  </a:lnTo>
                  <a:lnTo>
                    <a:pt x="367" y="440"/>
                  </a:lnTo>
                  <a:lnTo>
                    <a:pt x="365" y="438"/>
                  </a:lnTo>
                  <a:lnTo>
                    <a:pt x="362" y="440"/>
                  </a:lnTo>
                  <a:lnTo>
                    <a:pt x="362" y="440"/>
                  </a:lnTo>
                  <a:lnTo>
                    <a:pt x="360" y="443"/>
                  </a:lnTo>
                  <a:lnTo>
                    <a:pt x="360" y="445"/>
                  </a:lnTo>
                  <a:lnTo>
                    <a:pt x="360" y="448"/>
                  </a:lnTo>
                  <a:lnTo>
                    <a:pt x="357" y="450"/>
                  </a:lnTo>
                  <a:lnTo>
                    <a:pt x="353" y="457"/>
                  </a:lnTo>
                  <a:lnTo>
                    <a:pt x="353" y="459"/>
                  </a:lnTo>
                  <a:lnTo>
                    <a:pt x="350" y="459"/>
                  </a:lnTo>
                  <a:lnTo>
                    <a:pt x="348" y="462"/>
                  </a:lnTo>
                  <a:lnTo>
                    <a:pt x="343" y="462"/>
                  </a:lnTo>
                  <a:lnTo>
                    <a:pt x="336" y="462"/>
                  </a:lnTo>
                  <a:lnTo>
                    <a:pt x="331" y="462"/>
                  </a:lnTo>
                  <a:lnTo>
                    <a:pt x="331" y="462"/>
                  </a:lnTo>
                  <a:lnTo>
                    <a:pt x="329" y="464"/>
                  </a:lnTo>
                  <a:lnTo>
                    <a:pt x="329" y="467"/>
                  </a:lnTo>
                  <a:lnTo>
                    <a:pt x="327" y="469"/>
                  </a:lnTo>
                  <a:lnTo>
                    <a:pt x="327" y="469"/>
                  </a:lnTo>
                  <a:lnTo>
                    <a:pt x="327" y="469"/>
                  </a:lnTo>
                  <a:lnTo>
                    <a:pt x="324" y="471"/>
                  </a:lnTo>
                  <a:lnTo>
                    <a:pt x="324" y="471"/>
                  </a:lnTo>
                  <a:lnTo>
                    <a:pt x="322" y="471"/>
                  </a:lnTo>
                  <a:lnTo>
                    <a:pt x="320" y="471"/>
                  </a:lnTo>
                  <a:lnTo>
                    <a:pt x="317" y="471"/>
                  </a:lnTo>
                  <a:lnTo>
                    <a:pt x="317" y="474"/>
                  </a:lnTo>
                  <a:lnTo>
                    <a:pt x="310" y="485"/>
                  </a:lnTo>
                  <a:lnTo>
                    <a:pt x="308" y="485"/>
                  </a:lnTo>
                  <a:lnTo>
                    <a:pt x="308" y="488"/>
                  </a:lnTo>
                  <a:lnTo>
                    <a:pt x="303" y="490"/>
                  </a:lnTo>
                  <a:lnTo>
                    <a:pt x="301" y="488"/>
                  </a:lnTo>
                  <a:lnTo>
                    <a:pt x="298" y="488"/>
                  </a:lnTo>
                  <a:lnTo>
                    <a:pt x="298" y="488"/>
                  </a:lnTo>
                  <a:lnTo>
                    <a:pt x="296" y="485"/>
                  </a:lnTo>
                  <a:lnTo>
                    <a:pt x="296" y="485"/>
                  </a:lnTo>
                  <a:lnTo>
                    <a:pt x="293" y="485"/>
                  </a:lnTo>
                  <a:lnTo>
                    <a:pt x="291" y="483"/>
                  </a:lnTo>
                  <a:lnTo>
                    <a:pt x="286" y="478"/>
                  </a:lnTo>
                  <a:lnTo>
                    <a:pt x="282" y="474"/>
                  </a:lnTo>
                  <a:lnTo>
                    <a:pt x="279" y="474"/>
                  </a:lnTo>
                  <a:lnTo>
                    <a:pt x="277" y="471"/>
                  </a:lnTo>
                  <a:lnTo>
                    <a:pt x="267" y="471"/>
                  </a:lnTo>
                  <a:lnTo>
                    <a:pt x="267" y="469"/>
                  </a:lnTo>
                  <a:lnTo>
                    <a:pt x="267" y="469"/>
                  </a:lnTo>
                  <a:lnTo>
                    <a:pt x="267" y="467"/>
                  </a:lnTo>
                  <a:lnTo>
                    <a:pt x="267" y="467"/>
                  </a:lnTo>
                  <a:lnTo>
                    <a:pt x="270" y="464"/>
                  </a:lnTo>
                  <a:lnTo>
                    <a:pt x="267" y="464"/>
                  </a:lnTo>
                  <a:lnTo>
                    <a:pt x="267" y="462"/>
                  </a:lnTo>
                  <a:lnTo>
                    <a:pt x="265" y="459"/>
                  </a:lnTo>
                  <a:lnTo>
                    <a:pt x="263" y="459"/>
                  </a:lnTo>
                  <a:lnTo>
                    <a:pt x="260" y="459"/>
                  </a:lnTo>
                  <a:lnTo>
                    <a:pt x="258" y="459"/>
                  </a:lnTo>
                  <a:lnTo>
                    <a:pt x="258" y="462"/>
                  </a:lnTo>
                  <a:lnTo>
                    <a:pt x="256" y="462"/>
                  </a:lnTo>
                  <a:lnTo>
                    <a:pt x="256" y="464"/>
                  </a:lnTo>
                  <a:lnTo>
                    <a:pt x="256" y="467"/>
                  </a:lnTo>
                  <a:lnTo>
                    <a:pt x="256" y="469"/>
                  </a:lnTo>
                  <a:lnTo>
                    <a:pt x="256" y="469"/>
                  </a:lnTo>
                  <a:lnTo>
                    <a:pt x="253" y="471"/>
                  </a:lnTo>
                  <a:lnTo>
                    <a:pt x="251" y="471"/>
                  </a:lnTo>
                  <a:lnTo>
                    <a:pt x="246" y="471"/>
                  </a:lnTo>
                  <a:lnTo>
                    <a:pt x="244" y="471"/>
                  </a:lnTo>
                  <a:lnTo>
                    <a:pt x="244" y="474"/>
                  </a:lnTo>
                  <a:lnTo>
                    <a:pt x="241" y="474"/>
                  </a:lnTo>
                  <a:lnTo>
                    <a:pt x="239" y="474"/>
                  </a:lnTo>
                  <a:lnTo>
                    <a:pt x="234" y="469"/>
                  </a:lnTo>
                  <a:lnTo>
                    <a:pt x="225" y="450"/>
                  </a:lnTo>
                  <a:lnTo>
                    <a:pt x="225" y="445"/>
                  </a:lnTo>
                  <a:lnTo>
                    <a:pt x="222" y="443"/>
                  </a:lnTo>
                  <a:lnTo>
                    <a:pt x="222" y="443"/>
                  </a:lnTo>
                  <a:lnTo>
                    <a:pt x="222" y="440"/>
                  </a:lnTo>
                  <a:lnTo>
                    <a:pt x="220" y="440"/>
                  </a:lnTo>
                  <a:lnTo>
                    <a:pt x="218" y="440"/>
                  </a:lnTo>
                  <a:lnTo>
                    <a:pt x="215" y="443"/>
                  </a:lnTo>
                  <a:lnTo>
                    <a:pt x="215" y="443"/>
                  </a:lnTo>
                  <a:lnTo>
                    <a:pt x="208" y="448"/>
                  </a:lnTo>
                  <a:lnTo>
                    <a:pt x="206" y="448"/>
                  </a:lnTo>
                  <a:lnTo>
                    <a:pt x="203" y="448"/>
                  </a:lnTo>
                  <a:lnTo>
                    <a:pt x="203" y="448"/>
                  </a:lnTo>
                  <a:lnTo>
                    <a:pt x="201" y="448"/>
                  </a:lnTo>
                  <a:lnTo>
                    <a:pt x="199" y="450"/>
                  </a:lnTo>
                  <a:lnTo>
                    <a:pt x="189" y="459"/>
                  </a:lnTo>
                  <a:lnTo>
                    <a:pt x="187" y="462"/>
                  </a:lnTo>
                  <a:lnTo>
                    <a:pt x="184" y="462"/>
                  </a:lnTo>
                  <a:lnTo>
                    <a:pt x="182" y="459"/>
                  </a:lnTo>
                  <a:lnTo>
                    <a:pt x="180" y="457"/>
                  </a:lnTo>
                  <a:lnTo>
                    <a:pt x="180" y="455"/>
                  </a:lnTo>
                  <a:lnTo>
                    <a:pt x="177" y="455"/>
                  </a:lnTo>
                  <a:lnTo>
                    <a:pt x="175" y="457"/>
                  </a:lnTo>
                  <a:lnTo>
                    <a:pt x="175" y="459"/>
                  </a:lnTo>
                  <a:lnTo>
                    <a:pt x="175" y="464"/>
                  </a:lnTo>
                  <a:lnTo>
                    <a:pt x="173" y="469"/>
                  </a:lnTo>
                  <a:lnTo>
                    <a:pt x="170" y="471"/>
                  </a:lnTo>
                  <a:lnTo>
                    <a:pt x="168" y="471"/>
                  </a:lnTo>
                  <a:lnTo>
                    <a:pt x="168" y="476"/>
                  </a:lnTo>
                  <a:lnTo>
                    <a:pt x="165" y="481"/>
                  </a:lnTo>
                  <a:lnTo>
                    <a:pt x="163" y="490"/>
                  </a:lnTo>
                  <a:lnTo>
                    <a:pt x="163" y="497"/>
                  </a:lnTo>
                  <a:lnTo>
                    <a:pt x="161" y="500"/>
                  </a:lnTo>
                  <a:lnTo>
                    <a:pt x="158" y="504"/>
                  </a:lnTo>
                  <a:lnTo>
                    <a:pt x="156" y="507"/>
                  </a:lnTo>
                  <a:lnTo>
                    <a:pt x="154" y="514"/>
                  </a:lnTo>
                  <a:lnTo>
                    <a:pt x="149" y="509"/>
                  </a:lnTo>
                  <a:lnTo>
                    <a:pt x="146" y="509"/>
                  </a:lnTo>
                  <a:lnTo>
                    <a:pt x="146" y="507"/>
                  </a:lnTo>
                  <a:lnTo>
                    <a:pt x="146" y="504"/>
                  </a:lnTo>
                  <a:lnTo>
                    <a:pt x="144" y="500"/>
                  </a:lnTo>
                  <a:lnTo>
                    <a:pt x="144" y="500"/>
                  </a:lnTo>
                  <a:lnTo>
                    <a:pt x="144" y="495"/>
                  </a:lnTo>
                  <a:lnTo>
                    <a:pt x="144" y="493"/>
                  </a:lnTo>
                  <a:lnTo>
                    <a:pt x="144" y="490"/>
                  </a:lnTo>
                  <a:lnTo>
                    <a:pt x="142" y="490"/>
                  </a:lnTo>
                  <a:lnTo>
                    <a:pt x="142" y="488"/>
                  </a:lnTo>
                  <a:lnTo>
                    <a:pt x="142" y="488"/>
                  </a:lnTo>
                  <a:lnTo>
                    <a:pt x="144" y="485"/>
                  </a:lnTo>
                  <a:lnTo>
                    <a:pt x="146" y="485"/>
                  </a:lnTo>
                  <a:lnTo>
                    <a:pt x="146" y="483"/>
                  </a:lnTo>
                  <a:lnTo>
                    <a:pt x="146" y="483"/>
                  </a:lnTo>
                  <a:lnTo>
                    <a:pt x="144" y="483"/>
                  </a:lnTo>
                  <a:lnTo>
                    <a:pt x="144" y="481"/>
                  </a:lnTo>
                  <a:lnTo>
                    <a:pt x="139" y="481"/>
                  </a:lnTo>
                  <a:lnTo>
                    <a:pt x="139" y="481"/>
                  </a:lnTo>
                  <a:lnTo>
                    <a:pt x="137" y="478"/>
                  </a:lnTo>
                  <a:lnTo>
                    <a:pt x="137" y="476"/>
                  </a:lnTo>
                  <a:lnTo>
                    <a:pt x="135" y="471"/>
                  </a:lnTo>
                  <a:lnTo>
                    <a:pt x="135" y="471"/>
                  </a:lnTo>
                  <a:lnTo>
                    <a:pt x="132" y="467"/>
                  </a:lnTo>
                  <a:lnTo>
                    <a:pt x="130" y="462"/>
                  </a:lnTo>
                  <a:lnTo>
                    <a:pt x="128" y="462"/>
                  </a:lnTo>
                  <a:lnTo>
                    <a:pt x="128" y="462"/>
                  </a:lnTo>
                  <a:lnTo>
                    <a:pt x="125" y="462"/>
                  </a:lnTo>
                  <a:lnTo>
                    <a:pt x="120" y="464"/>
                  </a:lnTo>
                  <a:lnTo>
                    <a:pt x="120" y="462"/>
                  </a:lnTo>
                  <a:lnTo>
                    <a:pt x="120" y="462"/>
                  </a:lnTo>
                  <a:lnTo>
                    <a:pt x="120" y="459"/>
                  </a:lnTo>
                  <a:lnTo>
                    <a:pt x="120" y="457"/>
                  </a:lnTo>
                  <a:lnTo>
                    <a:pt x="120" y="457"/>
                  </a:lnTo>
                  <a:lnTo>
                    <a:pt x="120" y="455"/>
                  </a:lnTo>
                  <a:lnTo>
                    <a:pt x="118" y="452"/>
                  </a:lnTo>
                  <a:lnTo>
                    <a:pt x="116" y="450"/>
                  </a:lnTo>
                  <a:lnTo>
                    <a:pt x="116" y="448"/>
                  </a:lnTo>
                  <a:lnTo>
                    <a:pt x="113" y="448"/>
                  </a:lnTo>
                  <a:lnTo>
                    <a:pt x="113" y="445"/>
                  </a:lnTo>
                  <a:lnTo>
                    <a:pt x="111" y="445"/>
                  </a:lnTo>
                  <a:lnTo>
                    <a:pt x="90" y="469"/>
                  </a:lnTo>
                  <a:lnTo>
                    <a:pt x="90" y="471"/>
                  </a:lnTo>
                  <a:lnTo>
                    <a:pt x="90" y="474"/>
                  </a:lnTo>
                  <a:lnTo>
                    <a:pt x="87" y="476"/>
                  </a:lnTo>
                  <a:lnTo>
                    <a:pt x="87" y="478"/>
                  </a:lnTo>
                  <a:lnTo>
                    <a:pt x="87" y="478"/>
                  </a:lnTo>
                  <a:lnTo>
                    <a:pt x="82" y="485"/>
                  </a:lnTo>
                  <a:lnTo>
                    <a:pt x="82" y="488"/>
                  </a:lnTo>
                  <a:lnTo>
                    <a:pt x="80" y="490"/>
                  </a:lnTo>
                  <a:lnTo>
                    <a:pt x="80" y="495"/>
                  </a:lnTo>
                  <a:lnTo>
                    <a:pt x="80" y="495"/>
                  </a:lnTo>
                  <a:lnTo>
                    <a:pt x="80" y="497"/>
                  </a:lnTo>
                  <a:lnTo>
                    <a:pt x="78" y="500"/>
                  </a:lnTo>
                  <a:lnTo>
                    <a:pt x="73" y="504"/>
                  </a:lnTo>
                  <a:lnTo>
                    <a:pt x="71" y="507"/>
                  </a:lnTo>
                  <a:lnTo>
                    <a:pt x="68" y="509"/>
                  </a:lnTo>
                  <a:lnTo>
                    <a:pt x="66" y="509"/>
                  </a:lnTo>
                  <a:lnTo>
                    <a:pt x="61" y="512"/>
                  </a:lnTo>
                  <a:lnTo>
                    <a:pt x="54" y="512"/>
                  </a:lnTo>
                  <a:lnTo>
                    <a:pt x="54" y="512"/>
                  </a:lnTo>
                  <a:lnTo>
                    <a:pt x="52" y="512"/>
                  </a:lnTo>
                  <a:lnTo>
                    <a:pt x="52" y="512"/>
                  </a:lnTo>
                  <a:lnTo>
                    <a:pt x="49" y="512"/>
                  </a:lnTo>
                  <a:lnTo>
                    <a:pt x="49" y="512"/>
                  </a:lnTo>
                  <a:lnTo>
                    <a:pt x="47" y="512"/>
                  </a:lnTo>
                  <a:lnTo>
                    <a:pt x="47" y="512"/>
                  </a:lnTo>
                  <a:lnTo>
                    <a:pt x="45" y="509"/>
                  </a:lnTo>
                  <a:lnTo>
                    <a:pt x="45" y="509"/>
                  </a:lnTo>
                  <a:lnTo>
                    <a:pt x="42" y="509"/>
                  </a:lnTo>
                  <a:lnTo>
                    <a:pt x="40" y="509"/>
                  </a:lnTo>
                  <a:lnTo>
                    <a:pt x="30" y="512"/>
                  </a:lnTo>
                  <a:lnTo>
                    <a:pt x="28" y="512"/>
                  </a:lnTo>
                  <a:lnTo>
                    <a:pt x="26" y="514"/>
                  </a:lnTo>
                  <a:lnTo>
                    <a:pt x="26" y="519"/>
                  </a:lnTo>
                  <a:lnTo>
                    <a:pt x="23" y="519"/>
                  </a:lnTo>
                  <a:lnTo>
                    <a:pt x="21" y="516"/>
                  </a:lnTo>
                  <a:lnTo>
                    <a:pt x="21" y="516"/>
                  </a:lnTo>
                  <a:lnTo>
                    <a:pt x="19" y="514"/>
                  </a:lnTo>
                  <a:lnTo>
                    <a:pt x="19" y="507"/>
                  </a:lnTo>
                  <a:lnTo>
                    <a:pt x="19" y="504"/>
                  </a:lnTo>
                  <a:lnTo>
                    <a:pt x="16" y="504"/>
                  </a:lnTo>
                  <a:lnTo>
                    <a:pt x="14" y="502"/>
                  </a:lnTo>
                  <a:lnTo>
                    <a:pt x="11" y="502"/>
                  </a:lnTo>
                  <a:lnTo>
                    <a:pt x="14" y="500"/>
                  </a:lnTo>
                  <a:lnTo>
                    <a:pt x="14" y="497"/>
                  </a:lnTo>
                  <a:lnTo>
                    <a:pt x="16" y="483"/>
                  </a:lnTo>
                  <a:lnTo>
                    <a:pt x="16" y="481"/>
                  </a:lnTo>
                  <a:lnTo>
                    <a:pt x="16" y="478"/>
                  </a:lnTo>
                  <a:lnTo>
                    <a:pt x="14" y="474"/>
                  </a:lnTo>
                  <a:lnTo>
                    <a:pt x="7" y="462"/>
                  </a:lnTo>
                  <a:lnTo>
                    <a:pt x="4" y="459"/>
                  </a:lnTo>
                  <a:lnTo>
                    <a:pt x="4" y="455"/>
                  </a:lnTo>
                  <a:lnTo>
                    <a:pt x="2" y="440"/>
                  </a:lnTo>
                  <a:lnTo>
                    <a:pt x="0" y="436"/>
                  </a:lnTo>
                  <a:lnTo>
                    <a:pt x="4" y="436"/>
                  </a:lnTo>
                  <a:lnTo>
                    <a:pt x="9" y="433"/>
                  </a:lnTo>
                  <a:lnTo>
                    <a:pt x="11" y="433"/>
                  </a:lnTo>
                  <a:lnTo>
                    <a:pt x="11" y="433"/>
                  </a:lnTo>
                  <a:lnTo>
                    <a:pt x="14" y="431"/>
                  </a:lnTo>
                  <a:lnTo>
                    <a:pt x="14" y="431"/>
                  </a:lnTo>
                  <a:lnTo>
                    <a:pt x="14" y="431"/>
                  </a:lnTo>
                  <a:lnTo>
                    <a:pt x="11" y="429"/>
                  </a:lnTo>
                  <a:lnTo>
                    <a:pt x="11" y="429"/>
                  </a:lnTo>
                  <a:lnTo>
                    <a:pt x="9" y="421"/>
                  </a:lnTo>
                  <a:lnTo>
                    <a:pt x="9" y="421"/>
                  </a:lnTo>
                  <a:lnTo>
                    <a:pt x="9" y="419"/>
                  </a:lnTo>
                  <a:lnTo>
                    <a:pt x="9" y="417"/>
                  </a:lnTo>
                  <a:lnTo>
                    <a:pt x="16" y="412"/>
                  </a:lnTo>
                  <a:lnTo>
                    <a:pt x="16" y="410"/>
                  </a:lnTo>
                  <a:lnTo>
                    <a:pt x="19" y="407"/>
                  </a:lnTo>
                  <a:lnTo>
                    <a:pt x="21" y="405"/>
                  </a:lnTo>
                  <a:lnTo>
                    <a:pt x="21" y="403"/>
                  </a:lnTo>
                  <a:lnTo>
                    <a:pt x="21" y="400"/>
                  </a:lnTo>
                  <a:lnTo>
                    <a:pt x="26" y="393"/>
                  </a:lnTo>
                  <a:lnTo>
                    <a:pt x="26" y="391"/>
                  </a:lnTo>
                  <a:lnTo>
                    <a:pt x="26" y="388"/>
                  </a:lnTo>
                  <a:lnTo>
                    <a:pt x="23" y="386"/>
                  </a:lnTo>
                  <a:lnTo>
                    <a:pt x="23" y="386"/>
                  </a:lnTo>
                  <a:lnTo>
                    <a:pt x="23" y="384"/>
                  </a:lnTo>
                  <a:lnTo>
                    <a:pt x="23" y="381"/>
                  </a:lnTo>
                  <a:lnTo>
                    <a:pt x="23" y="379"/>
                  </a:lnTo>
                  <a:lnTo>
                    <a:pt x="23" y="379"/>
                  </a:lnTo>
                  <a:lnTo>
                    <a:pt x="30" y="372"/>
                  </a:lnTo>
                  <a:lnTo>
                    <a:pt x="30" y="372"/>
                  </a:lnTo>
                  <a:lnTo>
                    <a:pt x="30" y="367"/>
                  </a:lnTo>
                  <a:lnTo>
                    <a:pt x="30" y="365"/>
                  </a:lnTo>
                  <a:lnTo>
                    <a:pt x="33" y="365"/>
                  </a:lnTo>
                  <a:lnTo>
                    <a:pt x="35" y="365"/>
                  </a:lnTo>
                  <a:lnTo>
                    <a:pt x="40" y="362"/>
                  </a:lnTo>
                  <a:lnTo>
                    <a:pt x="40" y="362"/>
                  </a:lnTo>
                  <a:lnTo>
                    <a:pt x="45" y="353"/>
                  </a:lnTo>
                  <a:lnTo>
                    <a:pt x="47" y="353"/>
                  </a:lnTo>
                  <a:lnTo>
                    <a:pt x="47" y="350"/>
                  </a:lnTo>
                  <a:lnTo>
                    <a:pt x="49" y="350"/>
                  </a:lnTo>
                  <a:lnTo>
                    <a:pt x="49" y="348"/>
                  </a:lnTo>
                  <a:lnTo>
                    <a:pt x="52" y="343"/>
                  </a:lnTo>
                  <a:lnTo>
                    <a:pt x="52" y="343"/>
                  </a:lnTo>
                  <a:lnTo>
                    <a:pt x="52" y="341"/>
                  </a:lnTo>
                  <a:lnTo>
                    <a:pt x="52" y="341"/>
                  </a:lnTo>
                  <a:lnTo>
                    <a:pt x="52" y="339"/>
                  </a:lnTo>
                  <a:lnTo>
                    <a:pt x="52" y="339"/>
                  </a:lnTo>
                  <a:lnTo>
                    <a:pt x="52" y="339"/>
                  </a:lnTo>
                  <a:lnTo>
                    <a:pt x="52" y="339"/>
                  </a:lnTo>
                  <a:lnTo>
                    <a:pt x="52" y="336"/>
                  </a:lnTo>
                  <a:lnTo>
                    <a:pt x="49" y="336"/>
                  </a:lnTo>
                  <a:lnTo>
                    <a:pt x="49" y="336"/>
                  </a:lnTo>
                  <a:lnTo>
                    <a:pt x="49" y="336"/>
                  </a:lnTo>
                  <a:lnTo>
                    <a:pt x="49" y="334"/>
                  </a:lnTo>
                  <a:lnTo>
                    <a:pt x="49" y="334"/>
                  </a:lnTo>
                  <a:lnTo>
                    <a:pt x="54" y="334"/>
                  </a:lnTo>
                  <a:lnTo>
                    <a:pt x="54" y="334"/>
                  </a:lnTo>
                  <a:lnTo>
                    <a:pt x="56" y="334"/>
                  </a:lnTo>
                  <a:lnTo>
                    <a:pt x="56" y="334"/>
                  </a:lnTo>
                  <a:lnTo>
                    <a:pt x="59" y="334"/>
                  </a:lnTo>
                  <a:lnTo>
                    <a:pt x="61" y="336"/>
                  </a:lnTo>
                  <a:lnTo>
                    <a:pt x="64" y="339"/>
                  </a:lnTo>
                  <a:lnTo>
                    <a:pt x="68" y="339"/>
                  </a:lnTo>
                  <a:lnTo>
                    <a:pt x="71" y="339"/>
                  </a:lnTo>
                  <a:lnTo>
                    <a:pt x="71" y="339"/>
                  </a:lnTo>
                  <a:lnTo>
                    <a:pt x="73" y="336"/>
                  </a:lnTo>
                  <a:lnTo>
                    <a:pt x="73" y="331"/>
                  </a:lnTo>
                  <a:lnTo>
                    <a:pt x="78" y="317"/>
                  </a:lnTo>
                  <a:lnTo>
                    <a:pt x="75" y="315"/>
                  </a:lnTo>
                  <a:lnTo>
                    <a:pt x="73" y="315"/>
                  </a:lnTo>
                  <a:lnTo>
                    <a:pt x="73" y="312"/>
                  </a:lnTo>
                  <a:lnTo>
                    <a:pt x="73" y="308"/>
                  </a:lnTo>
                  <a:lnTo>
                    <a:pt x="73" y="305"/>
                  </a:lnTo>
                  <a:lnTo>
                    <a:pt x="73" y="301"/>
                  </a:lnTo>
                  <a:lnTo>
                    <a:pt x="73" y="298"/>
                  </a:lnTo>
                  <a:lnTo>
                    <a:pt x="68" y="296"/>
                  </a:lnTo>
                  <a:lnTo>
                    <a:pt x="68" y="294"/>
                  </a:lnTo>
                  <a:lnTo>
                    <a:pt x="68" y="291"/>
                  </a:lnTo>
                  <a:lnTo>
                    <a:pt x="71" y="284"/>
                  </a:lnTo>
                  <a:lnTo>
                    <a:pt x="71" y="282"/>
                  </a:lnTo>
                  <a:lnTo>
                    <a:pt x="73" y="282"/>
                  </a:lnTo>
                  <a:lnTo>
                    <a:pt x="75" y="282"/>
                  </a:lnTo>
                  <a:lnTo>
                    <a:pt x="75" y="279"/>
                  </a:lnTo>
                  <a:lnTo>
                    <a:pt x="78" y="279"/>
                  </a:lnTo>
                  <a:lnTo>
                    <a:pt x="78" y="277"/>
                  </a:lnTo>
                  <a:lnTo>
                    <a:pt x="78" y="277"/>
                  </a:lnTo>
                  <a:lnTo>
                    <a:pt x="78" y="275"/>
                  </a:lnTo>
                  <a:lnTo>
                    <a:pt x="78" y="270"/>
                  </a:lnTo>
                  <a:lnTo>
                    <a:pt x="78" y="267"/>
                  </a:lnTo>
                  <a:lnTo>
                    <a:pt x="78" y="265"/>
                  </a:lnTo>
                  <a:lnTo>
                    <a:pt x="78" y="260"/>
                  </a:lnTo>
                  <a:lnTo>
                    <a:pt x="71" y="256"/>
                  </a:lnTo>
                  <a:lnTo>
                    <a:pt x="71" y="253"/>
                  </a:lnTo>
                  <a:lnTo>
                    <a:pt x="68" y="253"/>
                  </a:lnTo>
                  <a:lnTo>
                    <a:pt x="68" y="253"/>
                  </a:lnTo>
                  <a:lnTo>
                    <a:pt x="68" y="251"/>
                  </a:lnTo>
                  <a:lnTo>
                    <a:pt x="66" y="251"/>
                  </a:lnTo>
                  <a:lnTo>
                    <a:pt x="64" y="251"/>
                  </a:lnTo>
                  <a:lnTo>
                    <a:pt x="64" y="251"/>
                  </a:lnTo>
                  <a:lnTo>
                    <a:pt x="64" y="249"/>
                  </a:lnTo>
                  <a:lnTo>
                    <a:pt x="64" y="246"/>
                  </a:lnTo>
                  <a:lnTo>
                    <a:pt x="61" y="244"/>
                  </a:lnTo>
                  <a:lnTo>
                    <a:pt x="61" y="241"/>
                  </a:lnTo>
                  <a:lnTo>
                    <a:pt x="56" y="237"/>
                  </a:lnTo>
                  <a:lnTo>
                    <a:pt x="56" y="234"/>
                  </a:lnTo>
                  <a:lnTo>
                    <a:pt x="56" y="234"/>
                  </a:lnTo>
                  <a:lnTo>
                    <a:pt x="59" y="232"/>
                  </a:lnTo>
                  <a:lnTo>
                    <a:pt x="64" y="230"/>
                  </a:lnTo>
                  <a:lnTo>
                    <a:pt x="64" y="227"/>
                  </a:lnTo>
                  <a:lnTo>
                    <a:pt x="66" y="225"/>
                  </a:lnTo>
                  <a:lnTo>
                    <a:pt x="68" y="225"/>
                  </a:lnTo>
                  <a:lnTo>
                    <a:pt x="71" y="225"/>
                  </a:lnTo>
                  <a:lnTo>
                    <a:pt x="73" y="225"/>
                  </a:lnTo>
                  <a:lnTo>
                    <a:pt x="73" y="225"/>
                  </a:lnTo>
                  <a:lnTo>
                    <a:pt x="75" y="225"/>
                  </a:lnTo>
                  <a:lnTo>
                    <a:pt x="75" y="222"/>
                  </a:lnTo>
                  <a:lnTo>
                    <a:pt x="78" y="220"/>
                  </a:lnTo>
                  <a:lnTo>
                    <a:pt x="78" y="218"/>
                  </a:lnTo>
                  <a:lnTo>
                    <a:pt x="80" y="218"/>
                  </a:lnTo>
                  <a:lnTo>
                    <a:pt x="80" y="215"/>
                  </a:lnTo>
                  <a:lnTo>
                    <a:pt x="82" y="213"/>
                  </a:lnTo>
                  <a:lnTo>
                    <a:pt x="82" y="211"/>
                  </a:lnTo>
                  <a:lnTo>
                    <a:pt x="85" y="208"/>
                  </a:lnTo>
                  <a:lnTo>
                    <a:pt x="85" y="206"/>
                  </a:lnTo>
                  <a:lnTo>
                    <a:pt x="87" y="204"/>
                  </a:lnTo>
                  <a:lnTo>
                    <a:pt x="90" y="201"/>
                  </a:lnTo>
                  <a:lnTo>
                    <a:pt x="90" y="199"/>
                  </a:lnTo>
                  <a:lnTo>
                    <a:pt x="90" y="196"/>
                  </a:lnTo>
                  <a:lnTo>
                    <a:pt x="90" y="194"/>
                  </a:lnTo>
                  <a:lnTo>
                    <a:pt x="90" y="194"/>
                  </a:lnTo>
                  <a:lnTo>
                    <a:pt x="90" y="189"/>
                  </a:lnTo>
                  <a:lnTo>
                    <a:pt x="90" y="189"/>
                  </a:lnTo>
                  <a:lnTo>
                    <a:pt x="90" y="187"/>
                  </a:lnTo>
                  <a:lnTo>
                    <a:pt x="87" y="182"/>
                  </a:lnTo>
                  <a:lnTo>
                    <a:pt x="85" y="177"/>
                  </a:lnTo>
                  <a:lnTo>
                    <a:pt x="85" y="175"/>
                  </a:lnTo>
                  <a:lnTo>
                    <a:pt x="85" y="173"/>
                  </a:lnTo>
                  <a:lnTo>
                    <a:pt x="85" y="170"/>
                  </a:lnTo>
                  <a:lnTo>
                    <a:pt x="85" y="161"/>
                  </a:lnTo>
                  <a:lnTo>
                    <a:pt x="85" y="156"/>
                  </a:lnTo>
                  <a:lnTo>
                    <a:pt x="80" y="151"/>
                  </a:lnTo>
                  <a:lnTo>
                    <a:pt x="80" y="149"/>
                  </a:lnTo>
                  <a:lnTo>
                    <a:pt x="78" y="147"/>
                  </a:lnTo>
                  <a:lnTo>
                    <a:pt x="78" y="142"/>
                  </a:lnTo>
                  <a:lnTo>
                    <a:pt x="75" y="140"/>
                  </a:lnTo>
                  <a:lnTo>
                    <a:pt x="71" y="128"/>
                  </a:lnTo>
                  <a:lnTo>
                    <a:pt x="68" y="125"/>
                  </a:lnTo>
                  <a:lnTo>
                    <a:pt x="66" y="125"/>
                  </a:lnTo>
                  <a:lnTo>
                    <a:pt x="64" y="125"/>
                  </a:lnTo>
                  <a:lnTo>
                    <a:pt x="64" y="128"/>
                  </a:lnTo>
                  <a:lnTo>
                    <a:pt x="61" y="128"/>
                  </a:lnTo>
                  <a:lnTo>
                    <a:pt x="61" y="125"/>
                  </a:lnTo>
                  <a:lnTo>
                    <a:pt x="59" y="123"/>
                  </a:lnTo>
                  <a:lnTo>
                    <a:pt x="59" y="121"/>
                  </a:lnTo>
                  <a:lnTo>
                    <a:pt x="59" y="118"/>
                  </a:lnTo>
                  <a:lnTo>
                    <a:pt x="56" y="118"/>
                  </a:lnTo>
                  <a:lnTo>
                    <a:pt x="52" y="118"/>
                  </a:lnTo>
                  <a:lnTo>
                    <a:pt x="49" y="116"/>
                  </a:lnTo>
                  <a:lnTo>
                    <a:pt x="47" y="116"/>
                  </a:lnTo>
                  <a:lnTo>
                    <a:pt x="47" y="113"/>
                  </a:lnTo>
                  <a:lnTo>
                    <a:pt x="45" y="109"/>
                  </a:lnTo>
                  <a:lnTo>
                    <a:pt x="45" y="106"/>
                  </a:lnTo>
                  <a:lnTo>
                    <a:pt x="42" y="104"/>
                  </a:lnTo>
                  <a:lnTo>
                    <a:pt x="40" y="99"/>
                  </a:lnTo>
                  <a:lnTo>
                    <a:pt x="33" y="92"/>
                  </a:lnTo>
                  <a:lnTo>
                    <a:pt x="37" y="85"/>
                  </a:lnTo>
                  <a:lnTo>
                    <a:pt x="37" y="80"/>
                  </a:lnTo>
                  <a:lnTo>
                    <a:pt x="40" y="80"/>
                  </a:lnTo>
                  <a:lnTo>
                    <a:pt x="40" y="78"/>
                  </a:lnTo>
                  <a:lnTo>
                    <a:pt x="42" y="78"/>
                  </a:lnTo>
                  <a:lnTo>
                    <a:pt x="42" y="78"/>
                  </a:lnTo>
                  <a:lnTo>
                    <a:pt x="45" y="76"/>
                  </a:lnTo>
                  <a:lnTo>
                    <a:pt x="47" y="73"/>
                  </a:lnTo>
                  <a:lnTo>
                    <a:pt x="56" y="66"/>
                  </a:lnTo>
                  <a:lnTo>
                    <a:pt x="61" y="66"/>
                  </a:lnTo>
                  <a:lnTo>
                    <a:pt x="64" y="66"/>
                  </a:lnTo>
                  <a:lnTo>
                    <a:pt x="66" y="66"/>
                  </a:lnTo>
                  <a:lnTo>
                    <a:pt x="66" y="66"/>
                  </a:lnTo>
                  <a:lnTo>
                    <a:pt x="71" y="64"/>
                  </a:lnTo>
                  <a:lnTo>
                    <a:pt x="80" y="64"/>
                  </a:lnTo>
                  <a:lnTo>
                    <a:pt x="92" y="61"/>
                  </a:lnTo>
                  <a:lnTo>
                    <a:pt x="94" y="59"/>
                  </a:lnTo>
                  <a:lnTo>
                    <a:pt x="94" y="59"/>
                  </a:lnTo>
                  <a:lnTo>
                    <a:pt x="94" y="57"/>
                  </a:lnTo>
                  <a:lnTo>
                    <a:pt x="94" y="57"/>
                  </a:lnTo>
                  <a:lnTo>
                    <a:pt x="94" y="54"/>
                  </a:lnTo>
                  <a:lnTo>
                    <a:pt x="92" y="54"/>
                  </a:lnTo>
                  <a:lnTo>
                    <a:pt x="92" y="52"/>
                  </a:lnTo>
                  <a:lnTo>
                    <a:pt x="90" y="49"/>
                  </a:lnTo>
                  <a:lnTo>
                    <a:pt x="87" y="47"/>
                  </a:lnTo>
                  <a:lnTo>
                    <a:pt x="87" y="45"/>
                  </a:lnTo>
                  <a:lnTo>
                    <a:pt x="87" y="45"/>
                  </a:lnTo>
                  <a:lnTo>
                    <a:pt x="90" y="42"/>
                  </a:lnTo>
                  <a:lnTo>
                    <a:pt x="90" y="40"/>
                  </a:lnTo>
                  <a:lnTo>
                    <a:pt x="90" y="40"/>
                  </a:lnTo>
                  <a:lnTo>
                    <a:pt x="87" y="38"/>
                  </a:lnTo>
                  <a:lnTo>
                    <a:pt x="87" y="35"/>
                  </a:lnTo>
                  <a:lnTo>
                    <a:pt x="87" y="35"/>
                  </a:lnTo>
                  <a:lnTo>
                    <a:pt x="87" y="33"/>
                  </a:lnTo>
                  <a:lnTo>
                    <a:pt x="90" y="33"/>
                  </a:lnTo>
                  <a:lnTo>
                    <a:pt x="92" y="33"/>
                  </a:lnTo>
                  <a:lnTo>
                    <a:pt x="94" y="33"/>
                  </a:lnTo>
                  <a:lnTo>
                    <a:pt x="94" y="31"/>
                  </a:lnTo>
                  <a:lnTo>
                    <a:pt x="94" y="28"/>
                  </a:lnTo>
                  <a:lnTo>
                    <a:pt x="94" y="26"/>
                  </a:lnTo>
                  <a:lnTo>
                    <a:pt x="94" y="26"/>
                  </a:lnTo>
                  <a:lnTo>
                    <a:pt x="99" y="26"/>
                  </a:lnTo>
                  <a:lnTo>
                    <a:pt x="101" y="23"/>
                  </a:lnTo>
                  <a:lnTo>
                    <a:pt x="109" y="19"/>
                  </a:lnTo>
                  <a:lnTo>
                    <a:pt x="111" y="16"/>
                  </a:lnTo>
                  <a:lnTo>
                    <a:pt x="111" y="16"/>
                  </a:lnTo>
                  <a:lnTo>
                    <a:pt x="113" y="16"/>
                  </a:lnTo>
                  <a:lnTo>
                    <a:pt x="113" y="16"/>
                  </a:lnTo>
                  <a:lnTo>
                    <a:pt x="113" y="19"/>
                  </a:lnTo>
                  <a:lnTo>
                    <a:pt x="120" y="21"/>
                  </a:lnTo>
                  <a:lnTo>
                    <a:pt x="120" y="21"/>
                  </a:lnTo>
                  <a:lnTo>
                    <a:pt x="123" y="16"/>
                  </a:lnTo>
                  <a:lnTo>
                    <a:pt x="125" y="16"/>
                  </a:lnTo>
                  <a:lnTo>
                    <a:pt x="128" y="16"/>
                  </a:lnTo>
                  <a:lnTo>
                    <a:pt x="130" y="16"/>
                  </a:lnTo>
                  <a:lnTo>
                    <a:pt x="130" y="16"/>
                  </a:lnTo>
                  <a:lnTo>
                    <a:pt x="132" y="16"/>
                  </a:lnTo>
                  <a:lnTo>
                    <a:pt x="132" y="14"/>
                  </a:lnTo>
                  <a:lnTo>
                    <a:pt x="135" y="12"/>
                  </a:lnTo>
                  <a:lnTo>
                    <a:pt x="135" y="9"/>
                  </a:lnTo>
                  <a:lnTo>
                    <a:pt x="146" y="4"/>
                  </a:lnTo>
                  <a:lnTo>
                    <a:pt x="154" y="0"/>
                  </a:lnTo>
                  <a:lnTo>
                    <a:pt x="158" y="2"/>
                  </a:lnTo>
                  <a:lnTo>
                    <a:pt x="163" y="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25">
              <a:extLst>
                <a:ext uri="{FF2B5EF4-FFF2-40B4-BE49-F238E27FC236}">
                  <a16:creationId xmlns:a16="http://schemas.microsoft.com/office/drawing/2014/main" id="{E7FD864D-E654-475A-8BEA-20997801AC96}"/>
                </a:ext>
              </a:extLst>
            </p:cNvPr>
            <p:cNvSpPr>
              <a:spLocks/>
            </p:cNvSpPr>
            <p:nvPr/>
          </p:nvSpPr>
          <p:spPr bwMode="auto">
            <a:xfrm>
              <a:off x="3167" y="2338"/>
              <a:ext cx="545" cy="682"/>
            </a:xfrm>
            <a:custGeom>
              <a:avLst/>
              <a:gdLst>
                <a:gd name="T0" fmla="*/ 429 w 545"/>
                <a:gd name="T1" fmla="*/ 23 h 682"/>
                <a:gd name="T2" fmla="*/ 460 w 545"/>
                <a:gd name="T3" fmla="*/ 21 h 682"/>
                <a:gd name="T4" fmla="*/ 493 w 545"/>
                <a:gd name="T5" fmla="*/ 40 h 682"/>
                <a:gd name="T6" fmla="*/ 495 w 545"/>
                <a:gd name="T7" fmla="*/ 57 h 682"/>
                <a:gd name="T8" fmla="*/ 514 w 545"/>
                <a:gd name="T9" fmla="*/ 73 h 682"/>
                <a:gd name="T10" fmla="*/ 517 w 545"/>
                <a:gd name="T11" fmla="*/ 85 h 682"/>
                <a:gd name="T12" fmla="*/ 514 w 545"/>
                <a:gd name="T13" fmla="*/ 106 h 682"/>
                <a:gd name="T14" fmla="*/ 517 w 545"/>
                <a:gd name="T15" fmla="*/ 123 h 682"/>
                <a:gd name="T16" fmla="*/ 536 w 545"/>
                <a:gd name="T17" fmla="*/ 137 h 682"/>
                <a:gd name="T18" fmla="*/ 540 w 545"/>
                <a:gd name="T19" fmla="*/ 168 h 682"/>
                <a:gd name="T20" fmla="*/ 533 w 545"/>
                <a:gd name="T21" fmla="*/ 204 h 682"/>
                <a:gd name="T22" fmla="*/ 521 w 545"/>
                <a:gd name="T23" fmla="*/ 225 h 682"/>
                <a:gd name="T24" fmla="*/ 500 w 545"/>
                <a:gd name="T25" fmla="*/ 241 h 682"/>
                <a:gd name="T26" fmla="*/ 472 w 545"/>
                <a:gd name="T27" fmla="*/ 282 h 682"/>
                <a:gd name="T28" fmla="*/ 479 w 545"/>
                <a:gd name="T29" fmla="*/ 303 h 682"/>
                <a:gd name="T30" fmla="*/ 453 w 545"/>
                <a:gd name="T31" fmla="*/ 317 h 682"/>
                <a:gd name="T32" fmla="*/ 457 w 545"/>
                <a:gd name="T33" fmla="*/ 336 h 682"/>
                <a:gd name="T34" fmla="*/ 450 w 545"/>
                <a:gd name="T35" fmla="*/ 365 h 682"/>
                <a:gd name="T36" fmla="*/ 434 w 545"/>
                <a:gd name="T37" fmla="*/ 369 h 682"/>
                <a:gd name="T38" fmla="*/ 410 w 545"/>
                <a:gd name="T39" fmla="*/ 393 h 682"/>
                <a:gd name="T40" fmla="*/ 363 w 545"/>
                <a:gd name="T41" fmla="*/ 398 h 682"/>
                <a:gd name="T42" fmla="*/ 332 w 545"/>
                <a:gd name="T43" fmla="*/ 405 h 682"/>
                <a:gd name="T44" fmla="*/ 315 w 545"/>
                <a:gd name="T45" fmla="*/ 419 h 682"/>
                <a:gd name="T46" fmla="*/ 301 w 545"/>
                <a:gd name="T47" fmla="*/ 414 h 682"/>
                <a:gd name="T48" fmla="*/ 282 w 545"/>
                <a:gd name="T49" fmla="*/ 419 h 682"/>
                <a:gd name="T50" fmla="*/ 270 w 545"/>
                <a:gd name="T51" fmla="*/ 438 h 682"/>
                <a:gd name="T52" fmla="*/ 268 w 545"/>
                <a:gd name="T53" fmla="*/ 464 h 682"/>
                <a:gd name="T54" fmla="*/ 256 w 545"/>
                <a:gd name="T55" fmla="*/ 488 h 682"/>
                <a:gd name="T56" fmla="*/ 291 w 545"/>
                <a:gd name="T57" fmla="*/ 509 h 682"/>
                <a:gd name="T58" fmla="*/ 291 w 545"/>
                <a:gd name="T59" fmla="*/ 535 h 682"/>
                <a:gd name="T60" fmla="*/ 303 w 545"/>
                <a:gd name="T61" fmla="*/ 552 h 682"/>
                <a:gd name="T62" fmla="*/ 296 w 545"/>
                <a:gd name="T63" fmla="*/ 573 h 682"/>
                <a:gd name="T64" fmla="*/ 282 w 545"/>
                <a:gd name="T65" fmla="*/ 594 h 682"/>
                <a:gd name="T66" fmla="*/ 270 w 545"/>
                <a:gd name="T67" fmla="*/ 621 h 682"/>
                <a:gd name="T68" fmla="*/ 253 w 545"/>
                <a:gd name="T69" fmla="*/ 639 h 682"/>
                <a:gd name="T70" fmla="*/ 249 w 545"/>
                <a:gd name="T71" fmla="*/ 670 h 682"/>
                <a:gd name="T72" fmla="*/ 211 w 545"/>
                <a:gd name="T73" fmla="*/ 680 h 682"/>
                <a:gd name="T74" fmla="*/ 199 w 545"/>
                <a:gd name="T75" fmla="*/ 675 h 682"/>
                <a:gd name="T76" fmla="*/ 178 w 545"/>
                <a:gd name="T77" fmla="*/ 651 h 682"/>
                <a:gd name="T78" fmla="*/ 114 w 545"/>
                <a:gd name="T79" fmla="*/ 630 h 682"/>
                <a:gd name="T80" fmla="*/ 76 w 545"/>
                <a:gd name="T81" fmla="*/ 611 h 682"/>
                <a:gd name="T82" fmla="*/ 62 w 545"/>
                <a:gd name="T83" fmla="*/ 602 h 682"/>
                <a:gd name="T84" fmla="*/ 35 w 545"/>
                <a:gd name="T85" fmla="*/ 571 h 682"/>
                <a:gd name="T86" fmla="*/ 21 w 545"/>
                <a:gd name="T87" fmla="*/ 561 h 682"/>
                <a:gd name="T88" fmla="*/ 0 w 545"/>
                <a:gd name="T89" fmla="*/ 545 h 682"/>
                <a:gd name="T90" fmla="*/ 40 w 545"/>
                <a:gd name="T91" fmla="*/ 516 h 682"/>
                <a:gd name="T92" fmla="*/ 92 w 545"/>
                <a:gd name="T93" fmla="*/ 282 h 682"/>
                <a:gd name="T94" fmla="*/ 126 w 545"/>
                <a:gd name="T95" fmla="*/ 241 h 682"/>
                <a:gd name="T96" fmla="*/ 104 w 545"/>
                <a:gd name="T97" fmla="*/ 222 h 682"/>
                <a:gd name="T98" fmla="*/ 118 w 545"/>
                <a:gd name="T99" fmla="*/ 33 h 682"/>
                <a:gd name="T100" fmla="*/ 137 w 545"/>
                <a:gd name="T101" fmla="*/ 57 h 682"/>
                <a:gd name="T102" fmla="*/ 199 w 545"/>
                <a:gd name="T103" fmla="*/ 163 h 682"/>
                <a:gd name="T104" fmla="*/ 208 w 545"/>
                <a:gd name="T105" fmla="*/ 180 h 682"/>
                <a:gd name="T106" fmla="*/ 194 w 545"/>
                <a:gd name="T107" fmla="*/ 151 h 682"/>
                <a:gd name="T108" fmla="*/ 201 w 545"/>
                <a:gd name="T109" fmla="*/ 87 h 682"/>
                <a:gd name="T110" fmla="*/ 220 w 545"/>
                <a:gd name="T111" fmla="*/ 99 h 682"/>
                <a:gd name="T112" fmla="*/ 235 w 545"/>
                <a:gd name="T113" fmla="*/ 128 h 682"/>
                <a:gd name="T114" fmla="*/ 263 w 545"/>
                <a:gd name="T115" fmla="*/ 142 h 682"/>
                <a:gd name="T116" fmla="*/ 299 w 545"/>
                <a:gd name="T117" fmla="*/ 128 h 682"/>
                <a:gd name="T118" fmla="*/ 325 w 545"/>
                <a:gd name="T119" fmla="*/ 116 h 682"/>
                <a:gd name="T120" fmla="*/ 344 w 545"/>
                <a:gd name="T121" fmla="*/ 95 h 682"/>
                <a:gd name="T122" fmla="*/ 374 w 545"/>
                <a:gd name="T123" fmla="*/ 52 h 682"/>
                <a:gd name="T124" fmla="*/ 391 w 545"/>
                <a:gd name="T125" fmla="*/ 1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 h="682">
                  <a:moveTo>
                    <a:pt x="410" y="2"/>
                  </a:moveTo>
                  <a:lnTo>
                    <a:pt x="415" y="2"/>
                  </a:lnTo>
                  <a:lnTo>
                    <a:pt x="419" y="2"/>
                  </a:lnTo>
                  <a:lnTo>
                    <a:pt x="422" y="2"/>
                  </a:lnTo>
                  <a:lnTo>
                    <a:pt x="424" y="4"/>
                  </a:lnTo>
                  <a:lnTo>
                    <a:pt x="427" y="7"/>
                  </a:lnTo>
                  <a:lnTo>
                    <a:pt x="429" y="12"/>
                  </a:lnTo>
                  <a:lnTo>
                    <a:pt x="429" y="12"/>
                  </a:lnTo>
                  <a:lnTo>
                    <a:pt x="429" y="14"/>
                  </a:lnTo>
                  <a:lnTo>
                    <a:pt x="429" y="21"/>
                  </a:lnTo>
                  <a:lnTo>
                    <a:pt x="429" y="21"/>
                  </a:lnTo>
                  <a:lnTo>
                    <a:pt x="429" y="23"/>
                  </a:lnTo>
                  <a:lnTo>
                    <a:pt x="431" y="26"/>
                  </a:lnTo>
                  <a:lnTo>
                    <a:pt x="438" y="26"/>
                  </a:lnTo>
                  <a:lnTo>
                    <a:pt x="441" y="26"/>
                  </a:lnTo>
                  <a:lnTo>
                    <a:pt x="443" y="26"/>
                  </a:lnTo>
                  <a:lnTo>
                    <a:pt x="443" y="21"/>
                  </a:lnTo>
                  <a:lnTo>
                    <a:pt x="445" y="21"/>
                  </a:lnTo>
                  <a:lnTo>
                    <a:pt x="445" y="21"/>
                  </a:lnTo>
                  <a:lnTo>
                    <a:pt x="448" y="23"/>
                  </a:lnTo>
                  <a:lnTo>
                    <a:pt x="450" y="23"/>
                  </a:lnTo>
                  <a:lnTo>
                    <a:pt x="453" y="23"/>
                  </a:lnTo>
                  <a:lnTo>
                    <a:pt x="457" y="21"/>
                  </a:lnTo>
                  <a:lnTo>
                    <a:pt x="460" y="21"/>
                  </a:lnTo>
                  <a:lnTo>
                    <a:pt x="462" y="23"/>
                  </a:lnTo>
                  <a:lnTo>
                    <a:pt x="464" y="23"/>
                  </a:lnTo>
                  <a:lnTo>
                    <a:pt x="467" y="21"/>
                  </a:lnTo>
                  <a:lnTo>
                    <a:pt x="469" y="21"/>
                  </a:lnTo>
                  <a:lnTo>
                    <a:pt x="472" y="23"/>
                  </a:lnTo>
                  <a:lnTo>
                    <a:pt x="472" y="23"/>
                  </a:lnTo>
                  <a:lnTo>
                    <a:pt x="474" y="28"/>
                  </a:lnTo>
                  <a:lnTo>
                    <a:pt x="479" y="35"/>
                  </a:lnTo>
                  <a:lnTo>
                    <a:pt x="481" y="35"/>
                  </a:lnTo>
                  <a:lnTo>
                    <a:pt x="481" y="38"/>
                  </a:lnTo>
                  <a:lnTo>
                    <a:pt x="486" y="40"/>
                  </a:lnTo>
                  <a:lnTo>
                    <a:pt x="493" y="40"/>
                  </a:lnTo>
                  <a:lnTo>
                    <a:pt x="493" y="42"/>
                  </a:lnTo>
                  <a:lnTo>
                    <a:pt x="495" y="42"/>
                  </a:lnTo>
                  <a:lnTo>
                    <a:pt x="495" y="45"/>
                  </a:lnTo>
                  <a:lnTo>
                    <a:pt x="493" y="47"/>
                  </a:lnTo>
                  <a:lnTo>
                    <a:pt x="493" y="47"/>
                  </a:lnTo>
                  <a:lnTo>
                    <a:pt x="490" y="49"/>
                  </a:lnTo>
                  <a:lnTo>
                    <a:pt x="490" y="49"/>
                  </a:lnTo>
                  <a:lnTo>
                    <a:pt x="490" y="49"/>
                  </a:lnTo>
                  <a:lnTo>
                    <a:pt x="488" y="52"/>
                  </a:lnTo>
                  <a:lnTo>
                    <a:pt x="490" y="54"/>
                  </a:lnTo>
                  <a:lnTo>
                    <a:pt x="490" y="54"/>
                  </a:lnTo>
                  <a:lnTo>
                    <a:pt x="495" y="57"/>
                  </a:lnTo>
                  <a:lnTo>
                    <a:pt x="498" y="57"/>
                  </a:lnTo>
                  <a:lnTo>
                    <a:pt x="502" y="59"/>
                  </a:lnTo>
                  <a:lnTo>
                    <a:pt x="507" y="59"/>
                  </a:lnTo>
                  <a:lnTo>
                    <a:pt x="512" y="64"/>
                  </a:lnTo>
                  <a:lnTo>
                    <a:pt x="514" y="61"/>
                  </a:lnTo>
                  <a:lnTo>
                    <a:pt x="514" y="64"/>
                  </a:lnTo>
                  <a:lnTo>
                    <a:pt x="517" y="64"/>
                  </a:lnTo>
                  <a:lnTo>
                    <a:pt x="517" y="66"/>
                  </a:lnTo>
                  <a:lnTo>
                    <a:pt x="517" y="66"/>
                  </a:lnTo>
                  <a:lnTo>
                    <a:pt x="514" y="68"/>
                  </a:lnTo>
                  <a:lnTo>
                    <a:pt x="514" y="71"/>
                  </a:lnTo>
                  <a:lnTo>
                    <a:pt x="514" y="73"/>
                  </a:lnTo>
                  <a:lnTo>
                    <a:pt x="514" y="73"/>
                  </a:lnTo>
                  <a:lnTo>
                    <a:pt x="514" y="76"/>
                  </a:lnTo>
                  <a:lnTo>
                    <a:pt x="514" y="78"/>
                  </a:lnTo>
                  <a:lnTo>
                    <a:pt x="517" y="78"/>
                  </a:lnTo>
                  <a:lnTo>
                    <a:pt x="519" y="76"/>
                  </a:lnTo>
                  <a:lnTo>
                    <a:pt x="519" y="76"/>
                  </a:lnTo>
                  <a:lnTo>
                    <a:pt x="521" y="76"/>
                  </a:lnTo>
                  <a:lnTo>
                    <a:pt x="521" y="78"/>
                  </a:lnTo>
                  <a:lnTo>
                    <a:pt x="524" y="78"/>
                  </a:lnTo>
                  <a:lnTo>
                    <a:pt x="521" y="80"/>
                  </a:lnTo>
                  <a:lnTo>
                    <a:pt x="521" y="83"/>
                  </a:lnTo>
                  <a:lnTo>
                    <a:pt x="517" y="85"/>
                  </a:lnTo>
                  <a:lnTo>
                    <a:pt x="514" y="90"/>
                  </a:lnTo>
                  <a:lnTo>
                    <a:pt x="512" y="90"/>
                  </a:lnTo>
                  <a:lnTo>
                    <a:pt x="509" y="92"/>
                  </a:lnTo>
                  <a:lnTo>
                    <a:pt x="509" y="95"/>
                  </a:lnTo>
                  <a:lnTo>
                    <a:pt x="509" y="97"/>
                  </a:lnTo>
                  <a:lnTo>
                    <a:pt x="509" y="97"/>
                  </a:lnTo>
                  <a:lnTo>
                    <a:pt x="509" y="99"/>
                  </a:lnTo>
                  <a:lnTo>
                    <a:pt x="509" y="102"/>
                  </a:lnTo>
                  <a:lnTo>
                    <a:pt x="509" y="102"/>
                  </a:lnTo>
                  <a:lnTo>
                    <a:pt x="512" y="104"/>
                  </a:lnTo>
                  <a:lnTo>
                    <a:pt x="514" y="106"/>
                  </a:lnTo>
                  <a:lnTo>
                    <a:pt x="514" y="106"/>
                  </a:lnTo>
                  <a:lnTo>
                    <a:pt x="514" y="109"/>
                  </a:lnTo>
                  <a:lnTo>
                    <a:pt x="514" y="111"/>
                  </a:lnTo>
                  <a:lnTo>
                    <a:pt x="509" y="113"/>
                  </a:lnTo>
                  <a:lnTo>
                    <a:pt x="509" y="116"/>
                  </a:lnTo>
                  <a:lnTo>
                    <a:pt x="507" y="118"/>
                  </a:lnTo>
                  <a:lnTo>
                    <a:pt x="507" y="118"/>
                  </a:lnTo>
                  <a:lnTo>
                    <a:pt x="509" y="121"/>
                  </a:lnTo>
                  <a:lnTo>
                    <a:pt x="509" y="121"/>
                  </a:lnTo>
                  <a:lnTo>
                    <a:pt x="514" y="121"/>
                  </a:lnTo>
                  <a:lnTo>
                    <a:pt x="514" y="121"/>
                  </a:lnTo>
                  <a:lnTo>
                    <a:pt x="517" y="121"/>
                  </a:lnTo>
                  <a:lnTo>
                    <a:pt x="517" y="123"/>
                  </a:lnTo>
                  <a:lnTo>
                    <a:pt x="517" y="125"/>
                  </a:lnTo>
                  <a:lnTo>
                    <a:pt x="517" y="128"/>
                  </a:lnTo>
                  <a:lnTo>
                    <a:pt x="514" y="128"/>
                  </a:lnTo>
                  <a:lnTo>
                    <a:pt x="514" y="130"/>
                  </a:lnTo>
                  <a:lnTo>
                    <a:pt x="514" y="132"/>
                  </a:lnTo>
                  <a:lnTo>
                    <a:pt x="517" y="132"/>
                  </a:lnTo>
                  <a:lnTo>
                    <a:pt x="519" y="135"/>
                  </a:lnTo>
                  <a:lnTo>
                    <a:pt x="521" y="137"/>
                  </a:lnTo>
                  <a:lnTo>
                    <a:pt x="524" y="137"/>
                  </a:lnTo>
                  <a:lnTo>
                    <a:pt x="533" y="137"/>
                  </a:lnTo>
                  <a:lnTo>
                    <a:pt x="536" y="137"/>
                  </a:lnTo>
                  <a:lnTo>
                    <a:pt x="536" y="137"/>
                  </a:lnTo>
                  <a:lnTo>
                    <a:pt x="536" y="140"/>
                  </a:lnTo>
                  <a:lnTo>
                    <a:pt x="536" y="142"/>
                  </a:lnTo>
                  <a:lnTo>
                    <a:pt x="533" y="144"/>
                  </a:lnTo>
                  <a:lnTo>
                    <a:pt x="533" y="147"/>
                  </a:lnTo>
                  <a:lnTo>
                    <a:pt x="536" y="147"/>
                  </a:lnTo>
                  <a:lnTo>
                    <a:pt x="536" y="151"/>
                  </a:lnTo>
                  <a:lnTo>
                    <a:pt x="538" y="154"/>
                  </a:lnTo>
                  <a:lnTo>
                    <a:pt x="538" y="156"/>
                  </a:lnTo>
                  <a:lnTo>
                    <a:pt x="540" y="158"/>
                  </a:lnTo>
                  <a:lnTo>
                    <a:pt x="543" y="161"/>
                  </a:lnTo>
                  <a:lnTo>
                    <a:pt x="545" y="163"/>
                  </a:lnTo>
                  <a:lnTo>
                    <a:pt x="540" y="168"/>
                  </a:lnTo>
                  <a:lnTo>
                    <a:pt x="540" y="170"/>
                  </a:lnTo>
                  <a:lnTo>
                    <a:pt x="543" y="185"/>
                  </a:lnTo>
                  <a:lnTo>
                    <a:pt x="543" y="187"/>
                  </a:lnTo>
                  <a:lnTo>
                    <a:pt x="543" y="189"/>
                  </a:lnTo>
                  <a:lnTo>
                    <a:pt x="540" y="189"/>
                  </a:lnTo>
                  <a:lnTo>
                    <a:pt x="540" y="192"/>
                  </a:lnTo>
                  <a:lnTo>
                    <a:pt x="540" y="194"/>
                  </a:lnTo>
                  <a:lnTo>
                    <a:pt x="540" y="194"/>
                  </a:lnTo>
                  <a:lnTo>
                    <a:pt x="540" y="196"/>
                  </a:lnTo>
                  <a:lnTo>
                    <a:pt x="540" y="199"/>
                  </a:lnTo>
                  <a:lnTo>
                    <a:pt x="536" y="201"/>
                  </a:lnTo>
                  <a:lnTo>
                    <a:pt x="533" y="204"/>
                  </a:lnTo>
                  <a:lnTo>
                    <a:pt x="533" y="206"/>
                  </a:lnTo>
                  <a:lnTo>
                    <a:pt x="531" y="211"/>
                  </a:lnTo>
                  <a:lnTo>
                    <a:pt x="528" y="213"/>
                  </a:lnTo>
                  <a:lnTo>
                    <a:pt x="528" y="213"/>
                  </a:lnTo>
                  <a:lnTo>
                    <a:pt x="526" y="213"/>
                  </a:lnTo>
                  <a:lnTo>
                    <a:pt x="524" y="213"/>
                  </a:lnTo>
                  <a:lnTo>
                    <a:pt x="524" y="215"/>
                  </a:lnTo>
                  <a:lnTo>
                    <a:pt x="521" y="218"/>
                  </a:lnTo>
                  <a:lnTo>
                    <a:pt x="519" y="220"/>
                  </a:lnTo>
                  <a:lnTo>
                    <a:pt x="521" y="220"/>
                  </a:lnTo>
                  <a:lnTo>
                    <a:pt x="521" y="222"/>
                  </a:lnTo>
                  <a:lnTo>
                    <a:pt x="521" y="225"/>
                  </a:lnTo>
                  <a:lnTo>
                    <a:pt x="521" y="227"/>
                  </a:lnTo>
                  <a:lnTo>
                    <a:pt x="521" y="230"/>
                  </a:lnTo>
                  <a:lnTo>
                    <a:pt x="519" y="232"/>
                  </a:lnTo>
                  <a:lnTo>
                    <a:pt x="517" y="234"/>
                  </a:lnTo>
                  <a:lnTo>
                    <a:pt x="514" y="234"/>
                  </a:lnTo>
                  <a:lnTo>
                    <a:pt x="512" y="237"/>
                  </a:lnTo>
                  <a:lnTo>
                    <a:pt x="509" y="237"/>
                  </a:lnTo>
                  <a:lnTo>
                    <a:pt x="507" y="239"/>
                  </a:lnTo>
                  <a:lnTo>
                    <a:pt x="507" y="241"/>
                  </a:lnTo>
                  <a:lnTo>
                    <a:pt x="505" y="241"/>
                  </a:lnTo>
                  <a:lnTo>
                    <a:pt x="502" y="241"/>
                  </a:lnTo>
                  <a:lnTo>
                    <a:pt x="500" y="241"/>
                  </a:lnTo>
                  <a:lnTo>
                    <a:pt x="498" y="244"/>
                  </a:lnTo>
                  <a:lnTo>
                    <a:pt x="490" y="258"/>
                  </a:lnTo>
                  <a:lnTo>
                    <a:pt x="488" y="260"/>
                  </a:lnTo>
                  <a:lnTo>
                    <a:pt x="483" y="265"/>
                  </a:lnTo>
                  <a:lnTo>
                    <a:pt x="479" y="270"/>
                  </a:lnTo>
                  <a:lnTo>
                    <a:pt x="469" y="275"/>
                  </a:lnTo>
                  <a:lnTo>
                    <a:pt x="469" y="277"/>
                  </a:lnTo>
                  <a:lnTo>
                    <a:pt x="467" y="277"/>
                  </a:lnTo>
                  <a:lnTo>
                    <a:pt x="469" y="279"/>
                  </a:lnTo>
                  <a:lnTo>
                    <a:pt x="469" y="279"/>
                  </a:lnTo>
                  <a:lnTo>
                    <a:pt x="469" y="282"/>
                  </a:lnTo>
                  <a:lnTo>
                    <a:pt x="472" y="282"/>
                  </a:lnTo>
                  <a:lnTo>
                    <a:pt x="472" y="284"/>
                  </a:lnTo>
                  <a:lnTo>
                    <a:pt x="472" y="284"/>
                  </a:lnTo>
                  <a:lnTo>
                    <a:pt x="472" y="289"/>
                  </a:lnTo>
                  <a:lnTo>
                    <a:pt x="472" y="289"/>
                  </a:lnTo>
                  <a:lnTo>
                    <a:pt x="472" y="291"/>
                  </a:lnTo>
                  <a:lnTo>
                    <a:pt x="472" y="291"/>
                  </a:lnTo>
                  <a:lnTo>
                    <a:pt x="474" y="294"/>
                  </a:lnTo>
                  <a:lnTo>
                    <a:pt x="474" y="296"/>
                  </a:lnTo>
                  <a:lnTo>
                    <a:pt x="474" y="298"/>
                  </a:lnTo>
                  <a:lnTo>
                    <a:pt x="476" y="298"/>
                  </a:lnTo>
                  <a:lnTo>
                    <a:pt x="479" y="301"/>
                  </a:lnTo>
                  <a:lnTo>
                    <a:pt x="479" y="303"/>
                  </a:lnTo>
                  <a:lnTo>
                    <a:pt x="479" y="305"/>
                  </a:lnTo>
                  <a:lnTo>
                    <a:pt x="479" y="308"/>
                  </a:lnTo>
                  <a:lnTo>
                    <a:pt x="479" y="313"/>
                  </a:lnTo>
                  <a:lnTo>
                    <a:pt x="476" y="315"/>
                  </a:lnTo>
                  <a:lnTo>
                    <a:pt x="462" y="317"/>
                  </a:lnTo>
                  <a:lnTo>
                    <a:pt x="460" y="317"/>
                  </a:lnTo>
                  <a:lnTo>
                    <a:pt x="457" y="315"/>
                  </a:lnTo>
                  <a:lnTo>
                    <a:pt x="457" y="315"/>
                  </a:lnTo>
                  <a:lnTo>
                    <a:pt x="455" y="313"/>
                  </a:lnTo>
                  <a:lnTo>
                    <a:pt x="453" y="313"/>
                  </a:lnTo>
                  <a:lnTo>
                    <a:pt x="453" y="315"/>
                  </a:lnTo>
                  <a:lnTo>
                    <a:pt x="453" y="317"/>
                  </a:lnTo>
                  <a:lnTo>
                    <a:pt x="450" y="317"/>
                  </a:lnTo>
                  <a:lnTo>
                    <a:pt x="453" y="320"/>
                  </a:lnTo>
                  <a:lnTo>
                    <a:pt x="453" y="320"/>
                  </a:lnTo>
                  <a:lnTo>
                    <a:pt x="450" y="322"/>
                  </a:lnTo>
                  <a:lnTo>
                    <a:pt x="450" y="324"/>
                  </a:lnTo>
                  <a:lnTo>
                    <a:pt x="450" y="327"/>
                  </a:lnTo>
                  <a:lnTo>
                    <a:pt x="448" y="329"/>
                  </a:lnTo>
                  <a:lnTo>
                    <a:pt x="450" y="331"/>
                  </a:lnTo>
                  <a:lnTo>
                    <a:pt x="450" y="331"/>
                  </a:lnTo>
                  <a:lnTo>
                    <a:pt x="453" y="334"/>
                  </a:lnTo>
                  <a:lnTo>
                    <a:pt x="457" y="334"/>
                  </a:lnTo>
                  <a:lnTo>
                    <a:pt x="457" y="336"/>
                  </a:lnTo>
                  <a:lnTo>
                    <a:pt x="460" y="336"/>
                  </a:lnTo>
                  <a:lnTo>
                    <a:pt x="460" y="339"/>
                  </a:lnTo>
                  <a:lnTo>
                    <a:pt x="460" y="339"/>
                  </a:lnTo>
                  <a:lnTo>
                    <a:pt x="460" y="341"/>
                  </a:lnTo>
                  <a:lnTo>
                    <a:pt x="453" y="355"/>
                  </a:lnTo>
                  <a:lnTo>
                    <a:pt x="450" y="358"/>
                  </a:lnTo>
                  <a:lnTo>
                    <a:pt x="445" y="360"/>
                  </a:lnTo>
                  <a:lnTo>
                    <a:pt x="445" y="360"/>
                  </a:lnTo>
                  <a:lnTo>
                    <a:pt x="448" y="362"/>
                  </a:lnTo>
                  <a:lnTo>
                    <a:pt x="448" y="362"/>
                  </a:lnTo>
                  <a:lnTo>
                    <a:pt x="450" y="362"/>
                  </a:lnTo>
                  <a:lnTo>
                    <a:pt x="450" y="365"/>
                  </a:lnTo>
                  <a:lnTo>
                    <a:pt x="450" y="367"/>
                  </a:lnTo>
                  <a:lnTo>
                    <a:pt x="450" y="367"/>
                  </a:lnTo>
                  <a:lnTo>
                    <a:pt x="448" y="369"/>
                  </a:lnTo>
                  <a:lnTo>
                    <a:pt x="448" y="369"/>
                  </a:lnTo>
                  <a:lnTo>
                    <a:pt x="445" y="369"/>
                  </a:lnTo>
                  <a:lnTo>
                    <a:pt x="443" y="369"/>
                  </a:lnTo>
                  <a:lnTo>
                    <a:pt x="441" y="367"/>
                  </a:lnTo>
                  <a:lnTo>
                    <a:pt x="438" y="367"/>
                  </a:lnTo>
                  <a:lnTo>
                    <a:pt x="438" y="367"/>
                  </a:lnTo>
                  <a:lnTo>
                    <a:pt x="436" y="367"/>
                  </a:lnTo>
                  <a:lnTo>
                    <a:pt x="436" y="369"/>
                  </a:lnTo>
                  <a:lnTo>
                    <a:pt x="434" y="369"/>
                  </a:lnTo>
                  <a:lnTo>
                    <a:pt x="434" y="372"/>
                  </a:lnTo>
                  <a:lnTo>
                    <a:pt x="434" y="374"/>
                  </a:lnTo>
                  <a:lnTo>
                    <a:pt x="431" y="374"/>
                  </a:lnTo>
                  <a:lnTo>
                    <a:pt x="429" y="376"/>
                  </a:lnTo>
                  <a:lnTo>
                    <a:pt x="427" y="376"/>
                  </a:lnTo>
                  <a:lnTo>
                    <a:pt x="427" y="379"/>
                  </a:lnTo>
                  <a:lnTo>
                    <a:pt x="427" y="381"/>
                  </a:lnTo>
                  <a:lnTo>
                    <a:pt x="424" y="384"/>
                  </a:lnTo>
                  <a:lnTo>
                    <a:pt x="424" y="386"/>
                  </a:lnTo>
                  <a:lnTo>
                    <a:pt x="415" y="393"/>
                  </a:lnTo>
                  <a:lnTo>
                    <a:pt x="410" y="393"/>
                  </a:lnTo>
                  <a:lnTo>
                    <a:pt x="410" y="393"/>
                  </a:lnTo>
                  <a:lnTo>
                    <a:pt x="405" y="388"/>
                  </a:lnTo>
                  <a:lnTo>
                    <a:pt x="403" y="386"/>
                  </a:lnTo>
                  <a:lnTo>
                    <a:pt x="400" y="384"/>
                  </a:lnTo>
                  <a:lnTo>
                    <a:pt x="398" y="386"/>
                  </a:lnTo>
                  <a:lnTo>
                    <a:pt x="386" y="388"/>
                  </a:lnTo>
                  <a:lnTo>
                    <a:pt x="384" y="388"/>
                  </a:lnTo>
                  <a:lnTo>
                    <a:pt x="384" y="388"/>
                  </a:lnTo>
                  <a:lnTo>
                    <a:pt x="381" y="388"/>
                  </a:lnTo>
                  <a:lnTo>
                    <a:pt x="379" y="388"/>
                  </a:lnTo>
                  <a:lnTo>
                    <a:pt x="377" y="388"/>
                  </a:lnTo>
                  <a:lnTo>
                    <a:pt x="374" y="391"/>
                  </a:lnTo>
                  <a:lnTo>
                    <a:pt x="363" y="398"/>
                  </a:lnTo>
                  <a:lnTo>
                    <a:pt x="360" y="398"/>
                  </a:lnTo>
                  <a:lnTo>
                    <a:pt x="358" y="398"/>
                  </a:lnTo>
                  <a:lnTo>
                    <a:pt x="353" y="403"/>
                  </a:lnTo>
                  <a:lnTo>
                    <a:pt x="351" y="403"/>
                  </a:lnTo>
                  <a:lnTo>
                    <a:pt x="351" y="403"/>
                  </a:lnTo>
                  <a:lnTo>
                    <a:pt x="348" y="403"/>
                  </a:lnTo>
                  <a:lnTo>
                    <a:pt x="346" y="400"/>
                  </a:lnTo>
                  <a:lnTo>
                    <a:pt x="339" y="398"/>
                  </a:lnTo>
                  <a:lnTo>
                    <a:pt x="336" y="398"/>
                  </a:lnTo>
                  <a:lnTo>
                    <a:pt x="334" y="398"/>
                  </a:lnTo>
                  <a:lnTo>
                    <a:pt x="334" y="400"/>
                  </a:lnTo>
                  <a:lnTo>
                    <a:pt x="332" y="405"/>
                  </a:lnTo>
                  <a:lnTo>
                    <a:pt x="329" y="405"/>
                  </a:lnTo>
                  <a:lnTo>
                    <a:pt x="329" y="407"/>
                  </a:lnTo>
                  <a:lnTo>
                    <a:pt x="327" y="410"/>
                  </a:lnTo>
                  <a:lnTo>
                    <a:pt x="325" y="410"/>
                  </a:lnTo>
                  <a:lnTo>
                    <a:pt x="325" y="410"/>
                  </a:lnTo>
                  <a:lnTo>
                    <a:pt x="322" y="407"/>
                  </a:lnTo>
                  <a:lnTo>
                    <a:pt x="322" y="405"/>
                  </a:lnTo>
                  <a:lnTo>
                    <a:pt x="320" y="405"/>
                  </a:lnTo>
                  <a:lnTo>
                    <a:pt x="315" y="407"/>
                  </a:lnTo>
                  <a:lnTo>
                    <a:pt x="313" y="412"/>
                  </a:lnTo>
                  <a:lnTo>
                    <a:pt x="315" y="417"/>
                  </a:lnTo>
                  <a:lnTo>
                    <a:pt x="315" y="419"/>
                  </a:lnTo>
                  <a:lnTo>
                    <a:pt x="313" y="422"/>
                  </a:lnTo>
                  <a:lnTo>
                    <a:pt x="310" y="422"/>
                  </a:lnTo>
                  <a:lnTo>
                    <a:pt x="310" y="424"/>
                  </a:lnTo>
                  <a:lnTo>
                    <a:pt x="303" y="422"/>
                  </a:lnTo>
                  <a:lnTo>
                    <a:pt x="303" y="422"/>
                  </a:lnTo>
                  <a:lnTo>
                    <a:pt x="301" y="422"/>
                  </a:lnTo>
                  <a:lnTo>
                    <a:pt x="301" y="422"/>
                  </a:lnTo>
                  <a:lnTo>
                    <a:pt x="301" y="422"/>
                  </a:lnTo>
                  <a:lnTo>
                    <a:pt x="299" y="419"/>
                  </a:lnTo>
                  <a:lnTo>
                    <a:pt x="299" y="417"/>
                  </a:lnTo>
                  <a:lnTo>
                    <a:pt x="299" y="417"/>
                  </a:lnTo>
                  <a:lnTo>
                    <a:pt x="301" y="414"/>
                  </a:lnTo>
                  <a:lnTo>
                    <a:pt x="301" y="414"/>
                  </a:lnTo>
                  <a:lnTo>
                    <a:pt x="301" y="412"/>
                  </a:lnTo>
                  <a:lnTo>
                    <a:pt x="301" y="412"/>
                  </a:lnTo>
                  <a:lnTo>
                    <a:pt x="301" y="410"/>
                  </a:lnTo>
                  <a:lnTo>
                    <a:pt x="299" y="410"/>
                  </a:lnTo>
                  <a:lnTo>
                    <a:pt x="296" y="407"/>
                  </a:lnTo>
                  <a:lnTo>
                    <a:pt x="294" y="410"/>
                  </a:lnTo>
                  <a:lnTo>
                    <a:pt x="294" y="410"/>
                  </a:lnTo>
                  <a:lnTo>
                    <a:pt x="289" y="412"/>
                  </a:lnTo>
                  <a:lnTo>
                    <a:pt x="287" y="417"/>
                  </a:lnTo>
                  <a:lnTo>
                    <a:pt x="284" y="419"/>
                  </a:lnTo>
                  <a:lnTo>
                    <a:pt x="282" y="419"/>
                  </a:lnTo>
                  <a:lnTo>
                    <a:pt x="280" y="419"/>
                  </a:lnTo>
                  <a:lnTo>
                    <a:pt x="272" y="417"/>
                  </a:lnTo>
                  <a:lnTo>
                    <a:pt x="270" y="419"/>
                  </a:lnTo>
                  <a:lnTo>
                    <a:pt x="265" y="424"/>
                  </a:lnTo>
                  <a:lnTo>
                    <a:pt x="263" y="424"/>
                  </a:lnTo>
                  <a:lnTo>
                    <a:pt x="263" y="426"/>
                  </a:lnTo>
                  <a:lnTo>
                    <a:pt x="265" y="429"/>
                  </a:lnTo>
                  <a:lnTo>
                    <a:pt x="268" y="431"/>
                  </a:lnTo>
                  <a:lnTo>
                    <a:pt x="268" y="433"/>
                  </a:lnTo>
                  <a:lnTo>
                    <a:pt x="268" y="436"/>
                  </a:lnTo>
                  <a:lnTo>
                    <a:pt x="270" y="436"/>
                  </a:lnTo>
                  <a:lnTo>
                    <a:pt x="270" y="438"/>
                  </a:lnTo>
                  <a:lnTo>
                    <a:pt x="270" y="440"/>
                  </a:lnTo>
                  <a:lnTo>
                    <a:pt x="268" y="443"/>
                  </a:lnTo>
                  <a:lnTo>
                    <a:pt x="268" y="448"/>
                  </a:lnTo>
                  <a:lnTo>
                    <a:pt x="265" y="448"/>
                  </a:lnTo>
                  <a:lnTo>
                    <a:pt x="265" y="450"/>
                  </a:lnTo>
                  <a:lnTo>
                    <a:pt x="265" y="455"/>
                  </a:lnTo>
                  <a:lnTo>
                    <a:pt x="265" y="457"/>
                  </a:lnTo>
                  <a:lnTo>
                    <a:pt x="265" y="457"/>
                  </a:lnTo>
                  <a:lnTo>
                    <a:pt x="265" y="459"/>
                  </a:lnTo>
                  <a:lnTo>
                    <a:pt x="268" y="459"/>
                  </a:lnTo>
                  <a:lnTo>
                    <a:pt x="268" y="462"/>
                  </a:lnTo>
                  <a:lnTo>
                    <a:pt x="268" y="464"/>
                  </a:lnTo>
                  <a:lnTo>
                    <a:pt x="265" y="471"/>
                  </a:lnTo>
                  <a:lnTo>
                    <a:pt x="263" y="474"/>
                  </a:lnTo>
                  <a:lnTo>
                    <a:pt x="263" y="474"/>
                  </a:lnTo>
                  <a:lnTo>
                    <a:pt x="261" y="474"/>
                  </a:lnTo>
                  <a:lnTo>
                    <a:pt x="258" y="474"/>
                  </a:lnTo>
                  <a:lnTo>
                    <a:pt x="258" y="476"/>
                  </a:lnTo>
                  <a:lnTo>
                    <a:pt x="258" y="476"/>
                  </a:lnTo>
                  <a:lnTo>
                    <a:pt x="261" y="478"/>
                  </a:lnTo>
                  <a:lnTo>
                    <a:pt x="261" y="481"/>
                  </a:lnTo>
                  <a:lnTo>
                    <a:pt x="258" y="483"/>
                  </a:lnTo>
                  <a:lnTo>
                    <a:pt x="256" y="485"/>
                  </a:lnTo>
                  <a:lnTo>
                    <a:pt x="256" y="488"/>
                  </a:lnTo>
                  <a:lnTo>
                    <a:pt x="256" y="488"/>
                  </a:lnTo>
                  <a:lnTo>
                    <a:pt x="258" y="490"/>
                  </a:lnTo>
                  <a:lnTo>
                    <a:pt x="258" y="490"/>
                  </a:lnTo>
                  <a:lnTo>
                    <a:pt x="258" y="495"/>
                  </a:lnTo>
                  <a:lnTo>
                    <a:pt x="261" y="495"/>
                  </a:lnTo>
                  <a:lnTo>
                    <a:pt x="261" y="497"/>
                  </a:lnTo>
                  <a:lnTo>
                    <a:pt x="268" y="497"/>
                  </a:lnTo>
                  <a:lnTo>
                    <a:pt x="282" y="500"/>
                  </a:lnTo>
                  <a:lnTo>
                    <a:pt x="287" y="502"/>
                  </a:lnTo>
                  <a:lnTo>
                    <a:pt x="287" y="507"/>
                  </a:lnTo>
                  <a:lnTo>
                    <a:pt x="289" y="507"/>
                  </a:lnTo>
                  <a:lnTo>
                    <a:pt x="291" y="509"/>
                  </a:lnTo>
                  <a:lnTo>
                    <a:pt x="291" y="509"/>
                  </a:lnTo>
                  <a:lnTo>
                    <a:pt x="294" y="512"/>
                  </a:lnTo>
                  <a:lnTo>
                    <a:pt x="296" y="521"/>
                  </a:lnTo>
                  <a:lnTo>
                    <a:pt x="299" y="523"/>
                  </a:lnTo>
                  <a:lnTo>
                    <a:pt x="299" y="526"/>
                  </a:lnTo>
                  <a:lnTo>
                    <a:pt x="296" y="528"/>
                  </a:lnTo>
                  <a:lnTo>
                    <a:pt x="296" y="528"/>
                  </a:lnTo>
                  <a:lnTo>
                    <a:pt x="294" y="528"/>
                  </a:lnTo>
                  <a:lnTo>
                    <a:pt x="294" y="528"/>
                  </a:lnTo>
                  <a:lnTo>
                    <a:pt x="291" y="528"/>
                  </a:lnTo>
                  <a:lnTo>
                    <a:pt x="291" y="531"/>
                  </a:lnTo>
                  <a:lnTo>
                    <a:pt x="291" y="535"/>
                  </a:lnTo>
                  <a:lnTo>
                    <a:pt x="294" y="538"/>
                  </a:lnTo>
                  <a:lnTo>
                    <a:pt x="294" y="538"/>
                  </a:lnTo>
                  <a:lnTo>
                    <a:pt x="296" y="535"/>
                  </a:lnTo>
                  <a:lnTo>
                    <a:pt x="296" y="533"/>
                  </a:lnTo>
                  <a:lnTo>
                    <a:pt x="299" y="533"/>
                  </a:lnTo>
                  <a:lnTo>
                    <a:pt x="299" y="533"/>
                  </a:lnTo>
                  <a:lnTo>
                    <a:pt x="301" y="533"/>
                  </a:lnTo>
                  <a:lnTo>
                    <a:pt x="301" y="533"/>
                  </a:lnTo>
                  <a:lnTo>
                    <a:pt x="303" y="535"/>
                  </a:lnTo>
                  <a:lnTo>
                    <a:pt x="301" y="542"/>
                  </a:lnTo>
                  <a:lnTo>
                    <a:pt x="303" y="547"/>
                  </a:lnTo>
                  <a:lnTo>
                    <a:pt x="303" y="552"/>
                  </a:lnTo>
                  <a:lnTo>
                    <a:pt x="306" y="554"/>
                  </a:lnTo>
                  <a:lnTo>
                    <a:pt x="303" y="554"/>
                  </a:lnTo>
                  <a:lnTo>
                    <a:pt x="303" y="557"/>
                  </a:lnTo>
                  <a:lnTo>
                    <a:pt x="299" y="557"/>
                  </a:lnTo>
                  <a:lnTo>
                    <a:pt x="299" y="557"/>
                  </a:lnTo>
                  <a:lnTo>
                    <a:pt x="296" y="559"/>
                  </a:lnTo>
                  <a:lnTo>
                    <a:pt x="296" y="561"/>
                  </a:lnTo>
                  <a:lnTo>
                    <a:pt x="296" y="561"/>
                  </a:lnTo>
                  <a:lnTo>
                    <a:pt x="294" y="564"/>
                  </a:lnTo>
                  <a:lnTo>
                    <a:pt x="294" y="568"/>
                  </a:lnTo>
                  <a:lnTo>
                    <a:pt x="296" y="573"/>
                  </a:lnTo>
                  <a:lnTo>
                    <a:pt x="296" y="573"/>
                  </a:lnTo>
                  <a:lnTo>
                    <a:pt x="296" y="576"/>
                  </a:lnTo>
                  <a:lnTo>
                    <a:pt x="296" y="576"/>
                  </a:lnTo>
                  <a:lnTo>
                    <a:pt x="294" y="578"/>
                  </a:lnTo>
                  <a:lnTo>
                    <a:pt x="294" y="578"/>
                  </a:lnTo>
                  <a:lnTo>
                    <a:pt x="291" y="583"/>
                  </a:lnTo>
                  <a:lnTo>
                    <a:pt x="289" y="583"/>
                  </a:lnTo>
                  <a:lnTo>
                    <a:pt x="289" y="585"/>
                  </a:lnTo>
                  <a:lnTo>
                    <a:pt x="287" y="590"/>
                  </a:lnTo>
                  <a:lnTo>
                    <a:pt x="287" y="592"/>
                  </a:lnTo>
                  <a:lnTo>
                    <a:pt x="287" y="594"/>
                  </a:lnTo>
                  <a:lnTo>
                    <a:pt x="284" y="594"/>
                  </a:lnTo>
                  <a:lnTo>
                    <a:pt x="282" y="594"/>
                  </a:lnTo>
                  <a:lnTo>
                    <a:pt x="282" y="594"/>
                  </a:lnTo>
                  <a:lnTo>
                    <a:pt x="282" y="594"/>
                  </a:lnTo>
                  <a:lnTo>
                    <a:pt x="280" y="602"/>
                  </a:lnTo>
                  <a:lnTo>
                    <a:pt x="277" y="604"/>
                  </a:lnTo>
                  <a:lnTo>
                    <a:pt x="275" y="604"/>
                  </a:lnTo>
                  <a:lnTo>
                    <a:pt x="275" y="606"/>
                  </a:lnTo>
                  <a:lnTo>
                    <a:pt x="270" y="606"/>
                  </a:lnTo>
                  <a:lnTo>
                    <a:pt x="270" y="609"/>
                  </a:lnTo>
                  <a:lnTo>
                    <a:pt x="268" y="611"/>
                  </a:lnTo>
                  <a:lnTo>
                    <a:pt x="268" y="613"/>
                  </a:lnTo>
                  <a:lnTo>
                    <a:pt x="268" y="616"/>
                  </a:lnTo>
                  <a:lnTo>
                    <a:pt x="270" y="621"/>
                  </a:lnTo>
                  <a:lnTo>
                    <a:pt x="270" y="623"/>
                  </a:lnTo>
                  <a:lnTo>
                    <a:pt x="268" y="623"/>
                  </a:lnTo>
                  <a:lnTo>
                    <a:pt x="265" y="623"/>
                  </a:lnTo>
                  <a:lnTo>
                    <a:pt x="261" y="623"/>
                  </a:lnTo>
                  <a:lnTo>
                    <a:pt x="261" y="625"/>
                  </a:lnTo>
                  <a:lnTo>
                    <a:pt x="258" y="625"/>
                  </a:lnTo>
                  <a:lnTo>
                    <a:pt x="256" y="628"/>
                  </a:lnTo>
                  <a:lnTo>
                    <a:pt x="253" y="630"/>
                  </a:lnTo>
                  <a:lnTo>
                    <a:pt x="253" y="632"/>
                  </a:lnTo>
                  <a:lnTo>
                    <a:pt x="251" y="635"/>
                  </a:lnTo>
                  <a:lnTo>
                    <a:pt x="253" y="635"/>
                  </a:lnTo>
                  <a:lnTo>
                    <a:pt x="253" y="639"/>
                  </a:lnTo>
                  <a:lnTo>
                    <a:pt x="253" y="642"/>
                  </a:lnTo>
                  <a:lnTo>
                    <a:pt x="253" y="644"/>
                  </a:lnTo>
                  <a:lnTo>
                    <a:pt x="251" y="647"/>
                  </a:lnTo>
                  <a:lnTo>
                    <a:pt x="251" y="649"/>
                  </a:lnTo>
                  <a:lnTo>
                    <a:pt x="249" y="651"/>
                  </a:lnTo>
                  <a:lnTo>
                    <a:pt x="249" y="651"/>
                  </a:lnTo>
                  <a:lnTo>
                    <a:pt x="249" y="654"/>
                  </a:lnTo>
                  <a:lnTo>
                    <a:pt x="249" y="656"/>
                  </a:lnTo>
                  <a:lnTo>
                    <a:pt x="246" y="656"/>
                  </a:lnTo>
                  <a:lnTo>
                    <a:pt x="249" y="661"/>
                  </a:lnTo>
                  <a:lnTo>
                    <a:pt x="249" y="666"/>
                  </a:lnTo>
                  <a:lnTo>
                    <a:pt x="249" y="670"/>
                  </a:lnTo>
                  <a:lnTo>
                    <a:pt x="249" y="670"/>
                  </a:lnTo>
                  <a:lnTo>
                    <a:pt x="246" y="668"/>
                  </a:lnTo>
                  <a:lnTo>
                    <a:pt x="246" y="670"/>
                  </a:lnTo>
                  <a:lnTo>
                    <a:pt x="244" y="670"/>
                  </a:lnTo>
                  <a:lnTo>
                    <a:pt x="244" y="673"/>
                  </a:lnTo>
                  <a:lnTo>
                    <a:pt x="242" y="670"/>
                  </a:lnTo>
                  <a:lnTo>
                    <a:pt x="235" y="677"/>
                  </a:lnTo>
                  <a:lnTo>
                    <a:pt x="230" y="680"/>
                  </a:lnTo>
                  <a:lnTo>
                    <a:pt x="225" y="680"/>
                  </a:lnTo>
                  <a:lnTo>
                    <a:pt x="216" y="675"/>
                  </a:lnTo>
                  <a:lnTo>
                    <a:pt x="211" y="675"/>
                  </a:lnTo>
                  <a:lnTo>
                    <a:pt x="211" y="680"/>
                  </a:lnTo>
                  <a:lnTo>
                    <a:pt x="208" y="680"/>
                  </a:lnTo>
                  <a:lnTo>
                    <a:pt x="206" y="682"/>
                  </a:lnTo>
                  <a:lnTo>
                    <a:pt x="206" y="682"/>
                  </a:lnTo>
                  <a:lnTo>
                    <a:pt x="204" y="682"/>
                  </a:lnTo>
                  <a:lnTo>
                    <a:pt x="204" y="680"/>
                  </a:lnTo>
                  <a:lnTo>
                    <a:pt x="204" y="680"/>
                  </a:lnTo>
                  <a:lnTo>
                    <a:pt x="204" y="677"/>
                  </a:lnTo>
                  <a:lnTo>
                    <a:pt x="201" y="677"/>
                  </a:lnTo>
                  <a:lnTo>
                    <a:pt x="199" y="677"/>
                  </a:lnTo>
                  <a:lnTo>
                    <a:pt x="199" y="677"/>
                  </a:lnTo>
                  <a:lnTo>
                    <a:pt x="199" y="675"/>
                  </a:lnTo>
                  <a:lnTo>
                    <a:pt x="199" y="675"/>
                  </a:lnTo>
                  <a:lnTo>
                    <a:pt x="199" y="675"/>
                  </a:lnTo>
                  <a:lnTo>
                    <a:pt x="192" y="666"/>
                  </a:lnTo>
                  <a:lnTo>
                    <a:pt x="189" y="663"/>
                  </a:lnTo>
                  <a:lnTo>
                    <a:pt x="182" y="658"/>
                  </a:lnTo>
                  <a:lnTo>
                    <a:pt x="182" y="658"/>
                  </a:lnTo>
                  <a:lnTo>
                    <a:pt x="180" y="658"/>
                  </a:lnTo>
                  <a:lnTo>
                    <a:pt x="178" y="658"/>
                  </a:lnTo>
                  <a:lnTo>
                    <a:pt x="178" y="658"/>
                  </a:lnTo>
                  <a:lnTo>
                    <a:pt x="175" y="656"/>
                  </a:lnTo>
                  <a:lnTo>
                    <a:pt x="175" y="654"/>
                  </a:lnTo>
                  <a:lnTo>
                    <a:pt x="178" y="654"/>
                  </a:lnTo>
                  <a:lnTo>
                    <a:pt x="178" y="651"/>
                  </a:lnTo>
                  <a:lnTo>
                    <a:pt x="173" y="644"/>
                  </a:lnTo>
                  <a:lnTo>
                    <a:pt x="168" y="642"/>
                  </a:lnTo>
                  <a:lnTo>
                    <a:pt x="156" y="644"/>
                  </a:lnTo>
                  <a:lnTo>
                    <a:pt x="142" y="644"/>
                  </a:lnTo>
                  <a:lnTo>
                    <a:pt x="137" y="642"/>
                  </a:lnTo>
                  <a:lnTo>
                    <a:pt x="130" y="637"/>
                  </a:lnTo>
                  <a:lnTo>
                    <a:pt x="128" y="635"/>
                  </a:lnTo>
                  <a:lnTo>
                    <a:pt x="126" y="632"/>
                  </a:lnTo>
                  <a:lnTo>
                    <a:pt x="121" y="632"/>
                  </a:lnTo>
                  <a:lnTo>
                    <a:pt x="118" y="632"/>
                  </a:lnTo>
                  <a:lnTo>
                    <a:pt x="116" y="630"/>
                  </a:lnTo>
                  <a:lnTo>
                    <a:pt x="114" y="630"/>
                  </a:lnTo>
                  <a:lnTo>
                    <a:pt x="109" y="630"/>
                  </a:lnTo>
                  <a:lnTo>
                    <a:pt x="102" y="625"/>
                  </a:lnTo>
                  <a:lnTo>
                    <a:pt x="97" y="623"/>
                  </a:lnTo>
                  <a:lnTo>
                    <a:pt x="88" y="621"/>
                  </a:lnTo>
                  <a:lnTo>
                    <a:pt x="85" y="618"/>
                  </a:lnTo>
                  <a:lnTo>
                    <a:pt x="80" y="616"/>
                  </a:lnTo>
                  <a:lnTo>
                    <a:pt x="80" y="613"/>
                  </a:lnTo>
                  <a:lnTo>
                    <a:pt x="83" y="609"/>
                  </a:lnTo>
                  <a:lnTo>
                    <a:pt x="85" y="606"/>
                  </a:lnTo>
                  <a:lnTo>
                    <a:pt x="80" y="606"/>
                  </a:lnTo>
                  <a:lnTo>
                    <a:pt x="78" y="606"/>
                  </a:lnTo>
                  <a:lnTo>
                    <a:pt x="76" y="611"/>
                  </a:lnTo>
                  <a:lnTo>
                    <a:pt x="73" y="616"/>
                  </a:lnTo>
                  <a:lnTo>
                    <a:pt x="73" y="621"/>
                  </a:lnTo>
                  <a:lnTo>
                    <a:pt x="71" y="623"/>
                  </a:lnTo>
                  <a:lnTo>
                    <a:pt x="69" y="625"/>
                  </a:lnTo>
                  <a:lnTo>
                    <a:pt x="64" y="625"/>
                  </a:lnTo>
                  <a:lnTo>
                    <a:pt x="62" y="623"/>
                  </a:lnTo>
                  <a:lnTo>
                    <a:pt x="57" y="621"/>
                  </a:lnTo>
                  <a:lnTo>
                    <a:pt x="54" y="618"/>
                  </a:lnTo>
                  <a:lnTo>
                    <a:pt x="52" y="613"/>
                  </a:lnTo>
                  <a:lnTo>
                    <a:pt x="52" y="611"/>
                  </a:lnTo>
                  <a:lnTo>
                    <a:pt x="59" y="604"/>
                  </a:lnTo>
                  <a:lnTo>
                    <a:pt x="62" y="602"/>
                  </a:lnTo>
                  <a:lnTo>
                    <a:pt x="64" y="592"/>
                  </a:lnTo>
                  <a:lnTo>
                    <a:pt x="66" y="585"/>
                  </a:lnTo>
                  <a:lnTo>
                    <a:pt x="66" y="576"/>
                  </a:lnTo>
                  <a:lnTo>
                    <a:pt x="62" y="571"/>
                  </a:lnTo>
                  <a:lnTo>
                    <a:pt x="59" y="571"/>
                  </a:lnTo>
                  <a:lnTo>
                    <a:pt x="57" y="571"/>
                  </a:lnTo>
                  <a:lnTo>
                    <a:pt x="54" y="571"/>
                  </a:lnTo>
                  <a:lnTo>
                    <a:pt x="47" y="568"/>
                  </a:lnTo>
                  <a:lnTo>
                    <a:pt x="43" y="566"/>
                  </a:lnTo>
                  <a:lnTo>
                    <a:pt x="40" y="566"/>
                  </a:lnTo>
                  <a:lnTo>
                    <a:pt x="38" y="568"/>
                  </a:lnTo>
                  <a:lnTo>
                    <a:pt x="35" y="571"/>
                  </a:lnTo>
                  <a:lnTo>
                    <a:pt x="35" y="573"/>
                  </a:lnTo>
                  <a:lnTo>
                    <a:pt x="33" y="576"/>
                  </a:lnTo>
                  <a:lnTo>
                    <a:pt x="31" y="576"/>
                  </a:lnTo>
                  <a:lnTo>
                    <a:pt x="28" y="576"/>
                  </a:lnTo>
                  <a:lnTo>
                    <a:pt x="26" y="573"/>
                  </a:lnTo>
                  <a:lnTo>
                    <a:pt x="26" y="573"/>
                  </a:lnTo>
                  <a:lnTo>
                    <a:pt x="26" y="568"/>
                  </a:lnTo>
                  <a:lnTo>
                    <a:pt x="24" y="566"/>
                  </a:lnTo>
                  <a:lnTo>
                    <a:pt x="26" y="566"/>
                  </a:lnTo>
                  <a:lnTo>
                    <a:pt x="26" y="564"/>
                  </a:lnTo>
                  <a:lnTo>
                    <a:pt x="24" y="564"/>
                  </a:lnTo>
                  <a:lnTo>
                    <a:pt x="21" y="561"/>
                  </a:lnTo>
                  <a:lnTo>
                    <a:pt x="19" y="561"/>
                  </a:lnTo>
                  <a:lnTo>
                    <a:pt x="16" y="564"/>
                  </a:lnTo>
                  <a:lnTo>
                    <a:pt x="12" y="564"/>
                  </a:lnTo>
                  <a:lnTo>
                    <a:pt x="9" y="564"/>
                  </a:lnTo>
                  <a:lnTo>
                    <a:pt x="7" y="564"/>
                  </a:lnTo>
                  <a:lnTo>
                    <a:pt x="7" y="564"/>
                  </a:lnTo>
                  <a:lnTo>
                    <a:pt x="7" y="564"/>
                  </a:lnTo>
                  <a:lnTo>
                    <a:pt x="7" y="559"/>
                  </a:lnTo>
                  <a:lnTo>
                    <a:pt x="5" y="557"/>
                  </a:lnTo>
                  <a:lnTo>
                    <a:pt x="0" y="554"/>
                  </a:lnTo>
                  <a:lnTo>
                    <a:pt x="0" y="549"/>
                  </a:lnTo>
                  <a:lnTo>
                    <a:pt x="0" y="545"/>
                  </a:lnTo>
                  <a:lnTo>
                    <a:pt x="0" y="540"/>
                  </a:lnTo>
                  <a:lnTo>
                    <a:pt x="5" y="542"/>
                  </a:lnTo>
                  <a:lnTo>
                    <a:pt x="5" y="540"/>
                  </a:lnTo>
                  <a:lnTo>
                    <a:pt x="7" y="538"/>
                  </a:lnTo>
                  <a:lnTo>
                    <a:pt x="24" y="535"/>
                  </a:lnTo>
                  <a:lnTo>
                    <a:pt x="26" y="535"/>
                  </a:lnTo>
                  <a:lnTo>
                    <a:pt x="31" y="533"/>
                  </a:lnTo>
                  <a:lnTo>
                    <a:pt x="33" y="531"/>
                  </a:lnTo>
                  <a:lnTo>
                    <a:pt x="35" y="528"/>
                  </a:lnTo>
                  <a:lnTo>
                    <a:pt x="38" y="521"/>
                  </a:lnTo>
                  <a:lnTo>
                    <a:pt x="40" y="519"/>
                  </a:lnTo>
                  <a:lnTo>
                    <a:pt x="40" y="516"/>
                  </a:lnTo>
                  <a:lnTo>
                    <a:pt x="50" y="509"/>
                  </a:lnTo>
                  <a:lnTo>
                    <a:pt x="50" y="507"/>
                  </a:lnTo>
                  <a:lnTo>
                    <a:pt x="54" y="497"/>
                  </a:lnTo>
                  <a:lnTo>
                    <a:pt x="54" y="490"/>
                  </a:lnTo>
                  <a:lnTo>
                    <a:pt x="59" y="478"/>
                  </a:lnTo>
                  <a:lnTo>
                    <a:pt x="66" y="440"/>
                  </a:lnTo>
                  <a:lnTo>
                    <a:pt x="69" y="426"/>
                  </a:lnTo>
                  <a:lnTo>
                    <a:pt x="76" y="398"/>
                  </a:lnTo>
                  <a:lnTo>
                    <a:pt x="85" y="331"/>
                  </a:lnTo>
                  <a:lnTo>
                    <a:pt x="90" y="298"/>
                  </a:lnTo>
                  <a:lnTo>
                    <a:pt x="92" y="284"/>
                  </a:lnTo>
                  <a:lnTo>
                    <a:pt x="92" y="282"/>
                  </a:lnTo>
                  <a:lnTo>
                    <a:pt x="90" y="275"/>
                  </a:lnTo>
                  <a:lnTo>
                    <a:pt x="90" y="272"/>
                  </a:lnTo>
                  <a:lnTo>
                    <a:pt x="95" y="265"/>
                  </a:lnTo>
                  <a:lnTo>
                    <a:pt x="95" y="265"/>
                  </a:lnTo>
                  <a:lnTo>
                    <a:pt x="95" y="260"/>
                  </a:lnTo>
                  <a:lnTo>
                    <a:pt x="99" y="251"/>
                  </a:lnTo>
                  <a:lnTo>
                    <a:pt x="102" y="246"/>
                  </a:lnTo>
                  <a:lnTo>
                    <a:pt x="107" y="246"/>
                  </a:lnTo>
                  <a:lnTo>
                    <a:pt x="116" y="249"/>
                  </a:lnTo>
                  <a:lnTo>
                    <a:pt x="123" y="249"/>
                  </a:lnTo>
                  <a:lnTo>
                    <a:pt x="126" y="246"/>
                  </a:lnTo>
                  <a:lnTo>
                    <a:pt x="126" y="241"/>
                  </a:lnTo>
                  <a:lnTo>
                    <a:pt x="121" y="237"/>
                  </a:lnTo>
                  <a:lnTo>
                    <a:pt x="123" y="237"/>
                  </a:lnTo>
                  <a:lnTo>
                    <a:pt x="123" y="234"/>
                  </a:lnTo>
                  <a:lnTo>
                    <a:pt x="109" y="222"/>
                  </a:lnTo>
                  <a:lnTo>
                    <a:pt x="109" y="222"/>
                  </a:lnTo>
                  <a:lnTo>
                    <a:pt x="107" y="220"/>
                  </a:lnTo>
                  <a:lnTo>
                    <a:pt x="107" y="220"/>
                  </a:lnTo>
                  <a:lnTo>
                    <a:pt x="107" y="220"/>
                  </a:lnTo>
                  <a:lnTo>
                    <a:pt x="104" y="220"/>
                  </a:lnTo>
                  <a:lnTo>
                    <a:pt x="104" y="220"/>
                  </a:lnTo>
                  <a:lnTo>
                    <a:pt x="104" y="222"/>
                  </a:lnTo>
                  <a:lnTo>
                    <a:pt x="104" y="222"/>
                  </a:lnTo>
                  <a:lnTo>
                    <a:pt x="102" y="222"/>
                  </a:lnTo>
                  <a:lnTo>
                    <a:pt x="102" y="225"/>
                  </a:lnTo>
                  <a:lnTo>
                    <a:pt x="95" y="237"/>
                  </a:lnTo>
                  <a:lnTo>
                    <a:pt x="92" y="246"/>
                  </a:lnTo>
                  <a:lnTo>
                    <a:pt x="90" y="253"/>
                  </a:lnTo>
                  <a:lnTo>
                    <a:pt x="90" y="256"/>
                  </a:lnTo>
                  <a:lnTo>
                    <a:pt x="99" y="140"/>
                  </a:lnTo>
                  <a:lnTo>
                    <a:pt x="107" y="102"/>
                  </a:lnTo>
                  <a:lnTo>
                    <a:pt x="109" y="52"/>
                  </a:lnTo>
                  <a:lnTo>
                    <a:pt x="111" y="47"/>
                  </a:lnTo>
                  <a:lnTo>
                    <a:pt x="116" y="38"/>
                  </a:lnTo>
                  <a:lnTo>
                    <a:pt x="118" y="33"/>
                  </a:lnTo>
                  <a:lnTo>
                    <a:pt x="121" y="33"/>
                  </a:lnTo>
                  <a:lnTo>
                    <a:pt x="123" y="33"/>
                  </a:lnTo>
                  <a:lnTo>
                    <a:pt x="123" y="33"/>
                  </a:lnTo>
                  <a:lnTo>
                    <a:pt x="123" y="35"/>
                  </a:lnTo>
                  <a:lnTo>
                    <a:pt x="123" y="38"/>
                  </a:lnTo>
                  <a:lnTo>
                    <a:pt x="123" y="40"/>
                  </a:lnTo>
                  <a:lnTo>
                    <a:pt x="123" y="40"/>
                  </a:lnTo>
                  <a:lnTo>
                    <a:pt x="123" y="42"/>
                  </a:lnTo>
                  <a:lnTo>
                    <a:pt x="123" y="42"/>
                  </a:lnTo>
                  <a:lnTo>
                    <a:pt x="126" y="45"/>
                  </a:lnTo>
                  <a:lnTo>
                    <a:pt x="126" y="47"/>
                  </a:lnTo>
                  <a:lnTo>
                    <a:pt x="137" y="57"/>
                  </a:lnTo>
                  <a:lnTo>
                    <a:pt x="144" y="61"/>
                  </a:lnTo>
                  <a:lnTo>
                    <a:pt x="147" y="61"/>
                  </a:lnTo>
                  <a:lnTo>
                    <a:pt x="168" y="83"/>
                  </a:lnTo>
                  <a:lnTo>
                    <a:pt x="173" y="90"/>
                  </a:lnTo>
                  <a:lnTo>
                    <a:pt x="175" y="97"/>
                  </a:lnTo>
                  <a:lnTo>
                    <a:pt x="175" y="102"/>
                  </a:lnTo>
                  <a:lnTo>
                    <a:pt x="178" y="111"/>
                  </a:lnTo>
                  <a:lnTo>
                    <a:pt x="180" y="132"/>
                  </a:lnTo>
                  <a:lnTo>
                    <a:pt x="180" y="135"/>
                  </a:lnTo>
                  <a:lnTo>
                    <a:pt x="187" y="149"/>
                  </a:lnTo>
                  <a:lnTo>
                    <a:pt x="192" y="156"/>
                  </a:lnTo>
                  <a:lnTo>
                    <a:pt x="199" y="163"/>
                  </a:lnTo>
                  <a:lnTo>
                    <a:pt x="204" y="166"/>
                  </a:lnTo>
                  <a:lnTo>
                    <a:pt x="206" y="168"/>
                  </a:lnTo>
                  <a:lnTo>
                    <a:pt x="206" y="170"/>
                  </a:lnTo>
                  <a:lnTo>
                    <a:pt x="206" y="173"/>
                  </a:lnTo>
                  <a:lnTo>
                    <a:pt x="206" y="177"/>
                  </a:lnTo>
                  <a:lnTo>
                    <a:pt x="206" y="182"/>
                  </a:lnTo>
                  <a:lnTo>
                    <a:pt x="208" y="187"/>
                  </a:lnTo>
                  <a:lnTo>
                    <a:pt x="208" y="192"/>
                  </a:lnTo>
                  <a:lnTo>
                    <a:pt x="211" y="192"/>
                  </a:lnTo>
                  <a:lnTo>
                    <a:pt x="211" y="189"/>
                  </a:lnTo>
                  <a:lnTo>
                    <a:pt x="211" y="182"/>
                  </a:lnTo>
                  <a:lnTo>
                    <a:pt x="208" y="180"/>
                  </a:lnTo>
                  <a:lnTo>
                    <a:pt x="211" y="173"/>
                  </a:lnTo>
                  <a:lnTo>
                    <a:pt x="208" y="168"/>
                  </a:lnTo>
                  <a:lnTo>
                    <a:pt x="204" y="163"/>
                  </a:lnTo>
                  <a:lnTo>
                    <a:pt x="201" y="161"/>
                  </a:lnTo>
                  <a:lnTo>
                    <a:pt x="206" y="163"/>
                  </a:lnTo>
                  <a:lnTo>
                    <a:pt x="211" y="163"/>
                  </a:lnTo>
                  <a:lnTo>
                    <a:pt x="213" y="166"/>
                  </a:lnTo>
                  <a:lnTo>
                    <a:pt x="218" y="168"/>
                  </a:lnTo>
                  <a:lnTo>
                    <a:pt x="213" y="161"/>
                  </a:lnTo>
                  <a:lnTo>
                    <a:pt x="206" y="158"/>
                  </a:lnTo>
                  <a:lnTo>
                    <a:pt x="199" y="156"/>
                  </a:lnTo>
                  <a:lnTo>
                    <a:pt x="194" y="151"/>
                  </a:lnTo>
                  <a:lnTo>
                    <a:pt x="192" y="144"/>
                  </a:lnTo>
                  <a:lnTo>
                    <a:pt x="189" y="137"/>
                  </a:lnTo>
                  <a:lnTo>
                    <a:pt x="182" y="92"/>
                  </a:lnTo>
                  <a:lnTo>
                    <a:pt x="182" y="92"/>
                  </a:lnTo>
                  <a:lnTo>
                    <a:pt x="189" y="92"/>
                  </a:lnTo>
                  <a:lnTo>
                    <a:pt x="194" y="92"/>
                  </a:lnTo>
                  <a:lnTo>
                    <a:pt x="197" y="92"/>
                  </a:lnTo>
                  <a:lnTo>
                    <a:pt x="197" y="92"/>
                  </a:lnTo>
                  <a:lnTo>
                    <a:pt x="199" y="90"/>
                  </a:lnTo>
                  <a:lnTo>
                    <a:pt x="199" y="90"/>
                  </a:lnTo>
                  <a:lnTo>
                    <a:pt x="199" y="87"/>
                  </a:lnTo>
                  <a:lnTo>
                    <a:pt x="201" y="87"/>
                  </a:lnTo>
                  <a:lnTo>
                    <a:pt x="201" y="85"/>
                  </a:lnTo>
                  <a:lnTo>
                    <a:pt x="204" y="85"/>
                  </a:lnTo>
                  <a:lnTo>
                    <a:pt x="204" y="87"/>
                  </a:lnTo>
                  <a:lnTo>
                    <a:pt x="206" y="90"/>
                  </a:lnTo>
                  <a:lnTo>
                    <a:pt x="206" y="90"/>
                  </a:lnTo>
                  <a:lnTo>
                    <a:pt x="206" y="95"/>
                  </a:lnTo>
                  <a:lnTo>
                    <a:pt x="208" y="97"/>
                  </a:lnTo>
                  <a:lnTo>
                    <a:pt x="208" y="99"/>
                  </a:lnTo>
                  <a:lnTo>
                    <a:pt x="213" y="99"/>
                  </a:lnTo>
                  <a:lnTo>
                    <a:pt x="216" y="99"/>
                  </a:lnTo>
                  <a:lnTo>
                    <a:pt x="218" y="99"/>
                  </a:lnTo>
                  <a:lnTo>
                    <a:pt x="220" y="99"/>
                  </a:lnTo>
                  <a:lnTo>
                    <a:pt x="223" y="102"/>
                  </a:lnTo>
                  <a:lnTo>
                    <a:pt x="227" y="104"/>
                  </a:lnTo>
                  <a:lnTo>
                    <a:pt x="230" y="106"/>
                  </a:lnTo>
                  <a:lnTo>
                    <a:pt x="230" y="109"/>
                  </a:lnTo>
                  <a:lnTo>
                    <a:pt x="230" y="111"/>
                  </a:lnTo>
                  <a:lnTo>
                    <a:pt x="230" y="116"/>
                  </a:lnTo>
                  <a:lnTo>
                    <a:pt x="230" y="116"/>
                  </a:lnTo>
                  <a:lnTo>
                    <a:pt x="230" y="118"/>
                  </a:lnTo>
                  <a:lnTo>
                    <a:pt x="230" y="121"/>
                  </a:lnTo>
                  <a:lnTo>
                    <a:pt x="230" y="121"/>
                  </a:lnTo>
                  <a:lnTo>
                    <a:pt x="232" y="123"/>
                  </a:lnTo>
                  <a:lnTo>
                    <a:pt x="235" y="128"/>
                  </a:lnTo>
                  <a:lnTo>
                    <a:pt x="235" y="128"/>
                  </a:lnTo>
                  <a:lnTo>
                    <a:pt x="237" y="130"/>
                  </a:lnTo>
                  <a:lnTo>
                    <a:pt x="237" y="130"/>
                  </a:lnTo>
                  <a:lnTo>
                    <a:pt x="242" y="128"/>
                  </a:lnTo>
                  <a:lnTo>
                    <a:pt x="244" y="128"/>
                  </a:lnTo>
                  <a:lnTo>
                    <a:pt x="249" y="132"/>
                  </a:lnTo>
                  <a:lnTo>
                    <a:pt x="251" y="132"/>
                  </a:lnTo>
                  <a:lnTo>
                    <a:pt x="253" y="135"/>
                  </a:lnTo>
                  <a:lnTo>
                    <a:pt x="256" y="135"/>
                  </a:lnTo>
                  <a:lnTo>
                    <a:pt x="258" y="140"/>
                  </a:lnTo>
                  <a:lnTo>
                    <a:pt x="261" y="140"/>
                  </a:lnTo>
                  <a:lnTo>
                    <a:pt x="263" y="142"/>
                  </a:lnTo>
                  <a:lnTo>
                    <a:pt x="272" y="144"/>
                  </a:lnTo>
                  <a:lnTo>
                    <a:pt x="275" y="144"/>
                  </a:lnTo>
                  <a:lnTo>
                    <a:pt x="277" y="142"/>
                  </a:lnTo>
                  <a:lnTo>
                    <a:pt x="284" y="140"/>
                  </a:lnTo>
                  <a:lnTo>
                    <a:pt x="287" y="140"/>
                  </a:lnTo>
                  <a:lnTo>
                    <a:pt x="291" y="142"/>
                  </a:lnTo>
                  <a:lnTo>
                    <a:pt x="296" y="140"/>
                  </a:lnTo>
                  <a:lnTo>
                    <a:pt x="299" y="135"/>
                  </a:lnTo>
                  <a:lnTo>
                    <a:pt x="299" y="132"/>
                  </a:lnTo>
                  <a:lnTo>
                    <a:pt x="301" y="132"/>
                  </a:lnTo>
                  <a:lnTo>
                    <a:pt x="301" y="130"/>
                  </a:lnTo>
                  <a:lnTo>
                    <a:pt x="299" y="128"/>
                  </a:lnTo>
                  <a:lnTo>
                    <a:pt x="299" y="128"/>
                  </a:lnTo>
                  <a:lnTo>
                    <a:pt x="299" y="125"/>
                  </a:lnTo>
                  <a:lnTo>
                    <a:pt x="301" y="123"/>
                  </a:lnTo>
                  <a:lnTo>
                    <a:pt x="301" y="123"/>
                  </a:lnTo>
                  <a:lnTo>
                    <a:pt x="313" y="116"/>
                  </a:lnTo>
                  <a:lnTo>
                    <a:pt x="315" y="116"/>
                  </a:lnTo>
                  <a:lnTo>
                    <a:pt x="315" y="116"/>
                  </a:lnTo>
                  <a:lnTo>
                    <a:pt x="317" y="116"/>
                  </a:lnTo>
                  <a:lnTo>
                    <a:pt x="320" y="116"/>
                  </a:lnTo>
                  <a:lnTo>
                    <a:pt x="322" y="118"/>
                  </a:lnTo>
                  <a:lnTo>
                    <a:pt x="322" y="116"/>
                  </a:lnTo>
                  <a:lnTo>
                    <a:pt x="325" y="116"/>
                  </a:lnTo>
                  <a:lnTo>
                    <a:pt x="327" y="116"/>
                  </a:lnTo>
                  <a:lnTo>
                    <a:pt x="327" y="113"/>
                  </a:lnTo>
                  <a:lnTo>
                    <a:pt x="329" y="109"/>
                  </a:lnTo>
                  <a:lnTo>
                    <a:pt x="329" y="109"/>
                  </a:lnTo>
                  <a:lnTo>
                    <a:pt x="329" y="106"/>
                  </a:lnTo>
                  <a:lnTo>
                    <a:pt x="332" y="106"/>
                  </a:lnTo>
                  <a:lnTo>
                    <a:pt x="334" y="104"/>
                  </a:lnTo>
                  <a:lnTo>
                    <a:pt x="336" y="104"/>
                  </a:lnTo>
                  <a:lnTo>
                    <a:pt x="341" y="102"/>
                  </a:lnTo>
                  <a:lnTo>
                    <a:pt x="344" y="99"/>
                  </a:lnTo>
                  <a:lnTo>
                    <a:pt x="344" y="95"/>
                  </a:lnTo>
                  <a:lnTo>
                    <a:pt x="344" y="95"/>
                  </a:lnTo>
                  <a:lnTo>
                    <a:pt x="344" y="87"/>
                  </a:lnTo>
                  <a:lnTo>
                    <a:pt x="344" y="85"/>
                  </a:lnTo>
                  <a:lnTo>
                    <a:pt x="344" y="80"/>
                  </a:lnTo>
                  <a:lnTo>
                    <a:pt x="346" y="73"/>
                  </a:lnTo>
                  <a:lnTo>
                    <a:pt x="346" y="68"/>
                  </a:lnTo>
                  <a:lnTo>
                    <a:pt x="348" y="68"/>
                  </a:lnTo>
                  <a:lnTo>
                    <a:pt x="348" y="66"/>
                  </a:lnTo>
                  <a:lnTo>
                    <a:pt x="365" y="54"/>
                  </a:lnTo>
                  <a:lnTo>
                    <a:pt x="370" y="52"/>
                  </a:lnTo>
                  <a:lnTo>
                    <a:pt x="370" y="52"/>
                  </a:lnTo>
                  <a:lnTo>
                    <a:pt x="372" y="54"/>
                  </a:lnTo>
                  <a:lnTo>
                    <a:pt x="374" y="52"/>
                  </a:lnTo>
                  <a:lnTo>
                    <a:pt x="374" y="49"/>
                  </a:lnTo>
                  <a:lnTo>
                    <a:pt x="379" y="40"/>
                  </a:lnTo>
                  <a:lnTo>
                    <a:pt x="384" y="35"/>
                  </a:lnTo>
                  <a:lnTo>
                    <a:pt x="386" y="33"/>
                  </a:lnTo>
                  <a:lnTo>
                    <a:pt x="386" y="31"/>
                  </a:lnTo>
                  <a:lnTo>
                    <a:pt x="386" y="28"/>
                  </a:lnTo>
                  <a:lnTo>
                    <a:pt x="386" y="26"/>
                  </a:lnTo>
                  <a:lnTo>
                    <a:pt x="386" y="21"/>
                  </a:lnTo>
                  <a:lnTo>
                    <a:pt x="386" y="19"/>
                  </a:lnTo>
                  <a:lnTo>
                    <a:pt x="386" y="16"/>
                  </a:lnTo>
                  <a:lnTo>
                    <a:pt x="389" y="16"/>
                  </a:lnTo>
                  <a:lnTo>
                    <a:pt x="391" y="16"/>
                  </a:lnTo>
                  <a:lnTo>
                    <a:pt x="391" y="16"/>
                  </a:lnTo>
                  <a:lnTo>
                    <a:pt x="393" y="16"/>
                  </a:lnTo>
                  <a:lnTo>
                    <a:pt x="396" y="14"/>
                  </a:lnTo>
                  <a:lnTo>
                    <a:pt x="398" y="9"/>
                  </a:lnTo>
                  <a:lnTo>
                    <a:pt x="400" y="4"/>
                  </a:lnTo>
                  <a:lnTo>
                    <a:pt x="408" y="0"/>
                  </a:lnTo>
                  <a:lnTo>
                    <a:pt x="410" y="2"/>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26">
              <a:extLst>
                <a:ext uri="{FF2B5EF4-FFF2-40B4-BE49-F238E27FC236}">
                  <a16:creationId xmlns:a16="http://schemas.microsoft.com/office/drawing/2014/main" id="{1DE173FD-8001-4700-BC98-36C9AF5FD26D}"/>
                </a:ext>
              </a:extLst>
            </p:cNvPr>
            <p:cNvSpPr>
              <a:spLocks/>
            </p:cNvSpPr>
            <p:nvPr/>
          </p:nvSpPr>
          <p:spPr bwMode="auto">
            <a:xfrm>
              <a:off x="4617" y="1511"/>
              <a:ext cx="223" cy="412"/>
            </a:xfrm>
            <a:custGeom>
              <a:avLst/>
              <a:gdLst>
                <a:gd name="T0" fmla="*/ 107 w 223"/>
                <a:gd name="T1" fmla="*/ 28 h 412"/>
                <a:gd name="T2" fmla="*/ 121 w 223"/>
                <a:gd name="T3" fmla="*/ 26 h 412"/>
                <a:gd name="T4" fmla="*/ 138 w 223"/>
                <a:gd name="T5" fmla="*/ 5 h 412"/>
                <a:gd name="T6" fmla="*/ 176 w 223"/>
                <a:gd name="T7" fmla="*/ 7 h 412"/>
                <a:gd name="T8" fmla="*/ 218 w 223"/>
                <a:gd name="T9" fmla="*/ 31 h 412"/>
                <a:gd name="T10" fmla="*/ 195 w 223"/>
                <a:gd name="T11" fmla="*/ 69 h 412"/>
                <a:gd name="T12" fmla="*/ 188 w 223"/>
                <a:gd name="T13" fmla="*/ 76 h 412"/>
                <a:gd name="T14" fmla="*/ 176 w 223"/>
                <a:gd name="T15" fmla="*/ 92 h 412"/>
                <a:gd name="T16" fmla="*/ 157 w 223"/>
                <a:gd name="T17" fmla="*/ 130 h 412"/>
                <a:gd name="T18" fmla="*/ 152 w 223"/>
                <a:gd name="T19" fmla="*/ 144 h 412"/>
                <a:gd name="T20" fmla="*/ 145 w 223"/>
                <a:gd name="T21" fmla="*/ 168 h 412"/>
                <a:gd name="T22" fmla="*/ 145 w 223"/>
                <a:gd name="T23" fmla="*/ 185 h 412"/>
                <a:gd name="T24" fmla="*/ 126 w 223"/>
                <a:gd name="T25" fmla="*/ 223 h 412"/>
                <a:gd name="T26" fmla="*/ 119 w 223"/>
                <a:gd name="T27" fmla="*/ 244 h 412"/>
                <a:gd name="T28" fmla="*/ 119 w 223"/>
                <a:gd name="T29" fmla="*/ 282 h 412"/>
                <a:gd name="T30" fmla="*/ 116 w 223"/>
                <a:gd name="T31" fmla="*/ 294 h 412"/>
                <a:gd name="T32" fmla="*/ 116 w 223"/>
                <a:gd name="T33" fmla="*/ 298 h 412"/>
                <a:gd name="T34" fmla="*/ 114 w 223"/>
                <a:gd name="T35" fmla="*/ 310 h 412"/>
                <a:gd name="T36" fmla="*/ 112 w 223"/>
                <a:gd name="T37" fmla="*/ 336 h 412"/>
                <a:gd name="T38" fmla="*/ 112 w 223"/>
                <a:gd name="T39" fmla="*/ 350 h 412"/>
                <a:gd name="T40" fmla="*/ 121 w 223"/>
                <a:gd name="T41" fmla="*/ 367 h 412"/>
                <a:gd name="T42" fmla="*/ 109 w 223"/>
                <a:gd name="T43" fmla="*/ 374 h 412"/>
                <a:gd name="T44" fmla="*/ 105 w 223"/>
                <a:gd name="T45" fmla="*/ 388 h 412"/>
                <a:gd name="T46" fmla="*/ 102 w 223"/>
                <a:gd name="T47" fmla="*/ 393 h 412"/>
                <a:gd name="T48" fmla="*/ 93 w 223"/>
                <a:gd name="T49" fmla="*/ 393 h 412"/>
                <a:gd name="T50" fmla="*/ 93 w 223"/>
                <a:gd name="T51" fmla="*/ 403 h 412"/>
                <a:gd name="T52" fmla="*/ 62 w 223"/>
                <a:gd name="T53" fmla="*/ 412 h 412"/>
                <a:gd name="T54" fmla="*/ 50 w 223"/>
                <a:gd name="T55" fmla="*/ 405 h 412"/>
                <a:gd name="T56" fmla="*/ 48 w 223"/>
                <a:gd name="T57" fmla="*/ 391 h 412"/>
                <a:gd name="T58" fmla="*/ 36 w 223"/>
                <a:gd name="T59" fmla="*/ 369 h 412"/>
                <a:gd name="T60" fmla="*/ 26 w 223"/>
                <a:gd name="T61" fmla="*/ 362 h 412"/>
                <a:gd name="T62" fmla="*/ 31 w 223"/>
                <a:gd name="T63" fmla="*/ 350 h 412"/>
                <a:gd name="T64" fmla="*/ 3 w 223"/>
                <a:gd name="T65" fmla="*/ 320 h 412"/>
                <a:gd name="T66" fmla="*/ 10 w 223"/>
                <a:gd name="T67" fmla="*/ 305 h 412"/>
                <a:gd name="T68" fmla="*/ 12 w 223"/>
                <a:gd name="T69" fmla="*/ 289 h 412"/>
                <a:gd name="T70" fmla="*/ 24 w 223"/>
                <a:gd name="T71" fmla="*/ 265 h 412"/>
                <a:gd name="T72" fmla="*/ 36 w 223"/>
                <a:gd name="T73" fmla="*/ 232 h 412"/>
                <a:gd name="T74" fmla="*/ 55 w 223"/>
                <a:gd name="T75" fmla="*/ 185 h 412"/>
                <a:gd name="T76" fmla="*/ 41 w 223"/>
                <a:gd name="T77" fmla="*/ 180 h 412"/>
                <a:gd name="T78" fmla="*/ 43 w 223"/>
                <a:gd name="T79" fmla="*/ 147 h 412"/>
                <a:gd name="T80" fmla="*/ 55 w 223"/>
                <a:gd name="T81" fmla="*/ 135 h 412"/>
                <a:gd name="T82" fmla="*/ 69 w 223"/>
                <a:gd name="T83" fmla="*/ 118 h 412"/>
                <a:gd name="T84" fmla="*/ 67 w 223"/>
                <a:gd name="T85" fmla="*/ 99 h 412"/>
                <a:gd name="T86" fmla="*/ 76 w 223"/>
                <a:gd name="T87" fmla="*/ 78 h 412"/>
                <a:gd name="T88" fmla="*/ 62 w 223"/>
                <a:gd name="T89" fmla="*/ 61 h 412"/>
                <a:gd name="T90" fmla="*/ 57 w 223"/>
                <a:gd name="T91" fmla="*/ 52 h 412"/>
                <a:gd name="T92" fmla="*/ 50 w 223"/>
                <a:gd name="T93" fmla="*/ 61 h 412"/>
                <a:gd name="T94" fmla="*/ 41 w 223"/>
                <a:gd name="T95" fmla="*/ 69 h 412"/>
                <a:gd name="T96" fmla="*/ 36 w 223"/>
                <a:gd name="T97" fmla="*/ 57 h 412"/>
                <a:gd name="T98" fmla="*/ 22 w 223"/>
                <a:gd name="T99" fmla="*/ 42 h 412"/>
                <a:gd name="T100" fmla="*/ 19 w 223"/>
                <a:gd name="T101" fmla="*/ 31 h 412"/>
                <a:gd name="T102" fmla="*/ 29 w 223"/>
                <a:gd name="T103" fmla="*/ 19 h 412"/>
                <a:gd name="T104" fmla="*/ 36 w 223"/>
                <a:gd name="T105" fmla="*/ 7 h 412"/>
                <a:gd name="T106" fmla="*/ 43 w 223"/>
                <a:gd name="T107" fmla="*/ 2 h 412"/>
                <a:gd name="T108" fmla="*/ 62 w 223"/>
                <a:gd name="T109" fmla="*/ 19 h 412"/>
                <a:gd name="T110" fmla="*/ 74 w 223"/>
                <a:gd name="T111" fmla="*/ 2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3" h="412">
                  <a:moveTo>
                    <a:pt x="76" y="28"/>
                  </a:moveTo>
                  <a:lnTo>
                    <a:pt x="79" y="31"/>
                  </a:lnTo>
                  <a:lnTo>
                    <a:pt x="86" y="31"/>
                  </a:lnTo>
                  <a:lnTo>
                    <a:pt x="102" y="26"/>
                  </a:lnTo>
                  <a:lnTo>
                    <a:pt x="105" y="26"/>
                  </a:lnTo>
                  <a:lnTo>
                    <a:pt x="107" y="26"/>
                  </a:lnTo>
                  <a:lnTo>
                    <a:pt x="107" y="28"/>
                  </a:lnTo>
                  <a:lnTo>
                    <a:pt x="112" y="31"/>
                  </a:lnTo>
                  <a:lnTo>
                    <a:pt x="114" y="31"/>
                  </a:lnTo>
                  <a:lnTo>
                    <a:pt x="114" y="31"/>
                  </a:lnTo>
                  <a:lnTo>
                    <a:pt x="116" y="31"/>
                  </a:lnTo>
                  <a:lnTo>
                    <a:pt x="119" y="31"/>
                  </a:lnTo>
                  <a:lnTo>
                    <a:pt x="119" y="28"/>
                  </a:lnTo>
                  <a:lnTo>
                    <a:pt x="121" y="26"/>
                  </a:lnTo>
                  <a:lnTo>
                    <a:pt x="124" y="16"/>
                  </a:lnTo>
                  <a:lnTo>
                    <a:pt x="131" y="7"/>
                  </a:lnTo>
                  <a:lnTo>
                    <a:pt x="131" y="7"/>
                  </a:lnTo>
                  <a:lnTo>
                    <a:pt x="133" y="7"/>
                  </a:lnTo>
                  <a:lnTo>
                    <a:pt x="135" y="5"/>
                  </a:lnTo>
                  <a:lnTo>
                    <a:pt x="138" y="5"/>
                  </a:lnTo>
                  <a:lnTo>
                    <a:pt x="138" y="5"/>
                  </a:lnTo>
                  <a:lnTo>
                    <a:pt x="143" y="7"/>
                  </a:lnTo>
                  <a:lnTo>
                    <a:pt x="145" y="7"/>
                  </a:lnTo>
                  <a:lnTo>
                    <a:pt x="145" y="7"/>
                  </a:lnTo>
                  <a:lnTo>
                    <a:pt x="150" y="5"/>
                  </a:lnTo>
                  <a:lnTo>
                    <a:pt x="152" y="5"/>
                  </a:lnTo>
                  <a:lnTo>
                    <a:pt x="166" y="7"/>
                  </a:lnTo>
                  <a:lnTo>
                    <a:pt x="176" y="7"/>
                  </a:lnTo>
                  <a:lnTo>
                    <a:pt x="178" y="7"/>
                  </a:lnTo>
                  <a:lnTo>
                    <a:pt x="204" y="21"/>
                  </a:lnTo>
                  <a:lnTo>
                    <a:pt x="221" y="23"/>
                  </a:lnTo>
                  <a:lnTo>
                    <a:pt x="223" y="26"/>
                  </a:lnTo>
                  <a:lnTo>
                    <a:pt x="223" y="26"/>
                  </a:lnTo>
                  <a:lnTo>
                    <a:pt x="223" y="26"/>
                  </a:lnTo>
                  <a:lnTo>
                    <a:pt x="218" y="31"/>
                  </a:lnTo>
                  <a:lnTo>
                    <a:pt x="214" y="40"/>
                  </a:lnTo>
                  <a:lnTo>
                    <a:pt x="207" y="61"/>
                  </a:lnTo>
                  <a:lnTo>
                    <a:pt x="204" y="64"/>
                  </a:lnTo>
                  <a:lnTo>
                    <a:pt x="204" y="66"/>
                  </a:lnTo>
                  <a:lnTo>
                    <a:pt x="197" y="69"/>
                  </a:lnTo>
                  <a:lnTo>
                    <a:pt x="197" y="69"/>
                  </a:lnTo>
                  <a:lnTo>
                    <a:pt x="195" y="69"/>
                  </a:lnTo>
                  <a:lnTo>
                    <a:pt x="195" y="71"/>
                  </a:lnTo>
                  <a:lnTo>
                    <a:pt x="195" y="71"/>
                  </a:lnTo>
                  <a:lnTo>
                    <a:pt x="195" y="73"/>
                  </a:lnTo>
                  <a:lnTo>
                    <a:pt x="192" y="76"/>
                  </a:lnTo>
                  <a:lnTo>
                    <a:pt x="192" y="76"/>
                  </a:lnTo>
                  <a:lnTo>
                    <a:pt x="190" y="76"/>
                  </a:lnTo>
                  <a:lnTo>
                    <a:pt x="188" y="76"/>
                  </a:lnTo>
                  <a:lnTo>
                    <a:pt x="185" y="78"/>
                  </a:lnTo>
                  <a:lnTo>
                    <a:pt x="183" y="80"/>
                  </a:lnTo>
                  <a:lnTo>
                    <a:pt x="183" y="85"/>
                  </a:lnTo>
                  <a:lnTo>
                    <a:pt x="183" y="87"/>
                  </a:lnTo>
                  <a:lnTo>
                    <a:pt x="180" y="90"/>
                  </a:lnTo>
                  <a:lnTo>
                    <a:pt x="178" y="90"/>
                  </a:lnTo>
                  <a:lnTo>
                    <a:pt x="176" y="92"/>
                  </a:lnTo>
                  <a:lnTo>
                    <a:pt x="171" y="97"/>
                  </a:lnTo>
                  <a:lnTo>
                    <a:pt x="169" y="99"/>
                  </a:lnTo>
                  <a:lnTo>
                    <a:pt x="166" y="102"/>
                  </a:lnTo>
                  <a:lnTo>
                    <a:pt x="164" y="102"/>
                  </a:lnTo>
                  <a:lnTo>
                    <a:pt x="157" y="114"/>
                  </a:lnTo>
                  <a:lnTo>
                    <a:pt x="157" y="121"/>
                  </a:lnTo>
                  <a:lnTo>
                    <a:pt x="157" y="130"/>
                  </a:lnTo>
                  <a:lnTo>
                    <a:pt x="157" y="130"/>
                  </a:lnTo>
                  <a:lnTo>
                    <a:pt x="159" y="135"/>
                  </a:lnTo>
                  <a:lnTo>
                    <a:pt x="159" y="137"/>
                  </a:lnTo>
                  <a:lnTo>
                    <a:pt x="159" y="137"/>
                  </a:lnTo>
                  <a:lnTo>
                    <a:pt x="154" y="140"/>
                  </a:lnTo>
                  <a:lnTo>
                    <a:pt x="152" y="142"/>
                  </a:lnTo>
                  <a:lnTo>
                    <a:pt x="152" y="144"/>
                  </a:lnTo>
                  <a:lnTo>
                    <a:pt x="152" y="149"/>
                  </a:lnTo>
                  <a:lnTo>
                    <a:pt x="150" y="151"/>
                  </a:lnTo>
                  <a:lnTo>
                    <a:pt x="150" y="154"/>
                  </a:lnTo>
                  <a:lnTo>
                    <a:pt x="147" y="156"/>
                  </a:lnTo>
                  <a:lnTo>
                    <a:pt x="147" y="159"/>
                  </a:lnTo>
                  <a:lnTo>
                    <a:pt x="145" y="166"/>
                  </a:lnTo>
                  <a:lnTo>
                    <a:pt x="145" y="168"/>
                  </a:lnTo>
                  <a:lnTo>
                    <a:pt x="145" y="168"/>
                  </a:lnTo>
                  <a:lnTo>
                    <a:pt x="145" y="173"/>
                  </a:lnTo>
                  <a:lnTo>
                    <a:pt x="147" y="175"/>
                  </a:lnTo>
                  <a:lnTo>
                    <a:pt x="147" y="178"/>
                  </a:lnTo>
                  <a:lnTo>
                    <a:pt x="147" y="178"/>
                  </a:lnTo>
                  <a:lnTo>
                    <a:pt x="147" y="182"/>
                  </a:lnTo>
                  <a:lnTo>
                    <a:pt x="145" y="185"/>
                  </a:lnTo>
                  <a:lnTo>
                    <a:pt x="143" y="187"/>
                  </a:lnTo>
                  <a:lnTo>
                    <a:pt x="140" y="189"/>
                  </a:lnTo>
                  <a:lnTo>
                    <a:pt x="138" y="194"/>
                  </a:lnTo>
                  <a:lnTo>
                    <a:pt x="138" y="199"/>
                  </a:lnTo>
                  <a:lnTo>
                    <a:pt x="138" y="204"/>
                  </a:lnTo>
                  <a:lnTo>
                    <a:pt x="135" y="208"/>
                  </a:lnTo>
                  <a:lnTo>
                    <a:pt x="126" y="223"/>
                  </a:lnTo>
                  <a:lnTo>
                    <a:pt x="124" y="225"/>
                  </a:lnTo>
                  <a:lnTo>
                    <a:pt x="124" y="230"/>
                  </a:lnTo>
                  <a:lnTo>
                    <a:pt x="124" y="232"/>
                  </a:lnTo>
                  <a:lnTo>
                    <a:pt x="121" y="232"/>
                  </a:lnTo>
                  <a:lnTo>
                    <a:pt x="121" y="234"/>
                  </a:lnTo>
                  <a:lnTo>
                    <a:pt x="119" y="239"/>
                  </a:lnTo>
                  <a:lnTo>
                    <a:pt x="119" y="244"/>
                  </a:lnTo>
                  <a:lnTo>
                    <a:pt x="119" y="244"/>
                  </a:lnTo>
                  <a:lnTo>
                    <a:pt x="119" y="253"/>
                  </a:lnTo>
                  <a:lnTo>
                    <a:pt x="126" y="268"/>
                  </a:lnTo>
                  <a:lnTo>
                    <a:pt x="126" y="275"/>
                  </a:lnTo>
                  <a:lnTo>
                    <a:pt x="126" y="275"/>
                  </a:lnTo>
                  <a:lnTo>
                    <a:pt x="124" y="277"/>
                  </a:lnTo>
                  <a:lnTo>
                    <a:pt x="119" y="282"/>
                  </a:lnTo>
                  <a:lnTo>
                    <a:pt x="119" y="286"/>
                  </a:lnTo>
                  <a:lnTo>
                    <a:pt x="119" y="286"/>
                  </a:lnTo>
                  <a:lnTo>
                    <a:pt x="119" y="289"/>
                  </a:lnTo>
                  <a:lnTo>
                    <a:pt x="119" y="289"/>
                  </a:lnTo>
                  <a:lnTo>
                    <a:pt x="119" y="291"/>
                  </a:lnTo>
                  <a:lnTo>
                    <a:pt x="119" y="294"/>
                  </a:lnTo>
                  <a:lnTo>
                    <a:pt x="116" y="294"/>
                  </a:lnTo>
                  <a:lnTo>
                    <a:pt x="116" y="296"/>
                  </a:lnTo>
                  <a:lnTo>
                    <a:pt x="116" y="296"/>
                  </a:lnTo>
                  <a:lnTo>
                    <a:pt x="116" y="298"/>
                  </a:lnTo>
                  <a:lnTo>
                    <a:pt x="116" y="298"/>
                  </a:lnTo>
                  <a:lnTo>
                    <a:pt x="116" y="298"/>
                  </a:lnTo>
                  <a:lnTo>
                    <a:pt x="116" y="298"/>
                  </a:lnTo>
                  <a:lnTo>
                    <a:pt x="116" y="298"/>
                  </a:lnTo>
                  <a:lnTo>
                    <a:pt x="116" y="301"/>
                  </a:lnTo>
                  <a:lnTo>
                    <a:pt x="116" y="301"/>
                  </a:lnTo>
                  <a:lnTo>
                    <a:pt x="116" y="305"/>
                  </a:lnTo>
                  <a:lnTo>
                    <a:pt x="116" y="305"/>
                  </a:lnTo>
                  <a:lnTo>
                    <a:pt x="116" y="308"/>
                  </a:lnTo>
                  <a:lnTo>
                    <a:pt x="114" y="308"/>
                  </a:lnTo>
                  <a:lnTo>
                    <a:pt x="114" y="310"/>
                  </a:lnTo>
                  <a:lnTo>
                    <a:pt x="112" y="317"/>
                  </a:lnTo>
                  <a:lnTo>
                    <a:pt x="109" y="322"/>
                  </a:lnTo>
                  <a:lnTo>
                    <a:pt x="109" y="322"/>
                  </a:lnTo>
                  <a:lnTo>
                    <a:pt x="112" y="329"/>
                  </a:lnTo>
                  <a:lnTo>
                    <a:pt x="112" y="329"/>
                  </a:lnTo>
                  <a:lnTo>
                    <a:pt x="112" y="334"/>
                  </a:lnTo>
                  <a:lnTo>
                    <a:pt x="112" y="336"/>
                  </a:lnTo>
                  <a:lnTo>
                    <a:pt x="109" y="339"/>
                  </a:lnTo>
                  <a:lnTo>
                    <a:pt x="107" y="341"/>
                  </a:lnTo>
                  <a:lnTo>
                    <a:pt x="107" y="341"/>
                  </a:lnTo>
                  <a:lnTo>
                    <a:pt x="109" y="346"/>
                  </a:lnTo>
                  <a:lnTo>
                    <a:pt x="109" y="348"/>
                  </a:lnTo>
                  <a:lnTo>
                    <a:pt x="109" y="350"/>
                  </a:lnTo>
                  <a:lnTo>
                    <a:pt x="112" y="350"/>
                  </a:lnTo>
                  <a:lnTo>
                    <a:pt x="114" y="353"/>
                  </a:lnTo>
                  <a:lnTo>
                    <a:pt x="119" y="362"/>
                  </a:lnTo>
                  <a:lnTo>
                    <a:pt x="119" y="362"/>
                  </a:lnTo>
                  <a:lnTo>
                    <a:pt x="121" y="362"/>
                  </a:lnTo>
                  <a:lnTo>
                    <a:pt x="121" y="365"/>
                  </a:lnTo>
                  <a:lnTo>
                    <a:pt x="121" y="367"/>
                  </a:lnTo>
                  <a:lnTo>
                    <a:pt x="121" y="367"/>
                  </a:lnTo>
                  <a:lnTo>
                    <a:pt x="121" y="367"/>
                  </a:lnTo>
                  <a:lnTo>
                    <a:pt x="121" y="369"/>
                  </a:lnTo>
                  <a:lnTo>
                    <a:pt x="121" y="369"/>
                  </a:lnTo>
                  <a:lnTo>
                    <a:pt x="119" y="372"/>
                  </a:lnTo>
                  <a:lnTo>
                    <a:pt x="121" y="372"/>
                  </a:lnTo>
                  <a:lnTo>
                    <a:pt x="114" y="372"/>
                  </a:lnTo>
                  <a:lnTo>
                    <a:pt x="109" y="374"/>
                  </a:lnTo>
                  <a:lnTo>
                    <a:pt x="102" y="381"/>
                  </a:lnTo>
                  <a:lnTo>
                    <a:pt x="102" y="381"/>
                  </a:lnTo>
                  <a:lnTo>
                    <a:pt x="107" y="384"/>
                  </a:lnTo>
                  <a:lnTo>
                    <a:pt x="107" y="384"/>
                  </a:lnTo>
                  <a:lnTo>
                    <a:pt x="107" y="386"/>
                  </a:lnTo>
                  <a:lnTo>
                    <a:pt x="107" y="386"/>
                  </a:lnTo>
                  <a:lnTo>
                    <a:pt x="105" y="388"/>
                  </a:lnTo>
                  <a:lnTo>
                    <a:pt x="102" y="388"/>
                  </a:lnTo>
                  <a:lnTo>
                    <a:pt x="102" y="388"/>
                  </a:lnTo>
                  <a:lnTo>
                    <a:pt x="102" y="388"/>
                  </a:lnTo>
                  <a:lnTo>
                    <a:pt x="102" y="388"/>
                  </a:lnTo>
                  <a:lnTo>
                    <a:pt x="102" y="391"/>
                  </a:lnTo>
                  <a:lnTo>
                    <a:pt x="105" y="391"/>
                  </a:lnTo>
                  <a:lnTo>
                    <a:pt x="102" y="393"/>
                  </a:lnTo>
                  <a:lnTo>
                    <a:pt x="102" y="393"/>
                  </a:lnTo>
                  <a:lnTo>
                    <a:pt x="102" y="393"/>
                  </a:lnTo>
                  <a:lnTo>
                    <a:pt x="100" y="395"/>
                  </a:lnTo>
                  <a:lnTo>
                    <a:pt x="98" y="395"/>
                  </a:lnTo>
                  <a:lnTo>
                    <a:pt x="98" y="395"/>
                  </a:lnTo>
                  <a:lnTo>
                    <a:pt x="95" y="393"/>
                  </a:lnTo>
                  <a:lnTo>
                    <a:pt x="93" y="393"/>
                  </a:lnTo>
                  <a:lnTo>
                    <a:pt x="90" y="393"/>
                  </a:lnTo>
                  <a:lnTo>
                    <a:pt x="90" y="395"/>
                  </a:lnTo>
                  <a:lnTo>
                    <a:pt x="93" y="398"/>
                  </a:lnTo>
                  <a:lnTo>
                    <a:pt x="93" y="398"/>
                  </a:lnTo>
                  <a:lnTo>
                    <a:pt x="93" y="398"/>
                  </a:lnTo>
                  <a:lnTo>
                    <a:pt x="95" y="400"/>
                  </a:lnTo>
                  <a:lnTo>
                    <a:pt x="93" y="403"/>
                  </a:lnTo>
                  <a:lnTo>
                    <a:pt x="93" y="403"/>
                  </a:lnTo>
                  <a:lnTo>
                    <a:pt x="90" y="407"/>
                  </a:lnTo>
                  <a:lnTo>
                    <a:pt x="88" y="407"/>
                  </a:lnTo>
                  <a:lnTo>
                    <a:pt x="86" y="410"/>
                  </a:lnTo>
                  <a:lnTo>
                    <a:pt x="74" y="407"/>
                  </a:lnTo>
                  <a:lnTo>
                    <a:pt x="69" y="410"/>
                  </a:lnTo>
                  <a:lnTo>
                    <a:pt x="62" y="412"/>
                  </a:lnTo>
                  <a:lnTo>
                    <a:pt x="62" y="412"/>
                  </a:lnTo>
                  <a:lnTo>
                    <a:pt x="60" y="412"/>
                  </a:lnTo>
                  <a:lnTo>
                    <a:pt x="60" y="410"/>
                  </a:lnTo>
                  <a:lnTo>
                    <a:pt x="60" y="410"/>
                  </a:lnTo>
                  <a:lnTo>
                    <a:pt x="60" y="410"/>
                  </a:lnTo>
                  <a:lnTo>
                    <a:pt x="55" y="407"/>
                  </a:lnTo>
                  <a:lnTo>
                    <a:pt x="50" y="405"/>
                  </a:lnTo>
                  <a:lnTo>
                    <a:pt x="50" y="400"/>
                  </a:lnTo>
                  <a:lnTo>
                    <a:pt x="53" y="395"/>
                  </a:lnTo>
                  <a:lnTo>
                    <a:pt x="48" y="395"/>
                  </a:lnTo>
                  <a:lnTo>
                    <a:pt x="45" y="395"/>
                  </a:lnTo>
                  <a:lnTo>
                    <a:pt x="45" y="395"/>
                  </a:lnTo>
                  <a:lnTo>
                    <a:pt x="48" y="391"/>
                  </a:lnTo>
                  <a:lnTo>
                    <a:pt x="48" y="391"/>
                  </a:lnTo>
                  <a:lnTo>
                    <a:pt x="48" y="388"/>
                  </a:lnTo>
                  <a:lnTo>
                    <a:pt x="48" y="386"/>
                  </a:lnTo>
                  <a:lnTo>
                    <a:pt x="48" y="386"/>
                  </a:lnTo>
                  <a:lnTo>
                    <a:pt x="48" y="384"/>
                  </a:lnTo>
                  <a:lnTo>
                    <a:pt x="45" y="381"/>
                  </a:lnTo>
                  <a:lnTo>
                    <a:pt x="45" y="379"/>
                  </a:lnTo>
                  <a:lnTo>
                    <a:pt x="36" y="369"/>
                  </a:lnTo>
                  <a:lnTo>
                    <a:pt x="34" y="367"/>
                  </a:lnTo>
                  <a:lnTo>
                    <a:pt x="31" y="367"/>
                  </a:lnTo>
                  <a:lnTo>
                    <a:pt x="29" y="367"/>
                  </a:lnTo>
                  <a:lnTo>
                    <a:pt x="29" y="367"/>
                  </a:lnTo>
                  <a:lnTo>
                    <a:pt x="26" y="367"/>
                  </a:lnTo>
                  <a:lnTo>
                    <a:pt x="26" y="365"/>
                  </a:lnTo>
                  <a:lnTo>
                    <a:pt x="26" y="362"/>
                  </a:lnTo>
                  <a:lnTo>
                    <a:pt x="26" y="362"/>
                  </a:lnTo>
                  <a:lnTo>
                    <a:pt x="26" y="360"/>
                  </a:lnTo>
                  <a:lnTo>
                    <a:pt x="29" y="358"/>
                  </a:lnTo>
                  <a:lnTo>
                    <a:pt x="31" y="355"/>
                  </a:lnTo>
                  <a:lnTo>
                    <a:pt x="31" y="353"/>
                  </a:lnTo>
                  <a:lnTo>
                    <a:pt x="31" y="353"/>
                  </a:lnTo>
                  <a:lnTo>
                    <a:pt x="31" y="350"/>
                  </a:lnTo>
                  <a:lnTo>
                    <a:pt x="31" y="348"/>
                  </a:lnTo>
                  <a:lnTo>
                    <a:pt x="31" y="348"/>
                  </a:lnTo>
                  <a:lnTo>
                    <a:pt x="31" y="341"/>
                  </a:lnTo>
                  <a:lnTo>
                    <a:pt x="31" y="339"/>
                  </a:lnTo>
                  <a:lnTo>
                    <a:pt x="29" y="336"/>
                  </a:lnTo>
                  <a:lnTo>
                    <a:pt x="26" y="334"/>
                  </a:lnTo>
                  <a:lnTo>
                    <a:pt x="3" y="320"/>
                  </a:lnTo>
                  <a:lnTo>
                    <a:pt x="0" y="317"/>
                  </a:lnTo>
                  <a:lnTo>
                    <a:pt x="0" y="317"/>
                  </a:lnTo>
                  <a:lnTo>
                    <a:pt x="0" y="313"/>
                  </a:lnTo>
                  <a:lnTo>
                    <a:pt x="3" y="313"/>
                  </a:lnTo>
                  <a:lnTo>
                    <a:pt x="7" y="310"/>
                  </a:lnTo>
                  <a:lnTo>
                    <a:pt x="7" y="308"/>
                  </a:lnTo>
                  <a:lnTo>
                    <a:pt x="10" y="305"/>
                  </a:lnTo>
                  <a:lnTo>
                    <a:pt x="10" y="303"/>
                  </a:lnTo>
                  <a:lnTo>
                    <a:pt x="10" y="303"/>
                  </a:lnTo>
                  <a:lnTo>
                    <a:pt x="7" y="301"/>
                  </a:lnTo>
                  <a:lnTo>
                    <a:pt x="7" y="298"/>
                  </a:lnTo>
                  <a:lnTo>
                    <a:pt x="7" y="296"/>
                  </a:lnTo>
                  <a:lnTo>
                    <a:pt x="12" y="291"/>
                  </a:lnTo>
                  <a:lnTo>
                    <a:pt x="12" y="289"/>
                  </a:lnTo>
                  <a:lnTo>
                    <a:pt x="12" y="286"/>
                  </a:lnTo>
                  <a:lnTo>
                    <a:pt x="12" y="284"/>
                  </a:lnTo>
                  <a:lnTo>
                    <a:pt x="15" y="279"/>
                  </a:lnTo>
                  <a:lnTo>
                    <a:pt x="15" y="279"/>
                  </a:lnTo>
                  <a:lnTo>
                    <a:pt x="15" y="275"/>
                  </a:lnTo>
                  <a:lnTo>
                    <a:pt x="22" y="268"/>
                  </a:lnTo>
                  <a:lnTo>
                    <a:pt x="24" y="265"/>
                  </a:lnTo>
                  <a:lnTo>
                    <a:pt x="26" y="258"/>
                  </a:lnTo>
                  <a:lnTo>
                    <a:pt x="31" y="246"/>
                  </a:lnTo>
                  <a:lnTo>
                    <a:pt x="36" y="241"/>
                  </a:lnTo>
                  <a:lnTo>
                    <a:pt x="36" y="239"/>
                  </a:lnTo>
                  <a:lnTo>
                    <a:pt x="36" y="237"/>
                  </a:lnTo>
                  <a:lnTo>
                    <a:pt x="36" y="234"/>
                  </a:lnTo>
                  <a:lnTo>
                    <a:pt x="36" y="232"/>
                  </a:lnTo>
                  <a:lnTo>
                    <a:pt x="34" y="232"/>
                  </a:lnTo>
                  <a:lnTo>
                    <a:pt x="36" y="230"/>
                  </a:lnTo>
                  <a:lnTo>
                    <a:pt x="36" y="227"/>
                  </a:lnTo>
                  <a:lnTo>
                    <a:pt x="57" y="192"/>
                  </a:lnTo>
                  <a:lnTo>
                    <a:pt x="57" y="189"/>
                  </a:lnTo>
                  <a:lnTo>
                    <a:pt x="57" y="187"/>
                  </a:lnTo>
                  <a:lnTo>
                    <a:pt x="55" y="185"/>
                  </a:lnTo>
                  <a:lnTo>
                    <a:pt x="53" y="185"/>
                  </a:lnTo>
                  <a:lnTo>
                    <a:pt x="45" y="185"/>
                  </a:lnTo>
                  <a:lnTo>
                    <a:pt x="45" y="185"/>
                  </a:lnTo>
                  <a:lnTo>
                    <a:pt x="43" y="185"/>
                  </a:lnTo>
                  <a:lnTo>
                    <a:pt x="41" y="182"/>
                  </a:lnTo>
                  <a:lnTo>
                    <a:pt x="41" y="182"/>
                  </a:lnTo>
                  <a:lnTo>
                    <a:pt x="41" y="180"/>
                  </a:lnTo>
                  <a:lnTo>
                    <a:pt x="41" y="180"/>
                  </a:lnTo>
                  <a:lnTo>
                    <a:pt x="41" y="178"/>
                  </a:lnTo>
                  <a:lnTo>
                    <a:pt x="41" y="173"/>
                  </a:lnTo>
                  <a:lnTo>
                    <a:pt x="43" y="170"/>
                  </a:lnTo>
                  <a:lnTo>
                    <a:pt x="43" y="168"/>
                  </a:lnTo>
                  <a:lnTo>
                    <a:pt x="43" y="156"/>
                  </a:lnTo>
                  <a:lnTo>
                    <a:pt x="43" y="147"/>
                  </a:lnTo>
                  <a:lnTo>
                    <a:pt x="45" y="144"/>
                  </a:lnTo>
                  <a:lnTo>
                    <a:pt x="45" y="142"/>
                  </a:lnTo>
                  <a:lnTo>
                    <a:pt x="48" y="142"/>
                  </a:lnTo>
                  <a:lnTo>
                    <a:pt x="45" y="142"/>
                  </a:lnTo>
                  <a:lnTo>
                    <a:pt x="36" y="137"/>
                  </a:lnTo>
                  <a:lnTo>
                    <a:pt x="38" y="135"/>
                  </a:lnTo>
                  <a:lnTo>
                    <a:pt x="55" y="135"/>
                  </a:lnTo>
                  <a:lnTo>
                    <a:pt x="55" y="132"/>
                  </a:lnTo>
                  <a:lnTo>
                    <a:pt x="57" y="130"/>
                  </a:lnTo>
                  <a:lnTo>
                    <a:pt x="57" y="128"/>
                  </a:lnTo>
                  <a:lnTo>
                    <a:pt x="64" y="125"/>
                  </a:lnTo>
                  <a:lnTo>
                    <a:pt x="67" y="123"/>
                  </a:lnTo>
                  <a:lnTo>
                    <a:pt x="67" y="121"/>
                  </a:lnTo>
                  <a:lnTo>
                    <a:pt x="69" y="118"/>
                  </a:lnTo>
                  <a:lnTo>
                    <a:pt x="69" y="111"/>
                  </a:lnTo>
                  <a:lnTo>
                    <a:pt x="71" y="106"/>
                  </a:lnTo>
                  <a:lnTo>
                    <a:pt x="71" y="104"/>
                  </a:lnTo>
                  <a:lnTo>
                    <a:pt x="71" y="102"/>
                  </a:lnTo>
                  <a:lnTo>
                    <a:pt x="69" y="102"/>
                  </a:lnTo>
                  <a:lnTo>
                    <a:pt x="69" y="99"/>
                  </a:lnTo>
                  <a:lnTo>
                    <a:pt x="67" y="99"/>
                  </a:lnTo>
                  <a:lnTo>
                    <a:pt x="67" y="97"/>
                  </a:lnTo>
                  <a:lnTo>
                    <a:pt x="67" y="95"/>
                  </a:lnTo>
                  <a:lnTo>
                    <a:pt x="67" y="92"/>
                  </a:lnTo>
                  <a:lnTo>
                    <a:pt x="71" y="90"/>
                  </a:lnTo>
                  <a:lnTo>
                    <a:pt x="74" y="80"/>
                  </a:lnTo>
                  <a:lnTo>
                    <a:pt x="76" y="80"/>
                  </a:lnTo>
                  <a:lnTo>
                    <a:pt x="76" y="78"/>
                  </a:lnTo>
                  <a:lnTo>
                    <a:pt x="76" y="78"/>
                  </a:lnTo>
                  <a:lnTo>
                    <a:pt x="76" y="76"/>
                  </a:lnTo>
                  <a:lnTo>
                    <a:pt x="74" y="76"/>
                  </a:lnTo>
                  <a:lnTo>
                    <a:pt x="74" y="73"/>
                  </a:lnTo>
                  <a:lnTo>
                    <a:pt x="74" y="73"/>
                  </a:lnTo>
                  <a:lnTo>
                    <a:pt x="64" y="61"/>
                  </a:lnTo>
                  <a:lnTo>
                    <a:pt x="62" y="61"/>
                  </a:lnTo>
                  <a:lnTo>
                    <a:pt x="60" y="59"/>
                  </a:lnTo>
                  <a:lnTo>
                    <a:pt x="57" y="59"/>
                  </a:lnTo>
                  <a:lnTo>
                    <a:pt x="57" y="57"/>
                  </a:lnTo>
                  <a:lnTo>
                    <a:pt x="57" y="57"/>
                  </a:lnTo>
                  <a:lnTo>
                    <a:pt x="57" y="54"/>
                  </a:lnTo>
                  <a:lnTo>
                    <a:pt x="57" y="54"/>
                  </a:lnTo>
                  <a:lnTo>
                    <a:pt x="57" y="52"/>
                  </a:lnTo>
                  <a:lnTo>
                    <a:pt x="55" y="54"/>
                  </a:lnTo>
                  <a:lnTo>
                    <a:pt x="55" y="54"/>
                  </a:lnTo>
                  <a:lnTo>
                    <a:pt x="55" y="57"/>
                  </a:lnTo>
                  <a:lnTo>
                    <a:pt x="55" y="59"/>
                  </a:lnTo>
                  <a:lnTo>
                    <a:pt x="53" y="61"/>
                  </a:lnTo>
                  <a:lnTo>
                    <a:pt x="53" y="61"/>
                  </a:lnTo>
                  <a:lnTo>
                    <a:pt x="50" y="61"/>
                  </a:lnTo>
                  <a:lnTo>
                    <a:pt x="48" y="61"/>
                  </a:lnTo>
                  <a:lnTo>
                    <a:pt x="48" y="64"/>
                  </a:lnTo>
                  <a:lnTo>
                    <a:pt x="45" y="66"/>
                  </a:lnTo>
                  <a:lnTo>
                    <a:pt x="43" y="69"/>
                  </a:lnTo>
                  <a:lnTo>
                    <a:pt x="43" y="69"/>
                  </a:lnTo>
                  <a:lnTo>
                    <a:pt x="41" y="69"/>
                  </a:lnTo>
                  <a:lnTo>
                    <a:pt x="41" y="69"/>
                  </a:lnTo>
                  <a:lnTo>
                    <a:pt x="38" y="66"/>
                  </a:lnTo>
                  <a:lnTo>
                    <a:pt x="38" y="64"/>
                  </a:lnTo>
                  <a:lnTo>
                    <a:pt x="36" y="61"/>
                  </a:lnTo>
                  <a:lnTo>
                    <a:pt x="36" y="61"/>
                  </a:lnTo>
                  <a:lnTo>
                    <a:pt x="36" y="61"/>
                  </a:lnTo>
                  <a:lnTo>
                    <a:pt x="36" y="59"/>
                  </a:lnTo>
                  <a:lnTo>
                    <a:pt x="36" y="57"/>
                  </a:lnTo>
                  <a:lnTo>
                    <a:pt x="38" y="54"/>
                  </a:lnTo>
                  <a:lnTo>
                    <a:pt x="38" y="52"/>
                  </a:lnTo>
                  <a:lnTo>
                    <a:pt x="38" y="52"/>
                  </a:lnTo>
                  <a:lnTo>
                    <a:pt x="34" y="50"/>
                  </a:lnTo>
                  <a:lnTo>
                    <a:pt x="24" y="45"/>
                  </a:lnTo>
                  <a:lnTo>
                    <a:pt x="22" y="45"/>
                  </a:lnTo>
                  <a:lnTo>
                    <a:pt x="22" y="42"/>
                  </a:lnTo>
                  <a:lnTo>
                    <a:pt x="19" y="42"/>
                  </a:lnTo>
                  <a:lnTo>
                    <a:pt x="19" y="40"/>
                  </a:lnTo>
                  <a:lnTo>
                    <a:pt x="19" y="38"/>
                  </a:lnTo>
                  <a:lnTo>
                    <a:pt x="19" y="38"/>
                  </a:lnTo>
                  <a:lnTo>
                    <a:pt x="19" y="35"/>
                  </a:lnTo>
                  <a:lnTo>
                    <a:pt x="19" y="33"/>
                  </a:lnTo>
                  <a:lnTo>
                    <a:pt x="19" y="31"/>
                  </a:lnTo>
                  <a:lnTo>
                    <a:pt x="22" y="31"/>
                  </a:lnTo>
                  <a:lnTo>
                    <a:pt x="22" y="28"/>
                  </a:lnTo>
                  <a:lnTo>
                    <a:pt x="29" y="23"/>
                  </a:lnTo>
                  <a:lnTo>
                    <a:pt x="29" y="21"/>
                  </a:lnTo>
                  <a:lnTo>
                    <a:pt x="29" y="21"/>
                  </a:lnTo>
                  <a:lnTo>
                    <a:pt x="29" y="19"/>
                  </a:lnTo>
                  <a:lnTo>
                    <a:pt x="29" y="19"/>
                  </a:lnTo>
                  <a:lnTo>
                    <a:pt x="29" y="16"/>
                  </a:lnTo>
                  <a:lnTo>
                    <a:pt x="29" y="16"/>
                  </a:lnTo>
                  <a:lnTo>
                    <a:pt x="31" y="16"/>
                  </a:lnTo>
                  <a:lnTo>
                    <a:pt x="31" y="12"/>
                  </a:lnTo>
                  <a:lnTo>
                    <a:pt x="34" y="12"/>
                  </a:lnTo>
                  <a:lnTo>
                    <a:pt x="36" y="9"/>
                  </a:lnTo>
                  <a:lnTo>
                    <a:pt x="36" y="7"/>
                  </a:lnTo>
                  <a:lnTo>
                    <a:pt x="36" y="5"/>
                  </a:lnTo>
                  <a:lnTo>
                    <a:pt x="36" y="2"/>
                  </a:lnTo>
                  <a:lnTo>
                    <a:pt x="36" y="0"/>
                  </a:lnTo>
                  <a:lnTo>
                    <a:pt x="36" y="0"/>
                  </a:lnTo>
                  <a:lnTo>
                    <a:pt x="38" y="0"/>
                  </a:lnTo>
                  <a:lnTo>
                    <a:pt x="41" y="0"/>
                  </a:lnTo>
                  <a:lnTo>
                    <a:pt x="43" y="2"/>
                  </a:lnTo>
                  <a:lnTo>
                    <a:pt x="43" y="2"/>
                  </a:lnTo>
                  <a:lnTo>
                    <a:pt x="45" y="9"/>
                  </a:lnTo>
                  <a:lnTo>
                    <a:pt x="45" y="12"/>
                  </a:lnTo>
                  <a:lnTo>
                    <a:pt x="45" y="14"/>
                  </a:lnTo>
                  <a:lnTo>
                    <a:pt x="48" y="14"/>
                  </a:lnTo>
                  <a:lnTo>
                    <a:pt x="55" y="16"/>
                  </a:lnTo>
                  <a:lnTo>
                    <a:pt x="62" y="19"/>
                  </a:lnTo>
                  <a:lnTo>
                    <a:pt x="69" y="21"/>
                  </a:lnTo>
                  <a:lnTo>
                    <a:pt x="69" y="21"/>
                  </a:lnTo>
                  <a:lnTo>
                    <a:pt x="71" y="23"/>
                  </a:lnTo>
                  <a:lnTo>
                    <a:pt x="71" y="23"/>
                  </a:lnTo>
                  <a:lnTo>
                    <a:pt x="71" y="26"/>
                  </a:lnTo>
                  <a:lnTo>
                    <a:pt x="74" y="28"/>
                  </a:lnTo>
                  <a:lnTo>
                    <a:pt x="74" y="28"/>
                  </a:lnTo>
                  <a:lnTo>
                    <a:pt x="76" y="28"/>
                  </a:lnTo>
                  <a:close/>
                </a:path>
              </a:pathLst>
            </a:custGeom>
            <a:grpFill/>
            <a:ln w="3175" cap="rnd">
              <a:solidFill>
                <a:schemeClr val="bg1">
                  <a:lumMod val="95000"/>
                </a:schemeClr>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sp>
        <p:nvSpPr>
          <p:cNvPr id="27" name="Rectangle 2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57506696-F9B4-4D31-A540-7F86B0A082F2}"/>
              </a:ext>
            </a:extLst>
          </p:cNvPr>
          <p:cNvSpPr/>
          <p:nvPr/>
        </p:nvSpPr>
        <p:spPr>
          <a:xfrm>
            <a:off x="10596441" y="5573845"/>
            <a:ext cx="6319959" cy="2296141"/>
          </a:xfrm>
          <a:prstGeom prst="rect">
            <a:avLst/>
          </a:prstGeom>
          <a:noFill/>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bg1">
                    <a:lumMod val="65000"/>
                  </a:schemeClr>
                </a:solidFill>
                <a:ea typeface="Lato Light" panose="020F0502020204030203" pitchFamily="34" charset="0"/>
                <a:cs typeface="Lato Light" panose="020F0502020204030203" pitchFamily="34" charset="0"/>
              </a:rPr>
              <a:t>.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34245774-55AE-4F8B-BE88-D9942F09B204}"/>
              </a:ext>
            </a:extLst>
          </p:cNvPr>
          <p:cNvSpPr txBox="1"/>
          <p:nvPr/>
        </p:nvSpPr>
        <p:spPr>
          <a:xfrm flipH="1">
            <a:off x="10588272" y="2777621"/>
            <a:ext cx="3737327"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France Map Layout</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16025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9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28"/>
                                            </p:tgtEl>
                                            <p:attrNameLst>
                                              <p:attrName>style.visibility</p:attrName>
                                            </p:attrNameLst>
                                          </p:cBhvr>
                                          <p:to>
                                            <p:strVal val="visible"/>
                                          </p:to>
                                        </p:set>
                                        <p:anim to="" calcmode="lin" valueType="num">
                                          <p:cBhvr>
                                            <p:cTn id="12"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28"/>
                                            </p:tgtEl>
                                          </p:cBhvr>
                                        </p:animEffect>
                                      </p:childTnLst>
                                    </p:cTn>
                                  </p:par>
                                </p:childTnLst>
                              </p:cTn>
                            </p:par>
                            <p:par>
                              <p:cTn id="14" fill="hold">
                                <p:stCondLst>
                                  <p:cond delay="2585"/>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28"/>
                                            </p:tgtEl>
                                            <p:attrNameLst>
                                              <p:attrName>style.visibility</p:attrName>
                                            </p:attrNameLst>
                                          </p:cBhvr>
                                          <p:to>
                                            <p:strVal val="visible"/>
                                          </p:to>
                                        </p:set>
                                        <p:anim to="" calcmode="lin" valueType="num">
                                          <p:cBhvr>
                                            <p:cTn id="12"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28"/>
                                            </p:tgtEl>
                                          </p:cBhvr>
                                        </p:animEffect>
                                      </p:childTnLst>
                                    </p:cTn>
                                  </p:par>
                                </p:childTnLst>
                              </p:cTn>
                            </p:par>
                            <p:par>
                              <p:cTn id="14" fill="hold">
                                <p:stCondLst>
                                  <p:cond delay="2585"/>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1BDE3F57-5A25-45BC-B44F-AF21C3B9CD37}"/>
              </a:ext>
            </a:extLst>
          </p:cNvPr>
          <p:cNvSpPr>
            <a:spLocks noGrp="1"/>
          </p:cNvSpPr>
          <p:nvPr>
            <p:ph type="pic" sz="quarter" idx="10"/>
          </p:nvPr>
        </p:nvSpPr>
        <p:spPr/>
      </p:sp>
      <p:grpSp>
        <p:nvGrpSpPr>
          <p:cNvPr id="15" name="Group 14">
            <a:extLst>
              <a:ext uri="{FF2B5EF4-FFF2-40B4-BE49-F238E27FC236}">
                <a16:creationId xmlns:a16="http://schemas.microsoft.com/office/drawing/2014/main" id="{AA3EBA47-235B-49BD-A947-F8E1BB70265A}"/>
              </a:ext>
            </a:extLst>
          </p:cNvPr>
          <p:cNvGrpSpPr/>
          <p:nvPr/>
        </p:nvGrpSpPr>
        <p:grpSpPr>
          <a:xfrm rot="2700000">
            <a:off x="9400776" y="-1398285"/>
            <a:ext cx="12950974" cy="12950979"/>
            <a:chOff x="4256762" y="2883300"/>
            <a:chExt cx="4520399" cy="4520401"/>
          </a:xfrm>
        </p:grpSpPr>
        <p:sp>
          <p:nvSpPr>
            <p:cNvPr id="16" name="Rectangle 4_2">
              <a:extLst>
                <a:ext uri="{FF2B5EF4-FFF2-40B4-BE49-F238E27FC236}">
                  <a16:creationId xmlns:a16="http://schemas.microsoft.com/office/drawing/2014/main" id="{A0E21DC1-80CF-4C81-8ABE-D11B146CCC8D}"/>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7" name="Rectangle 4_1">
              <a:extLst>
                <a:ext uri="{FF2B5EF4-FFF2-40B4-BE49-F238E27FC236}">
                  <a16:creationId xmlns:a16="http://schemas.microsoft.com/office/drawing/2014/main" id="{DBB9B97C-C079-4861-9C8D-360868C88213}"/>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2" name="TextBox 1">
            <a:extLst>
              <a:ext uri="{FF2B5EF4-FFF2-40B4-BE49-F238E27FC236}">
                <a16:creationId xmlns:a16="http://schemas.microsoft.com/office/drawing/2014/main" id="{D7927D2C-8C12-46E3-95A8-16E4A7F6F514}"/>
              </a:ext>
            </a:extLst>
          </p:cNvPr>
          <p:cNvSpPr txBox="1"/>
          <p:nvPr/>
        </p:nvSpPr>
        <p:spPr>
          <a:xfrm>
            <a:off x="11558369" y="2332652"/>
            <a:ext cx="4538980" cy="1908215"/>
          </a:xfrm>
          <a:prstGeom prst="rect">
            <a:avLst/>
          </a:prstGeom>
          <a:noFill/>
        </p:spPr>
        <p:txBody>
          <a:bodyPr wrap="square" rtlCol="0">
            <a:spAutoFit/>
          </a:bodyPr>
          <a:lstStyle/>
          <a:p>
            <a:r>
              <a:rPr lang="en-US" altLang="zh-CN" sz="2000">
                <a:solidFill>
                  <a:schemeClr val="bg1"/>
                </a:solidFill>
                <a:latin typeface="+mj-lt"/>
              </a:rPr>
              <a:t>Subtitle Here</a:t>
            </a:r>
          </a:p>
          <a:p>
            <a:pPr>
              <a:spcBef>
                <a:spcPts val="1200"/>
              </a:spcBef>
            </a:pPr>
            <a:r>
              <a:rPr lang="en-US" altLang="zh-CN" sz="4400">
                <a:solidFill>
                  <a:schemeClr val="bg1"/>
                </a:solidFill>
                <a:latin typeface="Montserrat Black" panose="00000A00000000000000" pitchFamily="50" charset="0"/>
              </a:rPr>
              <a:t>Contact with Mslides</a:t>
            </a:r>
            <a:endParaRPr lang="en-US" sz="4400">
              <a:solidFill>
                <a:schemeClr val="bg1"/>
              </a:solidFill>
              <a:latin typeface="Montserrat Black" panose="00000A00000000000000" pitchFamily="50" charset="0"/>
            </a:endParaRPr>
          </a:p>
        </p:txBody>
      </p:sp>
      <p:sp>
        <p:nvSpPr>
          <p:cNvPr id="3" name="Rectangle 2"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2EE3064A-03DD-4122-8351-05771451B427}"/>
              </a:ext>
            </a:extLst>
          </p:cNvPr>
          <p:cNvSpPr/>
          <p:nvPr/>
        </p:nvSpPr>
        <p:spPr>
          <a:xfrm>
            <a:off x="11546176" y="4790631"/>
            <a:ext cx="5676953" cy="1032847"/>
          </a:xfrm>
          <a:prstGeom prst="rect">
            <a:avLst/>
          </a:prstGeom>
        </p:spPr>
        <p:txBody>
          <a:bodyPr wrap="square">
            <a:spAutoFit/>
          </a:bodyPr>
          <a:lstStyle/>
          <a:p>
            <a:pPr>
              <a:lnSpc>
                <a:spcPct val="150000"/>
              </a:lnSpc>
              <a:spcBef>
                <a:spcPts val="1200"/>
              </a:spcBef>
              <a:defRPr/>
            </a:pPr>
            <a:r>
              <a:rPr lang="es-ES" altLang="zh-CN" sz="105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5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050">
                <a:solidFill>
                  <a:schemeClr val="bg1">
                    <a:alpha val="70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a:t>
            </a:r>
          </a:p>
        </p:txBody>
      </p:sp>
      <p:sp>
        <p:nvSpPr>
          <p:cNvPr id="4" name="Freeform 4">
            <a:extLst>
              <a:ext uri="{FF2B5EF4-FFF2-40B4-BE49-F238E27FC236}">
                <a16:creationId xmlns:a16="http://schemas.microsoft.com/office/drawing/2014/main" id="{28BC17A6-973B-4ADD-87CE-85B293EBBE5E}"/>
              </a:ext>
            </a:extLst>
          </p:cNvPr>
          <p:cNvSpPr/>
          <p:nvPr/>
        </p:nvSpPr>
        <p:spPr>
          <a:xfrm>
            <a:off x="11656694" y="6352648"/>
            <a:ext cx="354734" cy="316266"/>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5" name="Freeform 7">
            <a:extLst>
              <a:ext uri="{FF2B5EF4-FFF2-40B4-BE49-F238E27FC236}">
                <a16:creationId xmlns:a16="http://schemas.microsoft.com/office/drawing/2014/main" id="{F53A5605-A98E-458E-AB80-C89C89AC954F}"/>
              </a:ext>
            </a:extLst>
          </p:cNvPr>
          <p:cNvSpPr/>
          <p:nvPr/>
        </p:nvSpPr>
        <p:spPr>
          <a:xfrm>
            <a:off x="11662009" y="7149131"/>
            <a:ext cx="344102" cy="344100"/>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grpSp>
        <p:nvGrpSpPr>
          <p:cNvPr id="6" name="Group 5">
            <a:extLst>
              <a:ext uri="{FF2B5EF4-FFF2-40B4-BE49-F238E27FC236}">
                <a16:creationId xmlns:a16="http://schemas.microsoft.com/office/drawing/2014/main" id="{07A49FF7-F050-4806-8665-2E66062C7B90}"/>
              </a:ext>
            </a:extLst>
          </p:cNvPr>
          <p:cNvGrpSpPr/>
          <p:nvPr/>
        </p:nvGrpSpPr>
        <p:grpSpPr>
          <a:xfrm>
            <a:off x="11649771" y="7990127"/>
            <a:ext cx="368580" cy="252438"/>
            <a:chOff x="10568940" y="7591682"/>
            <a:chExt cx="421481" cy="288671"/>
          </a:xfrm>
          <a:solidFill>
            <a:schemeClr val="bg1"/>
          </a:solidFill>
        </p:grpSpPr>
        <p:sp>
          <p:nvSpPr>
            <p:cNvPr id="7" name="Freeform 12">
              <a:extLst>
                <a:ext uri="{FF2B5EF4-FFF2-40B4-BE49-F238E27FC236}">
                  <a16:creationId xmlns:a16="http://schemas.microsoft.com/office/drawing/2014/main" id="{A308111A-0666-43E1-B10C-1DF317E7F415}"/>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8" name="Freeform 13">
              <a:extLst>
                <a:ext uri="{FF2B5EF4-FFF2-40B4-BE49-F238E27FC236}">
                  <a16:creationId xmlns:a16="http://schemas.microsoft.com/office/drawing/2014/main" id="{56EE096F-19BA-400A-AE20-03B3CC4629CC}"/>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9" name="Freeform 14">
              <a:extLst>
                <a:ext uri="{FF2B5EF4-FFF2-40B4-BE49-F238E27FC236}">
                  <a16:creationId xmlns:a16="http://schemas.microsoft.com/office/drawing/2014/main" id="{B26C2A6F-4034-40EE-92B1-EB351A0A6871}"/>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sp>
          <p:nvSpPr>
            <p:cNvPr id="10" name="Freeform 15">
              <a:extLst>
                <a:ext uri="{FF2B5EF4-FFF2-40B4-BE49-F238E27FC236}">
                  <a16:creationId xmlns:a16="http://schemas.microsoft.com/office/drawing/2014/main" id="{E1BE10F6-D044-40EB-8BA2-0901E30A1165}"/>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solidFill>
              </a:endParaRPr>
            </a:p>
          </p:txBody>
        </p:sp>
      </p:grpSp>
      <p:sp>
        <p:nvSpPr>
          <p:cNvPr id="11" name="Rectangle 2">
            <a:extLst>
              <a:ext uri="{FF2B5EF4-FFF2-40B4-BE49-F238E27FC236}">
                <a16:creationId xmlns:a16="http://schemas.microsoft.com/office/drawing/2014/main" id="{88237395-38D6-470F-8C5C-4EE3379A6CBC}"/>
              </a:ext>
            </a:extLst>
          </p:cNvPr>
          <p:cNvSpPr>
            <a:spLocks noChangeArrowheads="1"/>
          </p:cNvSpPr>
          <p:nvPr/>
        </p:nvSpPr>
        <p:spPr bwMode="auto">
          <a:xfrm>
            <a:off x="12391063" y="6116854"/>
            <a:ext cx="4040145" cy="746723"/>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100" b="0" i="0" u="none" strike="noStrike" cap="none" normalizeH="0" baseline="0">
                <a:ln>
                  <a:noFill/>
                </a:ln>
                <a:solidFill>
                  <a:schemeClr val="bg1"/>
                </a:solidFill>
                <a:effectLst/>
                <a:ea typeface="PingFang SC"/>
              </a:rPr>
              <a:t>No.</a:t>
            </a:r>
            <a:r>
              <a:rPr lang="en-US" altLang="zh-CN" sz="1100">
                <a:solidFill>
                  <a:schemeClr val="bg1"/>
                </a:solidFill>
                <a:ea typeface="PingFang SC"/>
              </a:rPr>
              <a:t>xxxx</a:t>
            </a:r>
            <a:r>
              <a:rPr kumimoji="0" lang="zh-CN" altLang="zh-CN" sz="1100" b="0" i="0" u="none" strike="noStrike" cap="none" normalizeH="0" baseline="0">
                <a:ln>
                  <a:noFill/>
                </a:ln>
                <a:solidFill>
                  <a:schemeClr val="bg1"/>
                </a:solidFill>
                <a:effectLst/>
                <a:ea typeface="PingFang SC"/>
              </a:rPr>
              <a:t>,</a:t>
            </a:r>
            <a:r>
              <a:rPr kumimoji="0" lang="en-US" altLang="zh-CN" sz="1100" b="0" i="0" u="none" strike="noStrike" cap="none" normalizeH="0" baseline="0">
                <a:ln>
                  <a:noFill/>
                </a:ln>
                <a:solidFill>
                  <a:schemeClr val="bg1"/>
                </a:solidFill>
                <a:effectLst/>
                <a:ea typeface="PingFang SC"/>
              </a:rPr>
              <a:t> xxxxxxxxx</a:t>
            </a:r>
            <a:r>
              <a:rPr kumimoji="0" lang="zh-CN" altLang="zh-CN" sz="1100" b="0" i="0" u="none" strike="noStrike" cap="none" normalizeH="0" baseline="0">
                <a:ln>
                  <a:noFill/>
                </a:ln>
                <a:solidFill>
                  <a:schemeClr val="bg1"/>
                </a:solidFill>
                <a:effectLst/>
                <a:ea typeface="PingFang SC"/>
              </a:rPr>
              <a:t> Road,</a:t>
            </a:r>
            <a:r>
              <a:rPr kumimoji="0" lang="en-US" altLang="zh-CN" sz="1100" b="0" i="0" u="none" strike="noStrike" cap="none" normalizeH="0" baseline="0">
                <a:ln>
                  <a:noFill/>
                </a:ln>
                <a:solidFill>
                  <a:schemeClr val="bg1"/>
                </a:solidFill>
                <a:effectLst/>
                <a:ea typeface="PingFang SC"/>
              </a:rPr>
              <a:t> </a:t>
            </a:r>
            <a:r>
              <a:rPr lang="en-US" altLang="zh-CN" sz="1100">
                <a:solidFill>
                  <a:schemeClr val="bg1"/>
                </a:solidFill>
                <a:ea typeface="PingFang SC"/>
              </a:rPr>
              <a:t>xxxxxxxx</a:t>
            </a:r>
            <a:r>
              <a:rPr kumimoji="0" lang="zh-CN" altLang="zh-CN" sz="1100" b="0" i="0" u="none" strike="noStrike" cap="none" normalizeH="0" baseline="0">
                <a:ln>
                  <a:noFill/>
                </a:ln>
                <a:solidFill>
                  <a:schemeClr val="bg1"/>
                </a:solidFill>
                <a:effectLst/>
                <a:ea typeface="PingFang SC"/>
              </a:rPr>
              <a:t> District,</a:t>
            </a:r>
            <a:r>
              <a:rPr kumimoji="0" lang="en-US" altLang="zh-CN" sz="1100" b="0" i="0" u="none" strike="noStrike" cap="none" normalizeH="0" baseline="0">
                <a:ln>
                  <a:noFill/>
                </a:ln>
                <a:solidFill>
                  <a:schemeClr val="bg1"/>
                </a:solidFill>
                <a:effectLst/>
                <a:ea typeface="PingFang SC"/>
              </a:rPr>
              <a:t> xxxxxxxxx</a:t>
            </a:r>
            <a:r>
              <a:rPr kumimoji="0" lang="zh-CN" altLang="zh-CN" sz="1100" b="0" i="0" u="none" strike="noStrike" cap="none" normalizeH="0" baseline="0">
                <a:ln>
                  <a:noFill/>
                </a:ln>
                <a:solidFill>
                  <a:schemeClr val="bg1"/>
                </a:solidFill>
                <a:effectLst/>
                <a:ea typeface="PingFang SC"/>
              </a:rPr>
              <a:t> City,</a:t>
            </a:r>
            <a:r>
              <a:rPr kumimoji="0" lang="en-US" altLang="zh-CN" sz="1100" b="0" i="0" u="none" strike="noStrike" cap="none" normalizeH="0" baseline="0">
                <a:ln>
                  <a:noFill/>
                </a:ln>
                <a:solidFill>
                  <a:schemeClr val="bg1"/>
                </a:solidFill>
                <a:effectLst/>
                <a:ea typeface="PingFang SC"/>
              </a:rPr>
              <a:t> </a:t>
            </a:r>
            <a:r>
              <a:rPr kumimoji="0" lang="zh-CN" altLang="zh-CN" sz="1100" b="0" i="0" u="none" strike="noStrike" cap="none" normalizeH="0" baseline="0">
                <a:ln>
                  <a:noFill/>
                </a:ln>
                <a:solidFill>
                  <a:schemeClr val="bg1"/>
                </a:solidFill>
                <a:effectLst/>
                <a:ea typeface="PingFang SC"/>
              </a:rPr>
              <a:t>L</a:t>
            </a:r>
            <a:r>
              <a:rPr kumimoji="0" lang="en-US" altLang="zh-CN" sz="1100" b="0" i="0" u="none" strike="noStrike" cap="none" normalizeH="0" baseline="0">
                <a:ln>
                  <a:noFill/>
                </a:ln>
                <a:solidFill>
                  <a:schemeClr val="bg1"/>
                </a:solidFill>
                <a:effectLst/>
                <a:ea typeface="PingFang SC"/>
              </a:rPr>
              <a:t>Sichuan</a:t>
            </a:r>
            <a:r>
              <a:rPr kumimoji="0" lang="zh-CN" altLang="zh-CN" sz="1100" b="0" i="0" u="none" strike="noStrike" cap="none" normalizeH="0" baseline="0">
                <a:ln>
                  <a:noFill/>
                </a:ln>
                <a:solidFill>
                  <a:schemeClr val="bg1"/>
                </a:solidFill>
                <a:effectLst/>
                <a:ea typeface="PingFang SC"/>
              </a:rPr>
              <a:t> Prov.,</a:t>
            </a:r>
            <a:r>
              <a:rPr kumimoji="0" lang="en-US" altLang="zh-CN" sz="1100" b="0" i="0" u="none" strike="noStrike" cap="none" normalizeH="0" baseline="0">
                <a:ln>
                  <a:noFill/>
                </a:ln>
                <a:solidFill>
                  <a:schemeClr val="bg1"/>
                </a:solidFill>
                <a:effectLst/>
                <a:ea typeface="PingFang SC"/>
              </a:rPr>
              <a:t> </a:t>
            </a:r>
            <a:r>
              <a:rPr kumimoji="0" lang="zh-CN" altLang="zh-CN" sz="1100" b="0" i="0" u="none" strike="noStrike" cap="none" normalizeH="0" baseline="0">
                <a:ln>
                  <a:noFill/>
                </a:ln>
                <a:solidFill>
                  <a:schemeClr val="bg1"/>
                </a:solidFill>
                <a:effectLst/>
                <a:ea typeface="PingFang SC"/>
              </a:rPr>
              <a:t>P.R.China</a:t>
            </a:r>
            <a:r>
              <a:rPr lang="en-US" altLang="zh-CN" sz="1100">
                <a:solidFill>
                  <a:schemeClr val="bg1"/>
                </a:solidFill>
              </a:rPr>
              <a:t>, xx0000</a:t>
            </a:r>
            <a:endParaRPr kumimoji="0" lang="zh-CN" altLang="zh-CN" sz="1100" b="0" i="0" u="none" strike="noStrike" cap="none" normalizeH="0" baseline="0">
              <a:ln>
                <a:noFill/>
              </a:ln>
              <a:solidFill>
                <a:schemeClr val="bg1"/>
              </a:solidFill>
              <a:effectLst/>
            </a:endParaRPr>
          </a:p>
        </p:txBody>
      </p:sp>
      <p:sp>
        <p:nvSpPr>
          <p:cNvPr id="12" name="Rectangle 2">
            <a:extLst>
              <a:ext uri="{FF2B5EF4-FFF2-40B4-BE49-F238E27FC236}">
                <a16:creationId xmlns:a16="http://schemas.microsoft.com/office/drawing/2014/main" id="{8894EB9F-F1A0-47A0-929D-98B7E67FFC3F}"/>
              </a:ext>
            </a:extLst>
          </p:cNvPr>
          <p:cNvSpPr>
            <a:spLocks noChangeArrowheads="1"/>
          </p:cNvSpPr>
          <p:nvPr/>
        </p:nvSpPr>
        <p:spPr bwMode="auto">
          <a:xfrm>
            <a:off x="12391066" y="6990139"/>
            <a:ext cx="4040145" cy="662084"/>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zh-CN" sz="1100" b="0" i="0" u="none" strike="noStrike" cap="none" normalizeH="0" baseline="0">
                <a:ln>
                  <a:noFill/>
                </a:ln>
                <a:solidFill>
                  <a:schemeClr val="bg1"/>
                </a:solidFill>
                <a:effectLst/>
                <a:ea typeface="PingFang SC"/>
              </a:rPr>
              <a:t>+86 000 0000 0000</a:t>
            </a:r>
          </a:p>
          <a:p>
            <a:pPr defTabSz="914400" eaLnBrk="0" fontAlgn="base" hangingPunct="0">
              <a:lnSpc>
                <a:spcPct val="150000"/>
              </a:lnSpc>
              <a:spcBef>
                <a:spcPct val="0"/>
              </a:spcBef>
              <a:spcAft>
                <a:spcPct val="0"/>
              </a:spcAft>
            </a:pPr>
            <a:r>
              <a:rPr lang="en-US" altLang="zh-CN" sz="1100">
                <a:solidFill>
                  <a:schemeClr val="bg1"/>
                </a:solidFill>
                <a:ea typeface="PingFang SC"/>
              </a:rPr>
              <a:t>+86 000 0000 0000</a:t>
            </a:r>
            <a:endParaRPr lang="zh-CN" altLang="zh-CN" sz="1100">
              <a:solidFill>
                <a:schemeClr val="bg1"/>
              </a:solidFill>
            </a:endParaRPr>
          </a:p>
        </p:txBody>
      </p:sp>
      <p:sp>
        <p:nvSpPr>
          <p:cNvPr id="13" name="Rectangle 2">
            <a:extLst>
              <a:ext uri="{FF2B5EF4-FFF2-40B4-BE49-F238E27FC236}">
                <a16:creationId xmlns:a16="http://schemas.microsoft.com/office/drawing/2014/main" id="{2BAC4FD0-7B8F-488E-B8E3-4656F02A772E}"/>
              </a:ext>
            </a:extLst>
          </p:cNvPr>
          <p:cNvSpPr>
            <a:spLocks noChangeArrowheads="1"/>
          </p:cNvSpPr>
          <p:nvPr/>
        </p:nvSpPr>
        <p:spPr bwMode="auto">
          <a:xfrm>
            <a:off x="12391064" y="7897097"/>
            <a:ext cx="4040145" cy="438497"/>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lang="en-US" altLang="zh-CN" sz="1100">
                <a:solidFill>
                  <a:schemeClr val="bg1"/>
                </a:solidFill>
              </a:rPr>
              <a:t>Yourname@yourcompany.com</a:t>
            </a:r>
            <a:endParaRPr lang="zh-CN" altLang="zh-CN" sz="1100">
              <a:solidFill>
                <a:schemeClr val="bg1"/>
              </a:solidFill>
            </a:endParaRPr>
          </a:p>
        </p:txBody>
      </p:sp>
      <p:sp>
        <p:nvSpPr>
          <p:cNvPr id="23" name="TextBox 22">
            <a:extLst>
              <a:ext uri="{FF2B5EF4-FFF2-40B4-BE49-F238E27FC236}">
                <a16:creationId xmlns:a16="http://schemas.microsoft.com/office/drawing/2014/main" id="{BD680231-D239-45F5-9A0F-B1CB89585C2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25" name="Picture 24">
            <a:extLst>
              <a:ext uri="{FF2B5EF4-FFF2-40B4-BE49-F238E27FC236}">
                <a16:creationId xmlns:a16="http://schemas.microsoft.com/office/drawing/2014/main" id="{7FBCD5FD-8D57-4499-9B35-1296F1E225B3}"/>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68990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2"/>
                                        </p:tgtEl>
                                      </p:cBhvr>
                                    </p:animEffect>
                                  </p:childTnLst>
                                </p:cTn>
                              </p:par>
                            </p:childTnLst>
                          </p:cTn>
                        </p:par>
                        <p:par>
                          <p:cTn id="14" fill="hold">
                            <p:stCondLst>
                              <p:cond delay="240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903"/>
                            </p:stCondLst>
                            <p:childTnLst>
                              <p:par>
                                <p:cTn id="19" presetID="4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350"/>
                                        <p:tgtEl>
                                          <p:spTgt spid="4"/>
                                        </p:tgtEl>
                                      </p:cBhvr>
                                    </p:animEffect>
                                    <p:anim calcmode="lin" valueType="num">
                                      <p:cBhvr>
                                        <p:cTn id="22" dur="525" fill="hold"/>
                                        <p:tgtEl>
                                          <p:spTgt spid="4"/>
                                        </p:tgtEl>
                                        <p:attrNameLst>
                                          <p:attrName>ppt_w</p:attrName>
                                        </p:attrNameLst>
                                      </p:cBhvr>
                                      <p:tavLst>
                                        <p:tav tm="0" fmla="#ppt_w*cos(2*pi*$)">
                                          <p:val>
                                            <p:fltVal val="0"/>
                                          </p:val>
                                        </p:tav>
                                        <p:tav tm="100000">
                                          <p:val>
                                            <p:fltVal val="1"/>
                                          </p:val>
                                        </p:tav>
                                      </p:tavLst>
                                    </p:anim>
                                    <p:anim calcmode="lin" valueType="num">
                                      <p:cBhvr>
                                        <p:cTn id="23" dur="700" fill="hold"/>
                                        <p:tgtEl>
                                          <p:spTgt spid="4"/>
                                        </p:tgtEl>
                                        <p:attrNameLst>
                                          <p:attrName>ppt_h</p:attrName>
                                        </p:attrNameLst>
                                      </p:cBhvr>
                                      <p:tavLst>
                                        <p:tav tm="0">
                                          <p:val>
                                            <p:strVal val="#ppt_h"/>
                                          </p:val>
                                        </p:tav>
                                        <p:tav tm="100000">
                                          <p:val>
                                            <p:strVal val="#ppt_h"/>
                                          </p:val>
                                        </p:tav>
                                      </p:tavLst>
                                    </p:anim>
                                    <p:anim to="" calcmode="lin" valueType="num">
                                      <p:cBhvr>
                                        <p:cTn id="24" dur="87" autoRev="1" fill="hold">
                                          <p:stCondLst>
                                            <p:cond delay="525"/>
                                          </p:stCondLst>
                                        </p:cTn>
                                        <p:tgtEl>
                                          <p:spTgt spid="4"/>
                                        </p:tgtEl>
                                        <p:attrNameLst>
                                          <p:attrName>ppt_w</p:attrName>
                                        </p:attrNameLst>
                                      </p:cBhvr>
                                      <p:tavLst>
                                        <p:tav tm="0" fmla="#ppt_w*cos(0.1*pi*$)">
                                          <p:val>
                                            <p:strVal val="0"/>
                                          </p:val>
                                        </p:tav>
                                        <p:tav tm="100000">
                                          <p:val>
                                            <p:strVal val="1"/>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00" fill="hold"/>
                                        <p:tgtEl>
                                          <p:spTgt spid="11"/>
                                        </p:tgtEl>
                                        <p:attrNameLst>
                                          <p:attrName>ppt_x</p:attrName>
                                        </p:attrNameLst>
                                      </p:cBhvr>
                                      <p:tavLst>
                                        <p:tav tm="0">
                                          <p:val>
                                            <p:strVal val="1+#ppt_w/2"/>
                                          </p:val>
                                        </p:tav>
                                        <p:tav tm="100000">
                                          <p:val>
                                            <p:strVal val="#ppt_x"/>
                                          </p:val>
                                        </p:tav>
                                      </p:tavLst>
                                    </p:anim>
                                    <p:anim calcmode="lin" valueType="num">
                                      <p:cBhvr additive="base">
                                        <p:cTn id="28" dur="7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603"/>
                            </p:stCondLst>
                            <p:childTnLst>
                              <p:par>
                                <p:cTn id="30" presetID="45"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50"/>
                                        <p:tgtEl>
                                          <p:spTgt spid="5"/>
                                        </p:tgtEl>
                                      </p:cBhvr>
                                    </p:animEffect>
                                    <p:anim calcmode="lin" valueType="num">
                                      <p:cBhvr>
                                        <p:cTn id="33" dur="525" fill="hold"/>
                                        <p:tgtEl>
                                          <p:spTgt spid="5"/>
                                        </p:tgtEl>
                                        <p:attrNameLst>
                                          <p:attrName>ppt_w</p:attrName>
                                        </p:attrNameLst>
                                      </p:cBhvr>
                                      <p:tavLst>
                                        <p:tav tm="0" fmla="#ppt_w*cos(2*pi*$)">
                                          <p:val>
                                            <p:fltVal val="0"/>
                                          </p:val>
                                        </p:tav>
                                        <p:tav tm="100000">
                                          <p:val>
                                            <p:fltVal val="1"/>
                                          </p:val>
                                        </p:tav>
                                      </p:tavLst>
                                    </p:anim>
                                    <p:anim calcmode="lin" valueType="num">
                                      <p:cBhvr>
                                        <p:cTn id="34" dur="700" fill="hold"/>
                                        <p:tgtEl>
                                          <p:spTgt spid="5"/>
                                        </p:tgtEl>
                                        <p:attrNameLst>
                                          <p:attrName>ppt_h</p:attrName>
                                        </p:attrNameLst>
                                      </p:cBhvr>
                                      <p:tavLst>
                                        <p:tav tm="0">
                                          <p:val>
                                            <p:strVal val="#ppt_h"/>
                                          </p:val>
                                        </p:tav>
                                        <p:tav tm="100000">
                                          <p:val>
                                            <p:strVal val="#ppt_h"/>
                                          </p:val>
                                        </p:tav>
                                      </p:tavLst>
                                    </p:anim>
                                    <p:anim to="" calcmode="lin" valueType="num">
                                      <p:cBhvr>
                                        <p:cTn id="35" dur="87" autoRev="1" fill="hold">
                                          <p:stCondLst>
                                            <p:cond delay="525"/>
                                          </p:stCondLst>
                                        </p:cTn>
                                        <p:tgtEl>
                                          <p:spTgt spid="5"/>
                                        </p:tgtEl>
                                        <p:attrNameLst>
                                          <p:attrName>ppt_w</p:attrName>
                                        </p:attrNameLst>
                                      </p:cBhvr>
                                      <p:tavLst>
                                        <p:tav tm="0" fmla="#ppt_w*cos(0.1*pi*$)">
                                          <p:val>
                                            <p:strVal val="0"/>
                                          </p:val>
                                        </p:tav>
                                        <p:tav tm="100000">
                                          <p:val>
                                            <p:strVal val="1"/>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00" fill="hold"/>
                                        <p:tgtEl>
                                          <p:spTgt spid="12"/>
                                        </p:tgtEl>
                                        <p:attrNameLst>
                                          <p:attrName>ppt_x</p:attrName>
                                        </p:attrNameLst>
                                      </p:cBhvr>
                                      <p:tavLst>
                                        <p:tav tm="0">
                                          <p:val>
                                            <p:strVal val="1+#ppt_w/2"/>
                                          </p:val>
                                        </p:tav>
                                        <p:tav tm="100000">
                                          <p:val>
                                            <p:strVal val="#ppt_x"/>
                                          </p:val>
                                        </p:tav>
                                      </p:tavLst>
                                    </p:anim>
                                    <p:anim calcmode="lin" valueType="num">
                                      <p:cBhvr additive="base">
                                        <p:cTn id="39" dur="7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4303"/>
                            </p:stCondLst>
                            <p:childTnLst>
                              <p:par>
                                <p:cTn id="41" presetID="4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350"/>
                                        <p:tgtEl>
                                          <p:spTgt spid="6"/>
                                        </p:tgtEl>
                                      </p:cBhvr>
                                    </p:animEffect>
                                    <p:anim calcmode="lin" valueType="num">
                                      <p:cBhvr>
                                        <p:cTn id="44" dur="525" fill="hold"/>
                                        <p:tgtEl>
                                          <p:spTgt spid="6"/>
                                        </p:tgtEl>
                                        <p:attrNameLst>
                                          <p:attrName>ppt_w</p:attrName>
                                        </p:attrNameLst>
                                      </p:cBhvr>
                                      <p:tavLst>
                                        <p:tav tm="0" fmla="#ppt_w*cos(2*pi*$)">
                                          <p:val>
                                            <p:fltVal val="0"/>
                                          </p:val>
                                        </p:tav>
                                        <p:tav tm="100000">
                                          <p:val>
                                            <p:fltVal val="1"/>
                                          </p:val>
                                        </p:tav>
                                      </p:tavLst>
                                    </p:anim>
                                    <p:anim calcmode="lin" valueType="num">
                                      <p:cBhvr>
                                        <p:cTn id="45" dur="700" fill="hold"/>
                                        <p:tgtEl>
                                          <p:spTgt spid="6"/>
                                        </p:tgtEl>
                                        <p:attrNameLst>
                                          <p:attrName>ppt_h</p:attrName>
                                        </p:attrNameLst>
                                      </p:cBhvr>
                                      <p:tavLst>
                                        <p:tav tm="0">
                                          <p:val>
                                            <p:strVal val="#ppt_h"/>
                                          </p:val>
                                        </p:tav>
                                        <p:tav tm="100000">
                                          <p:val>
                                            <p:strVal val="#ppt_h"/>
                                          </p:val>
                                        </p:tav>
                                      </p:tavLst>
                                    </p:anim>
                                    <p:anim to="" calcmode="lin" valueType="num">
                                      <p:cBhvr>
                                        <p:cTn id="46" dur="87" autoRev="1" fill="hold">
                                          <p:stCondLst>
                                            <p:cond delay="525"/>
                                          </p:stCondLst>
                                        </p:cTn>
                                        <p:tgtEl>
                                          <p:spTgt spid="6"/>
                                        </p:tgtEl>
                                        <p:attrNameLst>
                                          <p:attrName>ppt_w</p:attrName>
                                        </p:attrNameLst>
                                      </p:cBhvr>
                                      <p:tavLst>
                                        <p:tav tm="0" fmla="#ppt_w*cos(0.1*pi*$)">
                                          <p:val>
                                            <p:strVal val="0"/>
                                          </p:val>
                                        </p:tav>
                                        <p:tav tm="100000">
                                          <p:val>
                                            <p:strVal val="1"/>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00" fill="hold"/>
                                        <p:tgtEl>
                                          <p:spTgt spid="13"/>
                                        </p:tgtEl>
                                        <p:attrNameLst>
                                          <p:attrName>ppt_x</p:attrName>
                                        </p:attrNameLst>
                                      </p:cBhvr>
                                      <p:tavLst>
                                        <p:tav tm="0">
                                          <p:val>
                                            <p:strVal val="1+#ppt_w/2"/>
                                          </p:val>
                                        </p:tav>
                                        <p:tav tm="100000">
                                          <p:val>
                                            <p:strVal val="#ppt_x"/>
                                          </p:val>
                                        </p:tav>
                                      </p:tavLst>
                                    </p:anim>
                                    <p:anim calcmode="lin" valueType="num">
                                      <p:cBhvr additive="base">
                                        <p:cTn id="50" dur="7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DD473AA-D963-4596-82F9-C91830B7E64B}"/>
              </a:ext>
            </a:extLst>
          </p:cNvPr>
          <p:cNvSpPr>
            <a:spLocks noGrp="1"/>
          </p:cNvSpPr>
          <p:nvPr>
            <p:ph type="pic" sz="quarter" idx="10"/>
          </p:nvPr>
        </p:nvSpPr>
        <p:spPr/>
      </p:sp>
      <p:grpSp>
        <p:nvGrpSpPr>
          <p:cNvPr id="9" name="Group 8">
            <a:extLst>
              <a:ext uri="{FF2B5EF4-FFF2-40B4-BE49-F238E27FC236}">
                <a16:creationId xmlns:a16="http://schemas.microsoft.com/office/drawing/2014/main" id="{FAC396D8-EC35-420E-AFA5-687E2E2926E5}"/>
              </a:ext>
            </a:extLst>
          </p:cNvPr>
          <p:cNvGrpSpPr/>
          <p:nvPr/>
        </p:nvGrpSpPr>
        <p:grpSpPr>
          <a:xfrm>
            <a:off x="4879329" y="893599"/>
            <a:ext cx="8499803" cy="8499802"/>
            <a:chOff x="4879329" y="893599"/>
            <a:chExt cx="8499803" cy="8499802"/>
          </a:xfrm>
        </p:grpSpPr>
        <p:sp>
          <p:nvSpPr>
            <p:cNvPr id="3" name="Rectangle 4_1">
              <a:extLst>
                <a:ext uri="{FF2B5EF4-FFF2-40B4-BE49-F238E27FC236}">
                  <a16:creationId xmlns:a16="http://schemas.microsoft.com/office/drawing/2014/main" id="{4D74FF57-6BA0-4AB0-A632-705D82BF2C7D}"/>
                </a:ext>
              </a:extLst>
            </p:cNvPr>
            <p:cNvSpPr/>
            <p:nvPr/>
          </p:nvSpPr>
          <p:spPr>
            <a:xfrm rot="2700000">
              <a:off x="4879330" y="893598"/>
              <a:ext cx="8499802" cy="849980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4" name="Rectangle 4_1_1">
              <a:extLst>
                <a:ext uri="{FF2B5EF4-FFF2-40B4-BE49-F238E27FC236}">
                  <a16:creationId xmlns:a16="http://schemas.microsoft.com/office/drawing/2014/main" id="{4DF291A1-E112-4426-AE83-315D129F1233}"/>
                </a:ext>
              </a:extLst>
            </p:cNvPr>
            <p:cNvSpPr/>
            <p:nvPr/>
          </p:nvSpPr>
          <p:spPr>
            <a:xfrm rot="2700000">
              <a:off x="5201293" y="1215561"/>
              <a:ext cx="7855878" cy="7855879"/>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5" name="Rectangle 4">
              <a:extLst>
                <a:ext uri="{FF2B5EF4-FFF2-40B4-BE49-F238E27FC236}">
                  <a16:creationId xmlns:a16="http://schemas.microsoft.com/office/drawing/2014/main" id="{2B775DBD-78D4-4736-A155-3D384C1E4605}"/>
                </a:ext>
              </a:extLst>
            </p:cNvPr>
            <p:cNvSpPr/>
            <p:nvPr/>
          </p:nvSpPr>
          <p:spPr>
            <a:xfrm rot="2700000">
              <a:off x="5523255" y="1537523"/>
              <a:ext cx="7211953" cy="7211954"/>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grpSp>
        <p:nvGrpSpPr>
          <p:cNvPr id="2" name="Group 1">
            <a:extLst>
              <a:ext uri="{FF2B5EF4-FFF2-40B4-BE49-F238E27FC236}">
                <a16:creationId xmlns:a16="http://schemas.microsoft.com/office/drawing/2014/main" id="{098A3869-413F-4580-BBF3-8608544FA392}"/>
              </a:ext>
            </a:extLst>
          </p:cNvPr>
          <p:cNvGrpSpPr/>
          <p:nvPr/>
        </p:nvGrpSpPr>
        <p:grpSpPr>
          <a:xfrm>
            <a:off x="5845217" y="1859485"/>
            <a:ext cx="6568030" cy="6568029"/>
            <a:chOff x="5845217" y="1859485"/>
            <a:chExt cx="6568030" cy="6568029"/>
          </a:xfrm>
        </p:grpSpPr>
        <p:sp>
          <p:nvSpPr>
            <p:cNvPr id="6" name="Rectangle 4_1">
              <a:extLst>
                <a:ext uri="{FF2B5EF4-FFF2-40B4-BE49-F238E27FC236}">
                  <a16:creationId xmlns:a16="http://schemas.microsoft.com/office/drawing/2014/main" id="{BB80D966-D4FA-494E-A225-04CFFFA5EE97}"/>
                </a:ext>
              </a:extLst>
            </p:cNvPr>
            <p:cNvSpPr/>
            <p:nvPr/>
          </p:nvSpPr>
          <p:spPr>
            <a:xfrm rot="2700000">
              <a:off x="5845217" y="1859485"/>
              <a:ext cx="6568029" cy="65680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7" name="Rectangle 4_2">
              <a:extLst>
                <a:ext uri="{FF2B5EF4-FFF2-40B4-BE49-F238E27FC236}">
                  <a16:creationId xmlns:a16="http://schemas.microsoft.com/office/drawing/2014/main" id="{E5EFA2AD-AB76-4657-A7E3-24FAEE7451C3}"/>
                </a:ext>
              </a:extLst>
            </p:cNvPr>
            <p:cNvSpPr/>
            <p:nvPr/>
          </p:nvSpPr>
          <p:spPr>
            <a:xfrm rot="2700000">
              <a:off x="6070591" y="2084859"/>
              <a:ext cx="6117282" cy="6117283"/>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8" name="Rectangle 4_1">
              <a:extLst>
                <a:ext uri="{FF2B5EF4-FFF2-40B4-BE49-F238E27FC236}">
                  <a16:creationId xmlns:a16="http://schemas.microsoft.com/office/drawing/2014/main" id="{9AAE286F-5514-41D4-B1E8-8B3A5643FC3C}"/>
                </a:ext>
              </a:extLst>
            </p:cNvPr>
            <p:cNvSpPr/>
            <p:nvPr/>
          </p:nvSpPr>
          <p:spPr>
            <a:xfrm rot="2700000">
              <a:off x="6374516" y="2388785"/>
              <a:ext cx="5509431" cy="5509432"/>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13" name="Freeform 35">
            <a:extLst>
              <a:ext uri="{FF2B5EF4-FFF2-40B4-BE49-F238E27FC236}">
                <a16:creationId xmlns:a16="http://schemas.microsoft.com/office/drawing/2014/main" id="{56440A81-50B2-4881-882E-916A540EADA6}"/>
              </a:ext>
            </a:extLst>
          </p:cNvPr>
          <p:cNvSpPr/>
          <p:nvPr/>
        </p:nvSpPr>
        <p:spPr>
          <a:xfrm rot="2700000">
            <a:off x="1332881" y="3886403"/>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4" name="Freeform 39">
            <a:extLst>
              <a:ext uri="{FF2B5EF4-FFF2-40B4-BE49-F238E27FC236}">
                <a16:creationId xmlns:a16="http://schemas.microsoft.com/office/drawing/2014/main" id="{331095E3-AA49-4379-9A88-2BAEEDA47FCE}"/>
              </a:ext>
            </a:extLst>
          </p:cNvPr>
          <p:cNvSpPr/>
          <p:nvPr/>
        </p:nvSpPr>
        <p:spPr>
          <a:xfrm rot="18900000" flipH="1">
            <a:off x="14409892" y="3872657"/>
            <a:ext cx="2541677" cy="2541677"/>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1" name="Freeform 36">
            <a:extLst>
              <a:ext uri="{FF2B5EF4-FFF2-40B4-BE49-F238E27FC236}">
                <a16:creationId xmlns:a16="http://schemas.microsoft.com/office/drawing/2014/main" id="{6234D9C7-E49E-424C-BEA4-BFED44AE99BB}"/>
              </a:ext>
            </a:extLst>
          </p:cNvPr>
          <p:cNvSpPr/>
          <p:nvPr/>
        </p:nvSpPr>
        <p:spPr>
          <a:xfrm rot="2700000">
            <a:off x="2717781" y="3886403"/>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2" name="Freeform 40">
            <a:extLst>
              <a:ext uri="{FF2B5EF4-FFF2-40B4-BE49-F238E27FC236}">
                <a16:creationId xmlns:a16="http://schemas.microsoft.com/office/drawing/2014/main" id="{D24BE27F-DD6B-49D3-9874-42F3C641CBDF}"/>
              </a:ext>
            </a:extLst>
          </p:cNvPr>
          <p:cNvSpPr/>
          <p:nvPr/>
        </p:nvSpPr>
        <p:spPr>
          <a:xfrm rot="18900000" flipH="1">
            <a:off x="13024990" y="3872657"/>
            <a:ext cx="2541677" cy="2541677"/>
          </a:xfrm>
          <a:custGeom>
            <a:avLst/>
            <a:gdLst>
              <a:gd name="connsiteX0" fmla="*/ 0 w 1420980"/>
              <a:gd name="connsiteY0" fmla="*/ 0 h 1420980"/>
              <a:gd name="connsiteX1" fmla="*/ 292597 w 1420980"/>
              <a:gd name="connsiteY1" fmla="*/ 0 h 1420980"/>
              <a:gd name="connsiteX2" fmla="*/ 292597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1128383 h 1420980"/>
              <a:gd name="connsiteX7" fmla="*/ 1420980 w 1420980"/>
              <a:gd name="connsiteY7" fmla="*/ 1128383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292597" y="0"/>
                </a:lnTo>
                <a:lnTo>
                  <a:pt x="292597" y="71049"/>
                </a:lnTo>
                <a:lnTo>
                  <a:pt x="71049" y="71049"/>
                </a:lnTo>
                <a:lnTo>
                  <a:pt x="71049" y="1349931"/>
                </a:lnTo>
                <a:lnTo>
                  <a:pt x="1349931" y="1349931"/>
                </a:lnTo>
                <a:lnTo>
                  <a:pt x="1349931" y="1128383"/>
                </a:lnTo>
                <a:lnTo>
                  <a:pt x="1420980" y="1128383"/>
                </a:lnTo>
                <a:lnTo>
                  <a:pt x="1420980" y="1420980"/>
                </a:lnTo>
                <a:lnTo>
                  <a:pt x="0" y="142098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5" name="TextBox 1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4BAD345C-D245-4D87-95A5-0641580ADE10}"/>
              </a:ext>
            </a:extLst>
          </p:cNvPr>
          <p:cNvSpPr txBox="1"/>
          <p:nvPr/>
        </p:nvSpPr>
        <p:spPr>
          <a:xfrm flipH="1">
            <a:off x="6347515" y="4420225"/>
            <a:ext cx="5589421" cy="1446550"/>
          </a:xfrm>
          <a:prstGeom prst="rect">
            <a:avLst/>
          </a:prstGeom>
          <a:noFill/>
        </p:spPr>
        <p:txBody>
          <a:bodyPr wrap="square" rtlCol="0">
            <a:spAutoFit/>
          </a:bodyPr>
          <a:lstStyle/>
          <a:p>
            <a:pPr algn="ctr">
              <a:spcBef>
                <a:spcPts val="1200"/>
              </a:spcBef>
            </a:pPr>
            <a:r>
              <a:rPr lang="en-US" altLang="zh-CN" sz="8800">
                <a:solidFill>
                  <a:schemeClr val="bg1"/>
                </a:solidFill>
                <a:latin typeface="Montserrat Black" panose="00000A00000000000000" pitchFamily="50" charset="0"/>
                <a:ea typeface="Linux Biolinum O" panose="02000503000000000000" pitchFamily="50" charset="0"/>
                <a:cs typeface="Poppins Black" panose="00000A00000000000000" pitchFamily="50" charset="0"/>
              </a:rPr>
              <a:t>Thanks</a:t>
            </a:r>
            <a:endParaRPr lang="en-US" altLang="zh-CN" sz="8800" dirty="0">
              <a:solidFill>
                <a:schemeClr val="bg1"/>
              </a:solidFill>
              <a:latin typeface="Montserrat Black" panose="00000A00000000000000" pitchFamily="50" charset="0"/>
              <a:ea typeface="Linux Biolinum O" panose="02000503000000000000" pitchFamily="50" charset="0"/>
              <a:cs typeface="Poppins Black" panose="00000A00000000000000" pitchFamily="50" charset="0"/>
            </a:endParaRPr>
          </a:p>
        </p:txBody>
      </p:sp>
      <p:sp>
        <p:nvSpPr>
          <p:cNvPr id="17"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B044A95F-9D11-4A7D-96AD-1292303317C4}"/>
              </a:ext>
            </a:extLst>
          </p:cNvPr>
          <p:cNvSpPr/>
          <p:nvPr/>
        </p:nvSpPr>
        <p:spPr>
          <a:xfrm flipH="1">
            <a:off x="7882128" y="7452026"/>
            <a:ext cx="2523744" cy="276999"/>
          </a:xfrm>
          <a:prstGeom prst="rect">
            <a:avLst/>
          </a:prstGeom>
        </p:spPr>
        <p:txBody>
          <a:bodyPr wrap="square">
            <a:spAutoFit/>
          </a:bodyPr>
          <a:lstStyle/>
          <a:p>
            <a:pPr algn="ctr">
              <a:spcBef>
                <a:spcPts val="1200"/>
              </a:spcBef>
            </a:pPr>
            <a:r>
              <a:rPr lang="en-US" altLang="zh-CN" sz="1200" spc="300">
                <a:solidFill>
                  <a:schemeClr val="bg1">
                    <a:alpha val="70000"/>
                  </a:schemeClr>
                </a:solidFill>
              </a:rPr>
              <a:t>MSLIDES.COM</a:t>
            </a:r>
            <a:endParaRPr lang="es-ES" altLang="zh-CN" sz="1200" spc="300">
              <a:solidFill>
                <a:schemeClr val="bg1">
                  <a:alpha val="70000"/>
                </a:schemeClr>
              </a:solidFill>
            </a:endParaRPr>
          </a:p>
        </p:txBody>
      </p:sp>
      <p:pic>
        <p:nvPicPr>
          <p:cNvPr id="18" name="Picture 17">
            <a:extLst>
              <a:ext uri="{FF2B5EF4-FFF2-40B4-BE49-F238E27FC236}">
                <a16:creationId xmlns:a16="http://schemas.microsoft.com/office/drawing/2014/main" id="{E52488FA-8A18-46CF-8EC7-3F517E280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3053" y="2230121"/>
            <a:ext cx="581894" cy="607564"/>
          </a:xfrm>
          <a:prstGeom prst="rect">
            <a:avLst/>
          </a:prstGeom>
        </p:spPr>
      </p:pic>
    </p:spTree>
    <p:extLst>
      <p:ext uri="{BB962C8B-B14F-4D97-AF65-F5344CB8AC3E}">
        <p14:creationId xmlns:p14="http://schemas.microsoft.com/office/powerpoint/2010/main" val="421082788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2"/>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15"/>
                                        </p:tgtEl>
                                        <p:attrNameLst>
                                          <p:attrName>style.visibility</p:attrName>
                                        </p:attrNameLst>
                                      </p:cBhvr>
                                      <p:to>
                                        <p:strVal val="visible"/>
                                      </p:to>
                                    </p:set>
                                    <p:anim to="" calcmode="lin" valueType="num">
                                      <p:cBhvr>
                                        <p:cTn id="16"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863"/>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panose="000005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Electronics</a:t>
            </a:r>
            <a:endParaRPr lang="zh-CN" altLang="en-US" sz="2400" dirty="0">
              <a:latin typeface="Montserrat" panose="000005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778AF1-026E-4568-A865-6B6563D14BF1}"/>
              </a:ext>
            </a:extLst>
          </p:cNvPr>
          <p:cNvSpPr>
            <a:spLocks noGrp="1"/>
          </p:cNvSpPr>
          <p:nvPr>
            <p:ph type="pic" sz="quarter" idx="10"/>
          </p:nvPr>
        </p:nvSpPr>
        <p:spPr/>
      </p:sp>
      <p:pic>
        <p:nvPicPr>
          <p:cNvPr id="2" name="Picture 1">
            <a:extLst>
              <a:ext uri="{FF2B5EF4-FFF2-40B4-BE49-F238E27FC236}">
                <a16:creationId xmlns:a16="http://schemas.microsoft.com/office/drawing/2014/main" id="{FBC17812-AF64-45AB-9F88-A5C7705AC9E2}"/>
              </a:ext>
            </a:extLst>
          </p:cNvPr>
          <p:cNvPicPr>
            <a:picLocks noChangeAspect="1"/>
          </p:cNvPicPr>
          <p:nvPr/>
        </p:nvPicPr>
        <p:blipFill>
          <a:blip r:embed="rId2"/>
          <a:stretch>
            <a:fillRect/>
          </a:stretch>
        </p:blipFill>
        <p:spPr>
          <a:xfrm>
            <a:off x="1326241" y="788677"/>
            <a:ext cx="792549" cy="213378"/>
          </a:xfrm>
          <a:prstGeom prst="rect">
            <a:avLst/>
          </a:prstGeom>
        </p:spPr>
      </p:pic>
      <p:sp>
        <p:nvSpPr>
          <p:cNvPr id="9" name="Freeform 39">
            <a:extLst>
              <a:ext uri="{FF2B5EF4-FFF2-40B4-BE49-F238E27FC236}">
                <a16:creationId xmlns:a16="http://schemas.microsoft.com/office/drawing/2014/main" id="{471E636B-748B-49FC-B175-50F5FE4E09A9}"/>
              </a:ext>
            </a:extLst>
          </p:cNvPr>
          <p:cNvSpPr/>
          <p:nvPr/>
        </p:nvSpPr>
        <p:spPr>
          <a:xfrm rot="18900000" flipH="1">
            <a:off x="8444807" y="4204909"/>
            <a:ext cx="1984293" cy="1984294"/>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6" name="Freeform 39">
            <a:extLst>
              <a:ext uri="{FF2B5EF4-FFF2-40B4-BE49-F238E27FC236}">
                <a16:creationId xmlns:a16="http://schemas.microsoft.com/office/drawing/2014/main" id="{651D69B9-8D42-4985-AE2F-0993D003D3B5}"/>
              </a:ext>
            </a:extLst>
          </p:cNvPr>
          <p:cNvSpPr/>
          <p:nvPr/>
        </p:nvSpPr>
        <p:spPr>
          <a:xfrm rot="18900000" flipH="1">
            <a:off x="9526004" y="4204909"/>
            <a:ext cx="1984293" cy="1984294"/>
          </a:xfrm>
          <a:custGeom>
            <a:avLst/>
            <a:gdLst>
              <a:gd name="connsiteX0" fmla="*/ 0 w 1420980"/>
              <a:gd name="connsiteY0" fmla="*/ 0 h 1420980"/>
              <a:gd name="connsiteX1" fmla="*/ 471088 w 1420980"/>
              <a:gd name="connsiteY1" fmla="*/ 0 h 1420980"/>
              <a:gd name="connsiteX2" fmla="*/ 471088 w 1420980"/>
              <a:gd name="connsiteY2" fmla="*/ 71049 h 1420980"/>
              <a:gd name="connsiteX3" fmla="*/ 71049 w 1420980"/>
              <a:gd name="connsiteY3" fmla="*/ 71049 h 1420980"/>
              <a:gd name="connsiteX4" fmla="*/ 71049 w 1420980"/>
              <a:gd name="connsiteY4" fmla="*/ 1349931 h 1420980"/>
              <a:gd name="connsiteX5" fmla="*/ 1349931 w 1420980"/>
              <a:gd name="connsiteY5" fmla="*/ 1349931 h 1420980"/>
              <a:gd name="connsiteX6" fmla="*/ 1349931 w 1420980"/>
              <a:gd name="connsiteY6" fmla="*/ 949891 h 1420980"/>
              <a:gd name="connsiteX7" fmla="*/ 1420980 w 1420980"/>
              <a:gd name="connsiteY7" fmla="*/ 949891 h 1420980"/>
              <a:gd name="connsiteX8" fmla="*/ 1420980 w 1420980"/>
              <a:gd name="connsiteY8" fmla="*/ 1420980 h 1420980"/>
              <a:gd name="connsiteX9" fmla="*/ 0 w 1420980"/>
              <a:gd name="connsiteY9" fmla="*/ 1420980 h 14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980" h="1420980">
                <a:moveTo>
                  <a:pt x="0" y="0"/>
                </a:moveTo>
                <a:lnTo>
                  <a:pt x="471088" y="0"/>
                </a:lnTo>
                <a:lnTo>
                  <a:pt x="471088" y="71049"/>
                </a:lnTo>
                <a:lnTo>
                  <a:pt x="71049" y="71049"/>
                </a:lnTo>
                <a:lnTo>
                  <a:pt x="71049" y="1349931"/>
                </a:lnTo>
                <a:lnTo>
                  <a:pt x="1349931" y="1349931"/>
                </a:lnTo>
                <a:lnTo>
                  <a:pt x="1349931" y="949891"/>
                </a:lnTo>
                <a:lnTo>
                  <a:pt x="1420980" y="949891"/>
                </a:lnTo>
                <a:lnTo>
                  <a:pt x="1420980" y="1420980"/>
                </a:lnTo>
                <a:lnTo>
                  <a:pt x="0" y="142098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grpSp>
        <p:nvGrpSpPr>
          <p:cNvPr id="8" name="Group 7">
            <a:extLst>
              <a:ext uri="{FF2B5EF4-FFF2-40B4-BE49-F238E27FC236}">
                <a16:creationId xmlns:a16="http://schemas.microsoft.com/office/drawing/2014/main" id="{954C96F9-8864-45E0-98FD-AD9AE71C5C0C}"/>
              </a:ext>
            </a:extLst>
          </p:cNvPr>
          <p:cNvGrpSpPr/>
          <p:nvPr/>
        </p:nvGrpSpPr>
        <p:grpSpPr>
          <a:xfrm rot="2700000">
            <a:off x="4274814" y="2883300"/>
            <a:ext cx="4520399" cy="4520401"/>
            <a:chOff x="4256762" y="2883300"/>
            <a:chExt cx="4520399" cy="4520401"/>
          </a:xfrm>
        </p:grpSpPr>
        <p:sp>
          <p:nvSpPr>
            <p:cNvPr id="14" name="Rectangle 4_2">
              <a:extLst>
                <a:ext uri="{FF2B5EF4-FFF2-40B4-BE49-F238E27FC236}">
                  <a16:creationId xmlns:a16="http://schemas.microsoft.com/office/drawing/2014/main" id="{4C22974A-F68F-4555-A402-2CCBAD7364CE}"/>
                </a:ext>
              </a:extLst>
            </p:cNvPr>
            <p:cNvSpPr/>
            <p:nvPr/>
          </p:nvSpPr>
          <p:spPr>
            <a:xfrm>
              <a:off x="4256762" y="2883300"/>
              <a:ext cx="4520399" cy="4520401"/>
            </a:xfrm>
            <a:prstGeom prst="rect">
              <a:avLst/>
            </a:prstGeom>
            <a:gradFill flip="none" rotWithShape="1">
              <a:gsLst>
                <a:gs pos="0">
                  <a:schemeClr val="accent1">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15" name="Rectangle 4_1">
              <a:extLst>
                <a:ext uri="{FF2B5EF4-FFF2-40B4-BE49-F238E27FC236}">
                  <a16:creationId xmlns:a16="http://schemas.microsoft.com/office/drawing/2014/main" id="{4AEC4F81-3E33-4C8B-B769-60AE4E520689}"/>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5" name="TextBox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6AF5F03-735A-49FF-8A22-6FB5EEFD3258}"/>
              </a:ext>
            </a:extLst>
          </p:cNvPr>
          <p:cNvSpPr txBox="1"/>
          <p:nvPr/>
        </p:nvSpPr>
        <p:spPr>
          <a:xfrm>
            <a:off x="12193072" y="2672567"/>
            <a:ext cx="4228028" cy="4941866"/>
          </a:xfrm>
          <a:prstGeom prst="rect">
            <a:avLst/>
          </a:prstGeom>
          <a:noFill/>
        </p:spPr>
        <p:txBody>
          <a:bodyPr wrap="square" rtlCol="0">
            <a:spAutoFit/>
          </a:bodyPr>
          <a:lstStyle/>
          <a:p>
            <a:pPr marL="457200" indent="-457200">
              <a:lnSpc>
                <a:spcPct val="150000"/>
              </a:lnSpc>
              <a:spcBef>
                <a:spcPts val="3000"/>
              </a:spcBef>
              <a:buSzPct val="100000"/>
              <a:buFont typeface="+mj-lt"/>
              <a:buAutoNum type="arabicPeriod"/>
            </a:pPr>
            <a:r>
              <a:rPr lang="en-US" altLang="zh-CN" sz="1600">
                <a:solidFill>
                  <a:schemeClr val="tx1">
                    <a:lumMod val="85000"/>
                    <a:lumOff val="15000"/>
                  </a:schemeClr>
                </a:solidFill>
                <a:latin typeface="+mj-lt"/>
                <a:ea typeface="Lato Light" panose="020F0502020204030203" pitchFamily="34" charset="0"/>
                <a:cs typeface="Lato Light" panose="020F0502020204030203" pitchFamily="34" charset="0"/>
              </a:rPr>
              <a:t>Introduction</a:t>
            </a:r>
            <a:endPar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Our Professional Team</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Portfolio</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Mock Ups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Infographics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Charts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Maps</a:t>
            </a:r>
          </a:p>
        </p:txBody>
      </p:sp>
      <p:sp>
        <p:nvSpPr>
          <p:cNvPr id="16" name="TextBox 15">
            <a:extLst>
              <a:ext uri="{FF2B5EF4-FFF2-40B4-BE49-F238E27FC236}">
                <a16:creationId xmlns:a16="http://schemas.microsoft.com/office/drawing/2014/main" id="{3766E26E-92ED-491A-A258-B3FB2B370C9C}"/>
              </a:ext>
            </a:extLst>
          </p:cNvPr>
          <p:cNvSpPr txBox="1"/>
          <p:nvPr/>
        </p:nvSpPr>
        <p:spPr>
          <a:xfrm>
            <a:off x="4156630" y="4420225"/>
            <a:ext cx="4756766" cy="1446550"/>
          </a:xfrm>
          <a:prstGeom prst="rect">
            <a:avLst/>
          </a:prstGeom>
          <a:noFill/>
        </p:spPr>
        <p:txBody>
          <a:bodyPr wrap="square" rtlCol="0">
            <a:spAutoFit/>
          </a:bodyPr>
          <a:lstStyle/>
          <a:p>
            <a:pPr algn="ctr"/>
            <a:r>
              <a:rPr lang="en-US" altLang="zh-CN" sz="2400">
                <a:solidFill>
                  <a:schemeClr val="bg1"/>
                </a:solidFill>
                <a:latin typeface="+mj-lt"/>
              </a:rPr>
              <a:t>Subtitle Here</a:t>
            </a:r>
          </a:p>
          <a:p>
            <a:pPr algn="ctr">
              <a:spcBef>
                <a:spcPts val="1200"/>
              </a:spcBef>
            </a:pPr>
            <a:r>
              <a:rPr lang="en-US" sz="5400">
                <a:solidFill>
                  <a:schemeClr val="bg1"/>
                </a:solidFill>
                <a:latin typeface="Montserrat Black" panose="00000A00000000000000" pitchFamily="50" charset="0"/>
              </a:rPr>
              <a:t>C</a:t>
            </a:r>
            <a:r>
              <a:rPr lang="en-US" altLang="zh-CN" sz="5400">
                <a:solidFill>
                  <a:schemeClr val="bg1"/>
                </a:solidFill>
                <a:latin typeface="Montserrat Black" panose="00000A00000000000000" pitchFamily="50" charset="0"/>
              </a:rPr>
              <a:t>ontents</a:t>
            </a:r>
            <a:endParaRPr lang="en-US" sz="5400">
              <a:solidFill>
                <a:schemeClr val="bg1"/>
              </a:solidFill>
              <a:latin typeface="Montserrat Black" panose="00000A00000000000000" pitchFamily="50" charset="0"/>
            </a:endParaRPr>
          </a:p>
        </p:txBody>
      </p:sp>
    </p:spTree>
    <p:extLst>
      <p:ext uri="{BB962C8B-B14F-4D97-AF65-F5344CB8AC3E}">
        <p14:creationId xmlns:p14="http://schemas.microsoft.com/office/powerpoint/2010/main" val="13842539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6"/>
                                        </p:tgtEl>
                                        <p:attrNameLst>
                                          <p:attrName>style.visibility</p:attrName>
                                        </p:attrNameLst>
                                      </p:cBhvr>
                                      <p:to>
                                        <p:strVal val="visible"/>
                                      </p:to>
                                    </p:set>
                                    <p:anim to="" calcmode="lin" valueType="num">
                                      <p:cBhvr>
                                        <p:cTn id="20" dur="750" fill="hold">
                                          <p:stCondLst>
                                            <p:cond delay="0"/>
                                          </p:stCondLst>
                                        </p:cTn>
                                        <p:tgtEl>
                                          <p:spTgt spid="16"/>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6"/>
                                        </p:tgtEl>
                                      </p:cBhvr>
                                    </p:animEffect>
                                  </p:childTnLst>
                                </p:cTn>
                              </p:par>
                            </p:childTnLst>
                          </p:cTn>
                        </p:par>
                        <p:par>
                          <p:cTn id="22" fill="hold">
                            <p:stCondLst>
                              <p:cond delay="2178"/>
                            </p:stCondLst>
                            <p:childTnLst>
                              <p:par>
                                <p:cTn id="23" presetID="2" presetClass="entr" presetSubtype="2" decel="10000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10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5">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0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5">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30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40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5">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5">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60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5" grpId="0" uiExpand="1" build="p"/>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E-commerce</a:t>
            </a:r>
            <a:endParaRPr lang="zh-CN" altLang="en-US" sz="2400" dirty="0">
              <a:latin typeface="Montserrat" panose="000005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Web</a:t>
            </a:r>
            <a:endParaRPr lang="zh-CN" altLang="en-US" sz="2400" dirty="0">
              <a:latin typeface="Montserrat" panose="000005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Location</a:t>
            </a:r>
            <a:endParaRPr lang="zh-CN" altLang="en-US" sz="2400" dirty="0">
              <a:latin typeface="Montserrat" panose="000005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Arrows</a:t>
            </a:r>
            <a:endParaRPr lang="zh-CN" altLang="en-US" sz="2400" dirty="0">
              <a:latin typeface="Montserrat" panose="000005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Weather</a:t>
            </a:r>
            <a:endParaRPr lang="zh-CN" altLang="en-US" sz="2400" dirty="0">
              <a:latin typeface="Montserrat" panose="000005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Miscellaneous</a:t>
            </a:r>
            <a:endParaRPr lang="zh-CN" altLang="en-US" sz="2400" dirty="0">
              <a:latin typeface="Montserrat" panose="000005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bg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bg1">
                    <a:lumMod val="50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gradFill>
                  <a:gsLst>
                    <a:gs pos="0">
                      <a:schemeClr val="accent1"/>
                    </a:gs>
                    <a:gs pos="100000">
                      <a:schemeClr val="accent6"/>
                    </a:gs>
                  </a:gsLst>
                  <a:lin ang="8100000" scaled="1"/>
                </a:gradFill>
                <a:latin typeface="Montserrat ExtraBold" panose="00000900000000000000" pitchFamily="50" charset="0"/>
              </a:rPr>
              <a:t>Aa</a:t>
            </a:r>
            <a:r>
              <a:rPr lang="en-US" altLang="zh-CN" sz="13800">
                <a:gradFill>
                  <a:gsLst>
                    <a:gs pos="0">
                      <a:schemeClr val="accent1"/>
                    </a:gs>
                    <a:gs pos="100000">
                      <a:schemeClr val="accent6"/>
                    </a:gs>
                  </a:gsLst>
                  <a:lin ang="8100000" scaled="1"/>
                </a:gradFill>
                <a:latin typeface="Montserrat Light" panose="00000400000000000000" pitchFamily="50" charset="0"/>
              </a:rPr>
              <a:t>Bb</a:t>
            </a:r>
            <a:endParaRPr lang="zh-CN" altLang="en-US" sz="13800">
              <a:gradFill>
                <a:gsLst>
                  <a:gs pos="0">
                    <a:schemeClr val="accent1"/>
                  </a:gs>
                  <a:gs pos="100000">
                    <a:schemeClr val="accent6"/>
                  </a:gs>
                </a:gsLst>
                <a:lin ang="8100000" scaled="1"/>
              </a:gradFill>
              <a:latin typeface="Montserrat Light" panose="00000400000000000000" pitchFamily="50" charset="0"/>
            </a:endParaRPr>
          </a:p>
        </p:txBody>
      </p:sp>
    </p:spTree>
    <p:extLst>
      <p:ext uri="{BB962C8B-B14F-4D97-AF65-F5344CB8AC3E}">
        <p14:creationId xmlns:p14="http://schemas.microsoft.com/office/powerpoint/2010/main" val="5138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55E5D-F2C1-4BAC-AC75-16EB42B2E34F}"/>
              </a:ext>
            </a:extLst>
          </p:cNvPr>
          <p:cNvPicPr>
            <a:picLocks noChangeAspect="1"/>
          </p:cNvPicPr>
          <p:nvPr/>
        </p:nvPicPr>
        <p:blipFill>
          <a:blip r:embed="rId2"/>
          <a:stretch>
            <a:fillRect/>
          </a:stretch>
        </p:blipFill>
        <p:spPr>
          <a:xfrm>
            <a:off x="1905001" y="1905000"/>
            <a:ext cx="5127180" cy="1353429"/>
          </a:xfrm>
          <a:prstGeom prst="rect">
            <a:avLst/>
          </a:prstGeom>
        </p:spPr>
      </p:pic>
      <p:sp>
        <p:nvSpPr>
          <p:cNvPr id="11" name="TextBox 10">
            <a:extLst>
              <a:ext uri="{FF2B5EF4-FFF2-40B4-BE49-F238E27FC236}">
                <a16:creationId xmlns:a16="http://schemas.microsoft.com/office/drawing/2014/main" id="{12850873-91D9-4840-A3C6-9287C705944A}"/>
              </a:ext>
            </a:extLst>
          </p:cNvPr>
          <p:cNvSpPr txBox="1"/>
          <p:nvPr/>
        </p:nvSpPr>
        <p:spPr>
          <a:xfrm>
            <a:off x="1866900" y="6624154"/>
            <a:ext cx="10184423" cy="646331"/>
          </a:xfrm>
          <a:prstGeom prst="rect">
            <a:avLst/>
          </a:prstGeom>
          <a:noFill/>
        </p:spPr>
        <p:txBody>
          <a:bodyPr wrap="square" rtlCol="0">
            <a:spAutoFit/>
          </a:bodyPr>
          <a:lstStyle/>
          <a:p>
            <a:r>
              <a:rPr lang="en-US" sz="3600">
                <a:solidFill>
                  <a:schemeClr val="accent1"/>
                </a:solidFill>
                <a:latin typeface="Montserrat Black" panose="00000A00000000000000" pitchFamily="50" charset="0"/>
              </a:rPr>
              <a:t>NOT to be sold as is or modified!</a:t>
            </a:r>
          </a:p>
        </p:txBody>
      </p:sp>
      <p:sp>
        <p:nvSpPr>
          <p:cNvPr id="12" name="TextBox 11">
            <a:extLst>
              <a:ext uri="{FF2B5EF4-FFF2-40B4-BE49-F238E27FC236}">
                <a16:creationId xmlns:a16="http://schemas.microsoft.com/office/drawing/2014/main" id="{C19DD76B-9B7D-43E9-96B4-3CFBDE110589}"/>
              </a:ext>
            </a:extLst>
          </p:cNvPr>
          <p:cNvSpPr txBox="1"/>
          <p:nvPr/>
        </p:nvSpPr>
        <p:spPr>
          <a:xfrm>
            <a:off x="1866900" y="7604760"/>
            <a:ext cx="12458700" cy="1443087"/>
          </a:xfrm>
          <a:prstGeom prst="rect">
            <a:avLst/>
          </a:prstGeom>
          <a:noFill/>
        </p:spPr>
        <p:txBody>
          <a:bodyPr wrap="square" rtlCol="0">
            <a:spAutoFit/>
          </a:bodyPr>
          <a:lstStyle/>
          <a:p>
            <a:pPr>
              <a:lnSpc>
                <a:spcPct val="150000"/>
              </a:lnSpc>
              <a:spcBef>
                <a:spcPts val="1200"/>
              </a:spcBef>
            </a:pPr>
            <a:r>
              <a:rPr lang="en-US" sz="1800">
                <a:solidFill>
                  <a:schemeClr val="bg1">
                    <a:lumMod val="65000"/>
                  </a:schemeClr>
                </a:solidFill>
              </a:rPr>
              <a:t>Thanks for downloading! </a:t>
            </a:r>
          </a:p>
          <a:p>
            <a:pPr>
              <a:lnSpc>
                <a:spcPct val="150000"/>
              </a:lnSpc>
              <a:spcBef>
                <a:spcPts val="1200"/>
              </a:spcBef>
            </a:pPr>
            <a:r>
              <a:rPr lang="en-US" sz="1800">
                <a:solidFill>
                  <a:schemeClr val="bg1">
                    <a:lumMod val="65000"/>
                  </a:schemeClr>
                </a:solidFill>
              </a:rPr>
              <a:t>You can read our terms of use to learn more. If you have any questions, you can go to </a:t>
            </a:r>
            <a:r>
              <a:rPr lang="en-US" sz="1800">
                <a:solidFill>
                  <a:schemeClr val="bg1">
                    <a:lumMod val="65000"/>
                  </a:schemeClr>
                </a:solidFill>
                <a:hlinkClick r:id="rId3" action="ppaction://hlinkfile"/>
              </a:rPr>
              <a:t>mslides.com </a:t>
            </a:r>
            <a:r>
              <a:rPr lang="en-US" sz="1800">
                <a:solidFill>
                  <a:schemeClr val="bg1">
                    <a:lumMod val="65000"/>
                  </a:schemeClr>
                </a:solidFill>
              </a:rPr>
              <a:t>to leave a comment or sent message to us. </a:t>
            </a:r>
          </a:p>
        </p:txBody>
      </p:sp>
      <p:sp>
        <p:nvSpPr>
          <p:cNvPr id="15" name="TextBox 14">
            <a:extLst>
              <a:ext uri="{FF2B5EF4-FFF2-40B4-BE49-F238E27FC236}">
                <a16:creationId xmlns:a16="http://schemas.microsoft.com/office/drawing/2014/main" id="{B6B174F0-09D3-4870-87D2-DBACAE31A189}"/>
              </a:ext>
            </a:extLst>
          </p:cNvPr>
          <p:cNvSpPr txBox="1"/>
          <p:nvPr/>
        </p:nvSpPr>
        <p:spPr>
          <a:xfrm>
            <a:off x="1866900" y="3920286"/>
            <a:ext cx="11625580" cy="564514"/>
          </a:xfrm>
          <a:prstGeom prst="rect">
            <a:avLst/>
          </a:prstGeom>
          <a:noFill/>
        </p:spPr>
        <p:txBody>
          <a:bodyPr wrap="square" rtlCol="0">
            <a:spAutoFit/>
          </a:bodyPr>
          <a:lstStyle/>
          <a:p>
            <a:pPr>
              <a:lnSpc>
                <a:spcPct val="120000"/>
              </a:lnSpc>
            </a:pPr>
            <a:r>
              <a:rPr lang="en-US" sz="2800">
                <a:latin typeface="Montserrat Black" panose="00000A00000000000000" pitchFamily="50" charset="0"/>
              </a:rPr>
              <a:t>Free </a:t>
            </a:r>
            <a:r>
              <a:rPr lang="en-US" altLang="zh-CN" sz="2800">
                <a:latin typeface="Montserrat Black" panose="00000A00000000000000" pitchFamily="50" charset="0"/>
              </a:rPr>
              <a:t>PowerPoint Template and Google Slides Themes</a:t>
            </a:r>
            <a:r>
              <a:rPr lang="en-US" sz="28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2BA0B95-75E9-4112-9D43-1E7D34CF8C7E}"/>
              </a:ext>
            </a:extLst>
          </p:cNvPr>
          <p:cNvSpPr/>
          <p:nvPr/>
        </p:nvSpPr>
        <p:spPr>
          <a:xfrm>
            <a:off x="4999580" y="1"/>
            <a:ext cx="4004865" cy="2002432"/>
          </a:xfrm>
          <a:custGeom>
            <a:avLst/>
            <a:gdLst>
              <a:gd name="connsiteX0" fmla="*/ 0 w 4004865"/>
              <a:gd name="connsiteY0" fmla="*/ 0 h 2002432"/>
              <a:gd name="connsiteX1" fmla="*/ 4004865 w 4004865"/>
              <a:gd name="connsiteY1" fmla="*/ 0 h 2002432"/>
              <a:gd name="connsiteX2" fmla="*/ 2002433 w 4004865"/>
              <a:gd name="connsiteY2" fmla="*/ 2002432 h 2002432"/>
              <a:gd name="connsiteX3" fmla="*/ 0 w 4004865"/>
              <a:gd name="connsiteY3" fmla="*/ 0 h 2002432"/>
            </a:gdLst>
            <a:ahLst/>
            <a:cxnLst>
              <a:cxn ang="0">
                <a:pos x="connsiteX0" y="connsiteY0"/>
              </a:cxn>
              <a:cxn ang="0">
                <a:pos x="connsiteX1" y="connsiteY1"/>
              </a:cxn>
              <a:cxn ang="0">
                <a:pos x="connsiteX2" y="connsiteY2"/>
              </a:cxn>
              <a:cxn ang="0">
                <a:pos x="connsiteX3" y="connsiteY3"/>
              </a:cxn>
            </a:cxnLst>
            <a:rect l="l" t="t" r="r" b="b"/>
            <a:pathLst>
              <a:path w="4004865" h="2002432">
                <a:moveTo>
                  <a:pt x="0" y="0"/>
                </a:moveTo>
                <a:lnTo>
                  <a:pt x="4004865" y="0"/>
                </a:lnTo>
                <a:lnTo>
                  <a:pt x="2002433" y="2002432"/>
                </a:lnTo>
                <a:lnTo>
                  <a:pt x="0" y="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E359C47-EE48-464E-8BB8-2DF7298B34A9}"/>
              </a:ext>
            </a:extLst>
          </p:cNvPr>
          <p:cNvSpPr/>
          <p:nvPr/>
        </p:nvSpPr>
        <p:spPr>
          <a:xfrm>
            <a:off x="2037351" y="8284568"/>
            <a:ext cx="4004868" cy="2002432"/>
          </a:xfrm>
          <a:custGeom>
            <a:avLst/>
            <a:gdLst>
              <a:gd name="connsiteX0" fmla="*/ 2002434 w 4004868"/>
              <a:gd name="connsiteY0" fmla="*/ 0 h 2002432"/>
              <a:gd name="connsiteX1" fmla="*/ 4004868 w 4004868"/>
              <a:gd name="connsiteY1" fmla="*/ 2002432 h 2002432"/>
              <a:gd name="connsiteX2" fmla="*/ 0 w 4004868"/>
              <a:gd name="connsiteY2" fmla="*/ 2002432 h 2002432"/>
              <a:gd name="connsiteX3" fmla="*/ 2002434 w 4004868"/>
              <a:gd name="connsiteY3" fmla="*/ 0 h 2002432"/>
            </a:gdLst>
            <a:ahLst/>
            <a:cxnLst>
              <a:cxn ang="0">
                <a:pos x="connsiteX0" y="connsiteY0"/>
              </a:cxn>
              <a:cxn ang="0">
                <a:pos x="connsiteX1" y="connsiteY1"/>
              </a:cxn>
              <a:cxn ang="0">
                <a:pos x="connsiteX2" y="connsiteY2"/>
              </a:cxn>
              <a:cxn ang="0">
                <a:pos x="connsiteX3" y="connsiteY3"/>
              </a:cxn>
            </a:cxnLst>
            <a:rect l="l" t="t" r="r" b="b"/>
            <a:pathLst>
              <a:path w="4004868" h="2002432">
                <a:moveTo>
                  <a:pt x="2002434" y="0"/>
                </a:moveTo>
                <a:lnTo>
                  <a:pt x="4004868" y="2002432"/>
                </a:lnTo>
                <a:lnTo>
                  <a:pt x="0" y="2002432"/>
                </a:lnTo>
                <a:lnTo>
                  <a:pt x="2002434" y="0"/>
                </a:lnTo>
                <a:close/>
              </a:path>
            </a:pathLst>
          </a:cu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F439B60-A0E5-4EBF-AE4A-0D47A5584C07}"/>
              </a:ext>
            </a:extLst>
          </p:cNvPr>
          <p:cNvSpPr/>
          <p:nvPr/>
        </p:nvSpPr>
        <p:spPr>
          <a:xfrm>
            <a:off x="10597534" y="5019999"/>
            <a:ext cx="6424530" cy="2065309"/>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7B1EB509-D15F-4EF2-A1C3-95E3C7CFA65A}"/>
              </a:ext>
            </a:extLst>
          </p:cNvPr>
          <p:cNvSpPr txBox="1"/>
          <p:nvPr/>
        </p:nvSpPr>
        <p:spPr>
          <a:xfrm>
            <a:off x="12109450" y="7681548"/>
            <a:ext cx="2607564" cy="246221"/>
          </a:xfrm>
          <a:prstGeom prst="rect">
            <a:avLst/>
          </a:prstGeom>
          <a:noFill/>
        </p:spPr>
        <p:txBody>
          <a:bodyPr wrap="square" rtlCol="0">
            <a:spAutoFit/>
          </a:bodyPr>
          <a:lstStyle/>
          <a:p>
            <a:r>
              <a:rPr lang="en-US" sz="1000" i="1">
                <a:solidFill>
                  <a:schemeClr val="bg1">
                    <a:lumMod val="65000"/>
                  </a:schemeClr>
                </a:solidFill>
              </a:rPr>
              <a:t>Chief Executive Officer</a:t>
            </a:r>
          </a:p>
        </p:txBody>
      </p:sp>
      <p:sp>
        <p:nvSpPr>
          <p:cNvPr id="5" name="Freeform: Shape 4">
            <a:extLst>
              <a:ext uri="{FF2B5EF4-FFF2-40B4-BE49-F238E27FC236}">
                <a16:creationId xmlns:a16="http://schemas.microsoft.com/office/drawing/2014/main" id="{77984761-E493-45AF-8182-ED4B9DFDB912}"/>
              </a:ext>
            </a:extLst>
          </p:cNvPr>
          <p:cNvSpPr/>
          <p:nvPr/>
        </p:nvSpPr>
        <p:spPr>
          <a:xfrm>
            <a:off x="10696319" y="7598104"/>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gradFill>
            <a:gsLst>
              <a:gs pos="0">
                <a:schemeClr val="accent1"/>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81EC29-282B-4668-B4A4-9967014B7647}"/>
              </a:ext>
            </a:extLst>
          </p:cNvPr>
          <p:cNvSpPr txBox="1"/>
          <p:nvPr/>
        </p:nvSpPr>
        <p:spPr>
          <a:xfrm>
            <a:off x="10597535" y="2648714"/>
            <a:ext cx="4756766" cy="1231106"/>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Hello World!</a:t>
            </a:r>
            <a:endParaRPr lang="en-US" sz="4400">
              <a:solidFill>
                <a:schemeClr val="tx1">
                  <a:lumMod val="85000"/>
                  <a:lumOff val="15000"/>
                </a:schemeClr>
              </a:solidFill>
              <a:latin typeface="Montserrat Black" panose="00000A00000000000000" pitchFamily="50" charset="0"/>
            </a:endParaRPr>
          </a:p>
        </p:txBody>
      </p:sp>
      <p:sp>
        <p:nvSpPr>
          <p:cNvPr id="17" name="Picture Placeholder 16">
            <a:extLst>
              <a:ext uri="{FF2B5EF4-FFF2-40B4-BE49-F238E27FC236}">
                <a16:creationId xmlns:a16="http://schemas.microsoft.com/office/drawing/2014/main" id="{EBFFCAE8-540D-4237-87E2-29598FEE4F6D}"/>
              </a:ext>
            </a:extLst>
          </p:cNvPr>
          <p:cNvSpPr>
            <a:spLocks noGrp="1"/>
          </p:cNvSpPr>
          <p:nvPr>
            <p:ph type="pic" sz="quarter" idx="10"/>
          </p:nvPr>
        </p:nvSpPr>
        <p:spPr/>
      </p:sp>
    </p:spTree>
    <p:extLst>
      <p:ext uri="{BB962C8B-B14F-4D97-AF65-F5344CB8AC3E}">
        <p14:creationId xmlns:p14="http://schemas.microsoft.com/office/powerpoint/2010/main" val="1430631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6"/>
                                        </p:tgtEl>
                                        <p:attrNameLst>
                                          <p:attrName>style.visibility</p:attrName>
                                        </p:attrNameLst>
                                      </p:cBhvr>
                                      <p:to>
                                        <p:strVal val="visible"/>
                                      </p:to>
                                    </p:set>
                                    <p:anim to="" calcmode="lin" valueType="num">
                                      <p:cBhvr>
                                        <p:cTn id="16"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6"/>
                                        </p:tgtEl>
                                      </p:cBhvr>
                                    </p:animEffect>
                                  </p:childTnLst>
                                </p:cTn>
                              </p:par>
                            </p:childTnLst>
                          </p:cTn>
                        </p:par>
                        <p:par>
                          <p:cTn id="18" fill="hold">
                            <p:stCondLst>
                              <p:cond delay="2245"/>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745"/>
                            </p:stCondLst>
                            <p:childTnLst>
                              <p:par>
                                <p:cTn id="23" presetID="0" presetClass="entr" presetSubtype="0" fill="hold" grpId="0" nodeType="afterEffect">
                                  <p:stCondLst>
                                    <p:cond delay="0"/>
                                  </p:stCondLst>
                                  <p:iterate type="lt">
                                    <p:tmPct val="10000"/>
                                  </p:iterate>
                                  <p:childTnLst>
                                    <p:set>
                                      <p:cBhvr>
                                        <p:cTn id="24" dur="1000" fill="hold">
                                          <p:stCondLst>
                                            <p:cond delay="0"/>
                                          </p:stCondLst>
                                        </p:cTn>
                                        <p:tgtEl>
                                          <p:spTgt spid="5"/>
                                        </p:tgtEl>
                                        <p:attrNameLst>
                                          <p:attrName>style.visibility</p:attrName>
                                        </p:attrNameLst>
                                      </p:cBhvr>
                                      <p:to>
                                        <p:strVal val="visible"/>
                                      </p:to>
                                    </p:set>
                                    <p:anim to="" calcmode="lin" valueType="num">
                                      <p:cBhvr>
                                        <p:cTn id="25" dur="1000" fill="hold">
                                          <p:stCondLst>
                                            <p:cond delay="0"/>
                                          </p:stCondLst>
                                        </p:cTn>
                                        <p:tgtEl>
                                          <p:spTgt spid="5"/>
                                        </p:tgtEl>
                                        <p:attrNameLst>
                                          <p:attrName>ppt_h</p:attrName>
                                        </p:attrNameLst>
                                      </p:cBhvr>
                                      <p:tavLst>
                                        <p:tav tm="0" fmla="#ppt_h-#ppt_h*cos(4*pi*$)*(1-$)^2">
                                          <p:val>
                                            <p:strVal val="0"/>
                                          </p:val>
                                        </p:tav>
                                        <p:tav tm="100000">
                                          <p:val>
                                            <p:strVal val="1"/>
                                          </p:val>
                                        </p:tav>
                                      </p:tavLst>
                                    </p:anim>
                                    <p:anim to="" calcmode="lin" valueType="num">
                                      <p:cBhvr>
                                        <p:cTn id="26" dur="1000" fill="hold">
                                          <p:stCondLst>
                                            <p:cond delay="0"/>
                                          </p:stCondLst>
                                        </p:cTn>
                                        <p:tgtEl>
                                          <p:spTgt spid="5"/>
                                        </p:tgtEl>
                                        <p:attrNameLst>
                                          <p:attrName>ppt_w</p:attrName>
                                        </p:attrNameLst>
                                      </p:cBhvr>
                                      <p:tavLst>
                                        <p:tav tm="0" fmla="#ppt_w-#ppt_w*cos(4*pi*$)*(1-$)^2">
                                          <p:val>
                                            <p:strVal val="0"/>
                                          </p:val>
                                        </p:tav>
                                        <p:tav tm="100000">
                                          <p:val>
                                            <p:strVal val="1"/>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75FA0695-F2A4-42AC-962A-4C71A147AEC9}"/>
              </a:ext>
            </a:extLst>
          </p:cNvPr>
          <p:cNvSpPr>
            <a:spLocks noGrp="1"/>
          </p:cNvSpPr>
          <p:nvPr>
            <p:ph type="pic" sz="quarter" idx="10"/>
          </p:nvPr>
        </p:nvSpPr>
        <p:spPr/>
      </p:sp>
      <p:sp>
        <p:nvSpPr>
          <p:cNvPr id="16" name="Freeform: Shape 15">
            <a:extLst>
              <a:ext uri="{FF2B5EF4-FFF2-40B4-BE49-F238E27FC236}">
                <a16:creationId xmlns:a16="http://schemas.microsoft.com/office/drawing/2014/main" id="{7EF5A503-441C-4B1A-B614-80BE63B34206}"/>
              </a:ext>
            </a:extLst>
          </p:cNvPr>
          <p:cNvSpPr/>
          <p:nvPr/>
        </p:nvSpPr>
        <p:spPr>
          <a:xfrm>
            <a:off x="14234160" y="2"/>
            <a:ext cx="4526280" cy="2742159"/>
          </a:xfrm>
          <a:custGeom>
            <a:avLst/>
            <a:gdLst>
              <a:gd name="connsiteX0" fmla="*/ 0 w 4526280"/>
              <a:gd name="connsiteY0" fmla="*/ 0 h 2742159"/>
              <a:gd name="connsiteX1" fmla="*/ 4526280 w 4526280"/>
              <a:gd name="connsiteY1" fmla="*/ 0 h 2742159"/>
              <a:gd name="connsiteX2" fmla="*/ 4526280 w 4526280"/>
              <a:gd name="connsiteY2" fmla="*/ 958038 h 2742159"/>
              <a:gd name="connsiteX3" fmla="*/ 2742158 w 4526280"/>
              <a:gd name="connsiteY3" fmla="*/ 2742159 h 2742159"/>
              <a:gd name="connsiteX4" fmla="*/ 0 w 4526280"/>
              <a:gd name="connsiteY4" fmla="*/ 0 h 274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280" h="2742159">
                <a:moveTo>
                  <a:pt x="0" y="0"/>
                </a:moveTo>
                <a:lnTo>
                  <a:pt x="4526280" y="0"/>
                </a:lnTo>
                <a:lnTo>
                  <a:pt x="4526280" y="958038"/>
                </a:lnTo>
                <a:lnTo>
                  <a:pt x="2742158" y="2742159"/>
                </a:lnTo>
                <a:lnTo>
                  <a:pt x="0" y="0"/>
                </a:lnTo>
                <a:close/>
              </a:path>
            </a:pathLst>
          </a:cu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A86268DC-878A-4A02-9052-B24A815F88A7}"/>
              </a:ext>
            </a:extLst>
          </p:cNvPr>
          <p:cNvSpPr/>
          <p:nvPr/>
        </p:nvSpPr>
        <p:spPr>
          <a:xfrm>
            <a:off x="8115300" y="6667440"/>
            <a:ext cx="8935526" cy="1218923"/>
          </a:xfrm>
          <a:prstGeom prst="rect">
            <a:avLst/>
          </a:prstGeom>
        </p:spPr>
        <p:txBody>
          <a:bodyPr wrap="square">
            <a:spAutoFit/>
          </a:bodyPr>
          <a:lstStyle/>
          <a:p>
            <a:pPr algn="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7" name="TextBox 6">
            <a:extLst>
              <a:ext uri="{FF2B5EF4-FFF2-40B4-BE49-F238E27FC236}">
                <a16:creationId xmlns:a16="http://schemas.microsoft.com/office/drawing/2014/main" id="{7FC74FD5-DA6D-49A3-A8F2-530C225A9B71}"/>
              </a:ext>
            </a:extLst>
          </p:cNvPr>
          <p:cNvSpPr txBox="1"/>
          <p:nvPr/>
        </p:nvSpPr>
        <p:spPr>
          <a:xfrm>
            <a:off x="11765930" y="3956897"/>
            <a:ext cx="5305216"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Subtitle here</a:t>
            </a:r>
          </a:p>
          <a:p>
            <a:pPr algn="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41" name="TextBox 40">
            <a:extLst>
              <a:ext uri="{FF2B5EF4-FFF2-40B4-BE49-F238E27FC236}">
                <a16:creationId xmlns:a16="http://schemas.microsoft.com/office/drawing/2014/main" id="{E13FA762-D5EF-4035-A8A2-CADF3D06480B}"/>
              </a:ext>
            </a:extLst>
          </p:cNvPr>
          <p:cNvSpPr txBox="1"/>
          <p:nvPr/>
        </p:nvSpPr>
        <p:spPr>
          <a:xfrm>
            <a:off x="14389394" y="8234659"/>
            <a:ext cx="2672862" cy="400110"/>
          </a:xfrm>
          <a:prstGeom prst="rect">
            <a:avLst/>
          </a:prstGeom>
          <a:noFill/>
        </p:spPr>
        <p:txBody>
          <a:bodyPr wrap="square" rtlCol="0">
            <a:spAutoFit/>
          </a:bodyPr>
          <a:lstStyle/>
          <a:p>
            <a:pPr algn="r"/>
            <a:r>
              <a:rPr lang="en-US" altLang="zh-CN" sz="2000">
                <a:solidFill>
                  <a:schemeClr val="tx1">
                    <a:lumMod val="85000"/>
                    <a:lumOff val="15000"/>
                  </a:schemeClr>
                </a:solidFill>
                <a:latin typeface="+mj-lt"/>
              </a:rPr>
              <a:t>mslides.com</a:t>
            </a:r>
            <a:endParaRPr lang="en-US" sz="2000">
              <a:solidFill>
                <a:schemeClr val="tx1">
                  <a:lumMod val="85000"/>
                  <a:lumOff val="15000"/>
                </a:schemeClr>
              </a:solidFill>
              <a:latin typeface="+mj-lt"/>
            </a:endParaRPr>
          </a:p>
        </p:txBody>
      </p:sp>
      <p:sp>
        <p:nvSpPr>
          <p:cNvPr id="47" name="TextBox 46">
            <a:extLst>
              <a:ext uri="{FF2B5EF4-FFF2-40B4-BE49-F238E27FC236}">
                <a16:creationId xmlns:a16="http://schemas.microsoft.com/office/drawing/2014/main" id="{E5419718-DC84-4318-ADE7-A05C9DC7D95C}"/>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3" name="Picture 12">
            <a:extLst>
              <a:ext uri="{FF2B5EF4-FFF2-40B4-BE49-F238E27FC236}">
                <a16:creationId xmlns:a16="http://schemas.microsoft.com/office/drawing/2014/main" id="{161A9E56-4952-4D1F-9949-8C2064B2A7F4}"/>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2247905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7"/>
                                        </p:tgtEl>
                                      </p:cBhvr>
                                    </p:animEffect>
                                  </p:childTnLst>
                                </p:cTn>
                              </p:par>
                            </p:childTnLst>
                          </p:cTn>
                        </p:par>
                        <p:par>
                          <p:cTn id="14" fill="hold">
                            <p:stCondLst>
                              <p:cond delay="238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7"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B61A441-18A5-4F34-8BA2-6BC956DE397B}"/>
              </a:ext>
            </a:extLst>
          </p:cNvPr>
          <p:cNvSpPr/>
          <p:nvPr/>
        </p:nvSpPr>
        <p:spPr>
          <a:xfrm>
            <a:off x="1" y="0"/>
            <a:ext cx="3738345" cy="2403880"/>
          </a:xfrm>
          <a:custGeom>
            <a:avLst/>
            <a:gdLst>
              <a:gd name="connsiteX0" fmla="*/ 0 w 3738345"/>
              <a:gd name="connsiteY0" fmla="*/ 0 h 2403880"/>
              <a:gd name="connsiteX1" fmla="*/ 3738345 w 3738345"/>
              <a:gd name="connsiteY1" fmla="*/ 0 h 2403880"/>
              <a:gd name="connsiteX2" fmla="*/ 1334465 w 3738345"/>
              <a:gd name="connsiteY2" fmla="*/ 2403880 h 2403880"/>
              <a:gd name="connsiteX3" fmla="*/ 0 w 3738345"/>
              <a:gd name="connsiteY3" fmla="*/ 1069414 h 2403880"/>
              <a:gd name="connsiteX4" fmla="*/ 0 w 3738345"/>
              <a:gd name="connsiteY4" fmla="*/ 0 h 240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345" h="2403880">
                <a:moveTo>
                  <a:pt x="0" y="0"/>
                </a:moveTo>
                <a:lnTo>
                  <a:pt x="3738345" y="0"/>
                </a:lnTo>
                <a:lnTo>
                  <a:pt x="1334465" y="2403880"/>
                </a:lnTo>
                <a:lnTo>
                  <a:pt x="0" y="1069414"/>
                </a:lnTo>
                <a:lnTo>
                  <a:pt x="0" y="0"/>
                </a:lnTo>
                <a:close/>
              </a:path>
            </a:pathLst>
          </a:cu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98B9E2BC-2A0F-45B6-9063-BB2726231D83}"/>
              </a:ext>
            </a:extLst>
          </p:cNvPr>
          <p:cNvPicPr>
            <a:picLocks noChangeAspect="1"/>
          </p:cNvPicPr>
          <p:nvPr/>
        </p:nvPicPr>
        <p:blipFill>
          <a:blip r:embed="rId2"/>
          <a:stretch>
            <a:fillRect/>
          </a:stretch>
        </p:blipFill>
        <p:spPr>
          <a:xfrm>
            <a:off x="1326241" y="788677"/>
            <a:ext cx="792549" cy="213378"/>
          </a:xfrm>
          <a:prstGeom prst="rect">
            <a:avLst/>
          </a:prstGeom>
        </p:spPr>
      </p:pic>
      <p:sp>
        <p:nvSpPr>
          <p:cNvPr id="3" name="Rectangle 2"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7310468-FE74-4949-B5D0-C35E26DE896D}"/>
              </a:ext>
            </a:extLst>
          </p:cNvPr>
          <p:cNvSpPr/>
          <p:nvPr/>
        </p:nvSpPr>
        <p:spPr>
          <a:xfrm>
            <a:off x="1229432" y="2831617"/>
            <a:ext cx="8943268" cy="1218923"/>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4" name="TextBox 3">
            <a:extLst>
              <a:ext uri="{FF2B5EF4-FFF2-40B4-BE49-F238E27FC236}">
                <a16:creationId xmlns:a16="http://schemas.microsoft.com/office/drawing/2014/main" id="{EB3F2B39-C534-46BF-8FB5-23442BAB15AD}"/>
              </a:ext>
            </a:extLst>
          </p:cNvPr>
          <p:cNvSpPr txBox="1"/>
          <p:nvPr/>
        </p:nvSpPr>
        <p:spPr>
          <a:xfrm>
            <a:off x="1229432" y="503334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18" name="Picture Placeholder 17">
            <a:extLst>
              <a:ext uri="{FF2B5EF4-FFF2-40B4-BE49-F238E27FC236}">
                <a16:creationId xmlns:a16="http://schemas.microsoft.com/office/drawing/2014/main" id="{1112A04D-5B01-4EAE-84DB-E403B9C35DEA}"/>
              </a:ext>
            </a:extLst>
          </p:cNvPr>
          <p:cNvSpPr>
            <a:spLocks noGrp="1"/>
          </p:cNvSpPr>
          <p:nvPr>
            <p:ph type="pic" sz="quarter" idx="10"/>
          </p:nvPr>
        </p:nvSpPr>
        <p:spPr/>
      </p:sp>
    </p:spTree>
    <p:extLst>
      <p:ext uri="{BB962C8B-B14F-4D97-AF65-F5344CB8AC3E}">
        <p14:creationId xmlns:p14="http://schemas.microsoft.com/office/powerpoint/2010/main" val="36724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38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DF06C19-6CA6-456F-B831-A63051FB0E16}"/>
              </a:ext>
            </a:extLst>
          </p:cNvPr>
          <p:cNvSpPr/>
          <p:nvPr/>
        </p:nvSpPr>
        <p:spPr>
          <a:xfrm>
            <a:off x="3341166" y="-1"/>
            <a:ext cx="5157503" cy="2578752"/>
          </a:xfrm>
          <a:custGeom>
            <a:avLst/>
            <a:gdLst>
              <a:gd name="connsiteX0" fmla="*/ 0 w 5157503"/>
              <a:gd name="connsiteY0" fmla="*/ 0 h 2578752"/>
              <a:gd name="connsiteX1" fmla="*/ 5157503 w 5157503"/>
              <a:gd name="connsiteY1" fmla="*/ 0 h 2578752"/>
              <a:gd name="connsiteX2" fmla="*/ 2578752 w 5157503"/>
              <a:gd name="connsiteY2" fmla="*/ 2578752 h 2578752"/>
              <a:gd name="connsiteX3" fmla="*/ 0 w 5157503"/>
              <a:gd name="connsiteY3" fmla="*/ 0 h 2578752"/>
            </a:gdLst>
            <a:ahLst/>
            <a:cxnLst>
              <a:cxn ang="0">
                <a:pos x="connsiteX0" y="connsiteY0"/>
              </a:cxn>
              <a:cxn ang="0">
                <a:pos x="connsiteX1" y="connsiteY1"/>
              </a:cxn>
              <a:cxn ang="0">
                <a:pos x="connsiteX2" y="connsiteY2"/>
              </a:cxn>
              <a:cxn ang="0">
                <a:pos x="connsiteX3" y="connsiteY3"/>
              </a:cxn>
            </a:cxnLst>
            <a:rect l="l" t="t" r="r" b="b"/>
            <a:pathLst>
              <a:path w="5157503" h="2578752">
                <a:moveTo>
                  <a:pt x="0" y="0"/>
                </a:moveTo>
                <a:lnTo>
                  <a:pt x="5157503" y="0"/>
                </a:lnTo>
                <a:lnTo>
                  <a:pt x="2578752" y="2578752"/>
                </a:lnTo>
                <a:lnTo>
                  <a:pt x="0" y="0"/>
                </a:lnTo>
                <a:close/>
              </a:path>
            </a:pathLst>
          </a:cu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E7DE718D-C4B4-4E52-A36C-AECC772BD6F0}"/>
              </a:ext>
            </a:extLst>
          </p:cNvPr>
          <p:cNvSpPr/>
          <p:nvPr/>
        </p:nvSpPr>
        <p:spPr>
          <a:xfrm>
            <a:off x="10678897" y="5021047"/>
            <a:ext cx="6394246" cy="2296141"/>
          </a:xfrm>
          <a:prstGeom prst="rect">
            <a:avLst/>
          </a:prstGeom>
        </p:spPr>
        <p:txBody>
          <a:bodyPr wrap="square">
            <a:spAutoFit/>
          </a:bodyPr>
          <a:lstStyle/>
          <a:p>
            <a:pPr algn="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gn="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bg1">
                    <a:lumMod val="65000"/>
                  </a:schemeClr>
                </a:solidFill>
                <a:ea typeface="Lato Light" panose="020F0502020204030203" pitchFamily="34" charset="0"/>
                <a:cs typeface="Lato Light" panose="020F0502020204030203" pitchFamily="34" charset="0"/>
              </a:rPr>
              <a:t>.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D3C58884-7BA9-43E6-96B6-5FBB21B33DC5}"/>
              </a:ext>
            </a:extLst>
          </p:cNvPr>
          <p:cNvSpPr txBox="1"/>
          <p:nvPr/>
        </p:nvSpPr>
        <p:spPr>
          <a:xfrm>
            <a:off x="13157992" y="7706038"/>
            <a:ext cx="1879053" cy="769441"/>
          </a:xfrm>
          <a:prstGeom prst="rect">
            <a:avLst/>
          </a:prstGeom>
          <a:noFill/>
          <a:ln>
            <a:noFill/>
          </a:ln>
        </p:spPr>
        <p:txBody>
          <a:bodyPr wrap="square" rtlCol="0">
            <a:spAutoFit/>
          </a:bodyPr>
          <a:lstStyle/>
          <a:p>
            <a:pPr algn="r"/>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lgn="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6" name="TextBox 5">
            <a:extLst>
              <a:ext uri="{FF2B5EF4-FFF2-40B4-BE49-F238E27FC236}">
                <a16:creationId xmlns:a16="http://schemas.microsoft.com/office/drawing/2014/main" id="{829C90B7-9CC6-4256-8411-1C61279106A9}"/>
              </a:ext>
            </a:extLst>
          </p:cNvPr>
          <p:cNvSpPr txBox="1"/>
          <p:nvPr/>
        </p:nvSpPr>
        <p:spPr>
          <a:xfrm>
            <a:off x="15248391" y="7706038"/>
            <a:ext cx="1879053" cy="769441"/>
          </a:xfrm>
          <a:prstGeom prst="rect">
            <a:avLst/>
          </a:prstGeom>
          <a:noFill/>
          <a:ln>
            <a:noFill/>
          </a:ln>
        </p:spPr>
        <p:txBody>
          <a:bodyPr wrap="square" rtlCol="0">
            <a:spAutoFit/>
          </a:bodyPr>
          <a:lstStyle/>
          <a:p>
            <a:pPr algn="r"/>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lgn="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8" name="TextBox 7">
            <a:extLst>
              <a:ext uri="{FF2B5EF4-FFF2-40B4-BE49-F238E27FC236}">
                <a16:creationId xmlns:a16="http://schemas.microsoft.com/office/drawing/2014/main" id="{55B224C9-ED8A-4E44-A0A6-34F2DF337EA7}"/>
              </a:ext>
            </a:extLst>
          </p:cNvPr>
          <p:cNvSpPr txBox="1"/>
          <p:nvPr/>
        </p:nvSpPr>
        <p:spPr>
          <a:xfrm>
            <a:off x="11788140" y="2343574"/>
            <a:ext cx="5305216"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Slides should be</a:t>
            </a:r>
          </a:p>
          <a:p>
            <a:pPr algn="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18" name="Picture Placeholder 17">
            <a:extLst>
              <a:ext uri="{FF2B5EF4-FFF2-40B4-BE49-F238E27FC236}">
                <a16:creationId xmlns:a16="http://schemas.microsoft.com/office/drawing/2014/main" id="{ECDE46EC-3F85-4BE6-A681-D2E0502DC89F}"/>
              </a:ext>
            </a:extLst>
          </p:cNvPr>
          <p:cNvSpPr>
            <a:spLocks noGrp="1"/>
          </p:cNvSpPr>
          <p:nvPr>
            <p:ph type="pic" sz="quarter" idx="10"/>
          </p:nvPr>
        </p:nvSpPr>
        <p:spPr/>
      </p:sp>
    </p:spTree>
    <p:extLst>
      <p:ext uri="{BB962C8B-B14F-4D97-AF65-F5344CB8AC3E}">
        <p14:creationId xmlns:p14="http://schemas.microsoft.com/office/powerpoint/2010/main" val="231699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8"/>
                                        </p:tgtEl>
                                      </p:cBhvr>
                                    </p:animEffect>
                                  </p:childTnLst>
                                </p:cTn>
                              </p:par>
                            </p:childTnLst>
                          </p:cTn>
                        </p:par>
                        <p:par>
                          <p:cTn id="14" fill="hold">
                            <p:stCondLst>
                              <p:cond delay="2425"/>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925"/>
                            </p:stCondLst>
                            <p:childTnLst>
                              <p:par>
                                <p:cTn id="19" presetID="0" presetClass="entr" presetSubtype="0" fill="hold" grpId="0" nodeType="afterEffect">
                                  <p:stCondLst>
                                    <p:cond delay="0"/>
                                  </p:stCondLst>
                                  <p:childTnLst>
                                    <p:set>
                                      <p:cBhvr>
                                        <p:cTn id="20" dur="1000" fill="hold">
                                          <p:stCondLst>
                                            <p:cond delay="0"/>
                                          </p:stCondLst>
                                        </p:cTn>
                                        <p:tgtEl>
                                          <p:spTgt spid="5"/>
                                        </p:tgtEl>
                                        <p:attrNameLst>
                                          <p:attrName>style.visibility</p:attrName>
                                        </p:attrNameLst>
                                      </p:cBhvr>
                                      <p:to>
                                        <p:strVal val="visible"/>
                                      </p:to>
                                    </p:set>
                                    <p:anim to="" calcmode="lin" valueType="num">
                                      <p:cBhvr>
                                        <p:cTn id="21" dur="1000" fill="hold">
                                          <p:stCondLst>
                                            <p:cond delay="0"/>
                                          </p:stCondLst>
                                        </p:cTn>
                                        <p:tgtEl>
                                          <p:spTgt spid="5"/>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5"/>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0" presetClass="entr" presetSubtype="0" fill="hold" grpId="0" nodeType="withEffect">
                                  <p:stCondLst>
                                    <p:cond delay="100"/>
                                  </p:stCondLst>
                                  <p:childTnLst>
                                    <p:set>
                                      <p:cBhvr>
                                        <p:cTn id="25" dur="1000" fill="hold">
                                          <p:stCondLst>
                                            <p:cond delay="0"/>
                                          </p:stCondLst>
                                        </p:cTn>
                                        <p:tgtEl>
                                          <p:spTgt spid="6"/>
                                        </p:tgtEl>
                                        <p:attrNameLst>
                                          <p:attrName>style.visibility</p:attrName>
                                        </p:attrNameLst>
                                      </p:cBhvr>
                                      <p:to>
                                        <p:strVal val="visible"/>
                                      </p:to>
                                    </p:set>
                                    <p:anim to="" calcmode="lin" valueType="num">
                                      <p:cBhvr>
                                        <p:cTn id="26" dur="1000" fill="hold">
                                          <p:stCondLst>
                                            <p:cond delay="0"/>
                                          </p:stCondLst>
                                        </p:cTn>
                                        <p:tgtEl>
                                          <p:spTgt spid="6"/>
                                        </p:tgtEl>
                                        <p:attrNameLst>
                                          <p:attrName>ppt_x</p:attrName>
                                        </p:attrNameLst>
                                      </p:cBhvr>
                                      <p:tavLst>
                                        <p:tav tm="0" fmla="#ppt_x-#ppt_w*1.2*((1.5-1.5*$)^3-(1.5-1.5*$)^2)">
                                          <p:val>
                                            <p:strVal val="0"/>
                                          </p:val>
                                        </p:tav>
                                        <p:tav tm="100000">
                                          <p:val>
                                            <p:strVal val="1"/>
                                          </p:val>
                                        </p:tav>
                                      </p:tavLst>
                                    </p:anim>
                                    <p:anim to="" calcmode="lin" valueType="num">
                                      <p:cBhvr>
                                        <p:cTn id="27" dur="1000" fill="hold">
                                          <p:stCondLst>
                                            <p:cond delay="0"/>
                                          </p:stCondLst>
                                        </p:cTn>
                                        <p:tgtEl>
                                          <p:spTgt spid="6"/>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8" dur="1000" fill="hold">
                                          <p:stCondLst>
                                            <p:cond delay="0"/>
                                          </p:stCondLst>
                                        </p:cTn>
                                        <p:tgtEl>
                                          <p:spTgt spid="6"/>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E94DAE8-2B4B-4EDC-AD6D-9CF620C523A7}"/>
              </a:ext>
            </a:extLst>
          </p:cNvPr>
          <p:cNvSpPr>
            <a:spLocks noGrp="1"/>
          </p:cNvSpPr>
          <p:nvPr>
            <p:ph type="pic" sz="quarter" idx="10"/>
          </p:nvPr>
        </p:nvSpPr>
        <p:spPr/>
      </p:sp>
      <p:sp>
        <p:nvSpPr>
          <p:cNvPr id="3" name="Diamond 2">
            <a:extLst>
              <a:ext uri="{FF2B5EF4-FFF2-40B4-BE49-F238E27FC236}">
                <a16:creationId xmlns:a16="http://schemas.microsoft.com/office/drawing/2014/main" id="{09FB5850-A0CC-4D48-B77B-F519F0F89341}"/>
              </a:ext>
            </a:extLst>
          </p:cNvPr>
          <p:cNvSpPr/>
          <p:nvPr/>
        </p:nvSpPr>
        <p:spPr>
          <a:xfrm>
            <a:off x="7406640" y="5407490"/>
            <a:ext cx="3474720" cy="3474720"/>
          </a:xfrm>
          <a:prstGeom prst="diamond">
            <a:avLst/>
          </a:prstGeom>
          <a:gradFill>
            <a:gsLst>
              <a:gs pos="0">
                <a:schemeClr val="accent1"/>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a:p>
        </p:txBody>
      </p:sp>
      <p:sp>
        <p:nvSpPr>
          <p:cNvPr id="4"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ACFCD32-6C5B-4A06-B18B-BD4A330250C9}"/>
              </a:ext>
            </a:extLst>
          </p:cNvPr>
          <p:cNvSpPr/>
          <p:nvPr/>
        </p:nvSpPr>
        <p:spPr>
          <a:xfrm>
            <a:off x="12437055" y="8005137"/>
            <a:ext cx="4620657" cy="988091"/>
          </a:xfrm>
          <a:prstGeom prst="rect">
            <a:avLst/>
          </a:prstGeom>
        </p:spPr>
        <p:txBody>
          <a:bodyPr wrap="square">
            <a:spAutoFit/>
          </a:bodyPr>
          <a:lstStyle/>
          <a:p>
            <a:pPr algn="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p:txBody>
      </p:sp>
      <p:sp>
        <p:nvSpPr>
          <p:cNvPr id="5"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4D106AE8-B513-4201-A670-C44265B8C407}"/>
              </a:ext>
            </a:extLst>
          </p:cNvPr>
          <p:cNvSpPr/>
          <p:nvPr/>
        </p:nvSpPr>
        <p:spPr>
          <a:xfrm>
            <a:off x="1224551" y="8005137"/>
            <a:ext cx="4620657" cy="988091"/>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p:txBody>
      </p:sp>
      <p:sp>
        <p:nvSpPr>
          <p:cNvPr id="6" name="TextBox 5">
            <a:extLst>
              <a:ext uri="{FF2B5EF4-FFF2-40B4-BE49-F238E27FC236}">
                <a16:creationId xmlns:a16="http://schemas.microsoft.com/office/drawing/2014/main" id="{87226228-DF2D-4138-9B0C-8E8110C3F6A6}"/>
              </a:ext>
            </a:extLst>
          </p:cNvPr>
          <p:cNvSpPr txBox="1"/>
          <p:nvPr/>
        </p:nvSpPr>
        <p:spPr>
          <a:xfrm>
            <a:off x="1224551" y="6824291"/>
            <a:ext cx="2733422" cy="798937"/>
          </a:xfrm>
          <a:prstGeom prst="rect">
            <a:avLst/>
          </a:prstGeom>
          <a:noFill/>
        </p:spPr>
        <p:txBody>
          <a:bodyPr wrap="square" rtlCol="0">
            <a:spAutoFit/>
          </a:bodyPr>
          <a:lstStyle/>
          <a:p>
            <a:pPr>
              <a:lnSpc>
                <a:spcPct val="120000"/>
              </a:lnSpc>
            </a:pPr>
            <a:r>
              <a:rPr lang="en-US" sz="2000">
                <a:latin typeface="+mj-lt"/>
              </a:rPr>
              <a:t>Simple and Powerful</a:t>
            </a:r>
          </a:p>
        </p:txBody>
      </p:sp>
      <p:sp>
        <p:nvSpPr>
          <p:cNvPr id="7" name="TextBox 6">
            <a:extLst>
              <a:ext uri="{FF2B5EF4-FFF2-40B4-BE49-F238E27FC236}">
                <a16:creationId xmlns:a16="http://schemas.microsoft.com/office/drawing/2014/main" id="{6D223AC3-3457-4FD5-A6AC-0932BB70D821}"/>
              </a:ext>
            </a:extLst>
          </p:cNvPr>
          <p:cNvSpPr txBox="1"/>
          <p:nvPr/>
        </p:nvSpPr>
        <p:spPr>
          <a:xfrm>
            <a:off x="14322569" y="6824291"/>
            <a:ext cx="2733422" cy="798937"/>
          </a:xfrm>
          <a:prstGeom prst="rect">
            <a:avLst/>
          </a:prstGeom>
          <a:noFill/>
        </p:spPr>
        <p:txBody>
          <a:bodyPr wrap="square" rtlCol="0">
            <a:spAutoFit/>
          </a:bodyPr>
          <a:lstStyle/>
          <a:p>
            <a:pPr algn="r">
              <a:lnSpc>
                <a:spcPct val="120000"/>
              </a:lnSpc>
            </a:pPr>
            <a:r>
              <a:rPr lang="en-US" sz="2000">
                <a:latin typeface="+mj-lt"/>
              </a:rPr>
              <a:t>Simple and Powerful</a:t>
            </a:r>
          </a:p>
        </p:txBody>
      </p:sp>
      <p:grpSp>
        <p:nvGrpSpPr>
          <p:cNvPr id="8" name="Group 7">
            <a:extLst>
              <a:ext uri="{FF2B5EF4-FFF2-40B4-BE49-F238E27FC236}">
                <a16:creationId xmlns:a16="http://schemas.microsoft.com/office/drawing/2014/main" id="{50E5FDDD-5103-43F7-860E-32476823758A}"/>
              </a:ext>
            </a:extLst>
          </p:cNvPr>
          <p:cNvGrpSpPr/>
          <p:nvPr/>
        </p:nvGrpSpPr>
        <p:grpSpPr>
          <a:xfrm>
            <a:off x="1337602" y="5574323"/>
            <a:ext cx="771648" cy="771640"/>
            <a:chOff x="2270125" y="3568701"/>
            <a:chExt cx="360363" cy="360363"/>
          </a:xfrm>
          <a:gradFill>
            <a:gsLst>
              <a:gs pos="0">
                <a:schemeClr val="accent1">
                  <a:alpha val="85000"/>
                </a:schemeClr>
              </a:gs>
              <a:gs pos="100000">
                <a:schemeClr val="accent6">
                  <a:alpha val="85000"/>
                </a:schemeClr>
              </a:gs>
            </a:gsLst>
            <a:lin ang="2700000" scaled="1"/>
          </a:gradFill>
        </p:grpSpPr>
        <p:sp>
          <p:nvSpPr>
            <p:cNvPr id="9" name="Freeform 102">
              <a:extLst>
                <a:ext uri="{FF2B5EF4-FFF2-40B4-BE49-F238E27FC236}">
                  <a16:creationId xmlns:a16="http://schemas.microsoft.com/office/drawing/2014/main" id="{C5950300-C377-45D8-8ABD-CFBF4DDDA489}"/>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 name="Freeform 103">
              <a:extLst>
                <a:ext uri="{FF2B5EF4-FFF2-40B4-BE49-F238E27FC236}">
                  <a16:creationId xmlns:a16="http://schemas.microsoft.com/office/drawing/2014/main" id="{12199CEB-2D0A-41E3-9B8B-3964A8096428}"/>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 name="Freeform 104">
              <a:extLst>
                <a:ext uri="{FF2B5EF4-FFF2-40B4-BE49-F238E27FC236}">
                  <a16:creationId xmlns:a16="http://schemas.microsoft.com/office/drawing/2014/main" id="{98A5D90D-C0EA-4960-9F7B-55AEC670E5D5}"/>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2" name="Group 11">
            <a:extLst>
              <a:ext uri="{FF2B5EF4-FFF2-40B4-BE49-F238E27FC236}">
                <a16:creationId xmlns:a16="http://schemas.microsoft.com/office/drawing/2014/main" id="{C4E6557D-47D5-4BA3-9837-1DF69CD44F55}"/>
              </a:ext>
            </a:extLst>
          </p:cNvPr>
          <p:cNvGrpSpPr/>
          <p:nvPr/>
        </p:nvGrpSpPr>
        <p:grpSpPr>
          <a:xfrm>
            <a:off x="16178451" y="5579337"/>
            <a:ext cx="771648" cy="771640"/>
            <a:chOff x="8783638" y="3568701"/>
            <a:chExt cx="360363" cy="360363"/>
          </a:xfrm>
          <a:gradFill>
            <a:gsLst>
              <a:gs pos="0">
                <a:schemeClr val="accent1">
                  <a:alpha val="85000"/>
                </a:schemeClr>
              </a:gs>
              <a:gs pos="100000">
                <a:schemeClr val="accent6">
                  <a:alpha val="85000"/>
                </a:schemeClr>
              </a:gs>
            </a:gsLst>
            <a:lin ang="2700000" scaled="1"/>
          </a:gradFill>
        </p:grpSpPr>
        <p:sp>
          <p:nvSpPr>
            <p:cNvPr id="13" name="Freeform 99">
              <a:extLst>
                <a:ext uri="{FF2B5EF4-FFF2-40B4-BE49-F238E27FC236}">
                  <a16:creationId xmlns:a16="http://schemas.microsoft.com/office/drawing/2014/main" id="{0C3B895E-4820-4860-8F07-ECDEECCCE125}"/>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100">
              <a:extLst>
                <a:ext uri="{FF2B5EF4-FFF2-40B4-BE49-F238E27FC236}">
                  <a16:creationId xmlns:a16="http://schemas.microsoft.com/office/drawing/2014/main" id="{B390B473-90DC-4386-A657-1BB19C5FE1A6}"/>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18590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nodeType="afterEffect">
                                  <p:stCondLst>
                                    <p:cond delay="0"/>
                                  </p:stCondLst>
                                  <p:childTnLst>
                                    <p:set>
                                      <p:cBhvr>
                                        <p:cTn id="11" dur="1000" fill="hold">
                                          <p:stCondLst>
                                            <p:cond delay="0"/>
                                          </p:stCondLst>
                                        </p:cTn>
                                        <p:tgtEl>
                                          <p:spTgt spid="8"/>
                                        </p:tgtEl>
                                        <p:attrNameLst>
                                          <p:attrName>style.visibility</p:attrName>
                                        </p:attrNameLst>
                                      </p:cBhvr>
                                      <p:to>
                                        <p:strVal val="visible"/>
                                      </p:to>
                                    </p:set>
                                    <p:anim to="" calcmode="lin" valueType="num">
                                      <p:cBhvr>
                                        <p:cTn id="12" dur="10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100"/>
                            </p:stCondLst>
                            <p:childTnLst>
                              <p:par>
                                <p:cTn id="23" presetID="0" presetClass="entr" presetSubtype="0" fill="hold" nodeType="afterEffect">
                                  <p:stCondLst>
                                    <p:cond delay="0"/>
                                  </p:stCondLst>
                                  <p:childTnLst>
                                    <p:set>
                                      <p:cBhvr>
                                        <p:cTn id="24" dur="1000" fill="hold">
                                          <p:stCondLst>
                                            <p:cond delay="0"/>
                                          </p:stCondLst>
                                        </p:cTn>
                                        <p:tgtEl>
                                          <p:spTgt spid="12"/>
                                        </p:tgtEl>
                                        <p:attrNameLst>
                                          <p:attrName>style.visibility</p:attrName>
                                        </p:attrNameLst>
                                      </p:cBhvr>
                                      <p:to>
                                        <p:strVal val="visible"/>
                                      </p:to>
                                    </p:set>
                                    <p:anim to="" calcmode="lin" valueType="num">
                                      <p:cBhvr>
                                        <p:cTn id="25" dur="10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26" dur="10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3C3C23-D112-4E68-8F44-CEA9775E3467}"/>
              </a:ext>
            </a:extLst>
          </p:cNvPr>
          <p:cNvSpPr>
            <a:spLocks noGrp="1"/>
          </p:cNvSpPr>
          <p:nvPr>
            <p:ph type="pic" sz="quarter" idx="10"/>
          </p:nvPr>
        </p:nvSpPr>
        <p:spPr/>
      </p:sp>
      <p:grpSp>
        <p:nvGrpSpPr>
          <p:cNvPr id="7" name="Group 6">
            <a:extLst>
              <a:ext uri="{FF2B5EF4-FFF2-40B4-BE49-F238E27FC236}">
                <a16:creationId xmlns:a16="http://schemas.microsoft.com/office/drawing/2014/main" id="{D7A19999-6028-4DDC-866A-C1E87BDB90FB}"/>
              </a:ext>
            </a:extLst>
          </p:cNvPr>
          <p:cNvGrpSpPr/>
          <p:nvPr/>
        </p:nvGrpSpPr>
        <p:grpSpPr>
          <a:xfrm rot="2700000">
            <a:off x="6712328" y="2711827"/>
            <a:ext cx="4863343" cy="4863345"/>
            <a:chOff x="4256762" y="2883300"/>
            <a:chExt cx="4520399" cy="4520401"/>
          </a:xfrm>
        </p:grpSpPr>
        <p:sp>
          <p:nvSpPr>
            <p:cNvPr id="8" name="Rectangle 4_2">
              <a:extLst>
                <a:ext uri="{FF2B5EF4-FFF2-40B4-BE49-F238E27FC236}">
                  <a16:creationId xmlns:a16="http://schemas.microsoft.com/office/drawing/2014/main" id="{0A0BBA4F-365C-4AD8-A580-0A068EA1B39C}"/>
                </a:ext>
              </a:extLst>
            </p:cNvPr>
            <p:cNvSpPr/>
            <p:nvPr/>
          </p:nvSpPr>
          <p:spPr>
            <a:xfrm>
              <a:off x="4256762" y="2883300"/>
              <a:ext cx="4520399" cy="4520401"/>
            </a:xfrm>
            <a:prstGeom prst="rect">
              <a:avLst/>
            </a:prstGeom>
            <a:gradFill flip="none" rotWithShape="1">
              <a:gsLst>
                <a:gs pos="0">
                  <a:schemeClr val="accent1"/>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p>
          </p:txBody>
        </p:sp>
        <p:sp>
          <p:nvSpPr>
            <p:cNvPr id="9" name="Rectangle 4_1">
              <a:extLst>
                <a:ext uri="{FF2B5EF4-FFF2-40B4-BE49-F238E27FC236}">
                  <a16:creationId xmlns:a16="http://schemas.microsoft.com/office/drawing/2014/main" id="{01670350-760C-4B40-B36C-63986147A313}"/>
                </a:ext>
              </a:extLst>
            </p:cNvPr>
            <p:cNvSpPr/>
            <p:nvPr/>
          </p:nvSpPr>
          <p:spPr>
            <a:xfrm>
              <a:off x="4481349" y="3107888"/>
              <a:ext cx="4071224" cy="4071226"/>
            </a:xfrm>
            <a:prstGeom prst="rect">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grpSp>
      <p:sp>
        <p:nvSpPr>
          <p:cNvPr id="4" name="TextBox 3">
            <a:extLst>
              <a:ext uri="{FF2B5EF4-FFF2-40B4-BE49-F238E27FC236}">
                <a16:creationId xmlns:a16="http://schemas.microsoft.com/office/drawing/2014/main" id="{CD14EFD1-321D-4288-87CD-D8B33A1FC8A8}"/>
              </a:ext>
            </a:extLst>
          </p:cNvPr>
          <p:cNvSpPr txBox="1"/>
          <p:nvPr/>
        </p:nvSpPr>
        <p:spPr>
          <a:xfrm>
            <a:off x="6801183" y="4097063"/>
            <a:ext cx="4685641" cy="2092881"/>
          </a:xfrm>
          <a:prstGeom prst="rect">
            <a:avLst/>
          </a:prstGeom>
          <a:noFill/>
        </p:spPr>
        <p:txBody>
          <a:bodyPr wrap="square" rtlCol="0">
            <a:spAutoFit/>
          </a:bodyPr>
          <a:lstStyle/>
          <a:p>
            <a:pPr algn="ctr"/>
            <a:r>
              <a:rPr lang="en-US" altLang="zh-CN" sz="2400">
                <a:solidFill>
                  <a:schemeClr val="bg1"/>
                </a:solidFill>
                <a:latin typeface="+mj-lt"/>
              </a:rPr>
              <a:t>Subtitle here</a:t>
            </a:r>
          </a:p>
          <a:p>
            <a:pPr algn="ctr">
              <a:spcBef>
                <a:spcPts val="1200"/>
              </a:spcBef>
            </a:pPr>
            <a:r>
              <a:rPr lang="en-US" altLang="zh-CN" sz="4800">
                <a:solidFill>
                  <a:schemeClr val="bg1"/>
                </a:solidFill>
                <a:latin typeface="Montserrat Black" panose="00000A00000000000000" pitchFamily="50" charset="0"/>
              </a:rPr>
              <a:t>Our Services Layout</a:t>
            </a:r>
            <a:endParaRPr lang="en-US" sz="4800">
              <a:solidFill>
                <a:schemeClr val="bg1"/>
              </a:solidFill>
              <a:latin typeface="Montserrat Black" panose="00000A00000000000000" pitchFamily="50" charset="0"/>
            </a:endParaRPr>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F6F93EC-19F3-484D-8079-BF874D8647D9}"/>
              </a:ext>
            </a:extLst>
          </p:cNvPr>
          <p:cNvSpPr/>
          <p:nvPr/>
        </p:nvSpPr>
        <p:spPr>
          <a:xfrm>
            <a:off x="1231079" y="7719871"/>
            <a:ext cx="6194387" cy="1372812"/>
          </a:xfrm>
          <a:prstGeom prst="rect">
            <a:avLst/>
          </a:prstGeom>
          <a:noFill/>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11" name="TextBox 10">
            <a:extLst>
              <a:ext uri="{FF2B5EF4-FFF2-40B4-BE49-F238E27FC236}">
                <a16:creationId xmlns:a16="http://schemas.microsoft.com/office/drawing/2014/main" id="{F577137A-0387-41FA-B008-27C88A7CD6BF}"/>
              </a:ext>
            </a:extLst>
          </p:cNvPr>
          <p:cNvSpPr txBox="1"/>
          <p:nvPr/>
        </p:nvSpPr>
        <p:spPr>
          <a:xfrm>
            <a:off x="1233619" y="5049617"/>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Simple design</a:t>
            </a:r>
            <a:endParaRPr lang="zh-CN" altLang="en-US" sz="600" dirty="0">
              <a:solidFill>
                <a:schemeClr val="tx1">
                  <a:lumMod val="85000"/>
                  <a:lumOff val="15000"/>
                </a:schemeClr>
              </a:solidFill>
              <a:latin typeface="+mj-lt"/>
            </a:endParaRPr>
          </a:p>
        </p:txBody>
      </p:sp>
      <p:sp>
        <p:nvSpPr>
          <p:cNvPr id="12" name="TextBox 11">
            <a:extLst>
              <a:ext uri="{FF2B5EF4-FFF2-40B4-BE49-F238E27FC236}">
                <a16:creationId xmlns:a16="http://schemas.microsoft.com/office/drawing/2014/main" id="{7636EEDD-EB61-4315-86DD-F796CC0F57A0}"/>
              </a:ext>
            </a:extLst>
          </p:cNvPr>
          <p:cNvSpPr txBox="1"/>
          <p:nvPr/>
        </p:nvSpPr>
        <p:spPr>
          <a:xfrm>
            <a:off x="1233619" y="5545933"/>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Many kinds of slides</a:t>
            </a:r>
            <a:endParaRPr lang="zh-CN" altLang="en-US" sz="600" dirty="0">
              <a:solidFill>
                <a:schemeClr val="tx1">
                  <a:lumMod val="85000"/>
                  <a:lumOff val="15000"/>
                </a:schemeClr>
              </a:solidFill>
              <a:latin typeface="+mj-lt"/>
            </a:endParaRPr>
          </a:p>
        </p:txBody>
      </p:sp>
      <p:sp>
        <p:nvSpPr>
          <p:cNvPr id="13" name="TextBox 12">
            <a:extLst>
              <a:ext uri="{FF2B5EF4-FFF2-40B4-BE49-F238E27FC236}">
                <a16:creationId xmlns:a16="http://schemas.microsoft.com/office/drawing/2014/main" id="{6D8DB930-142E-471B-AB50-32E3B6DCBCA0}"/>
              </a:ext>
            </a:extLst>
          </p:cNvPr>
          <p:cNvSpPr txBox="1"/>
          <p:nvPr/>
        </p:nvSpPr>
        <p:spPr>
          <a:xfrm>
            <a:off x="1233619" y="6042249"/>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Online support 7x24</a:t>
            </a:r>
            <a:endParaRPr lang="zh-CN" altLang="en-US" sz="600" dirty="0">
              <a:solidFill>
                <a:schemeClr val="tx1">
                  <a:lumMod val="85000"/>
                  <a:lumOff val="15000"/>
                </a:schemeClr>
              </a:solidFill>
              <a:latin typeface="+mj-lt"/>
            </a:endParaRPr>
          </a:p>
        </p:txBody>
      </p:sp>
      <p:sp>
        <p:nvSpPr>
          <p:cNvPr id="14" name="TextBox 13">
            <a:extLst>
              <a:ext uri="{FF2B5EF4-FFF2-40B4-BE49-F238E27FC236}">
                <a16:creationId xmlns:a16="http://schemas.microsoft.com/office/drawing/2014/main" id="{3013BEFD-6C7C-4E13-80B4-F639FA264B10}"/>
              </a:ext>
            </a:extLst>
          </p:cNvPr>
          <p:cNvSpPr txBox="1"/>
          <p:nvPr/>
        </p:nvSpPr>
        <p:spPr>
          <a:xfrm>
            <a:off x="1233619" y="6538565"/>
            <a:ext cx="3317759" cy="307777"/>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altLang="zh-CN" sz="1400">
                <a:solidFill>
                  <a:schemeClr val="tx1">
                    <a:lumMod val="85000"/>
                    <a:lumOff val="15000"/>
                  </a:schemeClr>
                </a:solidFill>
                <a:latin typeface="+mj-lt"/>
              </a:rPr>
              <a:t>Well-designed grid system</a:t>
            </a:r>
          </a:p>
        </p:txBody>
      </p:sp>
      <p:sp>
        <p:nvSpPr>
          <p:cNvPr id="15" name="TextBox 14">
            <a:extLst>
              <a:ext uri="{FF2B5EF4-FFF2-40B4-BE49-F238E27FC236}">
                <a16:creationId xmlns:a16="http://schemas.microsoft.com/office/drawing/2014/main" id="{3B48AB52-69FC-4343-AB5B-815CFF68F5D4}"/>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84164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380"/>
                            </p:stCondLst>
                            <p:childTnLst>
                              <p:par>
                                <p:cTn id="15" presetID="2" presetClass="entr" presetSubtype="4"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68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theme/theme1.xml><?xml version="1.0" encoding="utf-8"?>
<a:theme xmlns:a="http://schemas.openxmlformats.org/drawingml/2006/main" name="mslides diamond theme">
  <a:themeElements>
    <a:clrScheme name="2-gradient 75 bright">
      <a:dk1>
        <a:sysClr val="windowText" lastClr="000000"/>
      </a:dk1>
      <a:lt1>
        <a:sysClr val="window" lastClr="FFFFFF"/>
      </a:lt1>
      <a:dk2>
        <a:srgbClr val="262626"/>
      </a:dk2>
      <a:lt2>
        <a:srgbClr val="EFEFEF"/>
      </a:lt2>
      <a:accent1>
        <a:srgbClr val="0EFDD4"/>
      </a:accent1>
      <a:accent2>
        <a:srgbClr val="0BE3D4"/>
      </a:accent2>
      <a:accent3>
        <a:srgbClr val="08C6D2"/>
      </a:accent3>
      <a:accent4>
        <a:srgbClr val="05ADD2"/>
      </a:accent4>
      <a:accent5>
        <a:srgbClr val="0292D1"/>
      </a:accent5>
      <a:accent6>
        <a:srgbClr val="0078CF"/>
      </a:accent6>
      <a:hlink>
        <a:srgbClr val="0EFDD4"/>
      </a:hlink>
      <a:folHlink>
        <a:srgbClr val="BFBFBF"/>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419293</TotalTime>
  <Words>2612</Words>
  <Application>Microsoft Office PowerPoint</Application>
  <PresentationFormat>Custom</PresentationFormat>
  <Paragraphs>202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华文细黑</vt:lpstr>
      <vt:lpstr>Arial</vt:lpstr>
      <vt:lpstr>Montserrat</vt:lpstr>
      <vt:lpstr>Montserrat Black</vt:lpstr>
      <vt:lpstr>Montserrat ExtraBold</vt:lpstr>
      <vt:lpstr>Montserrat Light</vt:lpstr>
      <vt:lpstr>Montserrat Medium</vt:lpstr>
      <vt:lpstr>mslides diamond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风轻无痕</cp:lastModifiedBy>
  <cp:revision>6013</cp:revision>
  <dcterms:created xsi:type="dcterms:W3CDTF">2015-11-23T02:03:38Z</dcterms:created>
  <dcterms:modified xsi:type="dcterms:W3CDTF">2021-12-27T08:26:33Z</dcterms:modified>
</cp:coreProperties>
</file>