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notesMasterIdLst>
    <p:notesMasterId r:id="rId28"/>
  </p:notesMasterIdLst>
  <p:handoutMasterIdLst>
    <p:handoutMasterId r:id="rId29"/>
  </p:handoutMasterIdLst>
  <p:sldIdLst>
    <p:sldId id="6821" r:id="rId3"/>
    <p:sldId id="6822" r:id="rId4"/>
    <p:sldId id="6823" r:id="rId5"/>
    <p:sldId id="6841" r:id="rId6"/>
    <p:sldId id="6842" r:id="rId7"/>
    <p:sldId id="6843" r:id="rId8"/>
    <p:sldId id="6824" r:id="rId9"/>
    <p:sldId id="6825" r:id="rId10"/>
    <p:sldId id="6826" r:id="rId11"/>
    <p:sldId id="6827" r:id="rId12"/>
    <p:sldId id="6828" r:id="rId13"/>
    <p:sldId id="6832" r:id="rId14"/>
    <p:sldId id="6833" r:id="rId15"/>
    <p:sldId id="6835" r:id="rId16"/>
    <p:sldId id="6836" r:id="rId17"/>
    <p:sldId id="6837" r:id="rId18"/>
    <p:sldId id="6838" r:id="rId19"/>
    <p:sldId id="6839" r:id="rId20"/>
    <p:sldId id="6834" r:id="rId21"/>
    <p:sldId id="6840" r:id="rId22"/>
    <p:sldId id="6829" r:id="rId23"/>
    <p:sldId id="6830" r:id="rId24"/>
    <p:sldId id="6831" r:id="rId25"/>
    <p:sldId id="6768" r:id="rId26"/>
    <p:sldId id="6816" r:id="rId27"/>
  </p:sldIdLst>
  <p:sldSz cx="18288000" cy="10287000"/>
  <p:notesSz cx="6858000" cy="9144000"/>
  <p:defaultTextStyle>
    <a:defPPr>
      <a:defRPr lang="zh-CN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fographic" id="{C0FC92DD-DC26-443F-A45A-9A03E6898BBA}">
          <p14:sldIdLst>
            <p14:sldId id="6821"/>
            <p14:sldId id="6822"/>
            <p14:sldId id="6823"/>
            <p14:sldId id="6841"/>
            <p14:sldId id="6842"/>
            <p14:sldId id="6843"/>
            <p14:sldId id="6824"/>
            <p14:sldId id="6825"/>
            <p14:sldId id="6826"/>
            <p14:sldId id="6827"/>
            <p14:sldId id="6828"/>
            <p14:sldId id="6832"/>
            <p14:sldId id="6833"/>
            <p14:sldId id="6835"/>
            <p14:sldId id="6836"/>
            <p14:sldId id="6837"/>
            <p14:sldId id="6838"/>
            <p14:sldId id="6839"/>
            <p14:sldId id="6834"/>
            <p14:sldId id="6840"/>
            <p14:sldId id="6829"/>
            <p14:sldId id="6830"/>
            <p14:sldId id="6831"/>
          </p14:sldIdLst>
        </p14:section>
        <p14:section name="fonts" id="{30B04940-5570-4B92-805D-E5F200E06909}">
          <p14:sldIdLst>
            <p14:sldId id="6768"/>
          </p14:sldIdLst>
        </p14:section>
        <p14:section name="mslides" id="{41A76518-510F-4FC9-B6FB-15EA9B58F189}">
          <p14:sldIdLst>
            <p14:sldId id="681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6DD"/>
    <a:srgbClr val="E1DED9"/>
    <a:srgbClr val="E0DDD8"/>
    <a:srgbClr val="00B0EF"/>
    <a:srgbClr val="F0EFEB"/>
    <a:srgbClr val="EEEDE9"/>
    <a:srgbClr val="EAE6E2"/>
    <a:srgbClr val="000000"/>
    <a:srgbClr val="E7E7E7"/>
    <a:srgbClr val="7D2CF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9" autoAdjust="0"/>
    <p:restoredTop sz="94980" autoAdjust="0"/>
  </p:normalViewPr>
  <p:slideViewPr>
    <p:cSldViewPr snapToGrid="0" showGuides="1">
      <p:cViewPr varScale="1">
        <p:scale>
          <a:sx n="50" d="100"/>
          <a:sy n="50" d="100"/>
        </p:scale>
        <p:origin x="739" y="58"/>
      </p:cViewPr>
      <p:guideLst/>
    </p:cSldViewPr>
  </p:slideViewPr>
  <p:outlineViewPr>
    <p:cViewPr>
      <p:scale>
        <a:sx n="100" d="100"/>
        <a:sy n="100" d="100"/>
      </p:scale>
      <p:origin x="0" y="-5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1856"/>
    </p:cViewPr>
  </p:sorterViewPr>
  <p:notesViewPr>
    <p:cSldViewPr snapToGrid="0" showGuides="1">
      <p:cViewPr varScale="1">
        <p:scale>
          <a:sx n="57" d="100"/>
          <a:sy n="57" d="100"/>
        </p:scale>
        <p:origin x="3259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 x" userId="e542c3f68aa91397" providerId="LiveId" clId="{43A7C22C-4B1C-48D4-A430-4EF560268D6F}"/>
    <pc:docChg chg="modMainMaster">
      <pc:chgData name="yang x" userId="e542c3f68aa91397" providerId="LiveId" clId="{43A7C22C-4B1C-48D4-A430-4EF560268D6F}" dt="2022-01-24T08:32:19.896" v="0" actId="6014"/>
      <pc:docMkLst>
        <pc:docMk/>
      </pc:docMkLst>
      <pc:sldMasterChg chg="mod">
        <pc:chgData name="yang x" userId="e542c3f68aa91397" providerId="LiveId" clId="{43A7C22C-4B1C-48D4-A430-4EF560268D6F}" dt="2022-01-24T08:32:19.896" v="0" actId="6014"/>
        <pc:sldMasterMkLst>
          <pc:docMk/>
          <pc:sldMasterMk cId="864947786" sldId="2147483651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343E-A4B4-4945-A289-F71CC24FF5E2}" type="datetimeFigureOut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2022/1/24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E3BE7-4887-454D-AC07-8146F5385083}" type="slidenum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‹#›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5806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184EC83E-688E-43DA-BB76-712D53DE601D}" type="datetimeFigureOut">
              <a:rPr lang="zh-CN" altLang="en-US" smtClean="0"/>
              <a:pPr/>
              <a:t>2022/1/24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BFEC4DAE-4541-43CA-A4FF-DC618A162F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93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862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3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3">
            <a:extLst>
              <a:ext uri="{FF2B5EF4-FFF2-40B4-BE49-F238E27FC236}">
                <a16:creationId xmlns:a16="http://schemas.microsoft.com/office/drawing/2014/main" id="{292F9924-EAD2-46DC-811D-F97035D1907B}"/>
              </a:ext>
            </a:extLst>
          </p:cNvPr>
          <p:cNvGrpSpPr/>
          <p:nvPr userDrawn="1"/>
        </p:nvGrpSpPr>
        <p:grpSpPr>
          <a:xfrm>
            <a:off x="1326241" y="742827"/>
            <a:ext cx="932806" cy="246221"/>
            <a:chOff x="6353586" y="4480561"/>
            <a:chExt cx="5023074" cy="1325880"/>
          </a:xfrm>
        </p:grpSpPr>
        <p:sp>
          <p:nvSpPr>
            <p:cNvPr id="9" name="任意多边形: 形状 25">
              <a:extLst>
                <a:ext uri="{FF2B5EF4-FFF2-40B4-BE49-F238E27FC236}">
                  <a16:creationId xmlns:a16="http://schemas.microsoft.com/office/drawing/2014/main" id="{4E46C234-1683-4DE9-A01A-6B124B8D67D3}"/>
                </a:ext>
              </a:extLst>
            </p:cNvPr>
            <p:cNvSpPr/>
            <p:nvPr/>
          </p:nvSpPr>
          <p:spPr>
            <a:xfrm>
              <a:off x="6353586" y="4480561"/>
              <a:ext cx="1325830" cy="1325880"/>
            </a:xfrm>
            <a:custGeom>
              <a:avLst/>
              <a:gdLst>
                <a:gd name="connsiteX0" fmla="*/ 1233964 w 2467736"/>
                <a:gd name="connsiteY0" fmla="*/ 0 h 2467832"/>
                <a:gd name="connsiteX1" fmla="*/ 0 w 2467736"/>
                <a:gd name="connsiteY1" fmla="*/ 1233868 h 2467832"/>
                <a:gd name="connsiteX2" fmla="*/ 1524 w 2467736"/>
                <a:gd name="connsiteY2" fmla="*/ 1264349 h 2467832"/>
                <a:gd name="connsiteX3" fmla="*/ 205264 w 2467736"/>
                <a:gd name="connsiteY3" fmla="*/ 1341787 h 2467832"/>
                <a:gd name="connsiteX4" fmla="*/ 871538 w 2467736"/>
                <a:gd name="connsiteY4" fmla="*/ 770477 h 2467832"/>
                <a:gd name="connsiteX5" fmla="*/ 1482090 w 2467736"/>
                <a:gd name="connsiteY5" fmla="*/ 1083374 h 2467832"/>
                <a:gd name="connsiteX6" fmla="*/ 1793367 w 2467736"/>
                <a:gd name="connsiteY6" fmla="*/ 1106710 h 2467832"/>
                <a:gd name="connsiteX7" fmla="*/ 2321624 w 2467736"/>
                <a:gd name="connsiteY7" fmla="*/ 1816227 h 2467832"/>
                <a:gd name="connsiteX8" fmla="*/ 2467737 w 2467736"/>
                <a:gd name="connsiteY8" fmla="*/ 1233773 h 2467832"/>
                <a:gd name="connsiteX9" fmla="*/ 1233964 w 2467736"/>
                <a:gd name="connsiteY9" fmla="*/ 0 h 2467832"/>
                <a:gd name="connsiteX10" fmla="*/ 1864995 w 2467736"/>
                <a:gd name="connsiteY10" fmla="*/ 1561910 h 2467832"/>
                <a:gd name="connsiteX11" fmla="*/ 1566577 w 2467736"/>
                <a:gd name="connsiteY11" fmla="*/ 1346073 h 2467832"/>
                <a:gd name="connsiteX12" fmla="*/ 1237393 w 2467736"/>
                <a:gd name="connsiteY12" fmla="*/ 1646206 h 2467832"/>
                <a:gd name="connsiteX13" fmla="*/ 907637 w 2467736"/>
                <a:gd name="connsiteY13" fmla="*/ 1334643 h 2467832"/>
                <a:gd name="connsiteX14" fmla="*/ 302800 w 2467736"/>
                <a:gd name="connsiteY14" fmla="*/ 1908429 h 2467832"/>
                <a:gd name="connsiteX15" fmla="*/ 192596 w 2467736"/>
                <a:gd name="connsiteY15" fmla="*/ 1893856 h 2467832"/>
                <a:gd name="connsiteX16" fmla="*/ 1233869 w 2467736"/>
                <a:gd name="connsiteY16" fmla="*/ 2467832 h 2467832"/>
                <a:gd name="connsiteX17" fmla="*/ 2269141 w 2467736"/>
                <a:gd name="connsiteY17" fmla="*/ 1903952 h 2467832"/>
                <a:gd name="connsiteX18" fmla="*/ 1864995 w 2467736"/>
                <a:gd name="connsiteY18" fmla="*/ 1561910 h 246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7736" h="2467832">
                  <a:moveTo>
                    <a:pt x="1233964" y="0"/>
                  </a:moveTo>
                  <a:cubicBezTo>
                    <a:pt x="552450" y="0"/>
                    <a:pt x="0" y="552355"/>
                    <a:pt x="0" y="1233868"/>
                  </a:cubicBezTo>
                  <a:cubicBezTo>
                    <a:pt x="0" y="1244156"/>
                    <a:pt x="1333" y="1254157"/>
                    <a:pt x="1524" y="1264349"/>
                  </a:cubicBezTo>
                  <a:cubicBezTo>
                    <a:pt x="61722" y="1314164"/>
                    <a:pt x="127921" y="1344168"/>
                    <a:pt x="205264" y="1341787"/>
                  </a:cubicBezTo>
                  <a:cubicBezTo>
                    <a:pt x="483870" y="1333119"/>
                    <a:pt x="751713" y="956501"/>
                    <a:pt x="871538" y="770477"/>
                  </a:cubicBezTo>
                  <a:cubicBezTo>
                    <a:pt x="1309973" y="90678"/>
                    <a:pt x="1199007" y="1596295"/>
                    <a:pt x="1482090" y="1083374"/>
                  </a:cubicBezTo>
                  <a:cubicBezTo>
                    <a:pt x="1575626" y="913829"/>
                    <a:pt x="1666589" y="821436"/>
                    <a:pt x="1793367" y="1106710"/>
                  </a:cubicBezTo>
                  <a:cubicBezTo>
                    <a:pt x="1929479" y="1413320"/>
                    <a:pt x="2078736" y="1661636"/>
                    <a:pt x="2321624" y="1816227"/>
                  </a:cubicBezTo>
                  <a:cubicBezTo>
                    <a:pt x="2414588" y="1642682"/>
                    <a:pt x="2467737" y="1444466"/>
                    <a:pt x="2467737" y="1233773"/>
                  </a:cubicBezTo>
                  <a:cubicBezTo>
                    <a:pt x="2467832" y="552355"/>
                    <a:pt x="1915287" y="0"/>
                    <a:pt x="1233964" y="0"/>
                  </a:cubicBezTo>
                  <a:close/>
                  <a:moveTo>
                    <a:pt x="1864995" y="1561910"/>
                  </a:moveTo>
                  <a:cubicBezTo>
                    <a:pt x="1713548" y="1395508"/>
                    <a:pt x="1670018" y="1191006"/>
                    <a:pt x="1566577" y="1346073"/>
                  </a:cubicBezTo>
                  <a:cubicBezTo>
                    <a:pt x="1419416" y="1567243"/>
                    <a:pt x="1334738" y="1910525"/>
                    <a:pt x="1237393" y="1646206"/>
                  </a:cubicBezTo>
                  <a:cubicBezTo>
                    <a:pt x="1127474" y="1348168"/>
                    <a:pt x="1076039" y="1025176"/>
                    <a:pt x="907637" y="1334643"/>
                  </a:cubicBezTo>
                  <a:cubicBezTo>
                    <a:pt x="779336" y="1570292"/>
                    <a:pt x="634936" y="1892522"/>
                    <a:pt x="302800" y="1908429"/>
                  </a:cubicBezTo>
                  <a:cubicBezTo>
                    <a:pt x="271367" y="1909953"/>
                    <a:pt x="233648" y="1904429"/>
                    <a:pt x="192596" y="1893856"/>
                  </a:cubicBezTo>
                  <a:cubicBezTo>
                    <a:pt x="411385" y="2238470"/>
                    <a:pt x="795338" y="2467832"/>
                    <a:pt x="1233869" y="2467832"/>
                  </a:cubicBezTo>
                  <a:cubicBezTo>
                    <a:pt x="1668018" y="2467832"/>
                    <a:pt x="2049208" y="2243042"/>
                    <a:pt x="2269141" y="1903952"/>
                  </a:cubicBezTo>
                  <a:cubicBezTo>
                    <a:pt x="2124742" y="1830324"/>
                    <a:pt x="2005584" y="1716310"/>
                    <a:pt x="1864995" y="15619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0" name="组合 11">
              <a:extLst>
                <a:ext uri="{FF2B5EF4-FFF2-40B4-BE49-F238E27FC236}">
                  <a16:creationId xmlns:a16="http://schemas.microsoft.com/office/drawing/2014/main" id="{3A7422F6-5D38-49A2-B53A-FB31C6D9CB46}"/>
                </a:ext>
              </a:extLst>
            </p:cNvPr>
            <p:cNvGrpSpPr/>
            <p:nvPr/>
          </p:nvGrpSpPr>
          <p:grpSpPr>
            <a:xfrm>
              <a:off x="8043056" y="4702687"/>
              <a:ext cx="3333604" cy="881628"/>
              <a:chOff x="8083550" y="5731848"/>
              <a:chExt cx="2120900" cy="560908"/>
            </a:xfrm>
          </p:grpSpPr>
          <p:sp>
            <p:nvSpPr>
              <p:cNvPr id="11" name="任意多边形: 形状 14">
                <a:extLst>
                  <a:ext uri="{FF2B5EF4-FFF2-40B4-BE49-F238E27FC236}">
                    <a16:creationId xmlns:a16="http://schemas.microsoft.com/office/drawing/2014/main" id="{86F60745-8CB5-46ED-BA29-6D0BB4B91C30}"/>
                  </a:ext>
                </a:extLst>
              </p:cNvPr>
              <p:cNvSpPr/>
              <p:nvPr/>
            </p:nvSpPr>
            <p:spPr>
              <a:xfrm>
                <a:off x="8083550" y="6181423"/>
                <a:ext cx="2120900" cy="111333"/>
              </a:xfrm>
              <a:custGeom>
                <a:avLst/>
                <a:gdLst/>
                <a:ahLst/>
                <a:cxnLst/>
                <a:rect l="l" t="t" r="r" b="b"/>
                <a:pathLst>
                  <a:path w="1921222" h="100852">
                    <a:moveTo>
                      <a:pt x="1583037" y="10984"/>
                    </a:moveTo>
                    <a:lnTo>
                      <a:pt x="1583037" y="89868"/>
                    </a:lnTo>
                    <a:lnTo>
                      <a:pt x="1612191" y="89868"/>
                    </a:lnTo>
                    <a:cubicBezTo>
                      <a:pt x="1619700" y="89799"/>
                      <a:pt x="1626436" y="88064"/>
                      <a:pt x="1632399" y="84666"/>
                    </a:cubicBezTo>
                    <a:cubicBezTo>
                      <a:pt x="1638363" y="81267"/>
                      <a:pt x="1643088" y="76621"/>
                      <a:pt x="1646575" y="70729"/>
                    </a:cubicBezTo>
                    <a:cubicBezTo>
                      <a:pt x="1650061" y="64838"/>
                      <a:pt x="1651843" y="58117"/>
                      <a:pt x="1651921" y="50569"/>
                    </a:cubicBezTo>
                    <a:cubicBezTo>
                      <a:pt x="1651840" y="42972"/>
                      <a:pt x="1650031" y="36206"/>
                      <a:pt x="1646495" y="30271"/>
                    </a:cubicBezTo>
                    <a:cubicBezTo>
                      <a:pt x="1642958" y="24336"/>
                      <a:pt x="1638175" y="19655"/>
                      <a:pt x="1632145" y="16229"/>
                    </a:cubicBezTo>
                    <a:cubicBezTo>
                      <a:pt x="1626116" y="12803"/>
                      <a:pt x="1619321" y="11054"/>
                      <a:pt x="1611762" y="10984"/>
                    </a:cubicBezTo>
                    <a:close/>
                    <a:moveTo>
                      <a:pt x="792462" y="10984"/>
                    </a:moveTo>
                    <a:lnTo>
                      <a:pt x="792462" y="58150"/>
                    </a:lnTo>
                    <a:lnTo>
                      <a:pt x="819045" y="58150"/>
                    </a:lnTo>
                    <a:cubicBezTo>
                      <a:pt x="828171" y="58138"/>
                      <a:pt x="835180" y="56125"/>
                      <a:pt x="840072" y="52111"/>
                    </a:cubicBezTo>
                    <a:cubicBezTo>
                      <a:pt x="844965" y="48097"/>
                      <a:pt x="847436" y="42154"/>
                      <a:pt x="847487" y="34281"/>
                    </a:cubicBezTo>
                    <a:cubicBezTo>
                      <a:pt x="847436" y="26619"/>
                      <a:pt x="844965" y="20825"/>
                      <a:pt x="840072" y="16897"/>
                    </a:cubicBezTo>
                    <a:cubicBezTo>
                      <a:pt x="835180" y="12970"/>
                      <a:pt x="828171" y="10998"/>
                      <a:pt x="819045" y="10984"/>
                    </a:cubicBezTo>
                    <a:close/>
                    <a:moveTo>
                      <a:pt x="335262" y="10984"/>
                    </a:moveTo>
                    <a:lnTo>
                      <a:pt x="335262" y="58150"/>
                    </a:lnTo>
                    <a:lnTo>
                      <a:pt x="361845" y="58150"/>
                    </a:lnTo>
                    <a:cubicBezTo>
                      <a:pt x="370971" y="58138"/>
                      <a:pt x="377980" y="56125"/>
                      <a:pt x="382873" y="52111"/>
                    </a:cubicBezTo>
                    <a:cubicBezTo>
                      <a:pt x="387765" y="48097"/>
                      <a:pt x="390236" y="42154"/>
                      <a:pt x="390287" y="34281"/>
                    </a:cubicBezTo>
                    <a:cubicBezTo>
                      <a:pt x="390236" y="26619"/>
                      <a:pt x="387765" y="20825"/>
                      <a:pt x="382873" y="16897"/>
                    </a:cubicBezTo>
                    <a:cubicBezTo>
                      <a:pt x="377980" y="12970"/>
                      <a:pt x="370971" y="10998"/>
                      <a:pt x="361845" y="10984"/>
                    </a:cubicBezTo>
                    <a:close/>
                    <a:moveTo>
                      <a:pt x="214446" y="10698"/>
                    </a:moveTo>
                    <a:cubicBezTo>
                      <a:pt x="206923" y="10778"/>
                      <a:pt x="200089" y="12571"/>
                      <a:pt x="193942" y="16075"/>
                    </a:cubicBezTo>
                    <a:cubicBezTo>
                      <a:pt x="187795" y="19580"/>
                      <a:pt x="182887" y="24315"/>
                      <a:pt x="179217" y="30281"/>
                    </a:cubicBezTo>
                    <a:cubicBezTo>
                      <a:pt x="175547" y="36247"/>
                      <a:pt x="173667" y="42962"/>
                      <a:pt x="173575" y="50426"/>
                    </a:cubicBezTo>
                    <a:cubicBezTo>
                      <a:pt x="173667" y="57893"/>
                      <a:pt x="175547" y="64633"/>
                      <a:pt x="179217" y="70645"/>
                    </a:cubicBezTo>
                    <a:cubicBezTo>
                      <a:pt x="182887" y="76656"/>
                      <a:pt x="187795" y="81438"/>
                      <a:pt x="193942" y="84988"/>
                    </a:cubicBezTo>
                    <a:cubicBezTo>
                      <a:pt x="200089" y="88539"/>
                      <a:pt x="206923" y="90356"/>
                      <a:pt x="214446" y="90440"/>
                    </a:cubicBezTo>
                    <a:cubicBezTo>
                      <a:pt x="221965" y="90356"/>
                      <a:pt x="228775" y="88539"/>
                      <a:pt x="234876" y="84988"/>
                    </a:cubicBezTo>
                    <a:cubicBezTo>
                      <a:pt x="240977" y="81438"/>
                      <a:pt x="245839" y="76656"/>
                      <a:pt x="249463" y="70645"/>
                    </a:cubicBezTo>
                    <a:cubicBezTo>
                      <a:pt x="253087" y="64633"/>
                      <a:pt x="254943" y="57893"/>
                      <a:pt x="255031" y="50426"/>
                    </a:cubicBezTo>
                    <a:cubicBezTo>
                      <a:pt x="254943" y="42962"/>
                      <a:pt x="253087" y="36247"/>
                      <a:pt x="249463" y="30281"/>
                    </a:cubicBezTo>
                    <a:cubicBezTo>
                      <a:pt x="245839" y="24315"/>
                      <a:pt x="240977" y="19580"/>
                      <a:pt x="234876" y="16075"/>
                    </a:cubicBezTo>
                    <a:cubicBezTo>
                      <a:pt x="228775" y="12571"/>
                      <a:pt x="221965" y="10778"/>
                      <a:pt x="214446" y="10698"/>
                    </a:cubicBezTo>
                    <a:close/>
                    <a:moveTo>
                      <a:pt x="1724025" y="429"/>
                    </a:moveTo>
                    <a:lnTo>
                      <a:pt x="1791872" y="429"/>
                    </a:lnTo>
                    <a:lnTo>
                      <a:pt x="1791872" y="10984"/>
                    </a:lnTo>
                    <a:lnTo>
                      <a:pt x="1735437" y="10984"/>
                    </a:lnTo>
                    <a:lnTo>
                      <a:pt x="1735437" y="44577"/>
                    </a:lnTo>
                    <a:lnTo>
                      <a:pt x="1785871" y="44577"/>
                    </a:lnTo>
                    <a:lnTo>
                      <a:pt x="1785871" y="54989"/>
                    </a:lnTo>
                    <a:lnTo>
                      <a:pt x="1735437" y="54989"/>
                    </a:lnTo>
                    <a:lnTo>
                      <a:pt x="1735437" y="89868"/>
                    </a:lnTo>
                    <a:lnTo>
                      <a:pt x="1793730" y="89868"/>
                    </a:lnTo>
                    <a:lnTo>
                      <a:pt x="1793730" y="100423"/>
                    </a:lnTo>
                    <a:lnTo>
                      <a:pt x="1724025" y="100423"/>
                    </a:lnTo>
                    <a:close/>
                    <a:moveTo>
                      <a:pt x="1571625" y="429"/>
                    </a:moveTo>
                    <a:lnTo>
                      <a:pt x="1612048" y="429"/>
                    </a:lnTo>
                    <a:cubicBezTo>
                      <a:pt x="1621861" y="519"/>
                      <a:pt x="1630624" y="2733"/>
                      <a:pt x="1638339" y="7071"/>
                    </a:cubicBezTo>
                    <a:cubicBezTo>
                      <a:pt x="1646052" y="11409"/>
                      <a:pt x="1652146" y="17327"/>
                      <a:pt x="1656621" y="24824"/>
                    </a:cubicBezTo>
                    <a:cubicBezTo>
                      <a:pt x="1661096" y="32322"/>
                      <a:pt x="1663381" y="40856"/>
                      <a:pt x="1663475" y="50426"/>
                    </a:cubicBezTo>
                    <a:cubicBezTo>
                      <a:pt x="1663381" y="59996"/>
                      <a:pt x="1661080" y="68530"/>
                      <a:pt x="1656573" y="76028"/>
                    </a:cubicBezTo>
                    <a:cubicBezTo>
                      <a:pt x="1652067" y="83525"/>
                      <a:pt x="1645925" y="89443"/>
                      <a:pt x="1638148" y="93781"/>
                    </a:cubicBezTo>
                    <a:cubicBezTo>
                      <a:pt x="1630370" y="98118"/>
                      <a:pt x="1621527" y="100333"/>
                      <a:pt x="1611619" y="100423"/>
                    </a:cubicBezTo>
                    <a:lnTo>
                      <a:pt x="1571625" y="100423"/>
                    </a:lnTo>
                    <a:close/>
                    <a:moveTo>
                      <a:pt x="1495425" y="429"/>
                    </a:moveTo>
                    <a:lnTo>
                      <a:pt x="1506837" y="429"/>
                    </a:lnTo>
                    <a:lnTo>
                      <a:pt x="1506837" y="100423"/>
                    </a:lnTo>
                    <a:lnTo>
                      <a:pt x="1495425" y="100423"/>
                    </a:lnTo>
                    <a:close/>
                    <a:moveTo>
                      <a:pt x="1381125" y="429"/>
                    </a:moveTo>
                    <a:lnTo>
                      <a:pt x="1392537" y="429"/>
                    </a:lnTo>
                    <a:lnTo>
                      <a:pt x="1392537" y="89868"/>
                    </a:lnTo>
                    <a:lnTo>
                      <a:pt x="1436399" y="89868"/>
                    </a:lnTo>
                    <a:lnTo>
                      <a:pt x="1436399" y="100423"/>
                    </a:lnTo>
                    <a:lnTo>
                      <a:pt x="1381125" y="100423"/>
                    </a:lnTo>
                    <a:close/>
                    <a:moveTo>
                      <a:pt x="1057275" y="429"/>
                    </a:moveTo>
                    <a:lnTo>
                      <a:pt x="1125122" y="429"/>
                    </a:lnTo>
                    <a:lnTo>
                      <a:pt x="1125122" y="10984"/>
                    </a:lnTo>
                    <a:lnTo>
                      <a:pt x="1068687" y="10984"/>
                    </a:lnTo>
                    <a:lnTo>
                      <a:pt x="1068687" y="44577"/>
                    </a:lnTo>
                    <a:lnTo>
                      <a:pt x="1119121" y="44577"/>
                    </a:lnTo>
                    <a:lnTo>
                      <a:pt x="1119121" y="54989"/>
                    </a:lnTo>
                    <a:lnTo>
                      <a:pt x="1068687" y="54989"/>
                    </a:lnTo>
                    <a:lnTo>
                      <a:pt x="1068687" y="89868"/>
                    </a:lnTo>
                    <a:lnTo>
                      <a:pt x="1126980" y="89868"/>
                    </a:lnTo>
                    <a:lnTo>
                      <a:pt x="1126980" y="100423"/>
                    </a:lnTo>
                    <a:lnTo>
                      <a:pt x="1057275" y="100423"/>
                    </a:lnTo>
                    <a:close/>
                    <a:moveTo>
                      <a:pt x="923925" y="429"/>
                    </a:moveTo>
                    <a:lnTo>
                      <a:pt x="991772" y="429"/>
                    </a:lnTo>
                    <a:lnTo>
                      <a:pt x="991772" y="10984"/>
                    </a:lnTo>
                    <a:lnTo>
                      <a:pt x="935337" y="10984"/>
                    </a:lnTo>
                    <a:lnTo>
                      <a:pt x="935337" y="44577"/>
                    </a:lnTo>
                    <a:lnTo>
                      <a:pt x="985771" y="44577"/>
                    </a:lnTo>
                    <a:lnTo>
                      <a:pt x="985771" y="54989"/>
                    </a:lnTo>
                    <a:lnTo>
                      <a:pt x="935337" y="54989"/>
                    </a:lnTo>
                    <a:lnTo>
                      <a:pt x="935337" y="89868"/>
                    </a:lnTo>
                    <a:lnTo>
                      <a:pt x="993630" y="89868"/>
                    </a:lnTo>
                    <a:lnTo>
                      <a:pt x="993630" y="100423"/>
                    </a:lnTo>
                    <a:lnTo>
                      <a:pt x="923925" y="100423"/>
                    </a:lnTo>
                    <a:close/>
                    <a:moveTo>
                      <a:pt x="781050" y="429"/>
                    </a:moveTo>
                    <a:lnTo>
                      <a:pt x="819045" y="429"/>
                    </a:lnTo>
                    <a:cubicBezTo>
                      <a:pt x="831630" y="496"/>
                      <a:pt x="841327" y="3429"/>
                      <a:pt x="848137" y="9226"/>
                    </a:cubicBezTo>
                    <a:cubicBezTo>
                      <a:pt x="854946" y="15023"/>
                      <a:pt x="858391" y="23279"/>
                      <a:pt x="858470" y="33995"/>
                    </a:cubicBezTo>
                    <a:cubicBezTo>
                      <a:pt x="858432" y="42246"/>
                      <a:pt x="856476" y="49111"/>
                      <a:pt x="852601" y="54590"/>
                    </a:cubicBezTo>
                    <a:cubicBezTo>
                      <a:pt x="848727" y="60069"/>
                      <a:pt x="843163" y="63966"/>
                      <a:pt x="835910" y="66280"/>
                    </a:cubicBezTo>
                    <a:lnTo>
                      <a:pt x="859470" y="100423"/>
                    </a:lnTo>
                    <a:lnTo>
                      <a:pt x="846486" y="100423"/>
                    </a:lnTo>
                    <a:lnTo>
                      <a:pt x="825477" y="68420"/>
                    </a:lnTo>
                    <a:cubicBezTo>
                      <a:pt x="823476" y="68586"/>
                      <a:pt x="821332" y="68681"/>
                      <a:pt x="819045" y="68705"/>
                    </a:cubicBezTo>
                    <a:lnTo>
                      <a:pt x="792462" y="68705"/>
                    </a:lnTo>
                    <a:lnTo>
                      <a:pt x="792462" y="100423"/>
                    </a:lnTo>
                    <a:lnTo>
                      <a:pt x="781050" y="100423"/>
                    </a:lnTo>
                    <a:close/>
                    <a:moveTo>
                      <a:pt x="666750" y="429"/>
                    </a:moveTo>
                    <a:lnTo>
                      <a:pt x="730311" y="429"/>
                    </a:lnTo>
                    <a:lnTo>
                      <a:pt x="730311" y="10984"/>
                    </a:lnTo>
                    <a:lnTo>
                      <a:pt x="678162" y="10984"/>
                    </a:lnTo>
                    <a:lnTo>
                      <a:pt x="678162" y="46863"/>
                    </a:lnTo>
                    <a:lnTo>
                      <a:pt x="724882" y="46863"/>
                    </a:lnTo>
                    <a:lnTo>
                      <a:pt x="724882" y="57275"/>
                    </a:lnTo>
                    <a:lnTo>
                      <a:pt x="678162" y="57275"/>
                    </a:lnTo>
                    <a:lnTo>
                      <a:pt x="678162" y="100423"/>
                    </a:lnTo>
                    <a:lnTo>
                      <a:pt x="666750" y="100423"/>
                    </a:lnTo>
                    <a:close/>
                    <a:moveTo>
                      <a:pt x="466725" y="429"/>
                    </a:moveTo>
                    <a:lnTo>
                      <a:pt x="534572" y="429"/>
                    </a:lnTo>
                    <a:lnTo>
                      <a:pt x="534572" y="10984"/>
                    </a:lnTo>
                    <a:lnTo>
                      <a:pt x="478137" y="10984"/>
                    </a:lnTo>
                    <a:lnTo>
                      <a:pt x="478137" y="44577"/>
                    </a:lnTo>
                    <a:lnTo>
                      <a:pt x="528572" y="44577"/>
                    </a:lnTo>
                    <a:lnTo>
                      <a:pt x="528572" y="54989"/>
                    </a:lnTo>
                    <a:lnTo>
                      <a:pt x="478137" y="54989"/>
                    </a:lnTo>
                    <a:lnTo>
                      <a:pt x="478137" y="89868"/>
                    </a:lnTo>
                    <a:lnTo>
                      <a:pt x="536430" y="89868"/>
                    </a:lnTo>
                    <a:lnTo>
                      <a:pt x="536430" y="100423"/>
                    </a:lnTo>
                    <a:lnTo>
                      <a:pt x="466725" y="100423"/>
                    </a:lnTo>
                    <a:close/>
                    <a:moveTo>
                      <a:pt x="323850" y="429"/>
                    </a:moveTo>
                    <a:lnTo>
                      <a:pt x="361845" y="429"/>
                    </a:lnTo>
                    <a:cubicBezTo>
                      <a:pt x="374430" y="496"/>
                      <a:pt x="384127" y="3429"/>
                      <a:pt x="390937" y="9226"/>
                    </a:cubicBezTo>
                    <a:cubicBezTo>
                      <a:pt x="397746" y="15023"/>
                      <a:pt x="401191" y="23279"/>
                      <a:pt x="401270" y="33995"/>
                    </a:cubicBezTo>
                    <a:cubicBezTo>
                      <a:pt x="401232" y="42246"/>
                      <a:pt x="399275" y="49111"/>
                      <a:pt x="395401" y="54590"/>
                    </a:cubicBezTo>
                    <a:cubicBezTo>
                      <a:pt x="391527" y="60069"/>
                      <a:pt x="385963" y="63966"/>
                      <a:pt x="378710" y="66280"/>
                    </a:cubicBezTo>
                    <a:lnTo>
                      <a:pt x="402270" y="100423"/>
                    </a:lnTo>
                    <a:lnTo>
                      <a:pt x="389286" y="100423"/>
                    </a:lnTo>
                    <a:lnTo>
                      <a:pt x="368277" y="68420"/>
                    </a:lnTo>
                    <a:cubicBezTo>
                      <a:pt x="366276" y="68586"/>
                      <a:pt x="364132" y="68681"/>
                      <a:pt x="361845" y="68705"/>
                    </a:cubicBezTo>
                    <a:lnTo>
                      <a:pt x="335262" y="68705"/>
                    </a:lnTo>
                    <a:lnTo>
                      <a:pt x="335262" y="100423"/>
                    </a:lnTo>
                    <a:lnTo>
                      <a:pt x="323850" y="100423"/>
                    </a:lnTo>
                    <a:close/>
                    <a:moveTo>
                      <a:pt x="0" y="429"/>
                    </a:moveTo>
                    <a:lnTo>
                      <a:pt x="14130" y="429"/>
                    </a:lnTo>
                    <a:lnTo>
                      <a:pt x="50747" y="72991"/>
                    </a:lnTo>
                    <a:lnTo>
                      <a:pt x="87221" y="429"/>
                    </a:lnTo>
                    <a:lnTo>
                      <a:pt x="101137" y="429"/>
                    </a:lnTo>
                    <a:lnTo>
                      <a:pt x="101137" y="100423"/>
                    </a:lnTo>
                    <a:lnTo>
                      <a:pt x="90653" y="100423"/>
                    </a:lnTo>
                    <a:lnTo>
                      <a:pt x="90510" y="17270"/>
                    </a:lnTo>
                    <a:lnTo>
                      <a:pt x="54037" y="89851"/>
                    </a:lnTo>
                    <a:lnTo>
                      <a:pt x="47171" y="89851"/>
                    </a:lnTo>
                    <a:lnTo>
                      <a:pt x="10840" y="17270"/>
                    </a:lnTo>
                    <a:lnTo>
                      <a:pt x="10840" y="100423"/>
                    </a:lnTo>
                    <a:lnTo>
                      <a:pt x="0" y="100423"/>
                    </a:lnTo>
                    <a:close/>
                    <a:moveTo>
                      <a:pt x="214446" y="143"/>
                    </a:moveTo>
                    <a:cubicBezTo>
                      <a:pt x="224269" y="242"/>
                      <a:pt x="233107" y="2502"/>
                      <a:pt x="240958" y="6923"/>
                    </a:cubicBezTo>
                    <a:cubicBezTo>
                      <a:pt x="248809" y="11344"/>
                      <a:pt x="255041" y="17328"/>
                      <a:pt x="259653" y="24877"/>
                    </a:cubicBezTo>
                    <a:cubicBezTo>
                      <a:pt x="264265" y="32426"/>
                      <a:pt x="266624" y="40942"/>
                      <a:pt x="266729" y="50426"/>
                    </a:cubicBezTo>
                    <a:cubicBezTo>
                      <a:pt x="266624" y="59911"/>
                      <a:pt x="264265" y="68440"/>
                      <a:pt x="259653" y="76012"/>
                    </a:cubicBezTo>
                    <a:cubicBezTo>
                      <a:pt x="255041" y="83583"/>
                      <a:pt x="248809" y="89591"/>
                      <a:pt x="240958" y="94035"/>
                    </a:cubicBezTo>
                    <a:cubicBezTo>
                      <a:pt x="233107" y="98478"/>
                      <a:pt x="224269" y="100751"/>
                      <a:pt x="214446" y="100852"/>
                    </a:cubicBezTo>
                    <a:cubicBezTo>
                      <a:pt x="204576" y="100751"/>
                      <a:pt x="195705" y="98478"/>
                      <a:pt x="187834" y="94035"/>
                    </a:cubicBezTo>
                    <a:cubicBezTo>
                      <a:pt x="179962" y="89591"/>
                      <a:pt x="173718" y="83583"/>
                      <a:pt x="169102" y="76012"/>
                    </a:cubicBezTo>
                    <a:cubicBezTo>
                      <a:pt x="164485" y="68440"/>
                      <a:pt x="162125" y="59911"/>
                      <a:pt x="162020" y="50426"/>
                    </a:cubicBezTo>
                    <a:cubicBezTo>
                      <a:pt x="162125" y="40942"/>
                      <a:pt x="164485" y="32426"/>
                      <a:pt x="169102" y="24877"/>
                    </a:cubicBezTo>
                    <a:cubicBezTo>
                      <a:pt x="173718" y="17328"/>
                      <a:pt x="179962" y="11344"/>
                      <a:pt x="187834" y="6923"/>
                    </a:cubicBezTo>
                    <a:cubicBezTo>
                      <a:pt x="195705" y="2502"/>
                      <a:pt x="204576" y="242"/>
                      <a:pt x="214446" y="143"/>
                    </a:cubicBezTo>
                    <a:close/>
                    <a:moveTo>
                      <a:pt x="1887084" y="0"/>
                    </a:moveTo>
                    <a:cubicBezTo>
                      <a:pt x="1892953" y="39"/>
                      <a:pt x="1898651" y="889"/>
                      <a:pt x="1904179" y="2550"/>
                    </a:cubicBezTo>
                    <a:cubicBezTo>
                      <a:pt x="1909706" y="4211"/>
                      <a:pt x="1914579" y="6452"/>
                      <a:pt x="1918797" y="9272"/>
                    </a:cubicBezTo>
                    <a:lnTo>
                      <a:pt x="1913946" y="19415"/>
                    </a:lnTo>
                    <a:cubicBezTo>
                      <a:pt x="1909362" y="16506"/>
                      <a:pt x="1904642" y="14392"/>
                      <a:pt x="1899786" y="13073"/>
                    </a:cubicBezTo>
                    <a:cubicBezTo>
                      <a:pt x="1894930" y="11755"/>
                      <a:pt x="1890458" y="11106"/>
                      <a:pt x="1886369" y="11126"/>
                    </a:cubicBezTo>
                    <a:cubicBezTo>
                      <a:pt x="1879853" y="11162"/>
                      <a:pt x="1874696" y="12377"/>
                      <a:pt x="1870897" y="14771"/>
                    </a:cubicBezTo>
                    <a:cubicBezTo>
                      <a:pt x="1867097" y="17164"/>
                      <a:pt x="1865155" y="20523"/>
                      <a:pt x="1865072" y="24845"/>
                    </a:cubicBezTo>
                    <a:cubicBezTo>
                      <a:pt x="1865222" y="29928"/>
                      <a:pt x="1867173" y="33785"/>
                      <a:pt x="1870925" y="36416"/>
                    </a:cubicBezTo>
                    <a:cubicBezTo>
                      <a:pt x="1874677" y="39048"/>
                      <a:pt x="1879328" y="41169"/>
                      <a:pt x="1884878" y="42781"/>
                    </a:cubicBezTo>
                    <a:cubicBezTo>
                      <a:pt x="1890428" y="44393"/>
                      <a:pt x="1895975" y="46210"/>
                      <a:pt x="1901519" y="48233"/>
                    </a:cubicBezTo>
                    <a:cubicBezTo>
                      <a:pt x="1907063" y="50256"/>
                      <a:pt x="1911703" y="53201"/>
                      <a:pt x="1915437" y="57067"/>
                    </a:cubicBezTo>
                    <a:cubicBezTo>
                      <a:pt x="1919172" y="60933"/>
                      <a:pt x="1921100" y="66437"/>
                      <a:pt x="1921222" y="73577"/>
                    </a:cubicBezTo>
                    <a:cubicBezTo>
                      <a:pt x="1921056" y="81966"/>
                      <a:pt x="1917713" y="88584"/>
                      <a:pt x="1911193" y="93431"/>
                    </a:cubicBezTo>
                    <a:cubicBezTo>
                      <a:pt x="1904672" y="98278"/>
                      <a:pt x="1895969" y="100752"/>
                      <a:pt x="1885083" y="100852"/>
                    </a:cubicBezTo>
                    <a:cubicBezTo>
                      <a:pt x="1877698" y="100778"/>
                      <a:pt x="1870674" y="99357"/>
                      <a:pt x="1864009" y="96589"/>
                    </a:cubicBezTo>
                    <a:cubicBezTo>
                      <a:pt x="1857345" y="93822"/>
                      <a:pt x="1851609" y="90153"/>
                      <a:pt x="1846802" y="85581"/>
                    </a:cubicBezTo>
                    <a:lnTo>
                      <a:pt x="1851945" y="75721"/>
                    </a:lnTo>
                    <a:cubicBezTo>
                      <a:pt x="1856684" y="80181"/>
                      <a:pt x="1861979" y="83622"/>
                      <a:pt x="1867829" y="86046"/>
                    </a:cubicBezTo>
                    <a:cubicBezTo>
                      <a:pt x="1873679" y="88469"/>
                      <a:pt x="1879479" y="89696"/>
                      <a:pt x="1885226" y="89726"/>
                    </a:cubicBezTo>
                    <a:cubicBezTo>
                      <a:pt x="1892518" y="89684"/>
                      <a:pt x="1898229" y="88302"/>
                      <a:pt x="1902360" y="85581"/>
                    </a:cubicBezTo>
                    <a:cubicBezTo>
                      <a:pt x="1906490" y="82860"/>
                      <a:pt x="1908592" y="79049"/>
                      <a:pt x="1908667" y="74149"/>
                    </a:cubicBezTo>
                    <a:cubicBezTo>
                      <a:pt x="1908545" y="68925"/>
                      <a:pt x="1906617" y="64973"/>
                      <a:pt x="1902882" y="62292"/>
                    </a:cubicBezTo>
                    <a:cubicBezTo>
                      <a:pt x="1899147" y="59611"/>
                      <a:pt x="1894508" y="57474"/>
                      <a:pt x="1888964" y="55882"/>
                    </a:cubicBezTo>
                    <a:cubicBezTo>
                      <a:pt x="1883419" y="54289"/>
                      <a:pt x="1877873" y="52514"/>
                      <a:pt x="1872323" y="50555"/>
                    </a:cubicBezTo>
                    <a:cubicBezTo>
                      <a:pt x="1866773" y="48597"/>
                      <a:pt x="1862122" y="45728"/>
                      <a:pt x="1858370" y="41950"/>
                    </a:cubicBezTo>
                    <a:cubicBezTo>
                      <a:pt x="1854618" y="38171"/>
                      <a:pt x="1852667" y="32756"/>
                      <a:pt x="1852517" y="25703"/>
                    </a:cubicBezTo>
                    <a:cubicBezTo>
                      <a:pt x="1852662" y="17755"/>
                      <a:pt x="1855833" y="11507"/>
                      <a:pt x="1862029" y="6957"/>
                    </a:cubicBezTo>
                    <a:cubicBezTo>
                      <a:pt x="1868225" y="2408"/>
                      <a:pt x="1876576" y="89"/>
                      <a:pt x="1887084" y="0"/>
                    </a:cubicBezTo>
                    <a:close/>
                    <a:moveTo>
                      <a:pt x="1287009" y="0"/>
                    </a:moveTo>
                    <a:cubicBezTo>
                      <a:pt x="1292879" y="39"/>
                      <a:pt x="1298577" y="889"/>
                      <a:pt x="1304103" y="2550"/>
                    </a:cubicBezTo>
                    <a:cubicBezTo>
                      <a:pt x="1309631" y="4211"/>
                      <a:pt x="1314503" y="6452"/>
                      <a:pt x="1318721" y="9272"/>
                    </a:cubicBezTo>
                    <a:lnTo>
                      <a:pt x="1313871" y="19415"/>
                    </a:lnTo>
                    <a:cubicBezTo>
                      <a:pt x="1309287" y="16506"/>
                      <a:pt x="1304567" y="14392"/>
                      <a:pt x="1299711" y="13073"/>
                    </a:cubicBezTo>
                    <a:cubicBezTo>
                      <a:pt x="1294855" y="11755"/>
                      <a:pt x="1290383" y="11106"/>
                      <a:pt x="1286294" y="11126"/>
                    </a:cubicBezTo>
                    <a:cubicBezTo>
                      <a:pt x="1279779" y="11162"/>
                      <a:pt x="1274621" y="12377"/>
                      <a:pt x="1270821" y="14771"/>
                    </a:cubicBezTo>
                    <a:cubicBezTo>
                      <a:pt x="1267022" y="17164"/>
                      <a:pt x="1265081" y="20523"/>
                      <a:pt x="1264997" y="24845"/>
                    </a:cubicBezTo>
                    <a:cubicBezTo>
                      <a:pt x="1265147" y="29928"/>
                      <a:pt x="1267099" y="33785"/>
                      <a:pt x="1270850" y="36416"/>
                    </a:cubicBezTo>
                    <a:cubicBezTo>
                      <a:pt x="1274602" y="39048"/>
                      <a:pt x="1279253" y="41169"/>
                      <a:pt x="1284803" y="42781"/>
                    </a:cubicBezTo>
                    <a:cubicBezTo>
                      <a:pt x="1290353" y="44393"/>
                      <a:pt x="1295900" y="46210"/>
                      <a:pt x="1301444" y="48233"/>
                    </a:cubicBezTo>
                    <a:cubicBezTo>
                      <a:pt x="1306988" y="50256"/>
                      <a:pt x="1311627" y="53201"/>
                      <a:pt x="1315362" y="57067"/>
                    </a:cubicBezTo>
                    <a:cubicBezTo>
                      <a:pt x="1319097" y="60933"/>
                      <a:pt x="1321025" y="66437"/>
                      <a:pt x="1321147" y="73577"/>
                    </a:cubicBezTo>
                    <a:cubicBezTo>
                      <a:pt x="1320981" y="81966"/>
                      <a:pt x="1317638" y="88584"/>
                      <a:pt x="1311117" y="93431"/>
                    </a:cubicBezTo>
                    <a:cubicBezTo>
                      <a:pt x="1304597" y="98278"/>
                      <a:pt x="1295893" y="100752"/>
                      <a:pt x="1285008" y="100852"/>
                    </a:cubicBezTo>
                    <a:cubicBezTo>
                      <a:pt x="1277623" y="100778"/>
                      <a:pt x="1270599" y="99357"/>
                      <a:pt x="1263934" y="96589"/>
                    </a:cubicBezTo>
                    <a:cubicBezTo>
                      <a:pt x="1257270" y="93822"/>
                      <a:pt x="1251534" y="90153"/>
                      <a:pt x="1246727" y="85581"/>
                    </a:cubicBezTo>
                    <a:lnTo>
                      <a:pt x="1251871" y="75721"/>
                    </a:lnTo>
                    <a:cubicBezTo>
                      <a:pt x="1256609" y="80181"/>
                      <a:pt x="1261903" y="83622"/>
                      <a:pt x="1267754" y="86046"/>
                    </a:cubicBezTo>
                    <a:cubicBezTo>
                      <a:pt x="1273605" y="88469"/>
                      <a:pt x="1279404" y="89696"/>
                      <a:pt x="1285151" y="89726"/>
                    </a:cubicBezTo>
                    <a:cubicBezTo>
                      <a:pt x="1292443" y="89684"/>
                      <a:pt x="1298155" y="88302"/>
                      <a:pt x="1302285" y="85581"/>
                    </a:cubicBezTo>
                    <a:cubicBezTo>
                      <a:pt x="1306415" y="82860"/>
                      <a:pt x="1308517" y="79049"/>
                      <a:pt x="1308592" y="74149"/>
                    </a:cubicBezTo>
                    <a:cubicBezTo>
                      <a:pt x="1308470" y="68925"/>
                      <a:pt x="1306542" y="64973"/>
                      <a:pt x="1302807" y="62292"/>
                    </a:cubicBezTo>
                    <a:cubicBezTo>
                      <a:pt x="1299072" y="59611"/>
                      <a:pt x="1294433" y="57474"/>
                      <a:pt x="1288889" y="55882"/>
                    </a:cubicBezTo>
                    <a:cubicBezTo>
                      <a:pt x="1283345" y="54289"/>
                      <a:pt x="1277797" y="52514"/>
                      <a:pt x="1272248" y="50555"/>
                    </a:cubicBezTo>
                    <a:cubicBezTo>
                      <a:pt x="1266698" y="48597"/>
                      <a:pt x="1262047" y="45728"/>
                      <a:pt x="1258295" y="41950"/>
                    </a:cubicBezTo>
                    <a:cubicBezTo>
                      <a:pt x="1254543" y="38171"/>
                      <a:pt x="1252592" y="32756"/>
                      <a:pt x="1252442" y="25703"/>
                    </a:cubicBezTo>
                    <a:cubicBezTo>
                      <a:pt x="1252587" y="17755"/>
                      <a:pt x="1255757" y="11507"/>
                      <a:pt x="1261953" y="6957"/>
                    </a:cubicBezTo>
                    <a:cubicBezTo>
                      <a:pt x="1268149" y="2408"/>
                      <a:pt x="1276501" y="89"/>
                      <a:pt x="1287009" y="0"/>
                    </a:cubicBezTo>
                    <a:close/>
                  </a:path>
                </a:pathLst>
              </a:custGeom>
              <a:solidFill>
                <a:srgbClr val="C4C5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: 形状 27">
                <a:extLst>
                  <a:ext uri="{FF2B5EF4-FFF2-40B4-BE49-F238E27FC236}">
                    <a16:creationId xmlns:a16="http://schemas.microsoft.com/office/drawing/2014/main" id="{135C0421-29CD-4DAF-925A-8261F0AE77B4}"/>
                  </a:ext>
                </a:extLst>
              </p:cNvPr>
              <p:cNvSpPr/>
              <p:nvPr/>
            </p:nvSpPr>
            <p:spPr>
              <a:xfrm>
                <a:off x="8083550" y="5731848"/>
                <a:ext cx="2120900" cy="308552"/>
              </a:xfrm>
              <a:custGeom>
                <a:avLst/>
                <a:gdLst/>
                <a:ahLst/>
                <a:cxnLst/>
                <a:rect l="l" t="t" r="r" b="b"/>
                <a:pathLst>
                  <a:path w="2792835" h="406308">
                    <a:moveTo>
                      <a:pt x="1738922" y="101718"/>
                    </a:moveTo>
                    <a:lnTo>
                      <a:pt x="1738922" y="305153"/>
                    </a:lnTo>
                    <a:lnTo>
                      <a:pt x="1777137" y="305153"/>
                    </a:lnTo>
                    <a:cubicBezTo>
                      <a:pt x="1809357" y="305153"/>
                      <a:pt x="1834645" y="296348"/>
                      <a:pt x="1853003" y="278740"/>
                    </a:cubicBezTo>
                    <a:cubicBezTo>
                      <a:pt x="1871361" y="261131"/>
                      <a:pt x="1880540" y="236217"/>
                      <a:pt x="1880540" y="203997"/>
                    </a:cubicBezTo>
                    <a:cubicBezTo>
                      <a:pt x="1880540" y="171402"/>
                      <a:pt x="1871361" y="146207"/>
                      <a:pt x="1853003" y="128411"/>
                    </a:cubicBezTo>
                    <a:cubicBezTo>
                      <a:pt x="1834645" y="110616"/>
                      <a:pt x="1809357" y="101718"/>
                      <a:pt x="1777137" y="101718"/>
                    </a:cubicBezTo>
                    <a:close/>
                    <a:moveTo>
                      <a:pt x="2114550" y="6182"/>
                    </a:moveTo>
                    <a:lnTo>
                      <a:pt x="2368001" y="6182"/>
                    </a:lnTo>
                    <a:lnTo>
                      <a:pt x="2368001" y="94412"/>
                    </a:lnTo>
                    <a:lnTo>
                      <a:pt x="2224697" y="94412"/>
                    </a:lnTo>
                    <a:lnTo>
                      <a:pt x="2224697" y="159039"/>
                    </a:lnTo>
                    <a:lnTo>
                      <a:pt x="2351142" y="159039"/>
                    </a:lnTo>
                    <a:lnTo>
                      <a:pt x="2351142" y="242773"/>
                    </a:lnTo>
                    <a:lnTo>
                      <a:pt x="2224697" y="242773"/>
                    </a:lnTo>
                    <a:lnTo>
                      <a:pt x="2224697" y="314144"/>
                    </a:lnTo>
                    <a:lnTo>
                      <a:pt x="2368001" y="314144"/>
                    </a:lnTo>
                    <a:lnTo>
                      <a:pt x="2368001" y="402374"/>
                    </a:lnTo>
                    <a:lnTo>
                      <a:pt x="2114550" y="402374"/>
                    </a:lnTo>
                    <a:close/>
                    <a:moveTo>
                      <a:pt x="1628775" y="6182"/>
                    </a:moveTo>
                    <a:lnTo>
                      <a:pt x="1785566" y="6182"/>
                    </a:lnTo>
                    <a:cubicBezTo>
                      <a:pt x="1827153" y="6182"/>
                      <a:pt x="1863587" y="14518"/>
                      <a:pt x="1894870" y="31190"/>
                    </a:cubicBezTo>
                    <a:cubicBezTo>
                      <a:pt x="1926154" y="47862"/>
                      <a:pt x="1950225" y="71184"/>
                      <a:pt x="1967084" y="101156"/>
                    </a:cubicBezTo>
                    <a:cubicBezTo>
                      <a:pt x="1983944" y="131128"/>
                      <a:pt x="1992373" y="165408"/>
                      <a:pt x="1992373" y="203997"/>
                    </a:cubicBezTo>
                    <a:cubicBezTo>
                      <a:pt x="1992373" y="242211"/>
                      <a:pt x="1983850" y="276305"/>
                      <a:pt x="1966803" y="306276"/>
                    </a:cubicBezTo>
                    <a:cubicBezTo>
                      <a:pt x="1949756" y="336249"/>
                      <a:pt x="1925592" y="359758"/>
                      <a:pt x="1894308" y="376804"/>
                    </a:cubicBezTo>
                    <a:cubicBezTo>
                      <a:pt x="1863025" y="393851"/>
                      <a:pt x="1826778" y="402374"/>
                      <a:pt x="1785566" y="402374"/>
                    </a:cubicBezTo>
                    <a:lnTo>
                      <a:pt x="1628775" y="402374"/>
                    </a:lnTo>
                    <a:close/>
                    <a:moveTo>
                      <a:pt x="1381125" y="6182"/>
                    </a:moveTo>
                    <a:lnTo>
                      <a:pt x="1491272" y="6182"/>
                    </a:lnTo>
                    <a:lnTo>
                      <a:pt x="1491272" y="402374"/>
                    </a:lnTo>
                    <a:lnTo>
                      <a:pt x="1381125" y="402374"/>
                    </a:lnTo>
                    <a:close/>
                    <a:moveTo>
                      <a:pt x="1028700" y="6182"/>
                    </a:moveTo>
                    <a:lnTo>
                      <a:pt x="1138847" y="6182"/>
                    </a:lnTo>
                    <a:lnTo>
                      <a:pt x="1138847" y="318078"/>
                    </a:lnTo>
                    <a:lnTo>
                      <a:pt x="1261920" y="318078"/>
                    </a:lnTo>
                    <a:lnTo>
                      <a:pt x="1261920" y="402374"/>
                    </a:lnTo>
                    <a:lnTo>
                      <a:pt x="1028700" y="402374"/>
                    </a:lnTo>
                    <a:close/>
                    <a:moveTo>
                      <a:pt x="0" y="6182"/>
                    </a:moveTo>
                    <a:lnTo>
                      <a:pt x="133188" y="6182"/>
                    </a:lnTo>
                    <a:lnTo>
                      <a:pt x="232658" y="263566"/>
                    </a:lnTo>
                    <a:lnTo>
                      <a:pt x="329880" y="6182"/>
                    </a:lnTo>
                    <a:lnTo>
                      <a:pt x="462506" y="6182"/>
                    </a:lnTo>
                    <a:lnTo>
                      <a:pt x="462506" y="402374"/>
                    </a:lnTo>
                    <a:lnTo>
                      <a:pt x="352359" y="402374"/>
                    </a:lnTo>
                    <a:lnTo>
                      <a:pt x="352359" y="183766"/>
                    </a:lnTo>
                    <a:lnTo>
                      <a:pt x="277616" y="402374"/>
                    </a:lnTo>
                    <a:lnTo>
                      <a:pt x="185452" y="402374"/>
                    </a:lnTo>
                    <a:lnTo>
                      <a:pt x="110147" y="182080"/>
                    </a:lnTo>
                    <a:lnTo>
                      <a:pt x="110147" y="402374"/>
                    </a:lnTo>
                    <a:lnTo>
                      <a:pt x="0" y="402374"/>
                    </a:lnTo>
                    <a:close/>
                    <a:moveTo>
                      <a:pt x="2633234" y="0"/>
                    </a:moveTo>
                    <a:cubicBezTo>
                      <a:pt x="2679316" y="0"/>
                      <a:pt x="2716125" y="10771"/>
                      <a:pt x="2743662" y="32314"/>
                    </a:cubicBezTo>
                    <a:cubicBezTo>
                      <a:pt x="2771199" y="53856"/>
                      <a:pt x="2785904" y="84109"/>
                      <a:pt x="2787777" y="123073"/>
                    </a:cubicBezTo>
                    <a:lnTo>
                      <a:pt x="2668077" y="123073"/>
                    </a:lnTo>
                    <a:cubicBezTo>
                      <a:pt x="2667702" y="111084"/>
                      <a:pt x="2664049" y="102092"/>
                      <a:pt x="2657118" y="96098"/>
                    </a:cubicBezTo>
                    <a:cubicBezTo>
                      <a:pt x="2650187" y="90103"/>
                      <a:pt x="2641289" y="87106"/>
                      <a:pt x="2630424" y="87106"/>
                    </a:cubicBezTo>
                    <a:cubicBezTo>
                      <a:pt x="2622182" y="87106"/>
                      <a:pt x="2615438" y="89541"/>
                      <a:pt x="2610193" y="94412"/>
                    </a:cubicBezTo>
                    <a:cubicBezTo>
                      <a:pt x="2604948" y="99282"/>
                      <a:pt x="2602325" y="106213"/>
                      <a:pt x="2602325" y="115205"/>
                    </a:cubicBezTo>
                    <a:cubicBezTo>
                      <a:pt x="2602325" y="122698"/>
                      <a:pt x="2605229" y="129161"/>
                      <a:pt x="2611036" y="134593"/>
                    </a:cubicBezTo>
                    <a:cubicBezTo>
                      <a:pt x="2616843" y="140026"/>
                      <a:pt x="2624055" y="144709"/>
                      <a:pt x="2632672" y="148643"/>
                    </a:cubicBezTo>
                    <a:cubicBezTo>
                      <a:pt x="2641289" y="152576"/>
                      <a:pt x="2654027" y="157540"/>
                      <a:pt x="2670886" y="163535"/>
                    </a:cubicBezTo>
                    <a:cubicBezTo>
                      <a:pt x="2695988" y="172152"/>
                      <a:pt x="2716687" y="180675"/>
                      <a:pt x="2732985" y="189105"/>
                    </a:cubicBezTo>
                    <a:cubicBezTo>
                      <a:pt x="2749282" y="197534"/>
                      <a:pt x="2763331" y="209336"/>
                      <a:pt x="2775133" y="224509"/>
                    </a:cubicBezTo>
                    <a:cubicBezTo>
                      <a:pt x="2786934" y="239682"/>
                      <a:pt x="2792835" y="258883"/>
                      <a:pt x="2792835" y="282112"/>
                    </a:cubicBezTo>
                    <a:cubicBezTo>
                      <a:pt x="2792835" y="305715"/>
                      <a:pt x="2786934" y="326882"/>
                      <a:pt x="2775133" y="345615"/>
                    </a:cubicBezTo>
                    <a:cubicBezTo>
                      <a:pt x="2763331" y="364347"/>
                      <a:pt x="2746285" y="379146"/>
                      <a:pt x="2723993" y="390011"/>
                    </a:cubicBezTo>
                    <a:cubicBezTo>
                      <a:pt x="2701701" y="400875"/>
                      <a:pt x="2675382" y="406308"/>
                      <a:pt x="2645035" y="406308"/>
                    </a:cubicBezTo>
                    <a:cubicBezTo>
                      <a:pt x="2598953" y="406308"/>
                      <a:pt x="2561114" y="395349"/>
                      <a:pt x="2531517" y="373433"/>
                    </a:cubicBezTo>
                    <a:cubicBezTo>
                      <a:pt x="2501919" y="351515"/>
                      <a:pt x="2485997" y="320139"/>
                      <a:pt x="2483749" y="279302"/>
                    </a:cubicBezTo>
                    <a:lnTo>
                      <a:pt x="2601201" y="279302"/>
                    </a:lnTo>
                    <a:cubicBezTo>
                      <a:pt x="2602325" y="293164"/>
                      <a:pt x="2606447" y="303279"/>
                      <a:pt x="2613565" y="309648"/>
                    </a:cubicBezTo>
                    <a:cubicBezTo>
                      <a:pt x="2620683" y="316017"/>
                      <a:pt x="2629862" y="319202"/>
                      <a:pt x="2641102" y="319202"/>
                    </a:cubicBezTo>
                    <a:cubicBezTo>
                      <a:pt x="2651217" y="319202"/>
                      <a:pt x="2659553" y="316673"/>
                      <a:pt x="2666109" y="311615"/>
                    </a:cubicBezTo>
                    <a:cubicBezTo>
                      <a:pt x="2672666" y="306558"/>
                      <a:pt x="2675944" y="299533"/>
                      <a:pt x="2675944" y="290541"/>
                    </a:cubicBezTo>
                    <a:cubicBezTo>
                      <a:pt x="2675944" y="278927"/>
                      <a:pt x="2670512" y="269935"/>
                      <a:pt x="2659647" y="263566"/>
                    </a:cubicBezTo>
                    <a:cubicBezTo>
                      <a:pt x="2648782" y="257197"/>
                      <a:pt x="2631173" y="250079"/>
                      <a:pt x="2606821" y="242211"/>
                    </a:cubicBezTo>
                    <a:cubicBezTo>
                      <a:pt x="2580970" y="233594"/>
                      <a:pt x="2560084" y="225258"/>
                      <a:pt x="2544161" y="217203"/>
                    </a:cubicBezTo>
                    <a:cubicBezTo>
                      <a:pt x="2528239" y="209148"/>
                      <a:pt x="2514376" y="197347"/>
                      <a:pt x="2502575" y="181799"/>
                    </a:cubicBezTo>
                    <a:cubicBezTo>
                      <a:pt x="2490773" y="166251"/>
                      <a:pt x="2484873" y="145926"/>
                      <a:pt x="2484873" y="120825"/>
                    </a:cubicBezTo>
                    <a:cubicBezTo>
                      <a:pt x="2484873" y="95349"/>
                      <a:pt x="2491242" y="73525"/>
                      <a:pt x="2503980" y="55355"/>
                    </a:cubicBezTo>
                    <a:cubicBezTo>
                      <a:pt x="2516718" y="37184"/>
                      <a:pt x="2534327" y="23416"/>
                      <a:pt x="2556805" y="14050"/>
                    </a:cubicBezTo>
                    <a:cubicBezTo>
                      <a:pt x="2579285" y="4683"/>
                      <a:pt x="2604761" y="0"/>
                      <a:pt x="2633234" y="0"/>
                    </a:cubicBezTo>
                    <a:close/>
                    <a:moveTo>
                      <a:pt x="737759" y="0"/>
                    </a:moveTo>
                    <a:cubicBezTo>
                      <a:pt x="783841" y="0"/>
                      <a:pt x="820650" y="10771"/>
                      <a:pt x="848187" y="32314"/>
                    </a:cubicBezTo>
                    <a:cubicBezTo>
                      <a:pt x="875724" y="53856"/>
                      <a:pt x="890429" y="84109"/>
                      <a:pt x="892302" y="123073"/>
                    </a:cubicBezTo>
                    <a:lnTo>
                      <a:pt x="772602" y="123073"/>
                    </a:lnTo>
                    <a:cubicBezTo>
                      <a:pt x="772227" y="111084"/>
                      <a:pt x="768574" y="102092"/>
                      <a:pt x="761643" y="96098"/>
                    </a:cubicBezTo>
                    <a:cubicBezTo>
                      <a:pt x="754712" y="90103"/>
                      <a:pt x="745814" y="87106"/>
                      <a:pt x="734949" y="87106"/>
                    </a:cubicBezTo>
                    <a:cubicBezTo>
                      <a:pt x="726707" y="87106"/>
                      <a:pt x="719963" y="89541"/>
                      <a:pt x="714718" y="94412"/>
                    </a:cubicBezTo>
                    <a:cubicBezTo>
                      <a:pt x="709473" y="99282"/>
                      <a:pt x="706851" y="106213"/>
                      <a:pt x="706851" y="115205"/>
                    </a:cubicBezTo>
                    <a:cubicBezTo>
                      <a:pt x="706851" y="122698"/>
                      <a:pt x="709754" y="129161"/>
                      <a:pt x="715561" y="134593"/>
                    </a:cubicBezTo>
                    <a:cubicBezTo>
                      <a:pt x="721368" y="140026"/>
                      <a:pt x="728580" y="144709"/>
                      <a:pt x="737197" y="148643"/>
                    </a:cubicBezTo>
                    <a:cubicBezTo>
                      <a:pt x="745814" y="152576"/>
                      <a:pt x="758552" y="157540"/>
                      <a:pt x="775411" y="163535"/>
                    </a:cubicBezTo>
                    <a:cubicBezTo>
                      <a:pt x="800513" y="172152"/>
                      <a:pt x="821213" y="180675"/>
                      <a:pt x="837510" y="189105"/>
                    </a:cubicBezTo>
                    <a:cubicBezTo>
                      <a:pt x="853807" y="197534"/>
                      <a:pt x="867856" y="209336"/>
                      <a:pt x="879658" y="224509"/>
                    </a:cubicBezTo>
                    <a:cubicBezTo>
                      <a:pt x="891459" y="239682"/>
                      <a:pt x="897360" y="258883"/>
                      <a:pt x="897360" y="282112"/>
                    </a:cubicBezTo>
                    <a:cubicBezTo>
                      <a:pt x="897360" y="305715"/>
                      <a:pt x="891459" y="326882"/>
                      <a:pt x="879658" y="345615"/>
                    </a:cubicBezTo>
                    <a:cubicBezTo>
                      <a:pt x="867856" y="364347"/>
                      <a:pt x="850810" y="379146"/>
                      <a:pt x="828518" y="390011"/>
                    </a:cubicBezTo>
                    <a:cubicBezTo>
                      <a:pt x="806227" y="400875"/>
                      <a:pt x="779907" y="406308"/>
                      <a:pt x="749561" y="406308"/>
                    </a:cubicBezTo>
                    <a:cubicBezTo>
                      <a:pt x="703479" y="406308"/>
                      <a:pt x="665639" y="395349"/>
                      <a:pt x="636042" y="373433"/>
                    </a:cubicBezTo>
                    <a:cubicBezTo>
                      <a:pt x="606444" y="351515"/>
                      <a:pt x="590522" y="320139"/>
                      <a:pt x="588274" y="279302"/>
                    </a:cubicBezTo>
                    <a:lnTo>
                      <a:pt x="705727" y="279302"/>
                    </a:lnTo>
                    <a:cubicBezTo>
                      <a:pt x="706851" y="293164"/>
                      <a:pt x="710972" y="303279"/>
                      <a:pt x="718090" y="309648"/>
                    </a:cubicBezTo>
                    <a:cubicBezTo>
                      <a:pt x="725208" y="316017"/>
                      <a:pt x="734387" y="319202"/>
                      <a:pt x="745627" y="319202"/>
                    </a:cubicBezTo>
                    <a:cubicBezTo>
                      <a:pt x="755742" y="319202"/>
                      <a:pt x="764078" y="316673"/>
                      <a:pt x="770635" y="311615"/>
                    </a:cubicBezTo>
                    <a:cubicBezTo>
                      <a:pt x="777191" y="306558"/>
                      <a:pt x="780469" y="299533"/>
                      <a:pt x="780469" y="290541"/>
                    </a:cubicBezTo>
                    <a:cubicBezTo>
                      <a:pt x="780469" y="278927"/>
                      <a:pt x="775037" y="269935"/>
                      <a:pt x="764172" y="263566"/>
                    </a:cubicBezTo>
                    <a:cubicBezTo>
                      <a:pt x="753307" y="257197"/>
                      <a:pt x="735699" y="250079"/>
                      <a:pt x="711346" y="242211"/>
                    </a:cubicBezTo>
                    <a:cubicBezTo>
                      <a:pt x="685496" y="233594"/>
                      <a:pt x="664609" y="225258"/>
                      <a:pt x="648686" y="217203"/>
                    </a:cubicBezTo>
                    <a:cubicBezTo>
                      <a:pt x="632764" y="209148"/>
                      <a:pt x="618902" y="197347"/>
                      <a:pt x="607100" y="181799"/>
                    </a:cubicBezTo>
                    <a:cubicBezTo>
                      <a:pt x="595299" y="166251"/>
                      <a:pt x="589398" y="145926"/>
                      <a:pt x="589398" y="120825"/>
                    </a:cubicBezTo>
                    <a:cubicBezTo>
                      <a:pt x="589398" y="95349"/>
                      <a:pt x="595767" y="73525"/>
                      <a:pt x="608505" y="55355"/>
                    </a:cubicBezTo>
                    <a:cubicBezTo>
                      <a:pt x="621243" y="37184"/>
                      <a:pt x="638852" y="23416"/>
                      <a:pt x="661331" y="14050"/>
                    </a:cubicBezTo>
                    <a:cubicBezTo>
                      <a:pt x="683810" y="4683"/>
                      <a:pt x="709286" y="0"/>
                      <a:pt x="737759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EC47C08-B758-452A-95B1-9E2563FD3112}"/>
              </a:ext>
            </a:extLst>
          </p:cNvPr>
          <p:cNvSpPr txBox="1"/>
          <p:nvPr userDrawn="1"/>
        </p:nvSpPr>
        <p:spPr>
          <a:xfrm>
            <a:off x="14935200" y="742827"/>
            <a:ext cx="2153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spc="300">
                <a:solidFill>
                  <a:schemeClr val="bg1">
                    <a:lumMod val="65000"/>
                  </a:schemeClr>
                </a:solidFill>
                <a:latin typeface="+mn-lt"/>
              </a:rPr>
              <a:t>INFOGRAPHICS</a:t>
            </a:r>
            <a:endParaRPr lang="en-US" sz="1000" spc="30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1068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>
          <p15:clr>
            <a:srgbClr val="FBAE40"/>
          </p15:clr>
        </p15:guide>
        <p15:guide id="2" orient="horz" pos="2064">
          <p15:clr>
            <a:srgbClr val="FBAE40"/>
          </p15:clr>
        </p15:guide>
        <p15:guide id="3" pos="67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slides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594DAA-CD5A-4B6A-9BEB-6819D004C6F7}"/>
              </a:ext>
            </a:extLst>
          </p:cNvPr>
          <p:cNvSpPr txBox="1"/>
          <p:nvPr userDrawn="1"/>
        </p:nvSpPr>
        <p:spPr>
          <a:xfrm>
            <a:off x="0" y="11588234"/>
            <a:ext cx="499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>
                <a:solidFill>
                  <a:schemeClr val="bg1">
                    <a:lumMod val="65000"/>
                  </a:schemeClr>
                </a:solidFill>
              </a:rPr>
              <a:t>© mslides 2021. All Right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876C71-E926-4454-89A3-9AA4D2E7AF5E}"/>
              </a:ext>
            </a:extLst>
          </p:cNvPr>
          <p:cNvSpPr txBox="1"/>
          <p:nvPr userDrawn="1"/>
        </p:nvSpPr>
        <p:spPr>
          <a:xfrm>
            <a:off x="0" y="-1670566"/>
            <a:ext cx="499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800">
                <a:solidFill>
                  <a:schemeClr val="bg1">
                    <a:lumMod val="65000"/>
                  </a:schemeClr>
                </a:solidFill>
              </a:rPr>
              <a:t>This template is from </a:t>
            </a:r>
            <a:r>
              <a:rPr lang="en-US" altLang="zh-CN" sz="1800">
                <a:hlinkClick r:id="rId4" action="ppaction://hlinkfile"/>
              </a:rPr>
              <a:t>mslides.com</a:t>
            </a:r>
            <a:endParaRPr lang="en-US" altLang="zh-CN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8F3BBD-1F95-40A6-A3A5-B4B636753D73}"/>
              </a:ext>
            </a:extLst>
          </p:cNvPr>
          <p:cNvSpPr txBox="1"/>
          <p:nvPr userDrawn="1"/>
        </p:nvSpPr>
        <p:spPr>
          <a:xfrm rot="16200000">
            <a:off x="16883679" y="7645705"/>
            <a:ext cx="47747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E6E6E6"/>
                </a:solidFill>
              </a:rPr>
              <a:t>Mslides.com</a:t>
            </a:r>
            <a:endParaRPr lang="en-US">
              <a:solidFill>
                <a:srgbClr val="E6E6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4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863" r:id="rId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0" userDrawn="1">
          <p15:clr>
            <a:srgbClr val="F26B43"/>
          </p15:clr>
        </p15:guide>
        <p15:guide id="2" orient="horz" pos="3240" userDrawn="1">
          <p15:clr>
            <a:srgbClr val="F26B43"/>
          </p15:clr>
        </p15:guide>
        <p15:guide id="3" orient="horz" pos="519" userDrawn="1">
          <p15:clr>
            <a:srgbClr val="9FCC3B"/>
          </p15:clr>
        </p15:guide>
        <p15:guide id="4" pos="521" userDrawn="1">
          <p15:clr>
            <a:srgbClr val="9FCC3B"/>
          </p15:clr>
        </p15:guide>
        <p15:guide id="5" orient="horz" pos="5961" userDrawn="1">
          <p15:clr>
            <a:srgbClr val="9FCC3B"/>
          </p15:clr>
        </p15:guide>
        <p15:guide id="6" pos="11000" userDrawn="1">
          <p15:clr>
            <a:srgbClr val="9FCC3B"/>
          </p15:clr>
        </p15:guide>
        <p15:guide id="7" orient="horz" pos="864" userDrawn="1">
          <p15:clr>
            <a:srgbClr val="FDE53C"/>
          </p15:clr>
        </p15:guide>
        <p15:guide id="8" orient="horz" pos="1200" userDrawn="1">
          <p15:clr>
            <a:srgbClr val="FDE53C"/>
          </p15:clr>
        </p15:guide>
        <p15:guide id="9" orient="horz" pos="1536" userDrawn="1">
          <p15:clr>
            <a:srgbClr val="FDE53C"/>
          </p15:clr>
        </p15:guide>
        <p15:guide id="10" orient="horz" pos="1872" userDrawn="1">
          <p15:clr>
            <a:srgbClr val="FDE53C"/>
          </p15:clr>
        </p15:guide>
        <p15:guide id="11" orient="horz" pos="2904" userDrawn="1">
          <p15:clr>
            <a:srgbClr val="FDE53C"/>
          </p15:clr>
        </p15:guide>
        <p15:guide id="12" orient="horz" pos="2568" userDrawn="1">
          <p15:clr>
            <a:srgbClr val="FDE53C"/>
          </p15:clr>
        </p15:guide>
        <p15:guide id="13" orient="horz" pos="2232" userDrawn="1">
          <p15:clr>
            <a:srgbClr val="FDE53C"/>
          </p15:clr>
        </p15:guide>
        <p15:guide id="14" orient="horz" pos="3576" userDrawn="1">
          <p15:clr>
            <a:srgbClr val="FDE53C"/>
          </p15:clr>
        </p15:guide>
        <p15:guide id="15" orient="horz" pos="3936" userDrawn="1">
          <p15:clr>
            <a:srgbClr val="FDE53C"/>
          </p15:clr>
        </p15:guide>
        <p15:guide id="16" orient="horz" pos="5280" userDrawn="1">
          <p15:clr>
            <a:srgbClr val="FDE53C"/>
          </p15:clr>
        </p15:guide>
        <p15:guide id="17" orient="horz" pos="4608" userDrawn="1">
          <p15:clr>
            <a:srgbClr val="FDE53C"/>
          </p15:clr>
        </p15:guide>
        <p15:guide id="18" orient="horz" pos="4944" userDrawn="1">
          <p15:clr>
            <a:srgbClr val="FDE53C"/>
          </p15:clr>
        </p15:guide>
        <p15:guide id="19" orient="horz" pos="4272" userDrawn="1">
          <p15:clr>
            <a:srgbClr val="FDE53C"/>
          </p15:clr>
        </p15:guide>
        <p15:guide id="20" orient="horz" pos="5616" userDrawn="1">
          <p15:clr>
            <a:srgbClr val="FDE53C"/>
          </p15:clr>
        </p15:guide>
        <p15:guide id="21" pos="1176" userDrawn="1">
          <p15:clr>
            <a:srgbClr val="FDE53C"/>
          </p15:clr>
        </p15:guide>
        <p15:guide id="22" pos="1824" userDrawn="1">
          <p15:clr>
            <a:srgbClr val="FDE53C"/>
          </p15:clr>
        </p15:guide>
        <p15:guide id="23" pos="2472" userDrawn="1">
          <p15:clr>
            <a:srgbClr val="FDE53C"/>
          </p15:clr>
        </p15:guide>
        <p15:guide id="24" pos="3144" userDrawn="1">
          <p15:clr>
            <a:srgbClr val="FDE53C"/>
          </p15:clr>
        </p15:guide>
        <p15:guide id="25" pos="3792" userDrawn="1">
          <p15:clr>
            <a:srgbClr val="FDE53C"/>
          </p15:clr>
        </p15:guide>
        <p15:guide id="26" pos="4440" userDrawn="1">
          <p15:clr>
            <a:srgbClr val="FDE53C"/>
          </p15:clr>
        </p15:guide>
        <p15:guide id="27" pos="5112" userDrawn="1">
          <p15:clr>
            <a:srgbClr val="FDE53C"/>
          </p15:clr>
        </p15:guide>
        <p15:guide id="28" pos="6408" userDrawn="1">
          <p15:clr>
            <a:srgbClr val="FDE53C"/>
          </p15:clr>
        </p15:guide>
        <p15:guide id="29" pos="7080" userDrawn="1">
          <p15:clr>
            <a:srgbClr val="FDE53C"/>
          </p15:clr>
        </p15:guide>
        <p15:guide id="30" pos="7728" userDrawn="1">
          <p15:clr>
            <a:srgbClr val="FDE53C"/>
          </p15:clr>
        </p15:guide>
        <p15:guide id="31" pos="8376" userDrawn="1">
          <p15:clr>
            <a:srgbClr val="FDE53C"/>
          </p15:clr>
        </p15:guide>
        <p15:guide id="32" pos="9024" userDrawn="1">
          <p15:clr>
            <a:srgbClr val="FDE53C"/>
          </p15:clr>
        </p15:guide>
        <p15:guide id="34" pos="10344" userDrawn="1">
          <p15:clr>
            <a:srgbClr val="FDE53C"/>
          </p15:clr>
        </p15:guide>
        <p15:guide id="35" pos="9672" userDrawn="1">
          <p15:clr>
            <a:srgbClr val="FDE53C"/>
          </p15:clr>
        </p15:guide>
        <p15:guide id="36" pos="840" userDrawn="1">
          <p15:clr>
            <a:srgbClr val="F26B43"/>
          </p15:clr>
        </p15:guide>
        <p15:guide id="37" pos="10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slide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3D3ABDF7-C5F1-4711-BA60-07DDC2F31129}"/>
              </a:ext>
            </a:extLst>
          </p:cNvPr>
          <p:cNvGrpSpPr/>
          <p:nvPr/>
        </p:nvGrpSpPr>
        <p:grpSpPr>
          <a:xfrm>
            <a:off x="1407899" y="4483171"/>
            <a:ext cx="15474290" cy="2901909"/>
            <a:chOff x="1407899" y="4483171"/>
            <a:chExt cx="15474290" cy="2901909"/>
          </a:xfrm>
        </p:grpSpPr>
        <p:cxnSp>
          <p:nvCxnSpPr>
            <p:cNvPr id="41" name="Straight Connector 67">
              <a:extLst>
                <a:ext uri="{FF2B5EF4-FFF2-40B4-BE49-F238E27FC236}">
                  <a16:creationId xmlns:a16="http://schemas.microsoft.com/office/drawing/2014/main" id="{01FF2EA4-AF49-4C07-8139-5B975073BFF1}"/>
                </a:ext>
              </a:extLst>
            </p:cNvPr>
            <p:cNvCxnSpPr/>
            <p:nvPr/>
          </p:nvCxnSpPr>
          <p:spPr>
            <a:xfrm>
              <a:off x="1407899" y="5928830"/>
              <a:ext cx="1097280" cy="0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68">
              <a:extLst>
                <a:ext uri="{FF2B5EF4-FFF2-40B4-BE49-F238E27FC236}">
                  <a16:creationId xmlns:a16="http://schemas.microsoft.com/office/drawing/2014/main" id="{F5C4789A-2BA5-461A-9BBA-88090652F167}"/>
                </a:ext>
              </a:extLst>
            </p:cNvPr>
            <p:cNvCxnSpPr/>
            <p:nvPr/>
          </p:nvCxnSpPr>
          <p:spPr>
            <a:xfrm flipH="1">
              <a:off x="4909250" y="5928831"/>
              <a:ext cx="1226561" cy="0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69">
              <a:extLst>
                <a:ext uri="{FF2B5EF4-FFF2-40B4-BE49-F238E27FC236}">
                  <a16:creationId xmlns:a16="http://schemas.microsoft.com/office/drawing/2014/main" id="{8FBF7000-4184-4BE1-8CEC-F917CB73D3F7}"/>
                </a:ext>
              </a:extLst>
            </p:cNvPr>
            <p:cNvCxnSpPr/>
            <p:nvPr/>
          </p:nvCxnSpPr>
          <p:spPr>
            <a:xfrm flipH="1">
              <a:off x="8544790" y="5928830"/>
              <a:ext cx="1224596" cy="0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70">
              <a:extLst>
                <a:ext uri="{FF2B5EF4-FFF2-40B4-BE49-F238E27FC236}">
                  <a16:creationId xmlns:a16="http://schemas.microsoft.com/office/drawing/2014/main" id="{E6D73D0B-8951-42BA-A4F1-FCBE92B1D586}"/>
                </a:ext>
              </a:extLst>
            </p:cNvPr>
            <p:cNvCxnSpPr/>
            <p:nvPr/>
          </p:nvCxnSpPr>
          <p:spPr>
            <a:xfrm flipH="1">
              <a:off x="12178364" y="5928830"/>
              <a:ext cx="1197566" cy="0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71">
              <a:extLst>
                <a:ext uri="{FF2B5EF4-FFF2-40B4-BE49-F238E27FC236}">
                  <a16:creationId xmlns:a16="http://schemas.microsoft.com/office/drawing/2014/main" id="{6FFB6290-5367-4E56-9CD9-D9FAD6F10B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84909" y="5937672"/>
              <a:ext cx="1097280" cy="0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82">
              <a:extLst>
                <a:ext uri="{FF2B5EF4-FFF2-40B4-BE49-F238E27FC236}">
                  <a16:creationId xmlns:a16="http://schemas.microsoft.com/office/drawing/2014/main" id="{20E98241-2FC7-41F6-8FE2-906F2142AC3B}"/>
                </a:ext>
              </a:extLst>
            </p:cNvPr>
            <p:cNvCxnSpPr/>
            <p:nvPr/>
          </p:nvCxnSpPr>
          <p:spPr>
            <a:xfrm rot="18900000" flipH="1">
              <a:off x="3107424" y="5681678"/>
              <a:ext cx="3" cy="1703402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83">
              <a:extLst>
                <a:ext uri="{FF2B5EF4-FFF2-40B4-BE49-F238E27FC236}">
                  <a16:creationId xmlns:a16="http://schemas.microsoft.com/office/drawing/2014/main" id="{C0FC7055-4A8B-42ED-9137-961092E06798}"/>
                </a:ext>
              </a:extLst>
            </p:cNvPr>
            <p:cNvCxnSpPr/>
            <p:nvPr/>
          </p:nvCxnSpPr>
          <p:spPr>
            <a:xfrm rot="18900000">
              <a:off x="3454337" y="6535815"/>
              <a:ext cx="1710288" cy="0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80">
              <a:extLst>
                <a:ext uri="{FF2B5EF4-FFF2-40B4-BE49-F238E27FC236}">
                  <a16:creationId xmlns:a16="http://schemas.microsoft.com/office/drawing/2014/main" id="{E8D3CD3A-E92F-448F-982B-D0A863C5A4F3}"/>
                </a:ext>
              </a:extLst>
            </p:cNvPr>
            <p:cNvCxnSpPr/>
            <p:nvPr/>
          </p:nvCxnSpPr>
          <p:spPr>
            <a:xfrm rot="8100000" flipH="1">
              <a:off x="7942541" y="4483171"/>
              <a:ext cx="3" cy="1703402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81">
              <a:extLst>
                <a:ext uri="{FF2B5EF4-FFF2-40B4-BE49-F238E27FC236}">
                  <a16:creationId xmlns:a16="http://schemas.microsoft.com/office/drawing/2014/main" id="{460F6393-4845-4165-A060-8B5FC9002370}"/>
                </a:ext>
              </a:extLst>
            </p:cNvPr>
            <p:cNvCxnSpPr/>
            <p:nvPr/>
          </p:nvCxnSpPr>
          <p:spPr>
            <a:xfrm rot="8100000">
              <a:off x="5885345" y="5332438"/>
              <a:ext cx="1710288" cy="0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78">
              <a:extLst>
                <a:ext uri="{FF2B5EF4-FFF2-40B4-BE49-F238E27FC236}">
                  <a16:creationId xmlns:a16="http://schemas.microsoft.com/office/drawing/2014/main" id="{642FC4DF-0EF6-4F0D-9D5A-6F47A6E60D50}"/>
                </a:ext>
              </a:extLst>
            </p:cNvPr>
            <p:cNvCxnSpPr/>
            <p:nvPr/>
          </p:nvCxnSpPr>
          <p:spPr>
            <a:xfrm rot="18900000" flipH="1">
              <a:off x="10371629" y="5681678"/>
              <a:ext cx="3" cy="1703402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79">
              <a:extLst>
                <a:ext uri="{FF2B5EF4-FFF2-40B4-BE49-F238E27FC236}">
                  <a16:creationId xmlns:a16="http://schemas.microsoft.com/office/drawing/2014/main" id="{3A02772E-8705-4E34-BAC6-7FFFFF208FBB}"/>
                </a:ext>
              </a:extLst>
            </p:cNvPr>
            <p:cNvCxnSpPr/>
            <p:nvPr/>
          </p:nvCxnSpPr>
          <p:spPr>
            <a:xfrm rot="18900000">
              <a:off x="10718540" y="6535813"/>
              <a:ext cx="1710288" cy="0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76">
              <a:extLst>
                <a:ext uri="{FF2B5EF4-FFF2-40B4-BE49-F238E27FC236}">
                  <a16:creationId xmlns:a16="http://schemas.microsoft.com/office/drawing/2014/main" id="{595EFC33-A5D1-4778-B54C-E84BDC627BC5}"/>
                </a:ext>
              </a:extLst>
            </p:cNvPr>
            <p:cNvCxnSpPr/>
            <p:nvPr/>
          </p:nvCxnSpPr>
          <p:spPr>
            <a:xfrm rot="8100000" flipH="1">
              <a:off x="15182660" y="4483171"/>
              <a:ext cx="3" cy="1703402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77">
              <a:extLst>
                <a:ext uri="{FF2B5EF4-FFF2-40B4-BE49-F238E27FC236}">
                  <a16:creationId xmlns:a16="http://schemas.microsoft.com/office/drawing/2014/main" id="{FC67CA94-3A70-4292-8886-500E70C0508A}"/>
                </a:ext>
              </a:extLst>
            </p:cNvPr>
            <p:cNvCxnSpPr/>
            <p:nvPr/>
          </p:nvCxnSpPr>
          <p:spPr>
            <a:xfrm rot="8100000">
              <a:off x="13125464" y="5332438"/>
              <a:ext cx="1710288" cy="0"/>
            </a:xfrm>
            <a:prstGeom prst="lin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54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A84FC926-D964-427D-B5AE-F5BCC5369EF8}"/>
              </a:ext>
            </a:extLst>
          </p:cNvPr>
          <p:cNvGrpSpPr/>
          <p:nvPr/>
        </p:nvGrpSpPr>
        <p:grpSpPr>
          <a:xfrm>
            <a:off x="2952687" y="5177935"/>
            <a:ext cx="1527285" cy="1501788"/>
            <a:chOff x="1968458" y="3233204"/>
            <a:chExt cx="1018190" cy="1001192"/>
          </a:xfrm>
        </p:grpSpPr>
        <p:sp>
          <p:nvSpPr>
            <p:cNvPr id="3" name="Rectangle 55">
              <a:extLst>
                <a:ext uri="{FF2B5EF4-FFF2-40B4-BE49-F238E27FC236}">
                  <a16:creationId xmlns:a16="http://schemas.microsoft.com/office/drawing/2014/main" id="{85D5F2FB-1E22-4BB5-8364-B9C8CE90BED1}"/>
                </a:ext>
              </a:extLst>
            </p:cNvPr>
            <p:cNvSpPr/>
            <p:nvPr/>
          </p:nvSpPr>
          <p:spPr>
            <a:xfrm rot="2700000">
              <a:off x="1976958" y="3233204"/>
              <a:ext cx="1001192" cy="10011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50">
                <a:latin typeface="+mj-lt"/>
              </a:endParaRPr>
            </a:p>
          </p:txBody>
        </p:sp>
        <p:sp>
          <p:nvSpPr>
            <p:cNvPr id="4" name="TextBox 56">
              <a:extLst>
                <a:ext uri="{FF2B5EF4-FFF2-40B4-BE49-F238E27FC236}">
                  <a16:creationId xmlns:a16="http://schemas.microsoft.com/office/drawing/2014/main" id="{DF5AC81A-150F-4A08-A723-74B4F85BF7F3}"/>
                </a:ext>
              </a:extLst>
            </p:cNvPr>
            <p:cNvSpPr txBox="1"/>
            <p:nvPr/>
          </p:nvSpPr>
          <p:spPr>
            <a:xfrm>
              <a:off x="1968458" y="3502965"/>
              <a:ext cx="10181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bg1"/>
                  </a:solidFill>
                  <a:latin typeface="Montserrat Black" panose="00000A00000000000000" pitchFamily="50" charset="0"/>
                  <a:ea typeface="+mj-ea"/>
                </a:rPr>
                <a:t>2019</a:t>
              </a:r>
              <a:endParaRPr lang="zh-CN" altLang="en-US" sz="3600" dirty="0">
                <a:solidFill>
                  <a:schemeClr val="bg1"/>
                </a:solidFill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5" name="Group 57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F67C96E3-7EE4-44F0-9322-2DA094C4E9F1}"/>
              </a:ext>
            </a:extLst>
          </p:cNvPr>
          <p:cNvGrpSpPr/>
          <p:nvPr/>
        </p:nvGrpSpPr>
        <p:grpSpPr>
          <a:xfrm>
            <a:off x="13832703" y="5177935"/>
            <a:ext cx="1527285" cy="1501788"/>
            <a:chOff x="1968458" y="3233204"/>
            <a:chExt cx="1018190" cy="1001192"/>
          </a:xfrm>
        </p:grpSpPr>
        <p:sp>
          <p:nvSpPr>
            <p:cNvPr id="6" name="Rectangle 58">
              <a:extLst>
                <a:ext uri="{FF2B5EF4-FFF2-40B4-BE49-F238E27FC236}">
                  <a16:creationId xmlns:a16="http://schemas.microsoft.com/office/drawing/2014/main" id="{A9B96F40-55C6-4A07-BD06-960E0986D917}"/>
                </a:ext>
              </a:extLst>
            </p:cNvPr>
            <p:cNvSpPr/>
            <p:nvPr/>
          </p:nvSpPr>
          <p:spPr>
            <a:xfrm rot="2700000">
              <a:off x="1976958" y="3233204"/>
              <a:ext cx="1001192" cy="100119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50">
                <a:latin typeface="Montserrat Black" panose="00000A00000000000000" pitchFamily="50" charset="0"/>
              </a:endParaRPr>
            </a:p>
          </p:txBody>
        </p:sp>
        <p:sp>
          <p:nvSpPr>
            <p:cNvPr id="7" name="TextBox 59">
              <a:extLst>
                <a:ext uri="{FF2B5EF4-FFF2-40B4-BE49-F238E27FC236}">
                  <a16:creationId xmlns:a16="http://schemas.microsoft.com/office/drawing/2014/main" id="{289767E7-B505-4AB9-B369-2879448C3032}"/>
                </a:ext>
              </a:extLst>
            </p:cNvPr>
            <p:cNvSpPr txBox="1"/>
            <p:nvPr/>
          </p:nvSpPr>
          <p:spPr>
            <a:xfrm>
              <a:off x="1968458" y="3502965"/>
              <a:ext cx="10181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bg1"/>
                  </a:solidFill>
                  <a:latin typeface="Montserrat Black" panose="00000A00000000000000" pitchFamily="50" charset="0"/>
                  <a:ea typeface="+mj-ea"/>
                </a:rPr>
                <a:t>2022</a:t>
              </a:r>
              <a:endParaRPr lang="zh-CN" altLang="en-US" sz="3600" dirty="0">
                <a:solidFill>
                  <a:schemeClr val="bg1"/>
                </a:solidFill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8" name="Group 60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EB1B1462-1754-4CBF-8F66-579C6979774D}"/>
              </a:ext>
            </a:extLst>
          </p:cNvPr>
          <p:cNvGrpSpPr/>
          <p:nvPr/>
        </p:nvGrpSpPr>
        <p:grpSpPr>
          <a:xfrm>
            <a:off x="6579359" y="5177935"/>
            <a:ext cx="1527285" cy="1501788"/>
            <a:chOff x="1968458" y="3233204"/>
            <a:chExt cx="1018190" cy="1001192"/>
          </a:xfrm>
        </p:grpSpPr>
        <p:sp>
          <p:nvSpPr>
            <p:cNvPr id="9" name="Rectangle 61">
              <a:extLst>
                <a:ext uri="{FF2B5EF4-FFF2-40B4-BE49-F238E27FC236}">
                  <a16:creationId xmlns:a16="http://schemas.microsoft.com/office/drawing/2014/main" id="{21CB624C-59B1-46BA-86E5-04E105B5FB17}"/>
                </a:ext>
              </a:extLst>
            </p:cNvPr>
            <p:cNvSpPr/>
            <p:nvPr/>
          </p:nvSpPr>
          <p:spPr>
            <a:xfrm rot="2700000">
              <a:off x="1976958" y="3233204"/>
              <a:ext cx="1001192" cy="10011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50">
                <a:latin typeface="Montserrat Black" panose="00000A00000000000000" pitchFamily="50" charset="0"/>
              </a:endParaRPr>
            </a:p>
          </p:txBody>
        </p:sp>
        <p:sp>
          <p:nvSpPr>
            <p:cNvPr id="10" name="TextBox 62">
              <a:extLst>
                <a:ext uri="{FF2B5EF4-FFF2-40B4-BE49-F238E27FC236}">
                  <a16:creationId xmlns:a16="http://schemas.microsoft.com/office/drawing/2014/main" id="{D504011B-1B50-4316-BC23-619C4F9D8414}"/>
                </a:ext>
              </a:extLst>
            </p:cNvPr>
            <p:cNvSpPr txBox="1"/>
            <p:nvPr/>
          </p:nvSpPr>
          <p:spPr>
            <a:xfrm>
              <a:off x="1968458" y="3502965"/>
              <a:ext cx="10181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bg1"/>
                  </a:solidFill>
                  <a:latin typeface="Montserrat Black" panose="00000A00000000000000" pitchFamily="50" charset="0"/>
                  <a:ea typeface="+mj-ea"/>
                </a:rPr>
                <a:t>2020</a:t>
              </a:r>
              <a:endParaRPr lang="zh-CN" altLang="en-US" sz="3600" dirty="0">
                <a:solidFill>
                  <a:schemeClr val="bg1"/>
                </a:solidFill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1" name="Group 63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274F6D77-8C0D-49BB-A7A4-27E4BDB13058}"/>
              </a:ext>
            </a:extLst>
          </p:cNvPr>
          <p:cNvGrpSpPr/>
          <p:nvPr/>
        </p:nvGrpSpPr>
        <p:grpSpPr>
          <a:xfrm>
            <a:off x="10206030" y="5177935"/>
            <a:ext cx="1527285" cy="1501788"/>
            <a:chOff x="1968458" y="3233204"/>
            <a:chExt cx="1018190" cy="1001192"/>
          </a:xfrm>
        </p:grpSpPr>
        <p:sp>
          <p:nvSpPr>
            <p:cNvPr id="12" name="Rectangle 64">
              <a:extLst>
                <a:ext uri="{FF2B5EF4-FFF2-40B4-BE49-F238E27FC236}">
                  <a16:creationId xmlns:a16="http://schemas.microsoft.com/office/drawing/2014/main" id="{CC5A48AC-CA7D-4C52-8721-9EC5457B60EE}"/>
                </a:ext>
              </a:extLst>
            </p:cNvPr>
            <p:cNvSpPr/>
            <p:nvPr/>
          </p:nvSpPr>
          <p:spPr>
            <a:xfrm rot="2700000">
              <a:off x="1976958" y="3233204"/>
              <a:ext cx="1001192" cy="100119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50">
                <a:latin typeface="Montserrat Black" panose="00000A00000000000000" pitchFamily="50" charset="0"/>
              </a:endParaRPr>
            </a:p>
          </p:txBody>
        </p:sp>
        <p:sp>
          <p:nvSpPr>
            <p:cNvPr id="13" name="TextBox 65">
              <a:extLst>
                <a:ext uri="{FF2B5EF4-FFF2-40B4-BE49-F238E27FC236}">
                  <a16:creationId xmlns:a16="http://schemas.microsoft.com/office/drawing/2014/main" id="{B1F9AE46-BF81-426A-B338-EE057C18072C}"/>
                </a:ext>
              </a:extLst>
            </p:cNvPr>
            <p:cNvSpPr txBox="1"/>
            <p:nvPr/>
          </p:nvSpPr>
          <p:spPr>
            <a:xfrm>
              <a:off x="1968458" y="3502965"/>
              <a:ext cx="10181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bg1"/>
                  </a:solidFill>
                  <a:latin typeface="Montserrat Black" panose="00000A00000000000000" pitchFamily="50" charset="0"/>
                  <a:ea typeface="+mj-ea"/>
                </a:rPr>
                <a:t>2021</a:t>
              </a:r>
              <a:endParaRPr lang="zh-CN" altLang="en-US" sz="3600" dirty="0">
                <a:solidFill>
                  <a:schemeClr val="bg1"/>
                </a:solidFill>
                <a:latin typeface="Montserrat Black" panose="00000A00000000000000" pitchFamily="50" charset="0"/>
                <a:ea typeface="+mj-ea"/>
              </a:endParaRPr>
            </a:p>
          </p:txBody>
        </p:sp>
      </p:grpSp>
      <p:cxnSp>
        <p:nvCxnSpPr>
          <p:cNvPr id="31" name="Straight Connector 84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CB7B3D2F-CC76-4702-9868-EC5F0AFCA63B}"/>
              </a:ext>
            </a:extLst>
          </p:cNvPr>
          <p:cNvCxnSpPr/>
          <p:nvPr/>
        </p:nvCxnSpPr>
        <p:spPr>
          <a:xfrm flipV="1">
            <a:off x="3716330" y="3248495"/>
            <a:ext cx="0" cy="1629125"/>
          </a:xfrm>
          <a:prstGeom prst="line">
            <a:avLst/>
          </a:prstGeom>
          <a:ln w="28575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85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5FC6ACE8-8C6B-490D-9B05-5A17DBBC83B7}"/>
              </a:ext>
            </a:extLst>
          </p:cNvPr>
          <p:cNvCxnSpPr/>
          <p:nvPr/>
        </p:nvCxnSpPr>
        <p:spPr>
          <a:xfrm flipV="1">
            <a:off x="10969005" y="3248495"/>
            <a:ext cx="0" cy="1629125"/>
          </a:xfrm>
          <a:prstGeom prst="line">
            <a:avLst/>
          </a:prstGeom>
          <a:ln w="28575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86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0283E34C-E6C7-45CF-90E4-0161C6F49738}"/>
              </a:ext>
            </a:extLst>
          </p:cNvPr>
          <p:cNvCxnSpPr/>
          <p:nvPr/>
        </p:nvCxnSpPr>
        <p:spPr>
          <a:xfrm>
            <a:off x="7340297" y="6977362"/>
            <a:ext cx="0" cy="1666092"/>
          </a:xfrm>
          <a:prstGeom prst="line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87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D031E258-F182-4A59-8EEF-B67F0404AF32}"/>
              </a:ext>
            </a:extLst>
          </p:cNvPr>
          <p:cNvCxnSpPr/>
          <p:nvPr/>
        </p:nvCxnSpPr>
        <p:spPr>
          <a:xfrm>
            <a:off x="14596346" y="6969319"/>
            <a:ext cx="0" cy="1666092"/>
          </a:xfrm>
          <a:prstGeom prst="line">
            <a:avLst/>
          </a:prstGeom>
          <a:ln w="285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1CC6E5E9-F60E-4F50-99DB-84F81138C675}"/>
              </a:ext>
            </a:extLst>
          </p:cNvPr>
          <p:cNvSpPr/>
          <p:nvPr/>
        </p:nvSpPr>
        <p:spPr>
          <a:xfrm>
            <a:off x="9433836" y="7564473"/>
            <a:ext cx="506963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2ECDFA5-6D00-468C-BD50-BFAA6205A824}"/>
              </a:ext>
            </a:extLst>
          </p:cNvPr>
          <p:cNvSpPr/>
          <p:nvPr/>
        </p:nvSpPr>
        <p:spPr>
          <a:xfrm>
            <a:off x="2148989" y="7564473"/>
            <a:ext cx="506963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Professional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F1E0D41-2A2A-437C-A543-72A04181D1B8}"/>
              </a:ext>
            </a:extLst>
          </p:cNvPr>
          <p:cNvSpPr/>
          <p:nvPr/>
        </p:nvSpPr>
        <p:spPr>
          <a:xfrm>
            <a:off x="11135835" y="3080704"/>
            <a:ext cx="506963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768FEB9-85F8-428A-8E60-3BD8D6F127CD}"/>
              </a:ext>
            </a:extLst>
          </p:cNvPr>
          <p:cNvSpPr/>
          <p:nvPr/>
        </p:nvSpPr>
        <p:spPr>
          <a:xfrm>
            <a:off x="3818379" y="3080704"/>
            <a:ext cx="506963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9" name="TextBox 3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7B9FDC3B-3AF2-43C5-866E-485956B60909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377592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22222E-6 L -2.29167E-6 0.02384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3.125E-6 0.0335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5E-6 -0.0335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9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4.16667E-7 -0.0335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88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88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88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88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5">
            <a:extLst>
              <a:ext uri="{FF2B5EF4-FFF2-40B4-BE49-F238E27FC236}">
                <a16:creationId xmlns:a16="http://schemas.microsoft.com/office/drawing/2014/main" id="{25B7AE67-FF86-4352-AFE3-D4F2E36192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9682" y="4409954"/>
            <a:ext cx="0" cy="1023152"/>
          </a:xfrm>
          <a:prstGeom prst="line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Line 29">
            <a:extLst>
              <a:ext uri="{FF2B5EF4-FFF2-40B4-BE49-F238E27FC236}">
                <a16:creationId xmlns:a16="http://schemas.microsoft.com/office/drawing/2014/main" id="{D3B4190D-B9B8-419E-A72E-09BF8ADA74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5348" y="4409954"/>
            <a:ext cx="0" cy="1023152"/>
          </a:xfrm>
          <a:prstGeom prst="line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43">
            <a:extLst>
              <a:ext uri="{FF2B5EF4-FFF2-40B4-BE49-F238E27FC236}">
                <a16:creationId xmlns:a16="http://schemas.microsoft.com/office/drawing/2014/main" id="{43D79D0F-B2DD-4967-BCDC-4C86572163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35420" y="4409954"/>
            <a:ext cx="0" cy="1023152"/>
          </a:xfrm>
          <a:prstGeom prst="line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2">
            <a:extLst>
              <a:ext uri="{FF2B5EF4-FFF2-40B4-BE49-F238E27FC236}">
                <a16:creationId xmlns:a16="http://schemas.microsoft.com/office/drawing/2014/main" id="{2267DDCB-0639-40A1-BC74-1C29FE27C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9379" y="6475146"/>
            <a:ext cx="0" cy="1023152"/>
          </a:xfrm>
          <a:prstGeom prst="line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36">
            <a:extLst>
              <a:ext uri="{FF2B5EF4-FFF2-40B4-BE49-F238E27FC236}">
                <a16:creationId xmlns:a16="http://schemas.microsoft.com/office/drawing/2014/main" id="{154193AF-EBD1-4C11-86B0-94EBBA708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41316" y="6475145"/>
            <a:ext cx="0" cy="1023152"/>
          </a:xfrm>
          <a:prstGeom prst="line">
            <a:avLst/>
          </a:prstGeom>
          <a:noFill/>
          <a:ln w="285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A6861F6-F14F-4BB6-8B87-8C5CFBA2C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717" y="671113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5CC98884-D4E8-40F9-A685-2404A1D40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027" y="4704672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A9B69703-7814-48CD-8F1C-6550A9E60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554" y="671113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3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0" name="Rectangle 31">
            <a:extLst>
              <a:ext uri="{FF2B5EF4-FFF2-40B4-BE49-F238E27FC236}">
                <a16:creationId xmlns:a16="http://schemas.microsoft.com/office/drawing/2014/main" id="{4EBD851D-6497-4CDC-BBEF-09AB4EE39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7085" y="4704672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1" name="Rectangle 38">
            <a:extLst>
              <a:ext uri="{FF2B5EF4-FFF2-40B4-BE49-F238E27FC236}">
                <a16:creationId xmlns:a16="http://schemas.microsoft.com/office/drawing/2014/main" id="{829B4D0E-B550-44C0-9805-CCE050AB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6049" y="671113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5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5B0E7953-F6B8-44BC-BC98-EFD0293D5F6B}"/>
              </a:ext>
            </a:extLst>
          </p:cNvPr>
          <p:cNvSpPr>
            <a:spLocks/>
          </p:cNvSpPr>
          <p:nvPr/>
        </p:nvSpPr>
        <p:spPr bwMode="auto">
          <a:xfrm>
            <a:off x="1676169" y="5512281"/>
            <a:ext cx="2997833" cy="909790"/>
          </a:xfrm>
          <a:custGeom>
            <a:avLst/>
            <a:gdLst>
              <a:gd name="T0" fmla="*/ 804 w 804"/>
              <a:gd name="T1" fmla="*/ 244 h 244"/>
              <a:gd name="T2" fmla="*/ 0 w 804"/>
              <a:gd name="T3" fmla="*/ 244 h 244"/>
              <a:gd name="T4" fmla="*/ 63 w 804"/>
              <a:gd name="T5" fmla="*/ 125 h 244"/>
              <a:gd name="T6" fmla="*/ 0 w 804"/>
              <a:gd name="T7" fmla="*/ 0 h 244"/>
              <a:gd name="T8" fmla="*/ 804 w 804"/>
              <a:gd name="T9" fmla="*/ 0 h 244"/>
              <a:gd name="T10" fmla="*/ 804 w 804"/>
              <a:gd name="T11" fmla="*/ 24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4" h="244">
                <a:moveTo>
                  <a:pt x="804" y="244"/>
                </a:moveTo>
                <a:lnTo>
                  <a:pt x="0" y="244"/>
                </a:lnTo>
                <a:lnTo>
                  <a:pt x="63" y="125"/>
                </a:lnTo>
                <a:lnTo>
                  <a:pt x="0" y="0"/>
                </a:lnTo>
                <a:lnTo>
                  <a:pt x="804" y="0"/>
                </a:lnTo>
                <a:lnTo>
                  <a:pt x="804" y="24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7696378-F164-49F6-A998-B4E4898CE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545" y="5512281"/>
            <a:ext cx="2997833" cy="90979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32ACA4AA-2B78-4EB2-A681-B008A9849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6920" y="5512281"/>
            <a:ext cx="2990376" cy="90979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7772D7D8-E214-4A00-BA08-0ACA22DA6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7296" y="5512281"/>
            <a:ext cx="2990376" cy="90979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2AF5FABA-6486-412B-8CEB-D3DA37BD23D0}"/>
              </a:ext>
            </a:extLst>
          </p:cNvPr>
          <p:cNvSpPr>
            <a:spLocks/>
          </p:cNvSpPr>
          <p:nvPr/>
        </p:nvSpPr>
        <p:spPr bwMode="auto">
          <a:xfrm>
            <a:off x="13637671" y="5512281"/>
            <a:ext cx="3266296" cy="909790"/>
          </a:xfrm>
          <a:custGeom>
            <a:avLst/>
            <a:gdLst>
              <a:gd name="T0" fmla="*/ 803 w 876"/>
              <a:gd name="T1" fmla="*/ 244 h 244"/>
              <a:gd name="T2" fmla="*/ 0 w 876"/>
              <a:gd name="T3" fmla="*/ 244 h 244"/>
              <a:gd name="T4" fmla="*/ 0 w 876"/>
              <a:gd name="T5" fmla="*/ 0 h 244"/>
              <a:gd name="T6" fmla="*/ 803 w 876"/>
              <a:gd name="T7" fmla="*/ 0 h 244"/>
              <a:gd name="T8" fmla="*/ 876 w 876"/>
              <a:gd name="T9" fmla="*/ 130 h 244"/>
              <a:gd name="T10" fmla="*/ 803 w 876"/>
              <a:gd name="T11" fmla="*/ 24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6" h="244">
                <a:moveTo>
                  <a:pt x="803" y="244"/>
                </a:moveTo>
                <a:lnTo>
                  <a:pt x="0" y="244"/>
                </a:lnTo>
                <a:lnTo>
                  <a:pt x="0" y="0"/>
                </a:lnTo>
                <a:lnTo>
                  <a:pt x="803" y="0"/>
                </a:lnTo>
                <a:lnTo>
                  <a:pt x="876" y="130"/>
                </a:lnTo>
                <a:lnTo>
                  <a:pt x="803" y="244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BE2D093-A68B-4D21-8EEC-37B8085B4852}"/>
              </a:ext>
            </a:extLst>
          </p:cNvPr>
          <p:cNvGrpSpPr/>
          <p:nvPr/>
        </p:nvGrpSpPr>
        <p:grpSpPr>
          <a:xfrm>
            <a:off x="2461747" y="5262462"/>
            <a:ext cx="1375871" cy="1383328"/>
            <a:chOff x="2496472" y="5262462"/>
            <a:chExt cx="1375871" cy="1383328"/>
          </a:xfrm>
        </p:grpSpPr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A9D2E111-70EC-4067-BCAE-FA7F91267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673" y="5314663"/>
              <a:ext cx="1271469" cy="127519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B8F16C6B-D20E-421B-A9C8-7A60B421FE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96472" y="5262462"/>
              <a:ext cx="1375871" cy="1383328"/>
            </a:xfrm>
            <a:custGeom>
              <a:avLst/>
              <a:gdLst>
                <a:gd name="T0" fmla="*/ 78 w 156"/>
                <a:gd name="T1" fmla="*/ 12 h 156"/>
                <a:gd name="T2" fmla="*/ 144 w 156"/>
                <a:gd name="T3" fmla="*/ 78 h 156"/>
                <a:gd name="T4" fmla="*/ 78 w 156"/>
                <a:gd name="T5" fmla="*/ 144 h 156"/>
                <a:gd name="T6" fmla="*/ 12 w 156"/>
                <a:gd name="T7" fmla="*/ 78 h 156"/>
                <a:gd name="T8" fmla="*/ 78 w 156"/>
                <a:gd name="T9" fmla="*/ 12 h 156"/>
                <a:gd name="T10" fmla="*/ 78 w 156"/>
                <a:gd name="T11" fmla="*/ 0 h 156"/>
                <a:gd name="T12" fmla="*/ 0 w 156"/>
                <a:gd name="T13" fmla="*/ 78 h 156"/>
                <a:gd name="T14" fmla="*/ 78 w 156"/>
                <a:gd name="T15" fmla="*/ 156 h 156"/>
                <a:gd name="T16" fmla="*/ 156 w 156"/>
                <a:gd name="T17" fmla="*/ 78 h 156"/>
                <a:gd name="T18" fmla="*/ 78 w 156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78" y="12"/>
                  </a:moveTo>
                  <a:cubicBezTo>
                    <a:pt x="114" y="12"/>
                    <a:pt x="144" y="42"/>
                    <a:pt x="144" y="78"/>
                  </a:cubicBezTo>
                  <a:cubicBezTo>
                    <a:pt x="144" y="115"/>
                    <a:pt x="114" y="144"/>
                    <a:pt x="78" y="144"/>
                  </a:cubicBezTo>
                  <a:cubicBezTo>
                    <a:pt x="41" y="144"/>
                    <a:pt x="12" y="115"/>
                    <a:pt x="12" y="78"/>
                  </a:cubicBezTo>
                  <a:cubicBezTo>
                    <a:pt x="12" y="42"/>
                    <a:pt x="41" y="12"/>
                    <a:pt x="78" y="12"/>
                  </a:cubicBezTo>
                  <a:moveTo>
                    <a:pt x="78" y="0"/>
                  </a:move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1" y="156"/>
                    <a:pt x="156" y="121"/>
                    <a:pt x="156" y="78"/>
                  </a:cubicBezTo>
                  <a:cubicBezTo>
                    <a:pt x="156" y="35"/>
                    <a:pt x="121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D0086713-64A1-4AB4-AB4C-B72A31321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304" y="5521010"/>
              <a:ext cx="869022" cy="87369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FE7BAD8-B904-4AC6-9926-2D5079941B02}"/>
              </a:ext>
            </a:extLst>
          </p:cNvPr>
          <p:cNvGrpSpPr/>
          <p:nvPr/>
        </p:nvGrpSpPr>
        <p:grpSpPr>
          <a:xfrm>
            <a:off x="5461444" y="5262462"/>
            <a:ext cx="1375871" cy="1383328"/>
            <a:chOff x="5423460" y="5262462"/>
            <a:chExt cx="1375871" cy="1383328"/>
          </a:xfrm>
        </p:grpSpPr>
        <p:sp>
          <p:nvSpPr>
            <p:cNvPr id="22" name="Oval 18">
              <a:extLst>
                <a:ext uri="{FF2B5EF4-FFF2-40B4-BE49-F238E27FC236}">
                  <a16:creationId xmlns:a16="http://schemas.microsoft.com/office/drawing/2014/main" id="{C0C51BCC-F326-4DB6-9A95-C91D20D90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5661" y="5314663"/>
              <a:ext cx="1271469" cy="127519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A0DB726-FFBA-4656-B3AB-D1B9C4AF4A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3460" y="5262462"/>
              <a:ext cx="1375871" cy="1383328"/>
            </a:xfrm>
            <a:custGeom>
              <a:avLst/>
              <a:gdLst>
                <a:gd name="T0" fmla="*/ 78 w 156"/>
                <a:gd name="T1" fmla="*/ 12 h 156"/>
                <a:gd name="T2" fmla="*/ 144 w 156"/>
                <a:gd name="T3" fmla="*/ 78 h 156"/>
                <a:gd name="T4" fmla="*/ 78 w 156"/>
                <a:gd name="T5" fmla="*/ 144 h 156"/>
                <a:gd name="T6" fmla="*/ 12 w 156"/>
                <a:gd name="T7" fmla="*/ 78 h 156"/>
                <a:gd name="T8" fmla="*/ 78 w 156"/>
                <a:gd name="T9" fmla="*/ 12 h 156"/>
                <a:gd name="T10" fmla="*/ 78 w 156"/>
                <a:gd name="T11" fmla="*/ 0 h 156"/>
                <a:gd name="T12" fmla="*/ 0 w 156"/>
                <a:gd name="T13" fmla="*/ 78 h 156"/>
                <a:gd name="T14" fmla="*/ 78 w 156"/>
                <a:gd name="T15" fmla="*/ 156 h 156"/>
                <a:gd name="T16" fmla="*/ 156 w 156"/>
                <a:gd name="T17" fmla="*/ 78 h 156"/>
                <a:gd name="T18" fmla="*/ 78 w 156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78" y="12"/>
                  </a:moveTo>
                  <a:cubicBezTo>
                    <a:pt x="115" y="12"/>
                    <a:pt x="144" y="42"/>
                    <a:pt x="144" y="78"/>
                  </a:cubicBezTo>
                  <a:cubicBezTo>
                    <a:pt x="144" y="115"/>
                    <a:pt x="115" y="144"/>
                    <a:pt x="78" y="144"/>
                  </a:cubicBezTo>
                  <a:cubicBezTo>
                    <a:pt x="42" y="144"/>
                    <a:pt x="12" y="115"/>
                    <a:pt x="12" y="78"/>
                  </a:cubicBezTo>
                  <a:cubicBezTo>
                    <a:pt x="12" y="42"/>
                    <a:pt x="42" y="12"/>
                    <a:pt x="78" y="12"/>
                  </a:cubicBezTo>
                  <a:moveTo>
                    <a:pt x="78" y="0"/>
                  </a:move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1" y="156"/>
                    <a:pt x="156" y="121"/>
                    <a:pt x="156" y="78"/>
                  </a:cubicBezTo>
                  <a:cubicBezTo>
                    <a:pt x="156" y="35"/>
                    <a:pt x="121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0">
              <a:extLst>
                <a:ext uri="{FF2B5EF4-FFF2-40B4-BE49-F238E27FC236}">
                  <a16:creationId xmlns:a16="http://schemas.microsoft.com/office/drawing/2014/main" id="{CFD1F1B8-3BB3-415C-B5A4-4EB2169F1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2006" y="5521009"/>
              <a:ext cx="873694" cy="87369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C9B1DC-7AD3-4FD0-B615-DDFF6CABE906}"/>
              </a:ext>
            </a:extLst>
          </p:cNvPr>
          <p:cNvGrpSpPr/>
          <p:nvPr/>
        </p:nvGrpSpPr>
        <p:grpSpPr>
          <a:xfrm>
            <a:off x="8461141" y="5262462"/>
            <a:ext cx="1368414" cy="1383328"/>
            <a:chOff x="8458580" y="5262462"/>
            <a:chExt cx="1368414" cy="138332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0F51E88-798C-47A9-BE97-603787F50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4509" y="5314663"/>
              <a:ext cx="1260283" cy="1275198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6EF4E228-69AB-4022-9041-4A79720E3F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58580" y="5262462"/>
              <a:ext cx="1368414" cy="1383328"/>
            </a:xfrm>
            <a:custGeom>
              <a:avLst/>
              <a:gdLst>
                <a:gd name="T0" fmla="*/ 77 w 155"/>
                <a:gd name="T1" fmla="*/ 12 h 156"/>
                <a:gd name="T2" fmla="*/ 143 w 155"/>
                <a:gd name="T3" fmla="*/ 78 h 156"/>
                <a:gd name="T4" fmla="*/ 77 w 155"/>
                <a:gd name="T5" fmla="*/ 144 h 156"/>
                <a:gd name="T6" fmla="*/ 12 w 155"/>
                <a:gd name="T7" fmla="*/ 78 h 156"/>
                <a:gd name="T8" fmla="*/ 77 w 155"/>
                <a:gd name="T9" fmla="*/ 12 h 156"/>
                <a:gd name="T10" fmla="*/ 77 w 155"/>
                <a:gd name="T11" fmla="*/ 0 h 156"/>
                <a:gd name="T12" fmla="*/ 0 w 155"/>
                <a:gd name="T13" fmla="*/ 78 h 156"/>
                <a:gd name="T14" fmla="*/ 77 w 155"/>
                <a:gd name="T15" fmla="*/ 156 h 156"/>
                <a:gd name="T16" fmla="*/ 155 w 155"/>
                <a:gd name="T17" fmla="*/ 78 h 156"/>
                <a:gd name="T18" fmla="*/ 77 w 155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156">
                  <a:moveTo>
                    <a:pt x="77" y="12"/>
                  </a:moveTo>
                  <a:cubicBezTo>
                    <a:pt x="114" y="12"/>
                    <a:pt x="143" y="42"/>
                    <a:pt x="143" y="78"/>
                  </a:cubicBezTo>
                  <a:cubicBezTo>
                    <a:pt x="143" y="115"/>
                    <a:pt x="114" y="144"/>
                    <a:pt x="77" y="144"/>
                  </a:cubicBezTo>
                  <a:cubicBezTo>
                    <a:pt x="41" y="144"/>
                    <a:pt x="12" y="115"/>
                    <a:pt x="12" y="78"/>
                  </a:cubicBezTo>
                  <a:cubicBezTo>
                    <a:pt x="12" y="42"/>
                    <a:pt x="41" y="12"/>
                    <a:pt x="77" y="12"/>
                  </a:cubicBezTo>
                  <a:moveTo>
                    <a:pt x="77" y="0"/>
                  </a:moveTo>
                  <a:cubicBezTo>
                    <a:pt x="34" y="0"/>
                    <a:pt x="0" y="35"/>
                    <a:pt x="0" y="78"/>
                  </a:cubicBezTo>
                  <a:cubicBezTo>
                    <a:pt x="0" y="121"/>
                    <a:pt x="34" y="156"/>
                    <a:pt x="77" y="156"/>
                  </a:cubicBezTo>
                  <a:cubicBezTo>
                    <a:pt x="120" y="156"/>
                    <a:pt x="155" y="121"/>
                    <a:pt x="155" y="78"/>
                  </a:cubicBezTo>
                  <a:cubicBezTo>
                    <a:pt x="155" y="35"/>
                    <a:pt x="120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671564E-A1B1-4E56-991C-1680707BA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5940" y="5521009"/>
              <a:ext cx="873694" cy="87369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87663BC-2534-4B68-A224-A569EDD94B32}"/>
              </a:ext>
            </a:extLst>
          </p:cNvPr>
          <p:cNvGrpSpPr/>
          <p:nvPr/>
        </p:nvGrpSpPr>
        <p:grpSpPr>
          <a:xfrm>
            <a:off x="11453381" y="5262462"/>
            <a:ext cx="1375871" cy="1383328"/>
            <a:chOff x="11486242" y="5262462"/>
            <a:chExt cx="1375871" cy="1383328"/>
          </a:xfrm>
        </p:grpSpPr>
        <p:sp>
          <p:nvSpPr>
            <p:cNvPr id="30" name="Oval 32">
              <a:extLst>
                <a:ext uri="{FF2B5EF4-FFF2-40B4-BE49-F238E27FC236}">
                  <a16:creationId xmlns:a16="http://schemas.microsoft.com/office/drawing/2014/main" id="{902937A4-6F9C-4041-9061-3A8562891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8443" y="5314663"/>
              <a:ext cx="1271469" cy="127519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D3C761B2-8095-4BE2-B443-2C25F9006B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86242" y="5262462"/>
              <a:ext cx="1375871" cy="1383328"/>
            </a:xfrm>
            <a:custGeom>
              <a:avLst/>
              <a:gdLst>
                <a:gd name="T0" fmla="*/ 78 w 156"/>
                <a:gd name="T1" fmla="*/ 12 h 156"/>
                <a:gd name="T2" fmla="*/ 144 w 156"/>
                <a:gd name="T3" fmla="*/ 78 h 156"/>
                <a:gd name="T4" fmla="*/ 78 w 156"/>
                <a:gd name="T5" fmla="*/ 144 h 156"/>
                <a:gd name="T6" fmla="*/ 12 w 156"/>
                <a:gd name="T7" fmla="*/ 78 h 156"/>
                <a:gd name="T8" fmla="*/ 78 w 156"/>
                <a:gd name="T9" fmla="*/ 12 h 156"/>
                <a:gd name="T10" fmla="*/ 78 w 156"/>
                <a:gd name="T11" fmla="*/ 0 h 156"/>
                <a:gd name="T12" fmla="*/ 0 w 156"/>
                <a:gd name="T13" fmla="*/ 78 h 156"/>
                <a:gd name="T14" fmla="*/ 78 w 156"/>
                <a:gd name="T15" fmla="*/ 156 h 156"/>
                <a:gd name="T16" fmla="*/ 156 w 156"/>
                <a:gd name="T17" fmla="*/ 78 h 156"/>
                <a:gd name="T18" fmla="*/ 78 w 156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78" y="12"/>
                  </a:moveTo>
                  <a:cubicBezTo>
                    <a:pt x="115" y="12"/>
                    <a:pt x="144" y="42"/>
                    <a:pt x="144" y="78"/>
                  </a:cubicBezTo>
                  <a:cubicBezTo>
                    <a:pt x="144" y="115"/>
                    <a:pt x="115" y="144"/>
                    <a:pt x="78" y="144"/>
                  </a:cubicBezTo>
                  <a:cubicBezTo>
                    <a:pt x="42" y="144"/>
                    <a:pt x="12" y="115"/>
                    <a:pt x="12" y="78"/>
                  </a:cubicBezTo>
                  <a:cubicBezTo>
                    <a:pt x="12" y="42"/>
                    <a:pt x="42" y="12"/>
                    <a:pt x="78" y="12"/>
                  </a:cubicBezTo>
                  <a:moveTo>
                    <a:pt x="78" y="0"/>
                  </a:move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1" y="156"/>
                    <a:pt x="156" y="121"/>
                    <a:pt x="156" y="78"/>
                  </a:cubicBezTo>
                  <a:cubicBezTo>
                    <a:pt x="156" y="35"/>
                    <a:pt x="121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374D38FE-5A88-41F8-BEE2-814CEBA4B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1059" y="5521009"/>
              <a:ext cx="873694" cy="87369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D17C3A1-D1D0-4AEC-A0B3-B982086D5CB2}"/>
              </a:ext>
            </a:extLst>
          </p:cNvPr>
          <p:cNvGrpSpPr/>
          <p:nvPr/>
        </p:nvGrpSpPr>
        <p:grpSpPr>
          <a:xfrm>
            <a:off x="14453078" y="5262462"/>
            <a:ext cx="1364685" cy="1383328"/>
            <a:chOff x="14487803" y="5262462"/>
            <a:chExt cx="1364685" cy="1383328"/>
          </a:xfrm>
        </p:grpSpPr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18F2979A-057F-4B08-8AA8-52CFAEB20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0004" y="5314663"/>
              <a:ext cx="1260283" cy="1275198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E048D443-10EE-4260-B6B7-6550F3C771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487803" y="5262462"/>
              <a:ext cx="1364685" cy="1383328"/>
            </a:xfrm>
            <a:custGeom>
              <a:avLst/>
              <a:gdLst>
                <a:gd name="T0" fmla="*/ 77 w 155"/>
                <a:gd name="T1" fmla="*/ 12 h 156"/>
                <a:gd name="T2" fmla="*/ 143 w 155"/>
                <a:gd name="T3" fmla="*/ 78 h 156"/>
                <a:gd name="T4" fmla="*/ 77 w 155"/>
                <a:gd name="T5" fmla="*/ 144 h 156"/>
                <a:gd name="T6" fmla="*/ 12 w 155"/>
                <a:gd name="T7" fmla="*/ 78 h 156"/>
                <a:gd name="T8" fmla="*/ 77 w 155"/>
                <a:gd name="T9" fmla="*/ 12 h 156"/>
                <a:gd name="T10" fmla="*/ 77 w 155"/>
                <a:gd name="T11" fmla="*/ 0 h 156"/>
                <a:gd name="T12" fmla="*/ 0 w 155"/>
                <a:gd name="T13" fmla="*/ 78 h 156"/>
                <a:gd name="T14" fmla="*/ 77 w 155"/>
                <a:gd name="T15" fmla="*/ 156 h 156"/>
                <a:gd name="T16" fmla="*/ 155 w 155"/>
                <a:gd name="T17" fmla="*/ 78 h 156"/>
                <a:gd name="T18" fmla="*/ 77 w 155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156">
                  <a:moveTo>
                    <a:pt x="77" y="12"/>
                  </a:moveTo>
                  <a:cubicBezTo>
                    <a:pt x="114" y="12"/>
                    <a:pt x="143" y="42"/>
                    <a:pt x="143" y="78"/>
                  </a:cubicBezTo>
                  <a:cubicBezTo>
                    <a:pt x="143" y="115"/>
                    <a:pt x="114" y="144"/>
                    <a:pt x="77" y="144"/>
                  </a:cubicBezTo>
                  <a:cubicBezTo>
                    <a:pt x="41" y="144"/>
                    <a:pt x="12" y="115"/>
                    <a:pt x="12" y="78"/>
                  </a:cubicBezTo>
                  <a:cubicBezTo>
                    <a:pt x="12" y="42"/>
                    <a:pt x="41" y="12"/>
                    <a:pt x="77" y="12"/>
                  </a:cubicBezTo>
                  <a:moveTo>
                    <a:pt x="77" y="0"/>
                  </a:moveTo>
                  <a:cubicBezTo>
                    <a:pt x="34" y="0"/>
                    <a:pt x="0" y="35"/>
                    <a:pt x="0" y="78"/>
                  </a:cubicBezTo>
                  <a:cubicBezTo>
                    <a:pt x="0" y="121"/>
                    <a:pt x="34" y="156"/>
                    <a:pt x="77" y="156"/>
                  </a:cubicBezTo>
                  <a:cubicBezTo>
                    <a:pt x="120" y="156"/>
                    <a:pt x="155" y="121"/>
                    <a:pt x="155" y="78"/>
                  </a:cubicBezTo>
                  <a:cubicBezTo>
                    <a:pt x="155" y="35"/>
                    <a:pt x="120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41">
              <a:extLst>
                <a:ext uri="{FF2B5EF4-FFF2-40B4-BE49-F238E27FC236}">
                  <a16:creationId xmlns:a16="http://schemas.microsoft.com/office/drawing/2014/main" id="{6CD97012-15BA-4D44-9591-C2664406D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163" y="5521009"/>
              <a:ext cx="873694" cy="87369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ectangle 8">
            <a:extLst>
              <a:ext uri="{FF2B5EF4-FFF2-40B4-BE49-F238E27FC236}">
                <a16:creationId xmlns:a16="http://schemas.microsoft.com/office/drawing/2014/main" id="{6CB1E721-024D-4382-8A0D-95B99A39EF8D}"/>
              </a:ext>
            </a:extLst>
          </p:cNvPr>
          <p:cNvSpPr/>
          <p:nvPr/>
        </p:nvSpPr>
        <p:spPr>
          <a:xfrm>
            <a:off x="7150834" y="295429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1C42083E-BE12-4ABF-B911-71182E2F8CDE}"/>
              </a:ext>
            </a:extLst>
          </p:cNvPr>
          <p:cNvSpPr/>
          <p:nvPr/>
        </p:nvSpPr>
        <p:spPr>
          <a:xfrm>
            <a:off x="4154865" y="7728925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9" name="Rectangle 8">
            <a:extLst>
              <a:ext uri="{FF2B5EF4-FFF2-40B4-BE49-F238E27FC236}">
                <a16:creationId xmlns:a16="http://schemas.microsoft.com/office/drawing/2014/main" id="{6A859421-2308-4EC0-B1D2-196000FBC8A9}"/>
              </a:ext>
            </a:extLst>
          </p:cNvPr>
          <p:cNvSpPr/>
          <p:nvPr/>
        </p:nvSpPr>
        <p:spPr>
          <a:xfrm>
            <a:off x="10146803" y="7728925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DDC0DCBB-923F-4522-BEA4-3788CB67CA13}"/>
              </a:ext>
            </a:extLst>
          </p:cNvPr>
          <p:cNvSpPr/>
          <p:nvPr/>
        </p:nvSpPr>
        <p:spPr>
          <a:xfrm>
            <a:off x="1158897" y="295429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D3C99797-3C8F-4ED4-AA42-DD1F2DE6F243}"/>
              </a:ext>
            </a:extLst>
          </p:cNvPr>
          <p:cNvSpPr/>
          <p:nvPr/>
        </p:nvSpPr>
        <p:spPr>
          <a:xfrm>
            <a:off x="13142771" y="295429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8" name="TextBox 57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31DDDD32-9011-48D8-8085-A834919E7491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59" name="Graphic 2">
            <a:extLst>
              <a:ext uri="{FF2B5EF4-FFF2-40B4-BE49-F238E27FC236}">
                <a16:creationId xmlns:a16="http://schemas.microsoft.com/office/drawing/2014/main" id="{EFA82D63-F3A3-44A5-969C-ECF7FE27898B}"/>
              </a:ext>
            </a:extLst>
          </p:cNvPr>
          <p:cNvGrpSpPr/>
          <p:nvPr/>
        </p:nvGrpSpPr>
        <p:grpSpPr>
          <a:xfrm>
            <a:off x="2908003" y="5716326"/>
            <a:ext cx="483358" cy="475600"/>
            <a:chOff x="13185684" y="3434558"/>
            <a:chExt cx="1234415" cy="1214603"/>
          </a:xfrm>
          <a:solidFill>
            <a:schemeClr val="accent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D73A8D1-CB40-4697-80EC-4EF2DF2B0AFF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2A70232-2646-40AE-9594-07395E41B024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5A8469C-6E77-4488-9EE2-9107C5A77810}"/>
              </a:ext>
            </a:extLst>
          </p:cNvPr>
          <p:cNvSpPr/>
          <p:nvPr/>
        </p:nvSpPr>
        <p:spPr>
          <a:xfrm>
            <a:off x="5902942" y="5707686"/>
            <a:ext cx="492874" cy="49288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accent2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63" name="Graphic 4">
            <a:extLst>
              <a:ext uri="{FF2B5EF4-FFF2-40B4-BE49-F238E27FC236}">
                <a16:creationId xmlns:a16="http://schemas.microsoft.com/office/drawing/2014/main" id="{A2733B85-FDBC-4F50-B2C1-879832F02795}"/>
              </a:ext>
            </a:extLst>
          </p:cNvPr>
          <p:cNvGrpSpPr/>
          <p:nvPr/>
        </p:nvGrpSpPr>
        <p:grpSpPr>
          <a:xfrm>
            <a:off x="8898873" y="5707639"/>
            <a:ext cx="492950" cy="492974"/>
            <a:chOff x="10884230" y="3442838"/>
            <a:chExt cx="1234377" cy="1234439"/>
          </a:xfrm>
          <a:solidFill>
            <a:schemeClr val="accent3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70BBC54-30C5-4997-8DB9-445584157D01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3C2AB25-B426-4384-83DE-1823E1B306B8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8179502-E852-484C-8114-8D7DA7686373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965FCB2-F363-43A4-930B-A7B0A96CF477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1B5EE62-07C0-41E5-8366-422283BF3450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FE18B51-8B06-42E5-BCAF-C605DAEEEFFB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70" name="Graphic 4">
            <a:extLst>
              <a:ext uri="{FF2B5EF4-FFF2-40B4-BE49-F238E27FC236}">
                <a16:creationId xmlns:a16="http://schemas.microsoft.com/office/drawing/2014/main" id="{9097A4B9-5616-4BD4-A70F-9D16F73F4EF1}"/>
              </a:ext>
            </a:extLst>
          </p:cNvPr>
          <p:cNvGrpSpPr/>
          <p:nvPr/>
        </p:nvGrpSpPr>
        <p:grpSpPr>
          <a:xfrm>
            <a:off x="11894822" y="5707668"/>
            <a:ext cx="492988" cy="492916"/>
            <a:chOff x="13194714" y="5688212"/>
            <a:chExt cx="1234475" cy="1234293"/>
          </a:xfrm>
          <a:solidFill>
            <a:schemeClr val="accent4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147B737-D612-4FB7-B545-019012C4E316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E3EFD48-DA8C-4C2A-BB94-145C6A184D33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73" name="Graphic 4">
            <a:extLst>
              <a:ext uri="{FF2B5EF4-FFF2-40B4-BE49-F238E27FC236}">
                <a16:creationId xmlns:a16="http://schemas.microsoft.com/office/drawing/2014/main" id="{291AC4F7-7EC1-40C9-B124-62BA45709647}"/>
              </a:ext>
            </a:extLst>
          </p:cNvPr>
          <p:cNvGrpSpPr/>
          <p:nvPr/>
        </p:nvGrpSpPr>
        <p:grpSpPr>
          <a:xfrm>
            <a:off x="14888966" y="5707673"/>
            <a:ext cx="492908" cy="492906"/>
            <a:chOff x="10884251" y="7930615"/>
            <a:chExt cx="1234272" cy="1234272"/>
          </a:xfrm>
          <a:solidFill>
            <a:schemeClr val="accent5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00EB849-542A-42BA-BA1E-C4209ADE72AA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14B2D0B-CE95-42F0-894B-33A9B155D920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CE1706B-511A-490C-91D5-7486CC2083E5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7F46C1C-9A74-4099-A5F8-6A5B83F9AD4A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5544786-6676-44D1-8A3E-22E8EC05B2E4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F1FAC34-39FD-444E-9CA7-3358F1D334D6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9815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88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88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488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988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488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37" grpId="0"/>
      <p:bldP spid="38" grpId="0"/>
      <p:bldP spid="39" grpId="0"/>
      <p:bldP spid="40" grpId="0"/>
      <p:bldP spid="41" grpId="0"/>
      <p:bldP spid="58" grpId="0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8204640-418F-45CD-BD60-06C7597882FF}"/>
              </a:ext>
            </a:extLst>
          </p:cNvPr>
          <p:cNvGrpSpPr/>
          <p:nvPr/>
        </p:nvGrpSpPr>
        <p:grpSpPr>
          <a:xfrm>
            <a:off x="1883697" y="5121462"/>
            <a:ext cx="14520606" cy="1701972"/>
            <a:chOff x="1883697" y="5104837"/>
            <a:chExt cx="14520606" cy="1701972"/>
          </a:xfrm>
        </p:grpSpPr>
        <p:sp>
          <p:nvSpPr>
            <p:cNvPr id="3" name="Freeform 530">
              <a:extLst>
                <a:ext uri="{FF2B5EF4-FFF2-40B4-BE49-F238E27FC236}">
                  <a16:creationId xmlns:a16="http://schemas.microsoft.com/office/drawing/2014/main" id="{BA7902F1-E665-40B1-A025-6254BF731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697" y="5104837"/>
              <a:ext cx="3396762" cy="1235185"/>
            </a:xfrm>
            <a:custGeom>
              <a:avLst/>
              <a:gdLst>
                <a:gd name="T0" fmla="*/ 0 w 473"/>
                <a:gd name="T1" fmla="*/ 0 h 172"/>
                <a:gd name="T2" fmla="*/ 473 w 473"/>
                <a:gd name="T3" fmla="*/ 0 h 172"/>
                <a:gd name="T4" fmla="*/ 473 w 473"/>
                <a:gd name="T5" fmla="*/ 172 h 172"/>
                <a:gd name="T6" fmla="*/ 0 w 473"/>
                <a:gd name="T7" fmla="*/ 172 h 172"/>
                <a:gd name="T8" fmla="*/ 69 w 473"/>
                <a:gd name="T9" fmla="*/ 86 h 172"/>
                <a:gd name="T10" fmla="*/ 0 w 473"/>
                <a:gd name="T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3" h="172">
                  <a:moveTo>
                    <a:pt x="0" y="0"/>
                  </a:moveTo>
                  <a:lnTo>
                    <a:pt x="473" y="0"/>
                  </a:lnTo>
                  <a:lnTo>
                    <a:pt x="473" y="172"/>
                  </a:lnTo>
                  <a:lnTo>
                    <a:pt x="0" y="172"/>
                  </a:lnTo>
                  <a:lnTo>
                    <a:pt x="69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31">
              <a:extLst>
                <a:ext uri="{FF2B5EF4-FFF2-40B4-BE49-F238E27FC236}">
                  <a16:creationId xmlns:a16="http://schemas.microsoft.com/office/drawing/2014/main" id="{D1519014-E1DF-44BC-AF18-67A9165A2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4846" y="5104837"/>
              <a:ext cx="3403940" cy="1235185"/>
            </a:xfrm>
            <a:prstGeom prst="rect">
              <a:avLst/>
            </a:prstGeom>
            <a:solidFill>
              <a:schemeClr val="accent3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532">
              <a:extLst>
                <a:ext uri="{FF2B5EF4-FFF2-40B4-BE49-F238E27FC236}">
                  <a16:creationId xmlns:a16="http://schemas.microsoft.com/office/drawing/2014/main" id="{CBFA6E7C-0727-4F15-BC7B-1A5EBDA1E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93179" y="5104837"/>
              <a:ext cx="3411124" cy="1235185"/>
            </a:xfrm>
            <a:custGeom>
              <a:avLst/>
              <a:gdLst>
                <a:gd name="T0" fmla="*/ 0 w 475"/>
                <a:gd name="T1" fmla="*/ 0 h 172"/>
                <a:gd name="T2" fmla="*/ 387 w 475"/>
                <a:gd name="T3" fmla="*/ 0 h 172"/>
                <a:gd name="T4" fmla="*/ 475 w 475"/>
                <a:gd name="T5" fmla="*/ 86 h 172"/>
                <a:gd name="T6" fmla="*/ 387 w 475"/>
                <a:gd name="T7" fmla="*/ 172 h 172"/>
                <a:gd name="T8" fmla="*/ 0 w 475"/>
                <a:gd name="T9" fmla="*/ 172 h 172"/>
                <a:gd name="T10" fmla="*/ 0 w 475"/>
                <a:gd name="T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5" h="172">
                  <a:moveTo>
                    <a:pt x="0" y="0"/>
                  </a:moveTo>
                  <a:lnTo>
                    <a:pt x="387" y="0"/>
                  </a:lnTo>
                  <a:lnTo>
                    <a:pt x="475" y="86"/>
                  </a:lnTo>
                  <a:lnTo>
                    <a:pt x="387" y="172"/>
                  </a:lnTo>
                  <a:lnTo>
                    <a:pt x="0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33">
              <a:extLst>
                <a:ext uri="{FF2B5EF4-FFF2-40B4-BE49-F238E27FC236}">
                  <a16:creationId xmlns:a16="http://schemas.microsoft.com/office/drawing/2014/main" id="{AE6C4B5E-99CB-4D42-A612-D35783DC6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9652" y="5104837"/>
              <a:ext cx="639138" cy="639139"/>
            </a:xfrm>
            <a:custGeom>
              <a:avLst/>
              <a:gdLst>
                <a:gd name="T0" fmla="*/ 89 w 89"/>
                <a:gd name="T1" fmla="*/ 0 h 89"/>
                <a:gd name="T2" fmla="*/ 89 w 89"/>
                <a:gd name="T3" fmla="*/ 89 h 89"/>
                <a:gd name="T4" fmla="*/ 16 w 89"/>
                <a:gd name="T5" fmla="*/ 89 h 89"/>
                <a:gd name="T6" fmla="*/ 0 w 89"/>
                <a:gd name="T7" fmla="*/ 65 h 89"/>
                <a:gd name="T8" fmla="*/ 89 w 89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89" y="0"/>
                  </a:moveTo>
                  <a:lnTo>
                    <a:pt x="89" y="89"/>
                  </a:lnTo>
                  <a:lnTo>
                    <a:pt x="16" y="89"/>
                  </a:lnTo>
                  <a:lnTo>
                    <a:pt x="0" y="65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34">
              <a:extLst>
                <a:ext uri="{FF2B5EF4-FFF2-40B4-BE49-F238E27FC236}">
                  <a16:creationId xmlns:a16="http://schemas.microsoft.com/office/drawing/2014/main" id="{6A6A8FD0-0606-479C-A37E-70421F317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407" y="5104837"/>
              <a:ext cx="596050" cy="840215"/>
            </a:xfrm>
            <a:custGeom>
              <a:avLst/>
              <a:gdLst>
                <a:gd name="T0" fmla="*/ 83 w 83"/>
                <a:gd name="T1" fmla="*/ 0 h 117"/>
                <a:gd name="T2" fmla="*/ 83 w 83"/>
                <a:gd name="T3" fmla="*/ 117 h 117"/>
                <a:gd name="T4" fmla="*/ 0 w 83"/>
                <a:gd name="T5" fmla="*/ 117 h 117"/>
                <a:gd name="T6" fmla="*/ 0 w 83"/>
                <a:gd name="T7" fmla="*/ 65 h 117"/>
                <a:gd name="T8" fmla="*/ 83 w 83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17">
                  <a:moveTo>
                    <a:pt x="83" y="0"/>
                  </a:moveTo>
                  <a:lnTo>
                    <a:pt x="83" y="117"/>
                  </a:lnTo>
                  <a:lnTo>
                    <a:pt x="0" y="117"/>
                  </a:lnTo>
                  <a:lnTo>
                    <a:pt x="0" y="65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35">
              <a:extLst>
                <a:ext uri="{FF2B5EF4-FFF2-40B4-BE49-F238E27FC236}">
                  <a16:creationId xmlns:a16="http://schemas.microsoft.com/office/drawing/2014/main" id="{38FC229B-7383-40D9-B1E4-798800F76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4846" y="5104837"/>
              <a:ext cx="653500" cy="761218"/>
            </a:xfrm>
            <a:custGeom>
              <a:avLst/>
              <a:gdLst>
                <a:gd name="T0" fmla="*/ 0 w 91"/>
                <a:gd name="T1" fmla="*/ 0 h 106"/>
                <a:gd name="T2" fmla="*/ 91 w 91"/>
                <a:gd name="T3" fmla="*/ 65 h 106"/>
                <a:gd name="T4" fmla="*/ 91 w 91"/>
                <a:gd name="T5" fmla="*/ 106 h 106"/>
                <a:gd name="T6" fmla="*/ 0 w 91"/>
                <a:gd name="T7" fmla="*/ 106 h 106"/>
                <a:gd name="T8" fmla="*/ 0 w 91"/>
                <a:gd name="T9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106">
                  <a:moveTo>
                    <a:pt x="0" y="0"/>
                  </a:moveTo>
                  <a:lnTo>
                    <a:pt x="91" y="65"/>
                  </a:lnTo>
                  <a:lnTo>
                    <a:pt x="91" y="106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36">
              <a:extLst>
                <a:ext uri="{FF2B5EF4-FFF2-40B4-BE49-F238E27FC236}">
                  <a16:creationId xmlns:a16="http://schemas.microsoft.com/office/drawing/2014/main" id="{907DBA0B-CF73-40A5-8CFD-E25B3EC78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93179" y="5104837"/>
              <a:ext cx="610414" cy="754040"/>
            </a:xfrm>
            <a:custGeom>
              <a:avLst/>
              <a:gdLst>
                <a:gd name="T0" fmla="*/ 0 w 85"/>
                <a:gd name="T1" fmla="*/ 0 h 105"/>
                <a:gd name="T2" fmla="*/ 85 w 85"/>
                <a:gd name="T3" fmla="*/ 65 h 105"/>
                <a:gd name="T4" fmla="*/ 85 w 85"/>
                <a:gd name="T5" fmla="*/ 105 h 105"/>
                <a:gd name="T6" fmla="*/ 0 w 85"/>
                <a:gd name="T7" fmla="*/ 105 h 105"/>
                <a:gd name="T8" fmla="*/ 0 w 85"/>
                <a:gd name="T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5">
                  <a:moveTo>
                    <a:pt x="0" y="0"/>
                  </a:moveTo>
                  <a:lnTo>
                    <a:pt x="85" y="65"/>
                  </a:lnTo>
                  <a:lnTo>
                    <a:pt x="85" y="105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37">
              <a:extLst>
                <a:ext uri="{FF2B5EF4-FFF2-40B4-BE49-F238E27FC236}">
                  <a16:creationId xmlns:a16="http://schemas.microsoft.com/office/drawing/2014/main" id="{6493576D-0337-4542-9F72-C1BFEC039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407" y="5571624"/>
              <a:ext cx="3403940" cy="1235185"/>
            </a:xfrm>
            <a:prstGeom prst="rect">
              <a:avLst/>
            </a:prstGeom>
            <a:solidFill>
              <a:schemeClr val="accent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538">
              <a:extLst>
                <a:ext uri="{FF2B5EF4-FFF2-40B4-BE49-F238E27FC236}">
                  <a16:creationId xmlns:a16="http://schemas.microsoft.com/office/drawing/2014/main" id="{00AB5308-83DD-411A-9930-E25E5FDC8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9652" y="5571624"/>
              <a:ext cx="3403940" cy="1235185"/>
            </a:xfrm>
            <a:prstGeom prst="rect">
              <a:avLst/>
            </a:prstGeom>
            <a:solidFill>
              <a:schemeClr val="accent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8">
            <a:extLst>
              <a:ext uri="{FF2B5EF4-FFF2-40B4-BE49-F238E27FC236}">
                <a16:creationId xmlns:a16="http://schemas.microsoft.com/office/drawing/2014/main" id="{7F5F3CF3-EBE4-4AFE-BA0F-9B3848CFF08A}"/>
              </a:ext>
            </a:extLst>
          </p:cNvPr>
          <p:cNvSpPr/>
          <p:nvPr/>
        </p:nvSpPr>
        <p:spPr>
          <a:xfrm>
            <a:off x="4184101" y="734899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3BB55E1-8FAA-4F48-8DBC-A3B31EA1E496}"/>
              </a:ext>
            </a:extLst>
          </p:cNvPr>
          <p:cNvSpPr/>
          <p:nvPr/>
        </p:nvSpPr>
        <p:spPr>
          <a:xfrm>
            <a:off x="1404935" y="336904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36BD6835-4682-41DB-B113-378B297ACA36}"/>
              </a:ext>
            </a:extLst>
          </p:cNvPr>
          <p:cNvSpPr/>
          <p:nvPr/>
        </p:nvSpPr>
        <p:spPr>
          <a:xfrm>
            <a:off x="9742433" y="734899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B3178EF6-96C1-411E-832B-B8B9C4752251}"/>
              </a:ext>
            </a:extLst>
          </p:cNvPr>
          <p:cNvSpPr/>
          <p:nvPr/>
        </p:nvSpPr>
        <p:spPr>
          <a:xfrm>
            <a:off x="6963267" y="336904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C24EBFAB-426B-4626-B4C8-E53E6215316D}"/>
              </a:ext>
            </a:extLst>
          </p:cNvPr>
          <p:cNvSpPr/>
          <p:nvPr/>
        </p:nvSpPr>
        <p:spPr>
          <a:xfrm>
            <a:off x="12521598" y="336904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TextBox 2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6C2F9DED-3718-4474-B548-AE2022EB1E44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C950C092-B5C5-47E9-9A48-756ABB7B0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1710" y="6484091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9C86DB31-99DA-4175-9147-25B974CF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0876" y="5047127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E2E9A-2CFA-40EF-9075-C219928AD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042" y="6484091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3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26" name="Rectangle 31">
            <a:extLst>
              <a:ext uri="{FF2B5EF4-FFF2-40B4-BE49-F238E27FC236}">
                <a16:creationId xmlns:a16="http://schemas.microsoft.com/office/drawing/2014/main" id="{8CAA9278-EEDF-492A-B5B2-446422519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9208" y="5047127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27" name="Rectangle 38">
            <a:extLst>
              <a:ext uri="{FF2B5EF4-FFF2-40B4-BE49-F238E27FC236}">
                <a16:creationId xmlns:a16="http://schemas.microsoft.com/office/drawing/2014/main" id="{80FE979E-2A3F-414D-994C-6CAA479D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8373" y="6484091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5"/>
              </a:solidFill>
              <a:effectLst/>
              <a:latin typeface="Montserrat Black" panose="00000A00000000000000" pitchFamily="50" charset="0"/>
            </a:endParaRPr>
          </a:p>
        </p:txBody>
      </p:sp>
      <p:grpSp>
        <p:nvGrpSpPr>
          <p:cNvPr id="28" name="Graphic 2">
            <a:extLst>
              <a:ext uri="{FF2B5EF4-FFF2-40B4-BE49-F238E27FC236}">
                <a16:creationId xmlns:a16="http://schemas.microsoft.com/office/drawing/2014/main" id="{B1252A47-AB36-4A5E-A581-8D793E8BA197}"/>
              </a:ext>
            </a:extLst>
          </p:cNvPr>
          <p:cNvGrpSpPr/>
          <p:nvPr/>
        </p:nvGrpSpPr>
        <p:grpSpPr>
          <a:xfrm>
            <a:off x="3254644" y="5403347"/>
            <a:ext cx="654868" cy="644358"/>
            <a:chOff x="13185684" y="3434558"/>
            <a:chExt cx="1234415" cy="121460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CAE7FBA-4E62-4E63-8B59-32C0E197340A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EB83F5C-A03F-41A9-BAFF-61300DD95471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947A4DB-7413-45C6-9E7B-DD7D3B5CEB06}"/>
              </a:ext>
            </a:extLst>
          </p:cNvPr>
          <p:cNvSpPr/>
          <p:nvPr/>
        </p:nvSpPr>
        <p:spPr>
          <a:xfrm>
            <a:off x="6022458" y="5883597"/>
            <a:ext cx="667762" cy="66777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bg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32" name="Graphic 4">
            <a:extLst>
              <a:ext uri="{FF2B5EF4-FFF2-40B4-BE49-F238E27FC236}">
                <a16:creationId xmlns:a16="http://schemas.microsoft.com/office/drawing/2014/main" id="{287EC465-CB88-4C84-A186-A4C4E9E51694}"/>
              </a:ext>
            </a:extLst>
          </p:cNvPr>
          <p:cNvGrpSpPr/>
          <p:nvPr/>
        </p:nvGrpSpPr>
        <p:grpSpPr>
          <a:xfrm>
            <a:off x="8803166" y="5391578"/>
            <a:ext cx="667864" cy="667896"/>
            <a:chOff x="10884230" y="3442838"/>
            <a:chExt cx="1234377" cy="1234439"/>
          </a:xfrm>
          <a:solidFill>
            <a:schemeClr val="bg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97F8066-D4C0-4ACA-9053-7FF4FB57B928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FACC9E2-2A69-4E49-8DA5-B5F98F587251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51A9547-6A9C-4FA3-BF55-C141BD396570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866AA46-DFD3-464E-BDBB-17457FCD8C65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8677F5-2005-4B86-8D1B-9454C156D7A6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FECDF2F-0B3A-42AC-8E31-41BBFA6B0E17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9" name="Graphic 4">
            <a:extLst>
              <a:ext uri="{FF2B5EF4-FFF2-40B4-BE49-F238E27FC236}">
                <a16:creationId xmlns:a16="http://schemas.microsoft.com/office/drawing/2014/main" id="{DDB0EDDD-8036-4C92-9B88-8018CD050D7D}"/>
              </a:ext>
            </a:extLst>
          </p:cNvPr>
          <p:cNvGrpSpPr/>
          <p:nvPr/>
        </p:nvGrpSpPr>
        <p:grpSpPr>
          <a:xfrm>
            <a:off x="11583976" y="5883573"/>
            <a:ext cx="667916" cy="667818"/>
            <a:chOff x="13194714" y="5688212"/>
            <a:chExt cx="1234475" cy="1234293"/>
          </a:xfrm>
          <a:solidFill>
            <a:schemeClr val="bg1"/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5365CE-803E-43C2-AEE4-38DAEF89743B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034EE9E-CBD0-4428-B6FC-A3F0DFFD9425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42" name="Graphic 4">
            <a:extLst>
              <a:ext uri="{FF2B5EF4-FFF2-40B4-BE49-F238E27FC236}">
                <a16:creationId xmlns:a16="http://schemas.microsoft.com/office/drawing/2014/main" id="{C88F375D-08A7-4E93-8F0C-9BF0A96953CB}"/>
              </a:ext>
            </a:extLst>
          </p:cNvPr>
          <p:cNvGrpSpPr/>
          <p:nvPr/>
        </p:nvGrpSpPr>
        <p:grpSpPr>
          <a:xfrm>
            <a:off x="14364837" y="5391623"/>
            <a:ext cx="667808" cy="667806"/>
            <a:chOff x="10884251" y="7930615"/>
            <a:chExt cx="1234272" cy="1234272"/>
          </a:xfrm>
          <a:solidFill>
            <a:schemeClr val="bg1"/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D34FF91-E216-4AAC-A53D-B482DAF93C91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4F61FE0-2BA0-42C3-B5F7-934C7A5079B7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6303A3A-050B-4F90-AEC8-6BCADA5826C9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ECAA917-6AEC-4EAE-B02B-190854DDFF25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FB8D318-28BE-4791-87EA-D06041579078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5A841FD-ED62-4BA5-893F-E50DB49B275B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92833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88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88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88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88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88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DD99716-BDE4-443D-970B-7B182AB32151}"/>
              </a:ext>
            </a:extLst>
          </p:cNvPr>
          <p:cNvCxnSpPr/>
          <p:nvPr/>
        </p:nvCxnSpPr>
        <p:spPr>
          <a:xfrm flipV="1">
            <a:off x="3375716" y="4480561"/>
            <a:ext cx="0" cy="1227536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4BA620A-8795-4817-B88F-081032E3BCFE}"/>
              </a:ext>
            </a:extLst>
          </p:cNvPr>
          <p:cNvCxnSpPr>
            <a:cxnSpLocks/>
          </p:cNvCxnSpPr>
          <p:nvPr/>
        </p:nvCxnSpPr>
        <p:spPr>
          <a:xfrm>
            <a:off x="6259858" y="6210300"/>
            <a:ext cx="0" cy="1227536"/>
          </a:xfrm>
          <a:prstGeom prst="line">
            <a:avLst/>
          </a:prstGeom>
          <a:ln w="127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3097949-259A-446C-9F1A-013EF56D0427}"/>
              </a:ext>
            </a:extLst>
          </p:cNvPr>
          <p:cNvCxnSpPr>
            <a:cxnSpLocks/>
          </p:cNvCxnSpPr>
          <p:nvPr/>
        </p:nvCxnSpPr>
        <p:spPr>
          <a:xfrm>
            <a:off x="12028142" y="6210300"/>
            <a:ext cx="0" cy="1227536"/>
          </a:xfrm>
          <a:prstGeom prst="line">
            <a:avLst/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E32D9CC-65E2-4708-A527-6D2067CA530D}"/>
              </a:ext>
            </a:extLst>
          </p:cNvPr>
          <p:cNvCxnSpPr/>
          <p:nvPr/>
        </p:nvCxnSpPr>
        <p:spPr>
          <a:xfrm flipV="1">
            <a:off x="9144000" y="4480561"/>
            <a:ext cx="0" cy="1227536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FA06769-FA90-456C-9843-ADCE277D58C2}"/>
              </a:ext>
            </a:extLst>
          </p:cNvPr>
          <p:cNvCxnSpPr/>
          <p:nvPr/>
        </p:nvCxnSpPr>
        <p:spPr>
          <a:xfrm flipV="1">
            <a:off x="14912284" y="4480561"/>
            <a:ext cx="0" cy="1227536"/>
          </a:xfrm>
          <a:prstGeom prst="line">
            <a:avLst/>
          </a:prstGeom>
          <a:ln w="127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>
            <a:extLst>
              <a:ext uri="{FF2B5EF4-FFF2-40B4-BE49-F238E27FC236}">
                <a16:creationId xmlns:a16="http://schemas.microsoft.com/office/drawing/2014/main" id="{2C1639DE-BB05-4B2B-8545-A45D674491F7}"/>
              </a:ext>
            </a:extLst>
          </p:cNvPr>
          <p:cNvSpPr/>
          <p:nvPr/>
        </p:nvSpPr>
        <p:spPr>
          <a:xfrm>
            <a:off x="1382550" y="311468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1D3F913-A06D-49CB-814D-EE95F90DDF3A}"/>
              </a:ext>
            </a:extLst>
          </p:cNvPr>
          <p:cNvSpPr/>
          <p:nvPr/>
        </p:nvSpPr>
        <p:spPr>
          <a:xfrm>
            <a:off x="7150834" y="311468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5C9F5F-37D7-4B0E-BE0C-0EED8213B29D}"/>
              </a:ext>
            </a:extLst>
          </p:cNvPr>
          <p:cNvSpPr/>
          <p:nvPr/>
        </p:nvSpPr>
        <p:spPr>
          <a:xfrm>
            <a:off x="4266692" y="7619239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947A609A-94CA-4B0E-B238-6A44D6FABA6C}"/>
              </a:ext>
            </a:extLst>
          </p:cNvPr>
          <p:cNvSpPr/>
          <p:nvPr/>
        </p:nvSpPr>
        <p:spPr>
          <a:xfrm>
            <a:off x="10034976" y="7619239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F91293A5-2D16-4C03-8BEA-1BB98FBBBA3B}"/>
              </a:ext>
            </a:extLst>
          </p:cNvPr>
          <p:cNvSpPr/>
          <p:nvPr/>
        </p:nvSpPr>
        <p:spPr>
          <a:xfrm>
            <a:off x="12919118" y="311468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67AF67-D6FC-41E6-B74E-EDAAC2E5A71D}"/>
              </a:ext>
            </a:extLst>
          </p:cNvPr>
          <p:cNvGrpSpPr/>
          <p:nvPr/>
        </p:nvGrpSpPr>
        <p:grpSpPr>
          <a:xfrm>
            <a:off x="1866900" y="5566627"/>
            <a:ext cx="3017632" cy="790771"/>
            <a:chOff x="1866900" y="5566627"/>
            <a:chExt cx="3017632" cy="790771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A234FB5-1B7B-44E3-8E1E-B8EBD77A7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900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4FDAF8-C3E1-43F8-9F50-82083DB0BC86}"/>
                </a:ext>
              </a:extLst>
            </p:cNvPr>
            <p:cNvSpPr txBox="1"/>
            <p:nvPr/>
          </p:nvSpPr>
          <p:spPr>
            <a:xfrm>
              <a:off x="2213666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Montserrat Black" panose="00000A00000000000000" pitchFamily="50" charset="0"/>
                </a:rPr>
                <a:t>2018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4B1077A-44F3-420D-8F31-3C6B173C4867}"/>
              </a:ext>
            </a:extLst>
          </p:cNvPr>
          <p:cNvGrpSpPr/>
          <p:nvPr/>
        </p:nvGrpSpPr>
        <p:grpSpPr>
          <a:xfrm>
            <a:off x="4751042" y="5566627"/>
            <a:ext cx="3017632" cy="790771"/>
            <a:chOff x="4751042" y="5566627"/>
            <a:chExt cx="3017632" cy="790771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E9E7A06-A3CC-4EE6-9B93-41A0F1A72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042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986F65-A311-4035-AF16-15BF0D2260DB}"/>
                </a:ext>
              </a:extLst>
            </p:cNvPr>
            <p:cNvSpPr txBox="1"/>
            <p:nvPr/>
          </p:nvSpPr>
          <p:spPr>
            <a:xfrm>
              <a:off x="5097808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Montserrat Black" panose="00000A00000000000000" pitchFamily="50" charset="0"/>
                </a:rPr>
                <a:t>2019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DA34C5C-50D4-45F9-92D3-4B825504F8E0}"/>
              </a:ext>
            </a:extLst>
          </p:cNvPr>
          <p:cNvGrpSpPr/>
          <p:nvPr/>
        </p:nvGrpSpPr>
        <p:grpSpPr>
          <a:xfrm>
            <a:off x="7635184" y="5566627"/>
            <a:ext cx="3017632" cy="790771"/>
            <a:chOff x="7635184" y="5566627"/>
            <a:chExt cx="3017632" cy="790771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B2B3FD6-F881-4C5F-9EC7-1020F8486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5184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DA2E4E-B75A-46B7-9C5C-0D47E3457C70}"/>
                </a:ext>
              </a:extLst>
            </p:cNvPr>
            <p:cNvSpPr txBox="1"/>
            <p:nvPr/>
          </p:nvSpPr>
          <p:spPr>
            <a:xfrm>
              <a:off x="7981950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Montserrat Black" panose="00000A00000000000000" pitchFamily="50" charset="0"/>
                </a:rPr>
                <a:t>2020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7FA1528-A68E-4B1C-BA9D-78ED2493752F}"/>
              </a:ext>
            </a:extLst>
          </p:cNvPr>
          <p:cNvGrpSpPr/>
          <p:nvPr/>
        </p:nvGrpSpPr>
        <p:grpSpPr>
          <a:xfrm>
            <a:off x="10519326" y="5566627"/>
            <a:ext cx="3017632" cy="790771"/>
            <a:chOff x="10519326" y="5566627"/>
            <a:chExt cx="3017632" cy="790771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40FF8D47-90AD-4279-B0B5-B62AA61D7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9326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4938AD6-498C-4325-B292-FE8182C3EF11}"/>
                </a:ext>
              </a:extLst>
            </p:cNvPr>
            <p:cNvSpPr txBox="1"/>
            <p:nvPr/>
          </p:nvSpPr>
          <p:spPr>
            <a:xfrm>
              <a:off x="10866092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Montserrat Black" panose="00000A00000000000000" pitchFamily="50" charset="0"/>
                </a:rPr>
                <a:t>2021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A8CDA12-424F-451F-9FF8-AF0CD35B8562}"/>
              </a:ext>
            </a:extLst>
          </p:cNvPr>
          <p:cNvGrpSpPr/>
          <p:nvPr/>
        </p:nvGrpSpPr>
        <p:grpSpPr>
          <a:xfrm>
            <a:off x="13403468" y="5566627"/>
            <a:ext cx="3017632" cy="790771"/>
            <a:chOff x="13403468" y="5566627"/>
            <a:chExt cx="3017632" cy="790771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9820541C-4A3D-474B-8569-943E3F939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03468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3AFA4DD-A0A0-4CE7-A813-714491E46531}"/>
                </a:ext>
              </a:extLst>
            </p:cNvPr>
            <p:cNvSpPr txBox="1"/>
            <p:nvPr/>
          </p:nvSpPr>
          <p:spPr>
            <a:xfrm>
              <a:off x="13750234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Montserrat Black" panose="00000A00000000000000" pitchFamily="50" charset="0"/>
                </a:rPr>
                <a:t>2022</a:t>
              </a:r>
            </a:p>
          </p:txBody>
        </p:sp>
      </p:grpSp>
      <p:sp>
        <p:nvSpPr>
          <p:cNvPr id="27" name="TextBox 26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85F6813C-5B4D-44AD-8BC0-42351D5A3C12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187931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"/>
                                      </p:iterate>
                                      <p:childTnLst>
                                        <p:set>
                                          <p:cBhvr>
                                            <p:cTn id="6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#ppt_w*((1.5-1.5*$)^3-(1.5-1.5*$)^2)">
                                              <p:val>
                                                <p:str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"/>
                                              </p:val>
                                            </p:tav>
                                          </p:tavLst>
                                        </p:anim>
                                        <p:animEffect filter="fade">
                                          <p:cBhvr>
                                            <p:cTn id="8" dur="75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88"/>
                                </p:stCondLst>
                                <p:childTnLst>
                                  <p:par>
                                    <p:cTn id="10" presetID="2" presetClass="entr" presetSubtype="8" fill="hold" nodeType="afterEffect" p14:presetBounceEnd="59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12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13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59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16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1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fill="hold" nodeType="withEffect" p14:presetBounceEnd="59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20" dur="1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21" dur="1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8" fill="hold" nodeType="withEffect" p14:presetBounceEnd="59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24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25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8" fill="hold" nodeType="withEffect" p14:presetBounceEnd="59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28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29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738"/>
                                </p:stCondLst>
                                <p:childTnLst>
                                  <p:par>
                                    <p:cTn id="3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238"/>
                                </p:stCondLst>
                                <p:childTnLst>
                                  <p:par>
                                    <p:cTn id="3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738"/>
                                </p:stCondLst>
                                <p:childTnLst>
                                  <p:par>
                                    <p:cTn id="4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8"/>
                                </p:stCondLst>
                                <p:childTnLst>
                                  <p:par>
                                    <p:cTn id="5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8"/>
                                </p:stCondLst>
                                <p:childTnLst>
                                  <p:par>
                                    <p:cTn id="5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9" grpId="0"/>
          <p:bldP spid="10" grpId="0"/>
          <p:bldP spid="11" grpId="0"/>
          <p:bldP spid="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"/>
                                      </p:iterate>
                                      <p:childTnLst>
                                        <p:set>
                                          <p:cBhvr>
                                            <p:cTn id="6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#ppt_w*((1.5-1.5*$)^3-(1.5-1.5*$)^2)">
                                              <p:val>
                                                <p:str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"/>
                                              </p:val>
                                            </p:tav>
                                          </p:tavLst>
                                        </p:anim>
                                        <p:animEffect filter="fade">
                                          <p:cBhvr>
                                            <p:cTn id="8" dur="75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88"/>
                                </p:stCondLst>
                                <p:childTnLst>
                                  <p:par>
                                    <p:cTn id="1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1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1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8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738"/>
                                </p:stCondLst>
                                <p:childTnLst>
                                  <p:par>
                                    <p:cTn id="3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238"/>
                                </p:stCondLst>
                                <p:childTnLst>
                                  <p:par>
                                    <p:cTn id="3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738"/>
                                </p:stCondLst>
                                <p:childTnLst>
                                  <p:par>
                                    <p:cTn id="4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8"/>
                                </p:stCondLst>
                                <p:childTnLst>
                                  <p:par>
                                    <p:cTn id="5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8"/>
                                </p:stCondLst>
                                <p:childTnLst>
                                  <p:par>
                                    <p:cTn id="5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9" grpId="0"/>
          <p:bldP spid="10" grpId="0"/>
          <p:bldP spid="11" grpId="0"/>
          <p:bldP spid="27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331A25D-52A9-47F9-B5B0-E00C10E95746}"/>
              </a:ext>
            </a:extLst>
          </p:cNvPr>
          <p:cNvSpPr/>
          <p:nvPr/>
        </p:nvSpPr>
        <p:spPr>
          <a:xfrm>
            <a:off x="1854954" y="5376836"/>
            <a:ext cx="14577928" cy="1163919"/>
          </a:xfrm>
          <a:custGeom>
            <a:avLst/>
            <a:gdLst>
              <a:gd name="connsiteX0" fmla="*/ 18361740 w 18421048"/>
              <a:gd name="connsiteY0" fmla="*/ 592357 h 1470759"/>
              <a:gd name="connsiteX1" fmla="*/ 16931768 w 18421048"/>
              <a:gd name="connsiteY1" fmla="*/ 0 h 1470759"/>
              <a:gd name="connsiteX2" fmla="*/ 15501797 w 18421048"/>
              <a:gd name="connsiteY2" fmla="*/ 592357 h 1470759"/>
              <a:gd name="connsiteX3" fmla="*/ 14357871 w 18421048"/>
              <a:gd name="connsiteY3" fmla="*/ 1066031 h 1470759"/>
              <a:gd name="connsiteX4" fmla="*/ 13214211 w 18421048"/>
              <a:gd name="connsiteY4" fmla="*/ 592357 h 1470759"/>
              <a:gd name="connsiteX5" fmla="*/ 13214211 w 18421048"/>
              <a:gd name="connsiteY5" fmla="*/ 592357 h 1470759"/>
              <a:gd name="connsiteX6" fmla="*/ 11784239 w 18421048"/>
              <a:gd name="connsiteY6" fmla="*/ 0 h 1470759"/>
              <a:gd name="connsiteX7" fmla="*/ 10354267 w 18421048"/>
              <a:gd name="connsiteY7" fmla="*/ 592357 h 1470759"/>
              <a:gd name="connsiteX8" fmla="*/ 9210343 w 18421048"/>
              <a:gd name="connsiteY8" fmla="*/ 1066031 h 1470759"/>
              <a:gd name="connsiteX9" fmla="*/ 8066682 w 18421048"/>
              <a:gd name="connsiteY9" fmla="*/ 592357 h 1470759"/>
              <a:gd name="connsiteX10" fmla="*/ 8066682 w 18421048"/>
              <a:gd name="connsiteY10" fmla="*/ 592357 h 1470759"/>
              <a:gd name="connsiteX11" fmla="*/ 6636710 w 18421048"/>
              <a:gd name="connsiteY11" fmla="*/ 0 h 1470759"/>
              <a:gd name="connsiteX12" fmla="*/ 5206739 w 18421048"/>
              <a:gd name="connsiteY12" fmla="*/ 592357 h 1470759"/>
              <a:gd name="connsiteX13" fmla="*/ 4062814 w 18421048"/>
              <a:gd name="connsiteY13" fmla="*/ 1066031 h 1470759"/>
              <a:gd name="connsiteX14" fmla="*/ 2919153 w 18421048"/>
              <a:gd name="connsiteY14" fmla="*/ 592357 h 1470759"/>
              <a:gd name="connsiteX15" fmla="*/ 2919153 w 18421048"/>
              <a:gd name="connsiteY15" fmla="*/ 592357 h 1470759"/>
              <a:gd name="connsiteX16" fmla="*/ 59209 w 18421048"/>
              <a:gd name="connsiteY16" fmla="*/ 592357 h 1470759"/>
              <a:gd name="connsiteX17" fmla="*/ 59209 w 18421048"/>
              <a:gd name="connsiteY17" fmla="*/ 878403 h 1470759"/>
              <a:gd name="connsiteX18" fmla="*/ 345256 w 18421048"/>
              <a:gd name="connsiteY18" fmla="*/ 878403 h 1470759"/>
              <a:gd name="connsiteX19" fmla="*/ 2632842 w 18421048"/>
              <a:gd name="connsiteY19" fmla="*/ 878403 h 1470759"/>
              <a:gd name="connsiteX20" fmla="*/ 4062814 w 18421048"/>
              <a:gd name="connsiteY20" fmla="*/ 1470760 h 1470759"/>
              <a:gd name="connsiteX21" fmla="*/ 5492786 w 18421048"/>
              <a:gd name="connsiteY21" fmla="*/ 878403 h 1470759"/>
              <a:gd name="connsiteX22" fmla="*/ 6636710 w 18421048"/>
              <a:gd name="connsiteY22" fmla="*/ 404729 h 1470759"/>
              <a:gd name="connsiteX23" fmla="*/ 7780635 w 18421048"/>
              <a:gd name="connsiteY23" fmla="*/ 878403 h 1470759"/>
              <a:gd name="connsiteX24" fmla="*/ 9210606 w 18421048"/>
              <a:gd name="connsiteY24" fmla="*/ 1470760 h 1470759"/>
              <a:gd name="connsiteX25" fmla="*/ 10640578 w 18421048"/>
              <a:gd name="connsiteY25" fmla="*/ 878403 h 1470759"/>
              <a:gd name="connsiteX26" fmla="*/ 11784502 w 18421048"/>
              <a:gd name="connsiteY26" fmla="*/ 404729 h 1470759"/>
              <a:gd name="connsiteX27" fmla="*/ 12928427 w 18421048"/>
              <a:gd name="connsiteY27" fmla="*/ 878403 h 1470759"/>
              <a:gd name="connsiteX28" fmla="*/ 14358398 w 18421048"/>
              <a:gd name="connsiteY28" fmla="*/ 1470760 h 1470759"/>
              <a:gd name="connsiteX29" fmla="*/ 15788371 w 18421048"/>
              <a:gd name="connsiteY29" fmla="*/ 878403 h 1470759"/>
              <a:gd name="connsiteX30" fmla="*/ 16932294 w 18421048"/>
              <a:gd name="connsiteY30" fmla="*/ 404729 h 1470759"/>
              <a:gd name="connsiteX31" fmla="*/ 18076220 w 18421048"/>
              <a:gd name="connsiteY31" fmla="*/ 878403 h 1470759"/>
              <a:gd name="connsiteX32" fmla="*/ 18219374 w 18421048"/>
              <a:gd name="connsiteY32" fmla="*/ 937613 h 1470759"/>
              <a:gd name="connsiteX33" fmla="*/ 18362530 w 18421048"/>
              <a:gd name="connsiteY33" fmla="*/ 878403 h 1470759"/>
              <a:gd name="connsiteX34" fmla="*/ 18361740 w 18421048"/>
              <a:gd name="connsiteY34" fmla="*/ 592357 h 147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421048" h="1470759">
                <a:moveTo>
                  <a:pt x="18361740" y="592357"/>
                </a:moveTo>
                <a:cubicBezTo>
                  <a:pt x="17979906" y="210522"/>
                  <a:pt x="17472020" y="0"/>
                  <a:pt x="16931768" y="0"/>
                </a:cubicBezTo>
                <a:cubicBezTo>
                  <a:pt x="16391516" y="0"/>
                  <a:pt x="15883895" y="210259"/>
                  <a:pt x="15501797" y="592357"/>
                </a:cubicBezTo>
                <a:cubicBezTo>
                  <a:pt x="15196277" y="897877"/>
                  <a:pt x="14789969" y="1066031"/>
                  <a:pt x="14357871" y="1066031"/>
                </a:cubicBezTo>
                <a:cubicBezTo>
                  <a:pt x="13925775" y="1066031"/>
                  <a:pt x="13519731" y="897877"/>
                  <a:pt x="13214211" y="592357"/>
                </a:cubicBezTo>
                <a:cubicBezTo>
                  <a:pt x="13214211" y="592357"/>
                  <a:pt x="13214211" y="592357"/>
                  <a:pt x="13214211" y="592357"/>
                </a:cubicBezTo>
                <a:cubicBezTo>
                  <a:pt x="12832376" y="210522"/>
                  <a:pt x="12324491" y="0"/>
                  <a:pt x="11784239" y="0"/>
                </a:cubicBezTo>
                <a:cubicBezTo>
                  <a:pt x="11243986" y="0"/>
                  <a:pt x="10736366" y="210259"/>
                  <a:pt x="10354267" y="592357"/>
                </a:cubicBezTo>
                <a:cubicBezTo>
                  <a:pt x="10048748" y="897877"/>
                  <a:pt x="9642440" y="1066031"/>
                  <a:pt x="9210343" y="1066031"/>
                </a:cubicBezTo>
                <a:cubicBezTo>
                  <a:pt x="8778247" y="1066031"/>
                  <a:pt x="8372202" y="897877"/>
                  <a:pt x="8066682" y="592357"/>
                </a:cubicBezTo>
                <a:cubicBezTo>
                  <a:pt x="8066682" y="592357"/>
                  <a:pt x="8066682" y="592357"/>
                  <a:pt x="8066682" y="592357"/>
                </a:cubicBezTo>
                <a:cubicBezTo>
                  <a:pt x="7684847" y="210522"/>
                  <a:pt x="7176963" y="0"/>
                  <a:pt x="6636710" y="0"/>
                </a:cubicBezTo>
                <a:cubicBezTo>
                  <a:pt x="6096458" y="0"/>
                  <a:pt x="5588836" y="210259"/>
                  <a:pt x="5206739" y="592357"/>
                </a:cubicBezTo>
                <a:cubicBezTo>
                  <a:pt x="4901219" y="897877"/>
                  <a:pt x="4494911" y="1066031"/>
                  <a:pt x="4062814" y="1066031"/>
                </a:cubicBezTo>
                <a:cubicBezTo>
                  <a:pt x="3630718" y="1066031"/>
                  <a:pt x="3224673" y="897877"/>
                  <a:pt x="2919153" y="592357"/>
                </a:cubicBezTo>
                <a:cubicBezTo>
                  <a:pt x="2919153" y="592357"/>
                  <a:pt x="2919153" y="592357"/>
                  <a:pt x="2919153" y="592357"/>
                </a:cubicBezTo>
                <a:cubicBezTo>
                  <a:pt x="2130747" y="-196049"/>
                  <a:pt x="847878" y="-196049"/>
                  <a:pt x="59209" y="592357"/>
                </a:cubicBezTo>
                <a:cubicBezTo>
                  <a:pt x="-19736" y="671303"/>
                  <a:pt x="-19736" y="799458"/>
                  <a:pt x="59209" y="878403"/>
                </a:cubicBezTo>
                <a:cubicBezTo>
                  <a:pt x="138155" y="957349"/>
                  <a:pt x="266310" y="957349"/>
                  <a:pt x="345256" y="878403"/>
                </a:cubicBezTo>
                <a:cubicBezTo>
                  <a:pt x="976033" y="247627"/>
                  <a:pt x="2002329" y="247627"/>
                  <a:pt x="2632842" y="878403"/>
                </a:cubicBezTo>
                <a:cubicBezTo>
                  <a:pt x="3014677" y="1260238"/>
                  <a:pt x="3522562" y="1470760"/>
                  <a:pt x="4062814" y="1470760"/>
                </a:cubicBezTo>
                <a:cubicBezTo>
                  <a:pt x="4603067" y="1470760"/>
                  <a:pt x="5110688" y="1260501"/>
                  <a:pt x="5492786" y="878403"/>
                </a:cubicBezTo>
                <a:cubicBezTo>
                  <a:pt x="5798306" y="572883"/>
                  <a:pt x="6204614" y="404729"/>
                  <a:pt x="6636710" y="404729"/>
                </a:cubicBezTo>
                <a:cubicBezTo>
                  <a:pt x="7068807" y="404729"/>
                  <a:pt x="7475114" y="572883"/>
                  <a:pt x="7780635" y="878403"/>
                </a:cubicBezTo>
                <a:cubicBezTo>
                  <a:pt x="8162470" y="1260238"/>
                  <a:pt x="8670354" y="1470760"/>
                  <a:pt x="9210606" y="1470760"/>
                </a:cubicBezTo>
                <a:cubicBezTo>
                  <a:pt x="9750859" y="1470760"/>
                  <a:pt x="10258480" y="1260501"/>
                  <a:pt x="10640578" y="878403"/>
                </a:cubicBezTo>
                <a:cubicBezTo>
                  <a:pt x="10946098" y="572883"/>
                  <a:pt x="11352406" y="404729"/>
                  <a:pt x="11784502" y="404729"/>
                </a:cubicBezTo>
                <a:cubicBezTo>
                  <a:pt x="12216599" y="404729"/>
                  <a:pt x="12622907" y="572883"/>
                  <a:pt x="12928427" y="878403"/>
                </a:cubicBezTo>
                <a:cubicBezTo>
                  <a:pt x="13310262" y="1260238"/>
                  <a:pt x="13818147" y="1470760"/>
                  <a:pt x="14358398" y="1470760"/>
                </a:cubicBezTo>
                <a:cubicBezTo>
                  <a:pt x="14898651" y="1470760"/>
                  <a:pt x="15406272" y="1260501"/>
                  <a:pt x="15788371" y="878403"/>
                </a:cubicBezTo>
                <a:cubicBezTo>
                  <a:pt x="16093890" y="572883"/>
                  <a:pt x="16500198" y="404729"/>
                  <a:pt x="16932294" y="404729"/>
                </a:cubicBezTo>
                <a:cubicBezTo>
                  <a:pt x="17364390" y="404729"/>
                  <a:pt x="17770698" y="572883"/>
                  <a:pt x="18076220" y="878403"/>
                </a:cubicBezTo>
                <a:cubicBezTo>
                  <a:pt x="18115692" y="917876"/>
                  <a:pt x="18167534" y="937613"/>
                  <a:pt x="18219374" y="937613"/>
                </a:cubicBezTo>
                <a:cubicBezTo>
                  <a:pt x="18271216" y="937613"/>
                  <a:pt x="18322794" y="917876"/>
                  <a:pt x="18362530" y="878403"/>
                </a:cubicBezTo>
                <a:cubicBezTo>
                  <a:pt x="18440686" y="799458"/>
                  <a:pt x="18440686" y="671566"/>
                  <a:pt x="18361740" y="59235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63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40A283-4D18-45D8-9890-80457F2332CE}"/>
              </a:ext>
            </a:extLst>
          </p:cNvPr>
          <p:cNvGrpSpPr/>
          <p:nvPr/>
        </p:nvGrpSpPr>
        <p:grpSpPr>
          <a:xfrm>
            <a:off x="1871898" y="2849880"/>
            <a:ext cx="2323392" cy="3990520"/>
            <a:chOff x="1871898" y="2849880"/>
            <a:chExt cx="2323392" cy="399052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2E4F83B-5F23-4AEA-B053-29493459EC60}"/>
                </a:ext>
              </a:extLst>
            </p:cNvPr>
            <p:cNvSpPr/>
            <p:nvPr/>
          </p:nvSpPr>
          <p:spPr>
            <a:xfrm>
              <a:off x="1871898" y="2849880"/>
              <a:ext cx="2323392" cy="2847058"/>
            </a:xfrm>
            <a:custGeom>
              <a:avLst/>
              <a:gdLst>
                <a:gd name="connsiteX0" fmla="*/ 2935899 w 2935898"/>
                <a:gd name="connsiteY0" fmla="*/ 1467899 h 3597617"/>
                <a:gd name="connsiteX1" fmla="*/ 1398561 w 2935898"/>
                <a:gd name="connsiteY1" fmla="*/ 1613 h 3597617"/>
                <a:gd name="connsiteX2" fmla="*/ 2010 w 2935898"/>
                <a:gd name="connsiteY2" fmla="*/ 1390006 h 3597617"/>
                <a:gd name="connsiteX3" fmla="*/ 1246985 w 2935898"/>
                <a:gd name="connsiteY3" fmla="*/ 2919185 h 3597617"/>
                <a:gd name="connsiteX4" fmla="*/ 1402245 w 2935898"/>
                <a:gd name="connsiteY4" fmla="*/ 3096287 h 3597617"/>
                <a:gd name="connsiteX5" fmla="*/ 1402245 w 2935898"/>
                <a:gd name="connsiteY5" fmla="*/ 3102603 h 3597617"/>
                <a:gd name="connsiteX6" fmla="*/ 1335668 w 2935898"/>
                <a:gd name="connsiteY6" fmla="*/ 3242337 h 3597617"/>
                <a:gd name="connsiteX7" fmla="*/ 1269353 w 2935898"/>
                <a:gd name="connsiteY7" fmla="*/ 3436017 h 3597617"/>
                <a:gd name="connsiteX8" fmla="*/ 1426981 w 2935898"/>
                <a:gd name="connsiteY8" fmla="*/ 3593645 h 3597617"/>
                <a:gd name="connsiteX9" fmla="*/ 1669871 w 2935898"/>
                <a:gd name="connsiteY9" fmla="*/ 3395228 h 3597617"/>
                <a:gd name="connsiteX10" fmla="*/ 1595136 w 2935898"/>
                <a:gd name="connsiteY10" fmla="*/ 3238389 h 3597617"/>
                <a:gd name="connsiteX11" fmla="*/ 1533295 w 2935898"/>
                <a:gd name="connsiteY11" fmla="*/ 3101024 h 3597617"/>
                <a:gd name="connsiteX12" fmla="*/ 1533295 w 2935898"/>
                <a:gd name="connsiteY12" fmla="*/ 3097340 h 3597617"/>
                <a:gd name="connsiteX13" fmla="*/ 1685134 w 2935898"/>
                <a:gd name="connsiteY13" fmla="*/ 2919449 h 3597617"/>
                <a:gd name="connsiteX14" fmla="*/ 2935899 w 2935898"/>
                <a:gd name="connsiteY14" fmla="*/ 1467899 h 359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7">
                  <a:moveTo>
                    <a:pt x="2935899" y="1467899"/>
                  </a:moveTo>
                  <a:cubicBezTo>
                    <a:pt x="2935899" y="634231"/>
                    <a:pt x="2240913" y="-37334"/>
                    <a:pt x="1398561" y="1613"/>
                  </a:cubicBezTo>
                  <a:cubicBezTo>
                    <a:pt x="649892" y="36086"/>
                    <a:pt x="40693" y="641600"/>
                    <a:pt x="2010" y="1390006"/>
                  </a:cubicBezTo>
                  <a:cubicBezTo>
                    <a:pt x="-37726" y="2160253"/>
                    <a:pt x="516473" y="2808924"/>
                    <a:pt x="1246985" y="2919185"/>
                  </a:cubicBezTo>
                  <a:cubicBezTo>
                    <a:pt x="1335668" y="2932606"/>
                    <a:pt x="1402245" y="3006815"/>
                    <a:pt x="1402245" y="3096287"/>
                  </a:cubicBezTo>
                  <a:lnTo>
                    <a:pt x="1402245" y="3102603"/>
                  </a:lnTo>
                  <a:cubicBezTo>
                    <a:pt x="1402245" y="3156812"/>
                    <a:pt x="1376719" y="3207074"/>
                    <a:pt x="1335668" y="3242337"/>
                  </a:cubicBezTo>
                  <a:cubicBezTo>
                    <a:pt x="1283300" y="3287336"/>
                    <a:pt x="1254353" y="3358650"/>
                    <a:pt x="1269353" y="3436017"/>
                  </a:cubicBezTo>
                  <a:cubicBezTo>
                    <a:pt x="1284616" y="3514963"/>
                    <a:pt x="1348299" y="3578382"/>
                    <a:pt x="1426981" y="3593645"/>
                  </a:cubicBezTo>
                  <a:cubicBezTo>
                    <a:pt x="1556453" y="3618908"/>
                    <a:pt x="1669871" y="3520226"/>
                    <a:pt x="1669871" y="3395228"/>
                  </a:cubicBezTo>
                  <a:cubicBezTo>
                    <a:pt x="1669871" y="3331809"/>
                    <a:pt x="1640661" y="3275494"/>
                    <a:pt x="1595136" y="3238389"/>
                  </a:cubicBezTo>
                  <a:cubicBezTo>
                    <a:pt x="1554347" y="3205232"/>
                    <a:pt x="1533295" y="3153391"/>
                    <a:pt x="1533295" y="3101024"/>
                  </a:cubicBezTo>
                  <a:lnTo>
                    <a:pt x="1533295" y="3097340"/>
                  </a:lnTo>
                  <a:cubicBezTo>
                    <a:pt x="1533295" y="3008657"/>
                    <a:pt x="1597504" y="2932343"/>
                    <a:pt x="1685134" y="2919449"/>
                  </a:cubicBezTo>
                  <a:cubicBezTo>
                    <a:pt x="2393015" y="2814714"/>
                    <a:pt x="2935899" y="2204726"/>
                    <a:pt x="2935899" y="1467899"/>
                  </a:cubicBezTo>
                  <a:close/>
                </a:path>
              </a:pathLst>
            </a:custGeom>
            <a:solidFill>
              <a:schemeClr val="accent1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E8807F2-1BE9-47F3-AAC9-1BECAAC4C9D7}"/>
                </a:ext>
              </a:extLst>
            </p:cNvPr>
            <p:cNvSpPr txBox="1"/>
            <p:nvPr/>
          </p:nvSpPr>
          <p:spPr>
            <a:xfrm>
              <a:off x="2247800" y="6255625"/>
              <a:ext cx="1572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1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2016</a:t>
              </a:r>
            </a:p>
          </p:txBody>
        </p:sp>
        <p:grpSp>
          <p:nvGrpSpPr>
            <p:cNvPr id="7" name="Graphic 4">
              <a:extLst>
                <a:ext uri="{FF2B5EF4-FFF2-40B4-BE49-F238E27FC236}">
                  <a16:creationId xmlns:a16="http://schemas.microsoft.com/office/drawing/2014/main" id="{8E0E3F57-08A3-4F62-B08A-899E66E2CD62}"/>
                </a:ext>
              </a:extLst>
            </p:cNvPr>
            <p:cNvGrpSpPr/>
            <p:nvPr/>
          </p:nvGrpSpPr>
          <p:grpSpPr>
            <a:xfrm>
              <a:off x="2952024" y="5536981"/>
              <a:ext cx="163269" cy="703057"/>
              <a:chOff x="1319681" y="4604826"/>
              <a:chExt cx="206311" cy="888402"/>
            </a:xfrm>
            <a:solidFill>
              <a:srgbClr val="8520FB"/>
            </a:solidFill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05B72ABE-8DE7-4344-862F-C7B02742726E}"/>
                  </a:ext>
                </a:extLst>
              </p:cNvPr>
              <p:cNvSpPr/>
              <p:nvPr/>
            </p:nvSpPr>
            <p:spPr>
              <a:xfrm>
                <a:off x="1422837" y="4604826"/>
                <a:ext cx="26315" cy="785247"/>
              </a:xfrm>
              <a:custGeom>
                <a:avLst/>
                <a:gdLst>
                  <a:gd name="connsiteX0" fmla="*/ 0 w 26315"/>
                  <a:gd name="connsiteY0" fmla="*/ 785247 h 785247"/>
                  <a:gd name="connsiteX1" fmla="*/ 0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785247"/>
                    </a:moveTo>
                    <a:lnTo>
                      <a:pt x="0" y="0"/>
                    </a:lnTo>
                  </a:path>
                </a:pathLst>
              </a:custGeom>
              <a:ln w="26242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DA6DEE3-FDE8-435D-8C55-0AD66CC6FD43}"/>
                  </a:ext>
                </a:extLst>
              </p:cNvPr>
              <p:cNvSpPr/>
              <p:nvPr/>
            </p:nvSpPr>
            <p:spPr>
              <a:xfrm>
                <a:off x="1319681" y="5286916"/>
                <a:ext cx="206311" cy="206312"/>
              </a:xfrm>
              <a:custGeom>
                <a:avLst/>
                <a:gdLst>
                  <a:gd name="connsiteX0" fmla="*/ 206312 w 206311"/>
                  <a:gd name="connsiteY0" fmla="*/ 103157 h 206312"/>
                  <a:gd name="connsiteX1" fmla="*/ 103156 w 206311"/>
                  <a:gd name="connsiteY1" fmla="*/ 206313 h 206312"/>
                  <a:gd name="connsiteX2" fmla="*/ 0 w 206311"/>
                  <a:gd name="connsiteY2" fmla="*/ 103157 h 206312"/>
                  <a:gd name="connsiteX3" fmla="*/ 103156 w 206311"/>
                  <a:gd name="connsiteY3" fmla="*/ 1 h 206312"/>
                  <a:gd name="connsiteX4" fmla="*/ 206312 w 206311"/>
                  <a:gd name="connsiteY4" fmla="*/ 103157 h 206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1" h="206312">
                    <a:moveTo>
                      <a:pt x="206312" y="103157"/>
                    </a:moveTo>
                    <a:cubicBezTo>
                      <a:pt x="206312" y="160261"/>
                      <a:pt x="159997" y="206313"/>
                      <a:pt x="103156" y="206313"/>
                    </a:cubicBezTo>
                    <a:cubicBezTo>
                      <a:pt x="46052" y="206313"/>
                      <a:pt x="0" y="159998"/>
                      <a:pt x="0" y="103157"/>
                    </a:cubicBezTo>
                    <a:cubicBezTo>
                      <a:pt x="0" y="46053"/>
                      <a:pt x="46315" y="1"/>
                      <a:pt x="103156" y="1"/>
                    </a:cubicBezTo>
                    <a:cubicBezTo>
                      <a:pt x="159997" y="-262"/>
                      <a:pt x="206312" y="46053"/>
                      <a:pt x="206312" y="10315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B8901E-9584-4122-93AD-7E0E9822AFCE}"/>
              </a:ext>
            </a:extLst>
          </p:cNvPr>
          <p:cNvGrpSpPr/>
          <p:nvPr/>
        </p:nvGrpSpPr>
        <p:grpSpPr>
          <a:xfrm>
            <a:off x="3908736" y="5067486"/>
            <a:ext cx="2323392" cy="4000432"/>
            <a:chOff x="3908736" y="5067486"/>
            <a:chExt cx="2323392" cy="4000432"/>
          </a:xfrm>
        </p:grpSpPr>
        <p:grpSp>
          <p:nvGrpSpPr>
            <p:cNvPr id="24" name="Graphic 4">
              <a:extLst>
                <a:ext uri="{FF2B5EF4-FFF2-40B4-BE49-F238E27FC236}">
                  <a16:creationId xmlns:a16="http://schemas.microsoft.com/office/drawing/2014/main" id="{62C5C99A-8E23-47F9-9F84-F69430125B80}"/>
                </a:ext>
              </a:extLst>
            </p:cNvPr>
            <p:cNvGrpSpPr/>
            <p:nvPr/>
          </p:nvGrpSpPr>
          <p:grpSpPr>
            <a:xfrm>
              <a:off x="4988731" y="5677759"/>
              <a:ext cx="163269" cy="703059"/>
              <a:chOff x="3893315" y="4782717"/>
              <a:chExt cx="206311" cy="888403"/>
            </a:xfrm>
            <a:solidFill>
              <a:schemeClr val="accent2"/>
            </a:solidFill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9E69673-12D1-4AE8-9CDF-77EC138D8362}"/>
                  </a:ext>
                </a:extLst>
              </p:cNvPr>
              <p:cNvSpPr/>
              <p:nvPr/>
            </p:nvSpPr>
            <p:spPr>
              <a:xfrm>
                <a:off x="3996470" y="4885873"/>
                <a:ext cx="26315" cy="785247"/>
              </a:xfrm>
              <a:custGeom>
                <a:avLst/>
                <a:gdLst>
                  <a:gd name="connsiteX0" fmla="*/ 0 w 26315"/>
                  <a:gd name="connsiteY0" fmla="*/ 0 h 785247"/>
                  <a:gd name="connsiteX1" fmla="*/ 0 w 26315"/>
                  <a:gd name="connsiteY1" fmla="*/ 785247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0"/>
                    </a:moveTo>
                    <a:lnTo>
                      <a:pt x="0" y="785247"/>
                    </a:lnTo>
                  </a:path>
                </a:pathLst>
              </a:custGeom>
              <a:grpFill/>
              <a:ln w="26242" cap="flat">
                <a:solidFill>
                  <a:schemeClr val="accent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EAF0F879-5376-4673-9923-81886360474C}"/>
                  </a:ext>
                </a:extLst>
              </p:cNvPr>
              <p:cNvSpPr/>
              <p:nvPr/>
            </p:nvSpPr>
            <p:spPr>
              <a:xfrm>
                <a:off x="3893315" y="4782717"/>
                <a:ext cx="206311" cy="206313"/>
              </a:xfrm>
              <a:custGeom>
                <a:avLst/>
                <a:gdLst>
                  <a:gd name="connsiteX0" fmla="*/ 0 w 206311"/>
                  <a:gd name="connsiteY0" fmla="*/ 103156 h 206313"/>
                  <a:gd name="connsiteX1" fmla="*/ 103156 w 206311"/>
                  <a:gd name="connsiteY1" fmla="*/ 0 h 206313"/>
                  <a:gd name="connsiteX2" fmla="*/ 206312 w 206311"/>
                  <a:gd name="connsiteY2" fmla="*/ 103156 h 206313"/>
                  <a:gd name="connsiteX3" fmla="*/ 103156 w 206311"/>
                  <a:gd name="connsiteY3" fmla="*/ 206312 h 206313"/>
                  <a:gd name="connsiteX4" fmla="*/ 0 w 206311"/>
                  <a:gd name="connsiteY4" fmla="*/ 103156 h 20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1" h="206313">
                    <a:moveTo>
                      <a:pt x="0" y="103156"/>
                    </a:moveTo>
                    <a:cubicBezTo>
                      <a:pt x="0" y="46052"/>
                      <a:pt x="46315" y="0"/>
                      <a:pt x="103156" y="0"/>
                    </a:cubicBezTo>
                    <a:cubicBezTo>
                      <a:pt x="160260" y="0"/>
                      <a:pt x="206312" y="46315"/>
                      <a:pt x="206312" y="103156"/>
                    </a:cubicBezTo>
                    <a:cubicBezTo>
                      <a:pt x="206312" y="160260"/>
                      <a:pt x="159997" y="206312"/>
                      <a:pt x="103156" y="206312"/>
                    </a:cubicBezTo>
                    <a:cubicBezTo>
                      <a:pt x="46315" y="206575"/>
                      <a:pt x="0" y="160260"/>
                      <a:pt x="0" y="103156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87DCC1C-0335-48A7-A3C3-D85B07B016CA}"/>
                </a:ext>
              </a:extLst>
            </p:cNvPr>
            <p:cNvSpPr/>
            <p:nvPr/>
          </p:nvSpPr>
          <p:spPr>
            <a:xfrm>
              <a:off x="3908736" y="6220861"/>
              <a:ext cx="2323392" cy="2847057"/>
            </a:xfrm>
            <a:custGeom>
              <a:avLst/>
              <a:gdLst>
                <a:gd name="connsiteX0" fmla="*/ 0 w 2935898"/>
                <a:gd name="connsiteY0" fmla="*/ 2129719 h 3597616"/>
                <a:gd name="connsiteX1" fmla="*/ 1537338 w 2935898"/>
                <a:gd name="connsiteY1" fmla="*/ 3596004 h 3597616"/>
                <a:gd name="connsiteX2" fmla="*/ 2933889 w 2935898"/>
                <a:gd name="connsiteY2" fmla="*/ 2207611 h 3597616"/>
                <a:gd name="connsiteX3" fmla="*/ 1688914 w 2935898"/>
                <a:gd name="connsiteY3" fmla="*/ 678432 h 3597616"/>
                <a:gd name="connsiteX4" fmla="*/ 1533654 w 2935898"/>
                <a:gd name="connsiteY4" fmla="*/ 501330 h 3597616"/>
                <a:gd name="connsiteX5" fmla="*/ 1533654 w 2935898"/>
                <a:gd name="connsiteY5" fmla="*/ 495014 h 3597616"/>
                <a:gd name="connsiteX6" fmla="*/ 1600231 w 2935898"/>
                <a:gd name="connsiteY6" fmla="*/ 355280 h 3597616"/>
                <a:gd name="connsiteX7" fmla="*/ 1666546 w 2935898"/>
                <a:gd name="connsiteY7" fmla="*/ 161600 h 3597616"/>
                <a:gd name="connsiteX8" fmla="*/ 1508917 w 2935898"/>
                <a:gd name="connsiteY8" fmla="*/ 3972 h 3597616"/>
                <a:gd name="connsiteX9" fmla="*/ 1266028 w 2935898"/>
                <a:gd name="connsiteY9" fmla="*/ 202389 h 3597616"/>
                <a:gd name="connsiteX10" fmla="*/ 1340763 w 2935898"/>
                <a:gd name="connsiteY10" fmla="*/ 359228 h 3597616"/>
                <a:gd name="connsiteX11" fmla="*/ 1402604 w 2935898"/>
                <a:gd name="connsiteY11" fmla="*/ 496594 h 3597616"/>
                <a:gd name="connsiteX12" fmla="*/ 1402604 w 2935898"/>
                <a:gd name="connsiteY12" fmla="*/ 500278 h 3597616"/>
                <a:gd name="connsiteX13" fmla="*/ 1250765 w 2935898"/>
                <a:gd name="connsiteY13" fmla="*/ 678169 h 3597616"/>
                <a:gd name="connsiteX14" fmla="*/ 0 w 2935898"/>
                <a:gd name="connsiteY14" fmla="*/ 2129719 h 359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6">
                  <a:moveTo>
                    <a:pt x="0" y="2129719"/>
                  </a:moveTo>
                  <a:cubicBezTo>
                    <a:pt x="0" y="2963386"/>
                    <a:pt x="694986" y="3634951"/>
                    <a:pt x="1537338" y="3596004"/>
                  </a:cubicBezTo>
                  <a:cubicBezTo>
                    <a:pt x="2286007" y="3561531"/>
                    <a:pt x="2895206" y="2956018"/>
                    <a:pt x="2933889" y="2207611"/>
                  </a:cubicBezTo>
                  <a:cubicBezTo>
                    <a:pt x="2973625" y="1437364"/>
                    <a:pt x="2419426" y="788693"/>
                    <a:pt x="1688914" y="678432"/>
                  </a:cubicBezTo>
                  <a:cubicBezTo>
                    <a:pt x="1600231" y="665011"/>
                    <a:pt x="1533654" y="590802"/>
                    <a:pt x="1533654" y="501330"/>
                  </a:cubicBezTo>
                  <a:lnTo>
                    <a:pt x="1533654" y="495014"/>
                  </a:lnTo>
                  <a:cubicBezTo>
                    <a:pt x="1533654" y="440805"/>
                    <a:pt x="1559180" y="390543"/>
                    <a:pt x="1600231" y="355280"/>
                  </a:cubicBezTo>
                  <a:cubicBezTo>
                    <a:pt x="1652599" y="310282"/>
                    <a:pt x="1681545" y="238967"/>
                    <a:pt x="1666546" y="161600"/>
                  </a:cubicBezTo>
                  <a:cubicBezTo>
                    <a:pt x="1651283" y="82654"/>
                    <a:pt x="1587600" y="19235"/>
                    <a:pt x="1508917" y="3972"/>
                  </a:cubicBezTo>
                  <a:cubicBezTo>
                    <a:pt x="1379446" y="-21291"/>
                    <a:pt x="1266028" y="77391"/>
                    <a:pt x="1266028" y="202389"/>
                  </a:cubicBezTo>
                  <a:cubicBezTo>
                    <a:pt x="1266028" y="265809"/>
                    <a:pt x="1295237" y="322123"/>
                    <a:pt x="1340763" y="359228"/>
                  </a:cubicBezTo>
                  <a:cubicBezTo>
                    <a:pt x="1381552" y="392385"/>
                    <a:pt x="1402604" y="444226"/>
                    <a:pt x="1402604" y="496594"/>
                  </a:cubicBezTo>
                  <a:lnTo>
                    <a:pt x="1402604" y="500278"/>
                  </a:lnTo>
                  <a:cubicBezTo>
                    <a:pt x="1402604" y="588960"/>
                    <a:pt x="1338394" y="665274"/>
                    <a:pt x="1250765" y="678169"/>
                  </a:cubicBezTo>
                  <a:cubicBezTo>
                    <a:pt x="542884" y="782903"/>
                    <a:pt x="0" y="1392891"/>
                    <a:pt x="0" y="2129719"/>
                  </a:cubicBezTo>
                  <a:close/>
                </a:path>
              </a:pathLst>
            </a:custGeom>
            <a:solidFill>
              <a:schemeClr val="accent2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16AA367-408D-480D-ABD2-FEDEB41C1E5C}"/>
                </a:ext>
              </a:extLst>
            </p:cNvPr>
            <p:cNvSpPr txBox="1"/>
            <p:nvPr/>
          </p:nvSpPr>
          <p:spPr>
            <a:xfrm>
              <a:off x="4288928" y="5067486"/>
              <a:ext cx="15642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2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2017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FC267B9-C225-46B5-9F47-DAF9140A408F}"/>
              </a:ext>
            </a:extLst>
          </p:cNvPr>
          <p:cNvGrpSpPr/>
          <p:nvPr/>
        </p:nvGrpSpPr>
        <p:grpSpPr>
          <a:xfrm>
            <a:off x="7982352" y="5067486"/>
            <a:ext cx="2323392" cy="4000432"/>
            <a:chOff x="7982352" y="5067486"/>
            <a:chExt cx="2323392" cy="4000432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BEBC0CF-B9B1-443A-951C-4F03ED4D2CC2}"/>
                </a:ext>
              </a:extLst>
            </p:cNvPr>
            <p:cNvSpPr/>
            <p:nvPr/>
          </p:nvSpPr>
          <p:spPr>
            <a:xfrm>
              <a:off x="7982352" y="6220861"/>
              <a:ext cx="2323392" cy="2847057"/>
            </a:xfrm>
            <a:custGeom>
              <a:avLst/>
              <a:gdLst>
                <a:gd name="connsiteX0" fmla="*/ 0 w 2935898"/>
                <a:gd name="connsiteY0" fmla="*/ 2129719 h 3597616"/>
                <a:gd name="connsiteX1" fmla="*/ 1537338 w 2935898"/>
                <a:gd name="connsiteY1" fmla="*/ 3596004 h 3597616"/>
                <a:gd name="connsiteX2" fmla="*/ 2933889 w 2935898"/>
                <a:gd name="connsiteY2" fmla="*/ 2207611 h 3597616"/>
                <a:gd name="connsiteX3" fmla="*/ 1688914 w 2935898"/>
                <a:gd name="connsiteY3" fmla="*/ 678432 h 3597616"/>
                <a:gd name="connsiteX4" fmla="*/ 1533654 w 2935898"/>
                <a:gd name="connsiteY4" fmla="*/ 501330 h 3597616"/>
                <a:gd name="connsiteX5" fmla="*/ 1533654 w 2935898"/>
                <a:gd name="connsiteY5" fmla="*/ 495014 h 3597616"/>
                <a:gd name="connsiteX6" fmla="*/ 1600231 w 2935898"/>
                <a:gd name="connsiteY6" fmla="*/ 355280 h 3597616"/>
                <a:gd name="connsiteX7" fmla="*/ 1666545 w 2935898"/>
                <a:gd name="connsiteY7" fmla="*/ 161600 h 3597616"/>
                <a:gd name="connsiteX8" fmla="*/ 1508917 w 2935898"/>
                <a:gd name="connsiteY8" fmla="*/ 3972 h 3597616"/>
                <a:gd name="connsiteX9" fmla="*/ 1266027 w 2935898"/>
                <a:gd name="connsiteY9" fmla="*/ 202389 h 3597616"/>
                <a:gd name="connsiteX10" fmla="*/ 1340763 w 2935898"/>
                <a:gd name="connsiteY10" fmla="*/ 359228 h 3597616"/>
                <a:gd name="connsiteX11" fmla="*/ 1402603 w 2935898"/>
                <a:gd name="connsiteY11" fmla="*/ 496594 h 3597616"/>
                <a:gd name="connsiteX12" fmla="*/ 1402603 w 2935898"/>
                <a:gd name="connsiteY12" fmla="*/ 500278 h 3597616"/>
                <a:gd name="connsiteX13" fmla="*/ 1250765 w 2935898"/>
                <a:gd name="connsiteY13" fmla="*/ 678169 h 3597616"/>
                <a:gd name="connsiteX14" fmla="*/ 0 w 2935898"/>
                <a:gd name="connsiteY14" fmla="*/ 2129719 h 359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6">
                  <a:moveTo>
                    <a:pt x="0" y="2129719"/>
                  </a:moveTo>
                  <a:cubicBezTo>
                    <a:pt x="0" y="2963386"/>
                    <a:pt x="694986" y="3634951"/>
                    <a:pt x="1537338" y="3596004"/>
                  </a:cubicBezTo>
                  <a:cubicBezTo>
                    <a:pt x="2286007" y="3561531"/>
                    <a:pt x="2895205" y="2956018"/>
                    <a:pt x="2933889" y="2207611"/>
                  </a:cubicBezTo>
                  <a:cubicBezTo>
                    <a:pt x="2973625" y="1437364"/>
                    <a:pt x="2419426" y="788693"/>
                    <a:pt x="1688914" y="678432"/>
                  </a:cubicBezTo>
                  <a:cubicBezTo>
                    <a:pt x="1600231" y="665011"/>
                    <a:pt x="1533654" y="590802"/>
                    <a:pt x="1533654" y="501330"/>
                  </a:cubicBezTo>
                  <a:lnTo>
                    <a:pt x="1533654" y="495014"/>
                  </a:lnTo>
                  <a:cubicBezTo>
                    <a:pt x="1533654" y="440805"/>
                    <a:pt x="1559180" y="390543"/>
                    <a:pt x="1600231" y="355280"/>
                  </a:cubicBezTo>
                  <a:cubicBezTo>
                    <a:pt x="1652598" y="310282"/>
                    <a:pt x="1681545" y="238967"/>
                    <a:pt x="1666545" y="161600"/>
                  </a:cubicBezTo>
                  <a:cubicBezTo>
                    <a:pt x="1651283" y="82654"/>
                    <a:pt x="1587600" y="19235"/>
                    <a:pt x="1508917" y="3972"/>
                  </a:cubicBezTo>
                  <a:cubicBezTo>
                    <a:pt x="1379447" y="-21291"/>
                    <a:pt x="1266027" y="77391"/>
                    <a:pt x="1266027" y="202389"/>
                  </a:cubicBezTo>
                  <a:cubicBezTo>
                    <a:pt x="1266027" y="265809"/>
                    <a:pt x="1295237" y="322123"/>
                    <a:pt x="1340763" y="359228"/>
                  </a:cubicBezTo>
                  <a:cubicBezTo>
                    <a:pt x="1381552" y="392385"/>
                    <a:pt x="1402603" y="444226"/>
                    <a:pt x="1402603" y="496594"/>
                  </a:cubicBezTo>
                  <a:lnTo>
                    <a:pt x="1402603" y="500278"/>
                  </a:lnTo>
                  <a:cubicBezTo>
                    <a:pt x="1402603" y="588960"/>
                    <a:pt x="1338394" y="665274"/>
                    <a:pt x="1250765" y="678169"/>
                  </a:cubicBezTo>
                  <a:cubicBezTo>
                    <a:pt x="542884" y="782903"/>
                    <a:pt x="0" y="1392891"/>
                    <a:pt x="0" y="2129719"/>
                  </a:cubicBezTo>
                  <a:close/>
                </a:path>
              </a:pathLst>
            </a:custGeom>
            <a:solidFill>
              <a:schemeClr val="accent4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B7C38FD-E901-4045-A9C5-5FC00AD3FD8D}"/>
                </a:ext>
              </a:extLst>
            </p:cNvPr>
            <p:cNvSpPr txBox="1"/>
            <p:nvPr/>
          </p:nvSpPr>
          <p:spPr>
            <a:xfrm>
              <a:off x="8358159" y="5067486"/>
              <a:ext cx="1572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4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2019</a:t>
              </a:r>
            </a:p>
          </p:txBody>
        </p:sp>
        <p:grpSp>
          <p:nvGrpSpPr>
            <p:cNvPr id="47" name="Graphic 4">
              <a:extLst>
                <a:ext uri="{FF2B5EF4-FFF2-40B4-BE49-F238E27FC236}">
                  <a16:creationId xmlns:a16="http://schemas.microsoft.com/office/drawing/2014/main" id="{A459E413-96CB-432C-8269-641EB19A4FA1}"/>
                </a:ext>
              </a:extLst>
            </p:cNvPr>
            <p:cNvGrpSpPr/>
            <p:nvPr/>
          </p:nvGrpSpPr>
          <p:grpSpPr>
            <a:xfrm>
              <a:off x="9062347" y="5677759"/>
              <a:ext cx="163270" cy="703059"/>
              <a:chOff x="9040843" y="4782717"/>
              <a:chExt cx="206312" cy="888403"/>
            </a:xfrm>
            <a:solidFill>
              <a:schemeClr val="accent4"/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93D2A05F-4598-448E-B17F-FBF058C75ACF}"/>
                  </a:ext>
                </a:extLst>
              </p:cNvPr>
              <p:cNvSpPr/>
              <p:nvPr/>
            </p:nvSpPr>
            <p:spPr>
              <a:xfrm>
                <a:off x="9144000" y="4885873"/>
                <a:ext cx="26315" cy="785247"/>
              </a:xfrm>
              <a:custGeom>
                <a:avLst/>
                <a:gdLst>
                  <a:gd name="connsiteX0" fmla="*/ 0 w 26315"/>
                  <a:gd name="connsiteY0" fmla="*/ 0 h 785247"/>
                  <a:gd name="connsiteX1" fmla="*/ 0 w 26315"/>
                  <a:gd name="connsiteY1" fmla="*/ 785247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0"/>
                    </a:moveTo>
                    <a:lnTo>
                      <a:pt x="0" y="785247"/>
                    </a:lnTo>
                  </a:path>
                </a:pathLst>
              </a:custGeom>
              <a:grpFill/>
              <a:ln w="26242" cap="flat">
                <a:solidFill>
                  <a:schemeClr val="accent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38457120-4F88-443A-8364-345762806C1D}"/>
                  </a:ext>
                </a:extLst>
              </p:cNvPr>
              <p:cNvSpPr/>
              <p:nvPr/>
            </p:nvSpPr>
            <p:spPr>
              <a:xfrm>
                <a:off x="9040843" y="4782717"/>
                <a:ext cx="206312" cy="206313"/>
              </a:xfrm>
              <a:custGeom>
                <a:avLst/>
                <a:gdLst>
                  <a:gd name="connsiteX0" fmla="*/ 0 w 206312"/>
                  <a:gd name="connsiteY0" fmla="*/ 103156 h 206313"/>
                  <a:gd name="connsiteX1" fmla="*/ 103156 w 206312"/>
                  <a:gd name="connsiteY1" fmla="*/ 0 h 206313"/>
                  <a:gd name="connsiteX2" fmla="*/ 206312 w 206312"/>
                  <a:gd name="connsiteY2" fmla="*/ 103156 h 206313"/>
                  <a:gd name="connsiteX3" fmla="*/ 103156 w 206312"/>
                  <a:gd name="connsiteY3" fmla="*/ 206312 h 206313"/>
                  <a:gd name="connsiteX4" fmla="*/ 0 w 206312"/>
                  <a:gd name="connsiteY4" fmla="*/ 103156 h 20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2" h="206313">
                    <a:moveTo>
                      <a:pt x="0" y="103156"/>
                    </a:moveTo>
                    <a:cubicBezTo>
                      <a:pt x="0" y="46052"/>
                      <a:pt x="46315" y="0"/>
                      <a:pt x="103156" y="0"/>
                    </a:cubicBezTo>
                    <a:cubicBezTo>
                      <a:pt x="160261" y="0"/>
                      <a:pt x="206312" y="46315"/>
                      <a:pt x="206312" y="103156"/>
                    </a:cubicBezTo>
                    <a:cubicBezTo>
                      <a:pt x="206312" y="160260"/>
                      <a:pt x="159997" y="206312"/>
                      <a:pt x="103156" y="206312"/>
                    </a:cubicBezTo>
                    <a:cubicBezTo>
                      <a:pt x="46052" y="206575"/>
                      <a:pt x="0" y="160260"/>
                      <a:pt x="0" y="103156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4D2056-0999-4779-94F6-BA65064AFAF7}"/>
              </a:ext>
            </a:extLst>
          </p:cNvPr>
          <p:cNvGrpSpPr/>
          <p:nvPr/>
        </p:nvGrpSpPr>
        <p:grpSpPr>
          <a:xfrm>
            <a:off x="12055762" y="5067486"/>
            <a:ext cx="2323392" cy="4000432"/>
            <a:chOff x="12055762" y="5067486"/>
            <a:chExt cx="2323392" cy="4000432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1E2472D-C894-4AC3-A4E9-8D55608D0A51}"/>
                </a:ext>
              </a:extLst>
            </p:cNvPr>
            <p:cNvSpPr/>
            <p:nvPr/>
          </p:nvSpPr>
          <p:spPr>
            <a:xfrm>
              <a:off x="12055762" y="6220861"/>
              <a:ext cx="2323392" cy="2847057"/>
            </a:xfrm>
            <a:custGeom>
              <a:avLst/>
              <a:gdLst>
                <a:gd name="connsiteX0" fmla="*/ 0 w 2935898"/>
                <a:gd name="connsiteY0" fmla="*/ 2129719 h 3597616"/>
                <a:gd name="connsiteX1" fmla="*/ 1537337 w 2935898"/>
                <a:gd name="connsiteY1" fmla="*/ 3596004 h 3597616"/>
                <a:gd name="connsiteX2" fmla="*/ 2933889 w 2935898"/>
                <a:gd name="connsiteY2" fmla="*/ 2207611 h 3597616"/>
                <a:gd name="connsiteX3" fmla="*/ 1688914 w 2935898"/>
                <a:gd name="connsiteY3" fmla="*/ 678432 h 3597616"/>
                <a:gd name="connsiteX4" fmla="*/ 1533653 w 2935898"/>
                <a:gd name="connsiteY4" fmla="*/ 501330 h 3597616"/>
                <a:gd name="connsiteX5" fmla="*/ 1533653 w 2935898"/>
                <a:gd name="connsiteY5" fmla="*/ 495014 h 3597616"/>
                <a:gd name="connsiteX6" fmla="*/ 1600231 w 2935898"/>
                <a:gd name="connsiteY6" fmla="*/ 355280 h 3597616"/>
                <a:gd name="connsiteX7" fmla="*/ 1666546 w 2935898"/>
                <a:gd name="connsiteY7" fmla="*/ 161600 h 3597616"/>
                <a:gd name="connsiteX8" fmla="*/ 1508916 w 2935898"/>
                <a:gd name="connsiteY8" fmla="*/ 3972 h 3597616"/>
                <a:gd name="connsiteX9" fmla="*/ 1266027 w 2935898"/>
                <a:gd name="connsiteY9" fmla="*/ 202389 h 3597616"/>
                <a:gd name="connsiteX10" fmla="*/ 1340763 w 2935898"/>
                <a:gd name="connsiteY10" fmla="*/ 359228 h 3597616"/>
                <a:gd name="connsiteX11" fmla="*/ 1402603 w 2935898"/>
                <a:gd name="connsiteY11" fmla="*/ 496594 h 3597616"/>
                <a:gd name="connsiteX12" fmla="*/ 1402603 w 2935898"/>
                <a:gd name="connsiteY12" fmla="*/ 500278 h 3597616"/>
                <a:gd name="connsiteX13" fmla="*/ 1250764 w 2935898"/>
                <a:gd name="connsiteY13" fmla="*/ 678169 h 3597616"/>
                <a:gd name="connsiteX14" fmla="*/ 0 w 2935898"/>
                <a:gd name="connsiteY14" fmla="*/ 2129719 h 359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6">
                  <a:moveTo>
                    <a:pt x="0" y="2129719"/>
                  </a:moveTo>
                  <a:cubicBezTo>
                    <a:pt x="0" y="2963386"/>
                    <a:pt x="694985" y="3634951"/>
                    <a:pt x="1537337" y="3596004"/>
                  </a:cubicBezTo>
                  <a:cubicBezTo>
                    <a:pt x="2286007" y="3561531"/>
                    <a:pt x="2895206" y="2956018"/>
                    <a:pt x="2933889" y="2207611"/>
                  </a:cubicBezTo>
                  <a:cubicBezTo>
                    <a:pt x="2973625" y="1437364"/>
                    <a:pt x="2419426" y="788693"/>
                    <a:pt x="1688914" y="678432"/>
                  </a:cubicBezTo>
                  <a:cubicBezTo>
                    <a:pt x="1600231" y="665011"/>
                    <a:pt x="1533653" y="590802"/>
                    <a:pt x="1533653" y="501330"/>
                  </a:cubicBezTo>
                  <a:lnTo>
                    <a:pt x="1533653" y="495014"/>
                  </a:lnTo>
                  <a:cubicBezTo>
                    <a:pt x="1533653" y="440805"/>
                    <a:pt x="1559180" y="390543"/>
                    <a:pt x="1600231" y="355280"/>
                  </a:cubicBezTo>
                  <a:cubicBezTo>
                    <a:pt x="1652598" y="310282"/>
                    <a:pt x="1681545" y="238967"/>
                    <a:pt x="1666546" y="161600"/>
                  </a:cubicBezTo>
                  <a:cubicBezTo>
                    <a:pt x="1651283" y="82654"/>
                    <a:pt x="1587600" y="19235"/>
                    <a:pt x="1508916" y="3972"/>
                  </a:cubicBezTo>
                  <a:cubicBezTo>
                    <a:pt x="1379446" y="-21291"/>
                    <a:pt x="1266027" y="77391"/>
                    <a:pt x="1266027" y="202389"/>
                  </a:cubicBezTo>
                  <a:cubicBezTo>
                    <a:pt x="1266027" y="265809"/>
                    <a:pt x="1295237" y="322123"/>
                    <a:pt x="1340763" y="359228"/>
                  </a:cubicBezTo>
                  <a:cubicBezTo>
                    <a:pt x="1381552" y="392385"/>
                    <a:pt x="1402603" y="444226"/>
                    <a:pt x="1402603" y="496594"/>
                  </a:cubicBezTo>
                  <a:lnTo>
                    <a:pt x="1402603" y="500278"/>
                  </a:lnTo>
                  <a:cubicBezTo>
                    <a:pt x="1402603" y="588960"/>
                    <a:pt x="1338394" y="665274"/>
                    <a:pt x="1250764" y="678169"/>
                  </a:cubicBezTo>
                  <a:cubicBezTo>
                    <a:pt x="542884" y="782903"/>
                    <a:pt x="0" y="1392891"/>
                    <a:pt x="0" y="2129719"/>
                  </a:cubicBezTo>
                  <a:close/>
                </a:path>
              </a:pathLst>
            </a:custGeom>
            <a:solidFill>
              <a:schemeClr val="accent6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806418C-8410-4068-A5FB-83518A26A4F2}"/>
                </a:ext>
              </a:extLst>
            </p:cNvPr>
            <p:cNvSpPr txBox="1"/>
            <p:nvPr/>
          </p:nvSpPr>
          <p:spPr>
            <a:xfrm>
              <a:off x="12445874" y="5067486"/>
              <a:ext cx="15446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6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2021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216BCC9-A12C-48EF-94D0-50CFD0B11E7B}"/>
                </a:ext>
              </a:extLst>
            </p:cNvPr>
            <p:cNvGrpSpPr/>
            <p:nvPr/>
          </p:nvGrpSpPr>
          <p:grpSpPr>
            <a:xfrm>
              <a:off x="13135966" y="5677759"/>
              <a:ext cx="163270" cy="703059"/>
              <a:chOff x="13135966" y="5677759"/>
              <a:chExt cx="163270" cy="703059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2A218BD7-9E4A-4919-81BC-01B7489AAF4C}"/>
                  </a:ext>
                </a:extLst>
              </p:cNvPr>
              <p:cNvSpPr/>
              <p:nvPr/>
            </p:nvSpPr>
            <p:spPr>
              <a:xfrm>
                <a:off x="13217601" y="5759394"/>
                <a:ext cx="20825" cy="621424"/>
              </a:xfrm>
              <a:custGeom>
                <a:avLst/>
                <a:gdLst>
                  <a:gd name="connsiteX0" fmla="*/ 0 w 26315"/>
                  <a:gd name="connsiteY0" fmla="*/ 785247 h 785247"/>
                  <a:gd name="connsiteX1" fmla="*/ 0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785247"/>
                    </a:moveTo>
                    <a:lnTo>
                      <a:pt x="0" y="0"/>
                    </a:lnTo>
                  </a:path>
                </a:pathLst>
              </a:custGeom>
              <a:ln w="26242" cap="flat">
                <a:solidFill>
                  <a:schemeClr val="accent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ECC4937-489A-45BD-8AD0-96EA340AFA19}"/>
                  </a:ext>
                </a:extLst>
              </p:cNvPr>
              <p:cNvSpPr/>
              <p:nvPr/>
            </p:nvSpPr>
            <p:spPr>
              <a:xfrm>
                <a:off x="13135966" y="5677759"/>
                <a:ext cx="163270" cy="163271"/>
              </a:xfrm>
              <a:custGeom>
                <a:avLst/>
                <a:gdLst>
                  <a:gd name="connsiteX0" fmla="*/ 0 w 206312"/>
                  <a:gd name="connsiteY0" fmla="*/ 103156 h 206313"/>
                  <a:gd name="connsiteX1" fmla="*/ 103155 w 206312"/>
                  <a:gd name="connsiteY1" fmla="*/ 0 h 206313"/>
                  <a:gd name="connsiteX2" fmla="*/ 206312 w 206312"/>
                  <a:gd name="connsiteY2" fmla="*/ 103156 h 206313"/>
                  <a:gd name="connsiteX3" fmla="*/ 103155 w 206312"/>
                  <a:gd name="connsiteY3" fmla="*/ 206312 h 206313"/>
                  <a:gd name="connsiteX4" fmla="*/ 0 w 206312"/>
                  <a:gd name="connsiteY4" fmla="*/ 103156 h 20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2" h="206313">
                    <a:moveTo>
                      <a:pt x="0" y="103156"/>
                    </a:moveTo>
                    <a:cubicBezTo>
                      <a:pt x="0" y="46052"/>
                      <a:pt x="46315" y="0"/>
                      <a:pt x="103155" y="0"/>
                    </a:cubicBezTo>
                    <a:cubicBezTo>
                      <a:pt x="160261" y="0"/>
                      <a:pt x="206312" y="46315"/>
                      <a:pt x="206312" y="103156"/>
                    </a:cubicBezTo>
                    <a:cubicBezTo>
                      <a:pt x="206312" y="160260"/>
                      <a:pt x="159997" y="206312"/>
                      <a:pt x="103155" y="206312"/>
                    </a:cubicBezTo>
                    <a:cubicBezTo>
                      <a:pt x="46052" y="206575"/>
                      <a:pt x="0" y="160260"/>
                      <a:pt x="0" y="10315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0F066D-1434-4999-ACAB-4E9A1F5E1295}"/>
              </a:ext>
            </a:extLst>
          </p:cNvPr>
          <p:cNvGrpSpPr/>
          <p:nvPr/>
        </p:nvGrpSpPr>
        <p:grpSpPr>
          <a:xfrm>
            <a:off x="5945515" y="2849880"/>
            <a:ext cx="2323392" cy="3990520"/>
            <a:chOff x="5945515" y="2849880"/>
            <a:chExt cx="2323392" cy="3990520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3056E4-FBE7-4BC6-AABA-0B5C196F2A45}"/>
                </a:ext>
              </a:extLst>
            </p:cNvPr>
            <p:cNvSpPr/>
            <p:nvPr/>
          </p:nvSpPr>
          <p:spPr>
            <a:xfrm>
              <a:off x="5945515" y="2849880"/>
              <a:ext cx="2323392" cy="2847058"/>
            </a:xfrm>
            <a:custGeom>
              <a:avLst/>
              <a:gdLst>
                <a:gd name="connsiteX0" fmla="*/ 2935899 w 2935898"/>
                <a:gd name="connsiteY0" fmla="*/ 1467899 h 3597617"/>
                <a:gd name="connsiteX1" fmla="*/ 1398561 w 2935898"/>
                <a:gd name="connsiteY1" fmla="*/ 1613 h 3597617"/>
                <a:gd name="connsiteX2" fmla="*/ 2010 w 2935898"/>
                <a:gd name="connsiteY2" fmla="*/ 1390006 h 3597617"/>
                <a:gd name="connsiteX3" fmla="*/ 1246985 w 2935898"/>
                <a:gd name="connsiteY3" fmla="*/ 2919185 h 3597617"/>
                <a:gd name="connsiteX4" fmla="*/ 1402245 w 2935898"/>
                <a:gd name="connsiteY4" fmla="*/ 3096287 h 3597617"/>
                <a:gd name="connsiteX5" fmla="*/ 1402245 w 2935898"/>
                <a:gd name="connsiteY5" fmla="*/ 3102603 h 3597617"/>
                <a:gd name="connsiteX6" fmla="*/ 1335667 w 2935898"/>
                <a:gd name="connsiteY6" fmla="*/ 3242337 h 3597617"/>
                <a:gd name="connsiteX7" fmla="*/ 1269353 w 2935898"/>
                <a:gd name="connsiteY7" fmla="*/ 3436017 h 3597617"/>
                <a:gd name="connsiteX8" fmla="*/ 1426981 w 2935898"/>
                <a:gd name="connsiteY8" fmla="*/ 3593645 h 3597617"/>
                <a:gd name="connsiteX9" fmla="*/ 1669871 w 2935898"/>
                <a:gd name="connsiteY9" fmla="*/ 3395228 h 3597617"/>
                <a:gd name="connsiteX10" fmla="*/ 1595136 w 2935898"/>
                <a:gd name="connsiteY10" fmla="*/ 3238389 h 3597617"/>
                <a:gd name="connsiteX11" fmla="*/ 1533295 w 2935898"/>
                <a:gd name="connsiteY11" fmla="*/ 3101024 h 3597617"/>
                <a:gd name="connsiteX12" fmla="*/ 1533295 w 2935898"/>
                <a:gd name="connsiteY12" fmla="*/ 3097340 h 3597617"/>
                <a:gd name="connsiteX13" fmla="*/ 1685134 w 2935898"/>
                <a:gd name="connsiteY13" fmla="*/ 2919449 h 3597617"/>
                <a:gd name="connsiteX14" fmla="*/ 2935899 w 2935898"/>
                <a:gd name="connsiteY14" fmla="*/ 1467899 h 359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7">
                  <a:moveTo>
                    <a:pt x="2935899" y="1467899"/>
                  </a:moveTo>
                  <a:cubicBezTo>
                    <a:pt x="2935899" y="634231"/>
                    <a:pt x="2240913" y="-37334"/>
                    <a:pt x="1398561" y="1613"/>
                  </a:cubicBezTo>
                  <a:cubicBezTo>
                    <a:pt x="649892" y="36086"/>
                    <a:pt x="40693" y="641600"/>
                    <a:pt x="2010" y="1390006"/>
                  </a:cubicBezTo>
                  <a:cubicBezTo>
                    <a:pt x="-37727" y="2160253"/>
                    <a:pt x="516473" y="2808924"/>
                    <a:pt x="1246985" y="2919185"/>
                  </a:cubicBezTo>
                  <a:cubicBezTo>
                    <a:pt x="1335667" y="2932606"/>
                    <a:pt x="1402245" y="3006815"/>
                    <a:pt x="1402245" y="3096287"/>
                  </a:cubicBezTo>
                  <a:lnTo>
                    <a:pt x="1402245" y="3102603"/>
                  </a:lnTo>
                  <a:cubicBezTo>
                    <a:pt x="1402245" y="3156812"/>
                    <a:pt x="1376719" y="3207074"/>
                    <a:pt x="1335667" y="3242337"/>
                  </a:cubicBezTo>
                  <a:cubicBezTo>
                    <a:pt x="1283300" y="3287336"/>
                    <a:pt x="1254353" y="3358650"/>
                    <a:pt x="1269353" y="3436017"/>
                  </a:cubicBezTo>
                  <a:cubicBezTo>
                    <a:pt x="1284616" y="3514963"/>
                    <a:pt x="1348299" y="3578382"/>
                    <a:pt x="1426981" y="3593645"/>
                  </a:cubicBezTo>
                  <a:cubicBezTo>
                    <a:pt x="1556452" y="3618908"/>
                    <a:pt x="1669871" y="3520226"/>
                    <a:pt x="1669871" y="3395228"/>
                  </a:cubicBezTo>
                  <a:cubicBezTo>
                    <a:pt x="1669871" y="3331809"/>
                    <a:pt x="1640662" y="3275494"/>
                    <a:pt x="1595136" y="3238389"/>
                  </a:cubicBezTo>
                  <a:cubicBezTo>
                    <a:pt x="1554347" y="3205232"/>
                    <a:pt x="1533295" y="3153391"/>
                    <a:pt x="1533295" y="3101024"/>
                  </a:cubicBezTo>
                  <a:lnTo>
                    <a:pt x="1533295" y="3097340"/>
                  </a:lnTo>
                  <a:cubicBezTo>
                    <a:pt x="1533295" y="3008657"/>
                    <a:pt x="1597504" y="2932343"/>
                    <a:pt x="1685134" y="2919449"/>
                  </a:cubicBezTo>
                  <a:cubicBezTo>
                    <a:pt x="2393015" y="2814714"/>
                    <a:pt x="2935899" y="2204726"/>
                    <a:pt x="2935899" y="1467899"/>
                  </a:cubicBezTo>
                  <a:close/>
                </a:path>
              </a:pathLst>
            </a:custGeom>
            <a:solidFill>
              <a:schemeClr val="accent3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276A951-D38C-4832-8871-61325B0BA130}"/>
                </a:ext>
              </a:extLst>
            </p:cNvPr>
            <p:cNvSpPr txBox="1"/>
            <p:nvPr/>
          </p:nvSpPr>
          <p:spPr>
            <a:xfrm>
              <a:off x="6315945" y="6255625"/>
              <a:ext cx="15837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3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2018</a:t>
              </a:r>
            </a:p>
          </p:txBody>
        </p:sp>
        <p:grpSp>
          <p:nvGrpSpPr>
            <p:cNvPr id="86" name="Graphic 4">
              <a:extLst>
                <a:ext uri="{FF2B5EF4-FFF2-40B4-BE49-F238E27FC236}">
                  <a16:creationId xmlns:a16="http://schemas.microsoft.com/office/drawing/2014/main" id="{984CA8CC-6573-4030-9CD3-B51A545FF3BE}"/>
                </a:ext>
              </a:extLst>
            </p:cNvPr>
            <p:cNvGrpSpPr/>
            <p:nvPr/>
          </p:nvGrpSpPr>
          <p:grpSpPr>
            <a:xfrm>
              <a:off x="7025643" y="5536981"/>
              <a:ext cx="163269" cy="703057"/>
              <a:chOff x="6467211" y="4604826"/>
              <a:chExt cx="206311" cy="888402"/>
            </a:xfrm>
            <a:solidFill>
              <a:schemeClr val="accent3"/>
            </a:solidFill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9E88EB7-0596-43BE-BDEC-55B7D2C0C909}"/>
                  </a:ext>
                </a:extLst>
              </p:cNvPr>
              <p:cNvSpPr/>
              <p:nvPr/>
            </p:nvSpPr>
            <p:spPr>
              <a:xfrm>
                <a:off x="6570367" y="4604826"/>
                <a:ext cx="26315" cy="785247"/>
              </a:xfrm>
              <a:custGeom>
                <a:avLst/>
                <a:gdLst>
                  <a:gd name="connsiteX0" fmla="*/ 0 w 26315"/>
                  <a:gd name="connsiteY0" fmla="*/ 785247 h 785247"/>
                  <a:gd name="connsiteX1" fmla="*/ 0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785247"/>
                    </a:moveTo>
                    <a:lnTo>
                      <a:pt x="0" y="0"/>
                    </a:lnTo>
                  </a:path>
                </a:pathLst>
              </a:custGeom>
              <a:grpFill/>
              <a:ln w="26242" cap="flat">
                <a:solidFill>
                  <a:schemeClr val="accent3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8F905EE6-EF1F-4DEC-8615-1F15B002D99B}"/>
                  </a:ext>
                </a:extLst>
              </p:cNvPr>
              <p:cNvSpPr/>
              <p:nvPr/>
            </p:nvSpPr>
            <p:spPr>
              <a:xfrm>
                <a:off x="6467211" y="5286916"/>
                <a:ext cx="206311" cy="206312"/>
              </a:xfrm>
              <a:custGeom>
                <a:avLst/>
                <a:gdLst>
                  <a:gd name="connsiteX0" fmla="*/ 206312 w 206311"/>
                  <a:gd name="connsiteY0" fmla="*/ 103157 h 206312"/>
                  <a:gd name="connsiteX1" fmla="*/ 103156 w 206311"/>
                  <a:gd name="connsiteY1" fmla="*/ 206313 h 206312"/>
                  <a:gd name="connsiteX2" fmla="*/ 0 w 206311"/>
                  <a:gd name="connsiteY2" fmla="*/ 103157 h 206312"/>
                  <a:gd name="connsiteX3" fmla="*/ 103156 w 206311"/>
                  <a:gd name="connsiteY3" fmla="*/ 1 h 206312"/>
                  <a:gd name="connsiteX4" fmla="*/ 206312 w 206311"/>
                  <a:gd name="connsiteY4" fmla="*/ 103157 h 206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1" h="206312">
                    <a:moveTo>
                      <a:pt x="206312" y="103157"/>
                    </a:moveTo>
                    <a:cubicBezTo>
                      <a:pt x="206312" y="160261"/>
                      <a:pt x="159997" y="206313"/>
                      <a:pt x="103156" y="206313"/>
                    </a:cubicBezTo>
                    <a:cubicBezTo>
                      <a:pt x="46052" y="206313"/>
                      <a:pt x="0" y="159998"/>
                      <a:pt x="0" y="103157"/>
                    </a:cubicBezTo>
                    <a:cubicBezTo>
                      <a:pt x="0" y="46053"/>
                      <a:pt x="46315" y="1"/>
                      <a:pt x="103156" y="1"/>
                    </a:cubicBezTo>
                    <a:cubicBezTo>
                      <a:pt x="159997" y="-262"/>
                      <a:pt x="206312" y="46053"/>
                      <a:pt x="206312" y="103157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A74B027-3E0E-46CA-99E7-434AFE1588A2}"/>
              </a:ext>
            </a:extLst>
          </p:cNvPr>
          <p:cNvGrpSpPr/>
          <p:nvPr/>
        </p:nvGrpSpPr>
        <p:grpSpPr>
          <a:xfrm>
            <a:off x="14092751" y="2849880"/>
            <a:ext cx="2323392" cy="3990520"/>
            <a:chOff x="14092751" y="2849880"/>
            <a:chExt cx="2323392" cy="3990520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833D969-435F-4739-B0E8-CAC1313F1538}"/>
                </a:ext>
              </a:extLst>
            </p:cNvPr>
            <p:cNvSpPr/>
            <p:nvPr/>
          </p:nvSpPr>
          <p:spPr>
            <a:xfrm>
              <a:off x="14092751" y="2849880"/>
              <a:ext cx="2323392" cy="2847058"/>
            </a:xfrm>
            <a:custGeom>
              <a:avLst/>
              <a:gdLst>
                <a:gd name="connsiteX0" fmla="*/ 2935899 w 2935898"/>
                <a:gd name="connsiteY0" fmla="*/ 1467899 h 3597617"/>
                <a:gd name="connsiteX1" fmla="*/ 1398561 w 2935898"/>
                <a:gd name="connsiteY1" fmla="*/ 1613 h 3597617"/>
                <a:gd name="connsiteX2" fmla="*/ 2010 w 2935898"/>
                <a:gd name="connsiteY2" fmla="*/ 1390006 h 3597617"/>
                <a:gd name="connsiteX3" fmla="*/ 1246985 w 2935898"/>
                <a:gd name="connsiteY3" fmla="*/ 2919185 h 3597617"/>
                <a:gd name="connsiteX4" fmla="*/ 1402244 w 2935898"/>
                <a:gd name="connsiteY4" fmla="*/ 3096287 h 3597617"/>
                <a:gd name="connsiteX5" fmla="*/ 1402244 w 2935898"/>
                <a:gd name="connsiteY5" fmla="*/ 3102603 h 3597617"/>
                <a:gd name="connsiteX6" fmla="*/ 1335667 w 2935898"/>
                <a:gd name="connsiteY6" fmla="*/ 3242337 h 3597617"/>
                <a:gd name="connsiteX7" fmla="*/ 1269352 w 2935898"/>
                <a:gd name="connsiteY7" fmla="*/ 3436017 h 3597617"/>
                <a:gd name="connsiteX8" fmla="*/ 1426981 w 2935898"/>
                <a:gd name="connsiteY8" fmla="*/ 3593645 h 3597617"/>
                <a:gd name="connsiteX9" fmla="*/ 1669872 w 2935898"/>
                <a:gd name="connsiteY9" fmla="*/ 3395228 h 3597617"/>
                <a:gd name="connsiteX10" fmla="*/ 1595135 w 2935898"/>
                <a:gd name="connsiteY10" fmla="*/ 3238389 h 3597617"/>
                <a:gd name="connsiteX11" fmla="*/ 1533295 w 2935898"/>
                <a:gd name="connsiteY11" fmla="*/ 3101024 h 3597617"/>
                <a:gd name="connsiteX12" fmla="*/ 1533295 w 2935898"/>
                <a:gd name="connsiteY12" fmla="*/ 3097340 h 3597617"/>
                <a:gd name="connsiteX13" fmla="*/ 1685133 w 2935898"/>
                <a:gd name="connsiteY13" fmla="*/ 2919449 h 3597617"/>
                <a:gd name="connsiteX14" fmla="*/ 2935899 w 2935898"/>
                <a:gd name="connsiteY14" fmla="*/ 1467899 h 359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7">
                  <a:moveTo>
                    <a:pt x="2935899" y="1467899"/>
                  </a:moveTo>
                  <a:cubicBezTo>
                    <a:pt x="2935899" y="634231"/>
                    <a:pt x="2240912" y="-37334"/>
                    <a:pt x="1398561" y="1613"/>
                  </a:cubicBezTo>
                  <a:cubicBezTo>
                    <a:pt x="649892" y="36086"/>
                    <a:pt x="40692" y="641600"/>
                    <a:pt x="2010" y="1390006"/>
                  </a:cubicBezTo>
                  <a:cubicBezTo>
                    <a:pt x="-37727" y="2160253"/>
                    <a:pt x="516473" y="2808924"/>
                    <a:pt x="1246985" y="2919185"/>
                  </a:cubicBezTo>
                  <a:cubicBezTo>
                    <a:pt x="1335667" y="2932606"/>
                    <a:pt x="1402244" y="3006815"/>
                    <a:pt x="1402244" y="3096287"/>
                  </a:cubicBezTo>
                  <a:lnTo>
                    <a:pt x="1402244" y="3102603"/>
                  </a:lnTo>
                  <a:cubicBezTo>
                    <a:pt x="1402244" y="3156812"/>
                    <a:pt x="1376719" y="3207074"/>
                    <a:pt x="1335667" y="3242337"/>
                  </a:cubicBezTo>
                  <a:cubicBezTo>
                    <a:pt x="1283300" y="3287336"/>
                    <a:pt x="1254352" y="3358650"/>
                    <a:pt x="1269352" y="3436017"/>
                  </a:cubicBezTo>
                  <a:cubicBezTo>
                    <a:pt x="1284616" y="3514963"/>
                    <a:pt x="1348298" y="3578382"/>
                    <a:pt x="1426981" y="3593645"/>
                  </a:cubicBezTo>
                  <a:cubicBezTo>
                    <a:pt x="1556453" y="3618908"/>
                    <a:pt x="1669872" y="3520226"/>
                    <a:pt x="1669872" y="3395228"/>
                  </a:cubicBezTo>
                  <a:cubicBezTo>
                    <a:pt x="1669872" y="3331809"/>
                    <a:pt x="1640660" y="3275494"/>
                    <a:pt x="1595135" y="3238389"/>
                  </a:cubicBezTo>
                  <a:cubicBezTo>
                    <a:pt x="1554347" y="3205232"/>
                    <a:pt x="1533295" y="3153391"/>
                    <a:pt x="1533295" y="3101024"/>
                  </a:cubicBezTo>
                  <a:lnTo>
                    <a:pt x="1533295" y="3097340"/>
                  </a:lnTo>
                  <a:cubicBezTo>
                    <a:pt x="1533295" y="3008657"/>
                    <a:pt x="1597505" y="2932343"/>
                    <a:pt x="1685133" y="2919449"/>
                  </a:cubicBezTo>
                  <a:cubicBezTo>
                    <a:pt x="2393015" y="2814714"/>
                    <a:pt x="2935899" y="2204726"/>
                    <a:pt x="2935899" y="146789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057E2FF-A72D-49B8-A242-B5B9E752BBCE}"/>
                </a:ext>
              </a:extLst>
            </p:cNvPr>
            <p:cNvSpPr txBox="1"/>
            <p:nvPr/>
          </p:nvSpPr>
          <p:spPr>
            <a:xfrm>
              <a:off x="14429408" y="6255625"/>
              <a:ext cx="16511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1">
                      <a:lumMod val="75000"/>
                    </a:schemeClr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2022</a:t>
              </a:r>
            </a:p>
          </p:txBody>
        </p:sp>
        <p:grpSp>
          <p:nvGrpSpPr>
            <p:cNvPr id="127" name="Graphic 4">
              <a:extLst>
                <a:ext uri="{FF2B5EF4-FFF2-40B4-BE49-F238E27FC236}">
                  <a16:creationId xmlns:a16="http://schemas.microsoft.com/office/drawing/2014/main" id="{B2F17D9B-B46E-4EC2-998A-E2C2909AC666}"/>
                </a:ext>
              </a:extLst>
            </p:cNvPr>
            <p:cNvGrpSpPr/>
            <p:nvPr/>
          </p:nvGrpSpPr>
          <p:grpSpPr>
            <a:xfrm>
              <a:off x="15172670" y="5536981"/>
              <a:ext cx="163270" cy="703057"/>
              <a:chOff x="16762006" y="4604826"/>
              <a:chExt cx="206312" cy="888402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36D9AAFD-4FEA-4DEA-9E00-5540674F8161}"/>
                  </a:ext>
                </a:extLst>
              </p:cNvPr>
              <p:cNvSpPr/>
              <p:nvPr/>
            </p:nvSpPr>
            <p:spPr>
              <a:xfrm>
                <a:off x="16865162" y="4604826"/>
                <a:ext cx="26315" cy="785247"/>
              </a:xfrm>
              <a:custGeom>
                <a:avLst/>
                <a:gdLst>
                  <a:gd name="connsiteX0" fmla="*/ -1 w 26315"/>
                  <a:gd name="connsiteY0" fmla="*/ 785247 h 785247"/>
                  <a:gd name="connsiteX1" fmla="*/ -1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-1" y="785247"/>
                    </a:moveTo>
                    <a:lnTo>
                      <a:pt x="-1" y="0"/>
                    </a:lnTo>
                  </a:path>
                </a:pathLst>
              </a:custGeom>
              <a:grpFill/>
              <a:ln w="26242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A1A89DD7-9ED2-4825-A7CF-094879D9ED92}"/>
                  </a:ext>
                </a:extLst>
              </p:cNvPr>
              <p:cNvSpPr/>
              <p:nvPr/>
            </p:nvSpPr>
            <p:spPr>
              <a:xfrm>
                <a:off x="16762006" y="5286916"/>
                <a:ext cx="206312" cy="206312"/>
              </a:xfrm>
              <a:custGeom>
                <a:avLst/>
                <a:gdLst>
                  <a:gd name="connsiteX0" fmla="*/ 206312 w 206312"/>
                  <a:gd name="connsiteY0" fmla="*/ 103157 h 206312"/>
                  <a:gd name="connsiteX1" fmla="*/ 103155 w 206312"/>
                  <a:gd name="connsiteY1" fmla="*/ 206313 h 206312"/>
                  <a:gd name="connsiteX2" fmla="*/ 0 w 206312"/>
                  <a:gd name="connsiteY2" fmla="*/ 103157 h 206312"/>
                  <a:gd name="connsiteX3" fmla="*/ 103155 w 206312"/>
                  <a:gd name="connsiteY3" fmla="*/ 1 h 206312"/>
                  <a:gd name="connsiteX4" fmla="*/ 206312 w 206312"/>
                  <a:gd name="connsiteY4" fmla="*/ 103157 h 206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2" h="206312">
                    <a:moveTo>
                      <a:pt x="206312" y="103157"/>
                    </a:moveTo>
                    <a:cubicBezTo>
                      <a:pt x="206312" y="160261"/>
                      <a:pt x="159997" y="206313"/>
                      <a:pt x="103155" y="206313"/>
                    </a:cubicBezTo>
                    <a:cubicBezTo>
                      <a:pt x="46052" y="206313"/>
                      <a:pt x="0" y="159998"/>
                      <a:pt x="0" y="103157"/>
                    </a:cubicBezTo>
                    <a:cubicBezTo>
                      <a:pt x="0" y="46053"/>
                      <a:pt x="46315" y="1"/>
                      <a:pt x="103155" y="1"/>
                    </a:cubicBezTo>
                    <a:cubicBezTo>
                      <a:pt x="160261" y="-262"/>
                      <a:pt x="206312" y="46053"/>
                      <a:pt x="206312" y="103157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46" name="TextBox 145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9222A3E2-FDA7-479F-9CB9-D2A8244A5E9D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147" name="Rectangle 8">
            <a:extLst>
              <a:ext uri="{FF2B5EF4-FFF2-40B4-BE49-F238E27FC236}">
                <a16:creationId xmlns:a16="http://schemas.microsoft.com/office/drawing/2014/main" id="{CA017DD9-8075-439C-9189-A58F0064C23E}"/>
              </a:ext>
            </a:extLst>
          </p:cNvPr>
          <p:cNvSpPr/>
          <p:nvPr/>
        </p:nvSpPr>
        <p:spPr>
          <a:xfrm>
            <a:off x="2093358" y="3325267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bg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solidFill>
                <a:schemeClr val="bg1">
                  <a:alpha val="70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8" name="Rectangle 8">
            <a:extLst>
              <a:ext uri="{FF2B5EF4-FFF2-40B4-BE49-F238E27FC236}">
                <a16:creationId xmlns:a16="http://schemas.microsoft.com/office/drawing/2014/main" id="{560C46B5-B14F-4C1C-9C6B-965C14C3B099}"/>
              </a:ext>
            </a:extLst>
          </p:cNvPr>
          <p:cNvSpPr/>
          <p:nvPr/>
        </p:nvSpPr>
        <p:spPr>
          <a:xfrm>
            <a:off x="6166976" y="3325267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bg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solidFill>
                <a:schemeClr val="bg1">
                  <a:alpha val="70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0" name="Rectangle 8">
            <a:extLst>
              <a:ext uri="{FF2B5EF4-FFF2-40B4-BE49-F238E27FC236}">
                <a16:creationId xmlns:a16="http://schemas.microsoft.com/office/drawing/2014/main" id="{1D6ECB1C-0EDE-4610-8C44-9374D4C62F1D}"/>
              </a:ext>
            </a:extLst>
          </p:cNvPr>
          <p:cNvSpPr/>
          <p:nvPr/>
        </p:nvSpPr>
        <p:spPr>
          <a:xfrm>
            <a:off x="14314211" y="3325267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bg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Free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solidFill>
                <a:schemeClr val="bg1">
                  <a:alpha val="70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1" name="Rectangle 8">
            <a:extLst>
              <a:ext uri="{FF2B5EF4-FFF2-40B4-BE49-F238E27FC236}">
                <a16:creationId xmlns:a16="http://schemas.microsoft.com/office/drawing/2014/main" id="{AE6C805E-37C1-44F2-B323-2CFBC38BAD76}"/>
              </a:ext>
            </a:extLst>
          </p:cNvPr>
          <p:cNvSpPr/>
          <p:nvPr/>
        </p:nvSpPr>
        <p:spPr>
          <a:xfrm>
            <a:off x="4130167" y="7224843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bg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solidFill>
                <a:schemeClr val="bg1">
                  <a:alpha val="70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2" name="Rectangle 8">
            <a:extLst>
              <a:ext uri="{FF2B5EF4-FFF2-40B4-BE49-F238E27FC236}">
                <a16:creationId xmlns:a16="http://schemas.microsoft.com/office/drawing/2014/main" id="{0D6C84EF-1955-434F-9AFB-8CA8F7A47C27}"/>
              </a:ext>
            </a:extLst>
          </p:cNvPr>
          <p:cNvSpPr/>
          <p:nvPr/>
        </p:nvSpPr>
        <p:spPr>
          <a:xfrm>
            <a:off x="8203785" y="7224843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bg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solidFill>
                <a:schemeClr val="bg1">
                  <a:alpha val="70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3" name="Rectangle 8">
            <a:extLst>
              <a:ext uri="{FF2B5EF4-FFF2-40B4-BE49-F238E27FC236}">
                <a16:creationId xmlns:a16="http://schemas.microsoft.com/office/drawing/2014/main" id="{8432E82B-F1B4-4025-A26D-F41F0AE8580C}"/>
              </a:ext>
            </a:extLst>
          </p:cNvPr>
          <p:cNvSpPr/>
          <p:nvPr/>
        </p:nvSpPr>
        <p:spPr>
          <a:xfrm>
            <a:off x="12277403" y="7224843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bg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Business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solidFill>
                <a:schemeClr val="bg1">
                  <a:alpha val="70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CFE90A-3E93-437B-B914-AE7AED5DCDD4}"/>
              </a:ext>
            </a:extLst>
          </p:cNvPr>
          <p:cNvGrpSpPr/>
          <p:nvPr/>
        </p:nvGrpSpPr>
        <p:grpSpPr>
          <a:xfrm>
            <a:off x="10019134" y="2849880"/>
            <a:ext cx="2323392" cy="3990520"/>
            <a:chOff x="10019134" y="2849880"/>
            <a:chExt cx="2323392" cy="3990520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CE449BC-C1EA-45B4-845E-6513F5C790B7}"/>
                </a:ext>
              </a:extLst>
            </p:cNvPr>
            <p:cNvSpPr txBox="1"/>
            <p:nvPr/>
          </p:nvSpPr>
          <p:spPr>
            <a:xfrm>
              <a:off x="10333027" y="6255625"/>
              <a:ext cx="16967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5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2020</a:t>
              </a:r>
            </a:p>
          </p:txBody>
        </p:sp>
        <p:grpSp>
          <p:nvGrpSpPr>
            <p:cNvPr id="107" name="Graphic 4">
              <a:extLst>
                <a:ext uri="{FF2B5EF4-FFF2-40B4-BE49-F238E27FC236}">
                  <a16:creationId xmlns:a16="http://schemas.microsoft.com/office/drawing/2014/main" id="{1BCEC3DA-DEA7-4B71-87EE-C0EC3C90F591}"/>
                </a:ext>
              </a:extLst>
            </p:cNvPr>
            <p:cNvGrpSpPr/>
            <p:nvPr/>
          </p:nvGrpSpPr>
          <p:grpSpPr>
            <a:xfrm>
              <a:off x="11099261" y="5536981"/>
              <a:ext cx="163269" cy="703057"/>
              <a:chOff x="11614740" y="4604826"/>
              <a:chExt cx="206311" cy="888402"/>
            </a:xfrm>
            <a:solidFill>
              <a:schemeClr val="accent5"/>
            </a:solidFill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D80E9A53-7699-4624-BFDF-785E99A55E0E}"/>
                  </a:ext>
                </a:extLst>
              </p:cNvPr>
              <p:cNvSpPr/>
              <p:nvPr/>
            </p:nvSpPr>
            <p:spPr>
              <a:xfrm>
                <a:off x="11717632" y="4604826"/>
                <a:ext cx="26315" cy="785247"/>
              </a:xfrm>
              <a:custGeom>
                <a:avLst/>
                <a:gdLst>
                  <a:gd name="connsiteX0" fmla="*/ 0 w 26315"/>
                  <a:gd name="connsiteY0" fmla="*/ 785247 h 785247"/>
                  <a:gd name="connsiteX1" fmla="*/ 0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785247"/>
                    </a:moveTo>
                    <a:lnTo>
                      <a:pt x="0" y="0"/>
                    </a:lnTo>
                  </a:path>
                </a:pathLst>
              </a:custGeom>
              <a:grpFill/>
              <a:ln w="26242" cap="flat">
                <a:solidFill>
                  <a:schemeClr val="accent5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A0FF5206-346C-4A02-A71A-487C17BE83FA}"/>
                  </a:ext>
                </a:extLst>
              </p:cNvPr>
              <p:cNvSpPr/>
              <p:nvPr/>
            </p:nvSpPr>
            <p:spPr>
              <a:xfrm>
                <a:off x="11614740" y="5286916"/>
                <a:ext cx="206311" cy="206312"/>
              </a:xfrm>
              <a:custGeom>
                <a:avLst/>
                <a:gdLst>
                  <a:gd name="connsiteX0" fmla="*/ 206312 w 206311"/>
                  <a:gd name="connsiteY0" fmla="*/ 103157 h 206312"/>
                  <a:gd name="connsiteX1" fmla="*/ 103155 w 206311"/>
                  <a:gd name="connsiteY1" fmla="*/ 206313 h 206312"/>
                  <a:gd name="connsiteX2" fmla="*/ 0 w 206311"/>
                  <a:gd name="connsiteY2" fmla="*/ 103157 h 206312"/>
                  <a:gd name="connsiteX3" fmla="*/ 103155 w 206311"/>
                  <a:gd name="connsiteY3" fmla="*/ 1 h 206312"/>
                  <a:gd name="connsiteX4" fmla="*/ 206312 w 206311"/>
                  <a:gd name="connsiteY4" fmla="*/ 103157 h 206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1" h="206312">
                    <a:moveTo>
                      <a:pt x="206312" y="103157"/>
                    </a:moveTo>
                    <a:cubicBezTo>
                      <a:pt x="206312" y="160261"/>
                      <a:pt x="159996" y="206313"/>
                      <a:pt x="103155" y="206313"/>
                    </a:cubicBezTo>
                    <a:cubicBezTo>
                      <a:pt x="46052" y="206313"/>
                      <a:pt x="0" y="159998"/>
                      <a:pt x="0" y="103157"/>
                    </a:cubicBezTo>
                    <a:cubicBezTo>
                      <a:pt x="0" y="46053"/>
                      <a:pt x="46314" y="1"/>
                      <a:pt x="103155" y="1"/>
                    </a:cubicBezTo>
                    <a:cubicBezTo>
                      <a:pt x="159996" y="-262"/>
                      <a:pt x="206312" y="46053"/>
                      <a:pt x="206312" y="103157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6A8BD52-09D0-45CB-8B5A-30E46E94FBB6}"/>
                </a:ext>
              </a:extLst>
            </p:cNvPr>
            <p:cNvSpPr/>
            <p:nvPr/>
          </p:nvSpPr>
          <p:spPr>
            <a:xfrm>
              <a:off x="10019134" y="2849880"/>
              <a:ext cx="2323392" cy="2847058"/>
            </a:xfrm>
            <a:custGeom>
              <a:avLst/>
              <a:gdLst>
                <a:gd name="connsiteX0" fmla="*/ 2935899 w 2935898"/>
                <a:gd name="connsiteY0" fmla="*/ 1467899 h 3597617"/>
                <a:gd name="connsiteX1" fmla="*/ 1398561 w 2935898"/>
                <a:gd name="connsiteY1" fmla="*/ 1613 h 3597617"/>
                <a:gd name="connsiteX2" fmla="*/ 2010 w 2935898"/>
                <a:gd name="connsiteY2" fmla="*/ 1390006 h 3597617"/>
                <a:gd name="connsiteX3" fmla="*/ 1246985 w 2935898"/>
                <a:gd name="connsiteY3" fmla="*/ 2919185 h 3597617"/>
                <a:gd name="connsiteX4" fmla="*/ 1402245 w 2935898"/>
                <a:gd name="connsiteY4" fmla="*/ 3096287 h 3597617"/>
                <a:gd name="connsiteX5" fmla="*/ 1402245 w 2935898"/>
                <a:gd name="connsiteY5" fmla="*/ 3102603 h 3597617"/>
                <a:gd name="connsiteX6" fmla="*/ 1335667 w 2935898"/>
                <a:gd name="connsiteY6" fmla="*/ 3242337 h 3597617"/>
                <a:gd name="connsiteX7" fmla="*/ 1269353 w 2935898"/>
                <a:gd name="connsiteY7" fmla="*/ 3436017 h 3597617"/>
                <a:gd name="connsiteX8" fmla="*/ 1426981 w 2935898"/>
                <a:gd name="connsiteY8" fmla="*/ 3593645 h 3597617"/>
                <a:gd name="connsiteX9" fmla="*/ 1669872 w 2935898"/>
                <a:gd name="connsiteY9" fmla="*/ 3395228 h 3597617"/>
                <a:gd name="connsiteX10" fmla="*/ 1595136 w 2935898"/>
                <a:gd name="connsiteY10" fmla="*/ 3238389 h 3597617"/>
                <a:gd name="connsiteX11" fmla="*/ 1533295 w 2935898"/>
                <a:gd name="connsiteY11" fmla="*/ 3101024 h 3597617"/>
                <a:gd name="connsiteX12" fmla="*/ 1533295 w 2935898"/>
                <a:gd name="connsiteY12" fmla="*/ 3097340 h 3597617"/>
                <a:gd name="connsiteX13" fmla="*/ 1685134 w 2935898"/>
                <a:gd name="connsiteY13" fmla="*/ 2919449 h 3597617"/>
                <a:gd name="connsiteX14" fmla="*/ 2935899 w 2935898"/>
                <a:gd name="connsiteY14" fmla="*/ 1467899 h 359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7">
                  <a:moveTo>
                    <a:pt x="2935899" y="1467899"/>
                  </a:moveTo>
                  <a:cubicBezTo>
                    <a:pt x="2935899" y="634231"/>
                    <a:pt x="2240912" y="-37334"/>
                    <a:pt x="1398561" y="1613"/>
                  </a:cubicBezTo>
                  <a:cubicBezTo>
                    <a:pt x="649892" y="36086"/>
                    <a:pt x="40693" y="641600"/>
                    <a:pt x="2010" y="1390006"/>
                  </a:cubicBezTo>
                  <a:cubicBezTo>
                    <a:pt x="-37727" y="2160253"/>
                    <a:pt x="516473" y="2808924"/>
                    <a:pt x="1246985" y="2919185"/>
                  </a:cubicBezTo>
                  <a:cubicBezTo>
                    <a:pt x="1335667" y="2932606"/>
                    <a:pt x="1402245" y="3006815"/>
                    <a:pt x="1402245" y="3096287"/>
                  </a:cubicBezTo>
                  <a:lnTo>
                    <a:pt x="1402245" y="3102603"/>
                  </a:lnTo>
                  <a:cubicBezTo>
                    <a:pt x="1402245" y="3156812"/>
                    <a:pt x="1376719" y="3207074"/>
                    <a:pt x="1335667" y="3242337"/>
                  </a:cubicBezTo>
                  <a:cubicBezTo>
                    <a:pt x="1283300" y="3287336"/>
                    <a:pt x="1254353" y="3358650"/>
                    <a:pt x="1269353" y="3436017"/>
                  </a:cubicBezTo>
                  <a:cubicBezTo>
                    <a:pt x="1284616" y="3514963"/>
                    <a:pt x="1348299" y="3578382"/>
                    <a:pt x="1426981" y="3593645"/>
                  </a:cubicBezTo>
                  <a:cubicBezTo>
                    <a:pt x="1556453" y="3618908"/>
                    <a:pt x="1669872" y="3520226"/>
                    <a:pt x="1669872" y="3395228"/>
                  </a:cubicBezTo>
                  <a:cubicBezTo>
                    <a:pt x="1669872" y="3331809"/>
                    <a:pt x="1640661" y="3275494"/>
                    <a:pt x="1595136" y="3238389"/>
                  </a:cubicBezTo>
                  <a:cubicBezTo>
                    <a:pt x="1554347" y="3205232"/>
                    <a:pt x="1533295" y="3153391"/>
                    <a:pt x="1533295" y="3101024"/>
                  </a:cubicBezTo>
                  <a:lnTo>
                    <a:pt x="1533295" y="3097340"/>
                  </a:lnTo>
                  <a:cubicBezTo>
                    <a:pt x="1533295" y="3008657"/>
                    <a:pt x="1597505" y="2932343"/>
                    <a:pt x="1685134" y="2919449"/>
                  </a:cubicBezTo>
                  <a:cubicBezTo>
                    <a:pt x="2393015" y="2814714"/>
                    <a:pt x="2935899" y="2204726"/>
                    <a:pt x="2935899" y="1467899"/>
                  </a:cubicBezTo>
                  <a:close/>
                </a:path>
              </a:pathLst>
            </a:custGeom>
            <a:solidFill>
              <a:schemeClr val="accent5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9" name="Rectangle 8">
            <a:extLst>
              <a:ext uri="{FF2B5EF4-FFF2-40B4-BE49-F238E27FC236}">
                <a16:creationId xmlns:a16="http://schemas.microsoft.com/office/drawing/2014/main" id="{587E67E7-67D4-4504-A149-D2689ADDEB6C}"/>
              </a:ext>
            </a:extLst>
          </p:cNvPr>
          <p:cNvSpPr/>
          <p:nvPr/>
        </p:nvSpPr>
        <p:spPr>
          <a:xfrm>
            <a:off x="10240594" y="3325267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bg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Clean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solidFill>
                <a:schemeClr val="bg1">
                  <a:alpha val="70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60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88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6" grpId="0"/>
      <p:bldP spid="147" grpId="0"/>
      <p:bldP spid="148" grpId="0"/>
      <p:bldP spid="150" grpId="0"/>
      <p:bldP spid="151" grpId="0"/>
      <p:bldP spid="152" grpId="0"/>
      <p:bldP spid="153" grpId="0"/>
      <p:bldP spid="1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5B4275C-DE2A-4B02-83F8-DF76BA4C1A0F}"/>
              </a:ext>
            </a:extLst>
          </p:cNvPr>
          <p:cNvSpPr/>
          <p:nvPr/>
        </p:nvSpPr>
        <p:spPr>
          <a:xfrm rot="16200000">
            <a:off x="6341135" y="-1607840"/>
            <a:ext cx="5605738" cy="15109926"/>
          </a:xfrm>
          <a:custGeom>
            <a:avLst/>
            <a:gdLst>
              <a:gd name="connsiteX0" fmla="*/ 2498540 w 3415167"/>
              <a:gd name="connsiteY0" fmla="*/ 4797772 h 9205370"/>
              <a:gd name="connsiteX1" fmla="*/ 2736855 w 3415167"/>
              <a:gd name="connsiteY1" fmla="*/ 4654325 h 9205370"/>
              <a:gd name="connsiteX2" fmla="*/ 2863728 w 3415167"/>
              <a:gd name="connsiteY2" fmla="*/ 4750814 h 9205370"/>
              <a:gd name="connsiteX3" fmla="*/ 3119284 w 3415167"/>
              <a:gd name="connsiteY3" fmla="*/ 4898356 h 9205370"/>
              <a:gd name="connsiteX4" fmla="*/ 3413226 w 3415167"/>
              <a:gd name="connsiteY4" fmla="*/ 4569934 h 9205370"/>
              <a:gd name="connsiteX5" fmla="*/ 3143668 w 3415167"/>
              <a:gd name="connsiteY5" fmla="*/ 4307996 h 9205370"/>
              <a:gd name="connsiteX6" fmla="*/ 2862204 w 3415167"/>
              <a:gd name="connsiteY6" fmla="*/ 4457158 h 9205370"/>
              <a:gd name="connsiteX7" fmla="*/ 2691231 w 3415167"/>
              <a:gd name="connsiteY7" fmla="*/ 4557265 h 9205370"/>
              <a:gd name="connsiteX8" fmla="*/ 2687230 w 3415167"/>
              <a:gd name="connsiteY8" fmla="*/ 4557265 h 9205370"/>
              <a:gd name="connsiteX9" fmla="*/ 2499111 w 3415167"/>
              <a:gd name="connsiteY9" fmla="*/ 4409723 h 9205370"/>
              <a:gd name="connsiteX10" fmla="*/ 1870080 w 3415167"/>
              <a:gd name="connsiteY10" fmla="*/ 3804409 h 9205370"/>
              <a:gd name="connsiteX11" fmla="*/ 1755113 w 3415167"/>
              <a:gd name="connsiteY11" fmla="*/ 3663630 h 9205370"/>
              <a:gd name="connsiteX12" fmla="*/ 1755113 w 3415167"/>
              <a:gd name="connsiteY12" fmla="*/ 3647437 h 9205370"/>
              <a:gd name="connsiteX13" fmla="*/ 1869604 w 3415167"/>
              <a:gd name="connsiteY13" fmla="*/ 3506753 h 9205370"/>
              <a:gd name="connsiteX14" fmla="*/ 2521590 w 3415167"/>
              <a:gd name="connsiteY14" fmla="*/ 2740467 h 9205370"/>
              <a:gd name="connsiteX15" fmla="*/ 1868842 w 3415167"/>
              <a:gd name="connsiteY15" fmla="*/ 1910172 h 9205370"/>
              <a:gd name="connsiteX16" fmla="*/ 1755209 w 3415167"/>
              <a:gd name="connsiteY16" fmla="*/ 1769584 h 9205370"/>
              <a:gd name="connsiteX17" fmla="*/ 1755209 w 3415167"/>
              <a:gd name="connsiteY17" fmla="*/ 1751391 h 9205370"/>
              <a:gd name="connsiteX18" fmla="*/ 1867128 w 3415167"/>
              <a:gd name="connsiteY18" fmla="*/ 1613469 h 9205370"/>
              <a:gd name="connsiteX19" fmla="*/ 2497302 w 3415167"/>
              <a:gd name="connsiteY19" fmla="*/ 1015299 h 9205370"/>
              <a:gd name="connsiteX20" fmla="*/ 2681896 w 3415167"/>
              <a:gd name="connsiteY20" fmla="*/ 860136 h 9205370"/>
              <a:gd name="connsiteX21" fmla="*/ 2861728 w 3415167"/>
              <a:gd name="connsiteY21" fmla="*/ 958911 h 9205370"/>
              <a:gd name="connsiteX22" fmla="*/ 3119474 w 3415167"/>
              <a:gd name="connsiteY22" fmla="*/ 1110263 h 9205370"/>
              <a:gd name="connsiteX23" fmla="*/ 3413416 w 3415167"/>
              <a:gd name="connsiteY23" fmla="*/ 781841 h 9205370"/>
              <a:gd name="connsiteX24" fmla="*/ 3143859 w 3415167"/>
              <a:gd name="connsiteY24" fmla="*/ 519903 h 9205370"/>
              <a:gd name="connsiteX25" fmla="*/ 2862395 w 3415167"/>
              <a:gd name="connsiteY25" fmla="*/ 669065 h 9205370"/>
              <a:gd name="connsiteX26" fmla="*/ 2691421 w 3415167"/>
              <a:gd name="connsiteY26" fmla="*/ 769173 h 9205370"/>
              <a:gd name="connsiteX27" fmla="*/ 2687421 w 3415167"/>
              <a:gd name="connsiteY27" fmla="*/ 769173 h 9205370"/>
              <a:gd name="connsiteX28" fmla="*/ 2498921 w 3415167"/>
              <a:gd name="connsiteY28" fmla="*/ 620297 h 9205370"/>
              <a:gd name="connsiteX29" fmla="*/ 1671484 w 3415167"/>
              <a:gd name="connsiteY29" fmla="*/ 791 h 9205370"/>
              <a:gd name="connsiteX30" fmla="*/ 893958 w 3415167"/>
              <a:gd name="connsiteY30" fmla="*/ 777745 h 9205370"/>
              <a:gd name="connsiteX31" fmla="*/ 1544420 w 3415167"/>
              <a:gd name="connsiteY31" fmla="*/ 1612707 h 9205370"/>
              <a:gd name="connsiteX32" fmla="*/ 1660149 w 3415167"/>
              <a:gd name="connsiteY32" fmla="*/ 1753677 h 9205370"/>
              <a:gd name="connsiteX33" fmla="*/ 1660149 w 3415167"/>
              <a:gd name="connsiteY33" fmla="*/ 1771869 h 9205370"/>
              <a:gd name="connsiteX34" fmla="*/ 1548230 w 3415167"/>
              <a:gd name="connsiteY34" fmla="*/ 1909792 h 9205370"/>
              <a:gd name="connsiteX35" fmla="*/ 918056 w 3415167"/>
              <a:gd name="connsiteY35" fmla="*/ 2507962 h 9205370"/>
              <a:gd name="connsiteX36" fmla="*/ 733462 w 3415167"/>
              <a:gd name="connsiteY36" fmla="*/ 2663124 h 9205370"/>
              <a:gd name="connsiteX37" fmla="*/ 553630 w 3415167"/>
              <a:gd name="connsiteY37" fmla="*/ 2564349 h 9205370"/>
              <a:gd name="connsiteX38" fmla="*/ 295883 w 3415167"/>
              <a:gd name="connsiteY38" fmla="*/ 2412997 h 9205370"/>
              <a:gd name="connsiteX39" fmla="*/ 1942 w 3415167"/>
              <a:gd name="connsiteY39" fmla="*/ 2741419 h 9205370"/>
              <a:gd name="connsiteX40" fmla="*/ 271499 w 3415167"/>
              <a:gd name="connsiteY40" fmla="*/ 3003357 h 9205370"/>
              <a:gd name="connsiteX41" fmla="*/ 552963 w 3415167"/>
              <a:gd name="connsiteY41" fmla="*/ 2854195 h 9205370"/>
              <a:gd name="connsiteX42" fmla="*/ 723937 w 3415167"/>
              <a:gd name="connsiteY42" fmla="*/ 2754088 h 9205370"/>
              <a:gd name="connsiteX43" fmla="*/ 727937 w 3415167"/>
              <a:gd name="connsiteY43" fmla="*/ 2754088 h 9205370"/>
              <a:gd name="connsiteX44" fmla="*/ 916056 w 3415167"/>
              <a:gd name="connsiteY44" fmla="*/ 2901630 h 9205370"/>
              <a:gd name="connsiteX45" fmla="*/ 1545087 w 3415167"/>
              <a:gd name="connsiteY45" fmla="*/ 3506944 h 9205370"/>
              <a:gd name="connsiteX46" fmla="*/ 1660054 w 3415167"/>
              <a:gd name="connsiteY46" fmla="*/ 3647723 h 9205370"/>
              <a:gd name="connsiteX47" fmla="*/ 1660054 w 3415167"/>
              <a:gd name="connsiteY47" fmla="*/ 3663915 h 9205370"/>
              <a:gd name="connsiteX48" fmla="*/ 1545563 w 3415167"/>
              <a:gd name="connsiteY48" fmla="*/ 3804600 h 9205370"/>
              <a:gd name="connsiteX49" fmla="*/ 893577 w 3415167"/>
              <a:gd name="connsiteY49" fmla="*/ 4570886 h 9205370"/>
              <a:gd name="connsiteX50" fmla="*/ 1546326 w 3415167"/>
              <a:gd name="connsiteY50" fmla="*/ 5401180 h 9205370"/>
              <a:gd name="connsiteX51" fmla="*/ 1659959 w 3415167"/>
              <a:gd name="connsiteY51" fmla="*/ 5541770 h 9205370"/>
              <a:gd name="connsiteX52" fmla="*/ 1659959 w 3415167"/>
              <a:gd name="connsiteY52" fmla="*/ 5559962 h 9205370"/>
              <a:gd name="connsiteX53" fmla="*/ 1548040 w 3415167"/>
              <a:gd name="connsiteY53" fmla="*/ 5697884 h 9205370"/>
              <a:gd name="connsiteX54" fmla="*/ 917866 w 3415167"/>
              <a:gd name="connsiteY54" fmla="*/ 6296054 h 9205370"/>
              <a:gd name="connsiteX55" fmla="*/ 733271 w 3415167"/>
              <a:gd name="connsiteY55" fmla="*/ 6451216 h 9205370"/>
              <a:gd name="connsiteX56" fmla="*/ 553440 w 3415167"/>
              <a:gd name="connsiteY56" fmla="*/ 6352442 h 9205370"/>
              <a:gd name="connsiteX57" fmla="*/ 295693 w 3415167"/>
              <a:gd name="connsiteY57" fmla="*/ 6201090 h 9205370"/>
              <a:gd name="connsiteX58" fmla="*/ 1751 w 3415167"/>
              <a:gd name="connsiteY58" fmla="*/ 6529512 h 9205370"/>
              <a:gd name="connsiteX59" fmla="*/ 271309 w 3415167"/>
              <a:gd name="connsiteY59" fmla="*/ 6791450 h 9205370"/>
              <a:gd name="connsiteX60" fmla="*/ 552773 w 3415167"/>
              <a:gd name="connsiteY60" fmla="*/ 6642288 h 9205370"/>
              <a:gd name="connsiteX61" fmla="*/ 723746 w 3415167"/>
              <a:gd name="connsiteY61" fmla="*/ 6542180 h 9205370"/>
              <a:gd name="connsiteX62" fmla="*/ 727747 w 3415167"/>
              <a:gd name="connsiteY62" fmla="*/ 6542180 h 9205370"/>
              <a:gd name="connsiteX63" fmla="*/ 915866 w 3415167"/>
              <a:gd name="connsiteY63" fmla="*/ 6689722 h 9205370"/>
              <a:gd name="connsiteX64" fmla="*/ 1544897 w 3415167"/>
              <a:gd name="connsiteY64" fmla="*/ 7295036 h 9205370"/>
              <a:gd name="connsiteX65" fmla="*/ 1659863 w 3415167"/>
              <a:gd name="connsiteY65" fmla="*/ 7435816 h 9205370"/>
              <a:gd name="connsiteX66" fmla="*/ 1659863 w 3415167"/>
              <a:gd name="connsiteY66" fmla="*/ 7452008 h 9205370"/>
              <a:gd name="connsiteX67" fmla="*/ 1545373 w 3415167"/>
              <a:gd name="connsiteY67" fmla="*/ 7592693 h 9205370"/>
              <a:gd name="connsiteX68" fmla="*/ 893387 w 3415167"/>
              <a:gd name="connsiteY68" fmla="*/ 8358978 h 9205370"/>
              <a:gd name="connsiteX69" fmla="*/ 1707393 w 3415167"/>
              <a:gd name="connsiteY69" fmla="*/ 9205370 h 9205370"/>
              <a:gd name="connsiteX70" fmla="*/ 2497111 w 3415167"/>
              <a:gd name="connsiteY70" fmla="*/ 8591008 h 9205370"/>
              <a:gd name="connsiteX71" fmla="*/ 2681515 w 3415167"/>
              <a:gd name="connsiteY71" fmla="*/ 8436226 h 9205370"/>
              <a:gd name="connsiteX72" fmla="*/ 2861347 w 3415167"/>
              <a:gd name="connsiteY72" fmla="*/ 8535001 h 9205370"/>
              <a:gd name="connsiteX73" fmla="*/ 3119094 w 3415167"/>
              <a:gd name="connsiteY73" fmla="*/ 8686352 h 9205370"/>
              <a:gd name="connsiteX74" fmla="*/ 3413035 w 3415167"/>
              <a:gd name="connsiteY74" fmla="*/ 8357931 h 9205370"/>
              <a:gd name="connsiteX75" fmla="*/ 3143478 w 3415167"/>
              <a:gd name="connsiteY75" fmla="*/ 8095993 h 9205370"/>
              <a:gd name="connsiteX76" fmla="*/ 2862014 w 3415167"/>
              <a:gd name="connsiteY76" fmla="*/ 8245155 h 9205370"/>
              <a:gd name="connsiteX77" fmla="*/ 2691040 w 3415167"/>
              <a:gd name="connsiteY77" fmla="*/ 8345262 h 9205370"/>
              <a:gd name="connsiteX78" fmla="*/ 2687039 w 3415167"/>
              <a:gd name="connsiteY78" fmla="*/ 8345262 h 9205370"/>
              <a:gd name="connsiteX79" fmla="*/ 2498921 w 3415167"/>
              <a:gd name="connsiteY79" fmla="*/ 8197720 h 9205370"/>
              <a:gd name="connsiteX80" fmla="*/ 1869890 w 3415167"/>
              <a:gd name="connsiteY80" fmla="*/ 7592407 h 9205370"/>
              <a:gd name="connsiteX81" fmla="*/ 1754923 w 3415167"/>
              <a:gd name="connsiteY81" fmla="*/ 7451627 h 9205370"/>
              <a:gd name="connsiteX82" fmla="*/ 1754923 w 3415167"/>
              <a:gd name="connsiteY82" fmla="*/ 7435435 h 9205370"/>
              <a:gd name="connsiteX83" fmla="*/ 1869413 w 3415167"/>
              <a:gd name="connsiteY83" fmla="*/ 7294750 h 9205370"/>
              <a:gd name="connsiteX84" fmla="*/ 2521400 w 3415167"/>
              <a:gd name="connsiteY84" fmla="*/ 6528464 h 9205370"/>
              <a:gd name="connsiteX85" fmla="*/ 1868652 w 3415167"/>
              <a:gd name="connsiteY85" fmla="*/ 5698170 h 9205370"/>
              <a:gd name="connsiteX86" fmla="*/ 1755018 w 3415167"/>
              <a:gd name="connsiteY86" fmla="*/ 5557581 h 9205370"/>
              <a:gd name="connsiteX87" fmla="*/ 1755018 w 3415167"/>
              <a:gd name="connsiteY87" fmla="*/ 5541674 h 9205370"/>
              <a:gd name="connsiteX88" fmla="*/ 1870271 w 3415167"/>
              <a:gd name="connsiteY88" fmla="*/ 5400800 h 9205370"/>
              <a:gd name="connsiteX89" fmla="*/ 2498540 w 3415167"/>
              <a:gd name="connsiteY89" fmla="*/ 4797772 h 920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415167" h="9205370">
                <a:moveTo>
                  <a:pt x="2498540" y="4797772"/>
                </a:moveTo>
                <a:cubicBezTo>
                  <a:pt x="2523876" y="4694616"/>
                  <a:pt x="2626746" y="4626417"/>
                  <a:pt x="2736855" y="4654325"/>
                </a:cubicBezTo>
                <a:cubicBezTo>
                  <a:pt x="2790100" y="4667851"/>
                  <a:pt x="2836201" y="4703189"/>
                  <a:pt x="2863728" y="4750814"/>
                </a:cubicBezTo>
                <a:cubicBezTo>
                  <a:pt x="2914782" y="4839015"/>
                  <a:pt x="3010032" y="4898356"/>
                  <a:pt x="3119284" y="4898356"/>
                </a:cubicBezTo>
                <a:cubicBezTo>
                  <a:pt x="3293401" y="4898356"/>
                  <a:pt x="3432276" y="4747956"/>
                  <a:pt x="3413226" y="4569934"/>
                </a:cubicBezTo>
                <a:cubicBezTo>
                  <a:pt x="3397891" y="4427440"/>
                  <a:pt x="3286543" y="4319426"/>
                  <a:pt x="3143668" y="4307996"/>
                </a:cubicBezTo>
                <a:cubicBezTo>
                  <a:pt x="3023177" y="4298376"/>
                  <a:pt x="2916592" y="4360955"/>
                  <a:pt x="2862204" y="4457158"/>
                </a:cubicBezTo>
                <a:cubicBezTo>
                  <a:pt x="2827247" y="4518880"/>
                  <a:pt x="2762097" y="4557265"/>
                  <a:pt x="2691231" y="4557265"/>
                </a:cubicBezTo>
                <a:lnTo>
                  <a:pt x="2687230" y="4557265"/>
                </a:lnTo>
                <a:cubicBezTo>
                  <a:pt x="2597981" y="4557265"/>
                  <a:pt x="2520162" y="4496401"/>
                  <a:pt x="2499111" y="4409723"/>
                </a:cubicBezTo>
                <a:cubicBezTo>
                  <a:pt x="2425007" y="4104732"/>
                  <a:pt x="2179357" y="3866989"/>
                  <a:pt x="1870080" y="3804409"/>
                </a:cubicBezTo>
                <a:cubicBezTo>
                  <a:pt x="1803120" y="3790884"/>
                  <a:pt x="1755113" y="3731924"/>
                  <a:pt x="1755113" y="3663630"/>
                </a:cubicBezTo>
                <a:lnTo>
                  <a:pt x="1755113" y="3647437"/>
                </a:lnTo>
                <a:cubicBezTo>
                  <a:pt x="1755113" y="3579333"/>
                  <a:pt x="1802834" y="3520374"/>
                  <a:pt x="1869604" y="3506753"/>
                </a:cubicBezTo>
                <a:cubicBezTo>
                  <a:pt x="2229554" y="3433125"/>
                  <a:pt x="2507207" y="3118800"/>
                  <a:pt x="2521590" y="2740467"/>
                </a:cubicBezTo>
                <a:cubicBezTo>
                  <a:pt x="2537116" y="2331749"/>
                  <a:pt x="2251461" y="1986944"/>
                  <a:pt x="1868842" y="1910172"/>
                </a:cubicBezTo>
                <a:cubicBezTo>
                  <a:pt x="1802357" y="1896838"/>
                  <a:pt x="1755209" y="1837401"/>
                  <a:pt x="1755209" y="1769584"/>
                </a:cubicBezTo>
                <a:lnTo>
                  <a:pt x="1755209" y="1751391"/>
                </a:lnTo>
                <a:cubicBezTo>
                  <a:pt x="1755209" y="1684716"/>
                  <a:pt x="1801691" y="1626423"/>
                  <a:pt x="1867128" y="1613469"/>
                </a:cubicBezTo>
                <a:cubicBezTo>
                  <a:pt x="2175261" y="1552318"/>
                  <a:pt x="2420721" y="1317527"/>
                  <a:pt x="2497302" y="1015299"/>
                </a:cubicBezTo>
                <a:cubicBezTo>
                  <a:pt x="2519209" y="928812"/>
                  <a:pt x="2592742" y="862422"/>
                  <a:pt x="2681896" y="860136"/>
                </a:cubicBezTo>
                <a:cubicBezTo>
                  <a:pt x="2755334" y="858231"/>
                  <a:pt x="2826009" y="894998"/>
                  <a:pt x="2861728" y="958911"/>
                </a:cubicBezTo>
                <a:cubicBezTo>
                  <a:pt x="2912211" y="1049208"/>
                  <a:pt x="3008604" y="1110263"/>
                  <a:pt x="3119474" y="1110263"/>
                </a:cubicBezTo>
                <a:cubicBezTo>
                  <a:pt x="3293592" y="1110263"/>
                  <a:pt x="3432466" y="959768"/>
                  <a:pt x="3413416" y="781841"/>
                </a:cubicBezTo>
                <a:cubicBezTo>
                  <a:pt x="3398081" y="639347"/>
                  <a:pt x="3286733" y="531333"/>
                  <a:pt x="3143859" y="519903"/>
                </a:cubicBezTo>
                <a:cubicBezTo>
                  <a:pt x="3023367" y="510283"/>
                  <a:pt x="2916782" y="572862"/>
                  <a:pt x="2862395" y="669065"/>
                </a:cubicBezTo>
                <a:cubicBezTo>
                  <a:pt x="2827438" y="730787"/>
                  <a:pt x="2762287" y="769173"/>
                  <a:pt x="2691421" y="769173"/>
                </a:cubicBezTo>
                <a:lnTo>
                  <a:pt x="2687421" y="769173"/>
                </a:lnTo>
                <a:cubicBezTo>
                  <a:pt x="2597695" y="769173"/>
                  <a:pt x="2520257" y="707451"/>
                  <a:pt x="2498921" y="620297"/>
                </a:cubicBezTo>
                <a:cubicBezTo>
                  <a:pt x="2409005" y="253013"/>
                  <a:pt x="2070201" y="-16545"/>
                  <a:pt x="1671484" y="791"/>
                </a:cubicBezTo>
                <a:cubicBezTo>
                  <a:pt x="1253337" y="18984"/>
                  <a:pt x="912437" y="359598"/>
                  <a:pt x="893958" y="777745"/>
                </a:cubicBezTo>
                <a:cubicBezTo>
                  <a:pt x="875861" y="1187892"/>
                  <a:pt x="1161325" y="1534792"/>
                  <a:pt x="1544420" y="1612707"/>
                </a:cubicBezTo>
                <a:cubicBezTo>
                  <a:pt x="1611667" y="1626423"/>
                  <a:pt x="1660149" y="1685097"/>
                  <a:pt x="1660149" y="1753677"/>
                </a:cubicBezTo>
                <a:lnTo>
                  <a:pt x="1660149" y="1771869"/>
                </a:lnTo>
                <a:cubicBezTo>
                  <a:pt x="1660149" y="1838544"/>
                  <a:pt x="1613667" y="1896838"/>
                  <a:pt x="1548230" y="1909792"/>
                </a:cubicBezTo>
                <a:cubicBezTo>
                  <a:pt x="1240097" y="1970942"/>
                  <a:pt x="994637" y="2205733"/>
                  <a:pt x="918056" y="2507962"/>
                </a:cubicBezTo>
                <a:cubicBezTo>
                  <a:pt x="896149" y="2594448"/>
                  <a:pt x="822616" y="2660838"/>
                  <a:pt x="733462" y="2663124"/>
                </a:cubicBezTo>
                <a:cubicBezTo>
                  <a:pt x="660024" y="2665029"/>
                  <a:pt x="589349" y="2628262"/>
                  <a:pt x="553630" y="2564349"/>
                </a:cubicBezTo>
                <a:cubicBezTo>
                  <a:pt x="503147" y="2474053"/>
                  <a:pt x="406754" y="2412997"/>
                  <a:pt x="295883" y="2412997"/>
                </a:cubicBezTo>
                <a:cubicBezTo>
                  <a:pt x="121766" y="2412997"/>
                  <a:pt x="-17108" y="2563492"/>
                  <a:pt x="1942" y="2741419"/>
                </a:cubicBezTo>
                <a:cubicBezTo>
                  <a:pt x="17277" y="2883913"/>
                  <a:pt x="128624" y="2991927"/>
                  <a:pt x="271499" y="3003357"/>
                </a:cubicBezTo>
                <a:cubicBezTo>
                  <a:pt x="391991" y="3012977"/>
                  <a:pt x="498575" y="2950303"/>
                  <a:pt x="552963" y="2854195"/>
                </a:cubicBezTo>
                <a:cubicBezTo>
                  <a:pt x="587920" y="2792473"/>
                  <a:pt x="653071" y="2754088"/>
                  <a:pt x="723937" y="2754088"/>
                </a:cubicBezTo>
                <a:lnTo>
                  <a:pt x="727937" y="2754088"/>
                </a:lnTo>
                <a:cubicBezTo>
                  <a:pt x="817187" y="2754088"/>
                  <a:pt x="895006" y="2814952"/>
                  <a:pt x="916056" y="2901630"/>
                </a:cubicBezTo>
                <a:cubicBezTo>
                  <a:pt x="990161" y="3206620"/>
                  <a:pt x="1235811" y="3444364"/>
                  <a:pt x="1545087" y="3506944"/>
                </a:cubicBezTo>
                <a:cubicBezTo>
                  <a:pt x="1612048" y="3520469"/>
                  <a:pt x="1660054" y="3579429"/>
                  <a:pt x="1660054" y="3647723"/>
                </a:cubicBezTo>
                <a:lnTo>
                  <a:pt x="1660054" y="3663915"/>
                </a:lnTo>
                <a:cubicBezTo>
                  <a:pt x="1660054" y="3732019"/>
                  <a:pt x="1612334" y="3790979"/>
                  <a:pt x="1545563" y="3804600"/>
                </a:cubicBezTo>
                <a:cubicBezTo>
                  <a:pt x="1185614" y="3878228"/>
                  <a:pt x="907960" y="4192553"/>
                  <a:pt x="893577" y="4570886"/>
                </a:cubicBezTo>
                <a:cubicBezTo>
                  <a:pt x="878052" y="4979604"/>
                  <a:pt x="1163706" y="5324409"/>
                  <a:pt x="1546326" y="5401180"/>
                </a:cubicBezTo>
                <a:cubicBezTo>
                  <a:pt x="1612810" y="5414515"/>
                  <a:pt x="1659959" y="5473952"/>
                  <a:pt x="1659959" y="5541770"/>
                </a:cubicBezTo>
                <a:lnTo>
                  <a:pt x="1659959" y="5559962"/>
                </a:lnTo>
                <a:cubicBezTo>
                  <a:pt x="1659959" y="5626637"/>
                  <a:pt x="1613477" y="5684930"/>
                  <a:pt x="1548040" y="5697884"/>
                </a:cubicBezTo>
                <a:cubicBezTo>
                  <a:pt x="1239906" y="5759035"/>
                  <a:pt x="994447" y="5993826"/>
                  <a:pt x="917866" y="6296054"/>
                </a:cubicBezTo>
                <a:cubicBezTo>
                  <a:pt x="895959" y="6382541"/>
                  <a:pt x="822426" y="6448930"/>
                  <a:pt x="733271" y="6451216"/>
                </a:cubicBezTo>
                <a:cubicBezTo>
                  <a:pt x="659834" y="6453122"/>
                  <a:pt x="589158" y="6416355"/>
                  <a:pt x="553440" y="6352442"/>
                </a:cubicBezTo>
                <a:cubicBezTo>
                  <a:pt x="502957" y="6262145"/>
                  <a:pt x="406564" y="6201090"/>
                  <a:pt x="295693" y="6201090"/>
                </a:cubicBezTo>
                <a:cubicBezTo>
                  <a:pt x="121576" y="6201090"/>
                  <a:pt x="-17299" y="6351490"/>
                  <a:pt x="1751" y="6529512"/>
                </a:cubicBezTo>
                <a:cubicBezTo>
                  <a:pt x="17087" y="6672006"/>
                  <a:pt x="128434" y="6780020"/>
                  <a:pt x="271309" y="6791450"/>
                </a:cubicBezTo>
                <a:cubicBezTo>
                  <a:pt x="391800" y="6801069"/>
                  <a:pt x="498385" y="6738490"/>
                  <a:pt x="552773" y="6642288"/>
                </a:cubicBezTo>
                <a:cubicBezTo>
                  <a:pt x="587729" y="6580566"/>
                  <a:pt x="652880" y="6542180"/>
                  <a:pt x="723746" y="6542180"/>
                </a:cubicBezTo>
                <a:lnTo>
                  <a:pt x="727747" y="6542180"/>
                </a:lnTo>
                <a:cubicBezTo>
                  <a:pt x="816996" y="6542180"/>
                  <a:pt x="894815" y="6603045"/>
                  <a:pt x="915866" y="6689722"/>
                </a:cubicBezTo>
                <a:cubicBezTo>
                  <a:pt x="989970" y="6994713"/>
                  <a:pt x="1235620" y="7232457"/>
                  <a:pt x="1544897" y="7295036"/>
                </a:cubicBezTo>
                <a:cubicBezTo>
                  <a:pt x="1611857" y="7308562"/>
                  <a:pt x="1659863" y="7367522"/>
                  <a:pt x="1659863" y="7435816"/>
                </a:cubicBezTo>
                <a:lnTo>
                  <a:pt x="1659863" y="7452008"/>
                </a:lnTo>
                <a:cubicBezTo>
                  <a:pt x="1659863" y="7520112"/>
                  <a:pt x="1612143" y="7579071"/>
                  <a:pt x="1545373" y="7592693"/>
                </a:cubicBezTo>
                <a:cubicBezTo>
                  <a:pt x="1185423" y="7666321"/>
                  <a:pt x="907770" y="7980646"/>
                  <a:pt x="893387" y="8358978"/>
                </a:cubicBezTo>
                <a:cubicBezTo>
                  <a:pt x="875765" y="8823322"/>
                  <a:pt x="1246955" y="9205370"/>
                  <a:pt x="1707393" y="9205370"/>
                </a:cubicBezTo>
                <a:cubicBezTo>
                  <a:pt x="2088203" y="9205370"/>
                  <a:pt x="2407862" y="8944099"/>
                  <a:pt x="2497111" y="8591008"/>
                </a:cubicBezTo>
                <a:cubicBezTo>
                  <a:pt x="2518923" y="8504711"/>
                  <a:pt x="2592552" y="8438608"/>
                  <a:pt x="2681515" y="8436226"/>
                </a:cubicBezTo>
                <a:cubicBezTo>
                  <a:pt x="2754953" y="8434321"/>
                  <a:pt x="2825628" y="8471088"/>
                  <a:pt x="2861347" y="8535001"/>
                </a:cubicBezTo>
                <a:cubicBezTo>
                  <a:pt x="2911830" y="8625297"/>
                  <a:pt x="3008222" y="8686352"/>
                  <a:pt x="3119094" y="8686352"/>
                </a:cubicBezTo>
                <a:cubicBezTo>
                  <a:pt x="3293210" y="8686352"/>
                  <a:pt x="3432085" y="8535858"/>
                  <a:pt x="3413035" y="8357931"/>
                </a:cubicBezTo>
                <a:cubicBezTo>
                  <a:pt x="3397700" y="8215437"/>
                  <a:pt x="3286353" y="8107423"/>
                  <a:pt x="3143478" y="8095993"/>
                </a:cubicBezTo>
                <a:cubicBezTo>
                  <a:pt x="3022986" y="8086373"/>
                  <a:pt x="2916402" y="8149048"/>
                  <a:pt x="2862014" y="8245155"/>
                </a:cubicBezTo>
                <a:cubicBezTo>
                  <a:pt x="2827057" y="8306877"/>
                  <a:pt x="2761906" y="8345262"/>
                  <a:pt x="2691040" y="8345262"/>
                </a:cubicBezTo>
                <a:lnTo>
                  <a:pt x="2687039" y="8345262"/>
                </a:lnTo>
                <a:cubicBezTo>
                  <a:pt x="2597790" y="8345262"/>
                  <a:pt x="2519971" y="8284398"/>
                  <a:pt x="2498921" y="8197720"/>
                </a:cubicBezTo>
                <a:cubicBezTo>
                  <a:pt x="2424816" y="7892730"/>
                  <a:pt x="2179167" y="7654986"/>
                  <a:pt x="1869890" y="7592407"/>
                </a:cubicBezTo>
                <a:cubicBezTo>
                  <a:pt x="1802929" y="7578881"/>
                  <a:pt x="1754923" y="7519922"/>
                  <a:pt x="1754923" y="7451627"/>
                </a:cubicBezTo>
                <a:lnTo>
                  <a:pt x="1754923" y="7435435"/>
                </a:lnTo>
                <a:cubicBezTo>
                  <a:pt x="1754923" y="7367331"/>
                  <a:pt x="1802643" y="7308371"/>
                  <a:pt x="1869413" y="7294750"/>
                </a:cubicBezTo>
                <a:cubicBezTo>
                  <a:pt x="2229363" y="7221122"/>
                  <a:pt x="2507017" y="6906797"/>
                  <a:pt x="2521400" y="6528464"/>
                </a:cubicBezTo>
                <a:cubicBezTo>
                  <a:pt x="2536926" y="6119747"/>
                  <a:pt x="2251271" y="5774941"/>
                  <a:pt x="1868652" y="5698170"/>
                </a:cubicBezTo>
                <a:cubicBezTo>
                  <a:pt x="1802167" y="5684835"/>
                  <a:pt x="1755018" y="5625399"/>
                  <a:pt x="1755018" y="5557581"/>
                </a:cubicBezTo>
                <a:lnTo>
                  <a:pt x="1755018" y="5541674"/>
                </a:lnTo>
                <a:cubicBezTo>
                  <a:pt x="1755018" y="5473285"/>
                  <a:pt x="1803215" y="5414420"/>
                  <a:pt x="1870271" y="5400800"/>
                </a:cubicBezTo>
                <a:cubicBezTo>
                  <a:pt x="2178690" y="5338220"/>
                  <a:pt x="2423864" y="5101619"/>
                  <a:pt x="2498540" y="479777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CB6C37D-8E05-4003-AEFF-8B55AF959E5B}"/>
              </a:ext>
            </a:extLst>
          </p:cNvPr>
          <p:cNvGrpSpPr/>
          <p:nvPr/>
        </p:nvGrpSpPr>
        <p:grpSpPr>
          <a:xfrm>
            <a:off x="14198099" y="4782134"/>
            <a:ext cx="2328433" cy="2328432"/>
            <a:chOff x="14198099" y="4782134"/>
            <a:chExt cx="2328433" cy="232843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DBC19C8-998F-4655-AF23-F7362032D4EA}"/>
                </a:ext>
              </a:extLst>
            </p:cNvPr>
            <p:cNvGrpSpPr/>
            <p:nvPr/>
          </p:nvGrpSpPr>
          <p:grpSpPr>
            <a:xfrm>
              <a:off x="14198099" y="4782134"/>
              <a:ext cx="2328433" cy="2328432"/>
              <a:chOff x="14198099" y="4782134"/>
              <a:chExt cx="2328433" cy="232843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094EAA8-E031-4A0A-8436-36C882E847B7}"/>
                  </a:ext>
                </a:extLst>
              </p:cNvPr>
              <p:cNvSpPr/>
              <p:nvPr/>
            </p:nvSpPr>
            <p:spPr>
              <a:xfrm rot="16200000">
                <a:off x="14198100" y="4782133"/>
                <a:ext cx="2328432" cy="2328433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3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198738CF-96D2-40C6-9079-55B90B278EDE}"/>
                  </a:ext>
                </a:extLst>
              </p:cNvPr>
              <p:cNvSpPr/>
              <p:nvPr/>
            </p:nvSpPr>
            <p:spPr>
              <a:xfrm rot="16200000">
                <a:off x="14529045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4"/>
                      <a:pt x="507397" y="1014794"/>
                    </a:cubicBezTo>
                    <a:cubicBezTo>
                      <a:pt x="227170" y="1014794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1EA09D-5192-49B9-AA67-B02CA9D8DF46}"/>
                </a:ext>
              </a:extLst>
            </p:cNvPr>
            <p:cNvSpPr txBox="1"/>
            <p:nvPr/>
          </p:nvSpPr>
          <p:spPr>
            <a:xfrm>
              <a:off x="14466308" y="5604738"/>
              <a:ext cx="1792016" cy="685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accent5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B842D82-A896-4381-A857-4243386159A5}"/>
              </a:ext>
            </a:extLst>
          </p:cNvPr>
          <p:cNvGrpSpPr/>
          <p:nvPr/>
        </p:nvGrpSpPr>
        <p:grpSpPr>
          <a:xfrm>
            <a:off x="11088827" y="4783211"/>
            <a:ext cx="2328278" cy="2328276"/>
            <a:chOff x="11088827" y="4783211"/>
            <a:chExt cx="2328278" cy="232827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E3A2EF1-3CCB-4D28-AC8C-862B82CA6454}"/>
                </a:ext>
              </a:extLst>
            </p:cNvPr>
            <p:cNvGrpSpPr/>
            <p:nvPr/>
          </p:nvGrpSpPr>
          <p:grpSpPr>
            <a:xfrm>
              <a:off x="11088827" y="4783211"/>
              <a:ext cx="2328278" cy="2328276"/>
              <a:chOff x="11088827" y="4783211"/>
              <a:chExt cx="2328278" cy="2328276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793C1037-43F4-48B7-BC06-AFFFF870C7E2}"/>
                  </a:ext>
                </a:extLst>
              </p:cNvPr>
              <p:cNvSpPr/>
              <p:nvPr/>
            </p:nvSpPr>
            <p:spPr>
              <a:xfrm rot="16200000">
                <a:off x="11088828" y="4783210"/>
                <a:ext cx="2328276" cy="2328278"/>
              </a:xfrm>
              <a:custGeom>
                <a:avLst/>
                <a:gdLst>
                  <a:gd name="connsiteX0" fmla="*/ 1418449 w 1418449"/>
                  <a:gd name="connsiteY0" fmla="*/ 709225 h 1418449"/>
                  <a:gd name="connsiteX1" fmla="*/ 709225 w 1418449"/>
                  <a:gd name="connsiteY1" fmla="*/ 1418450 h 1418449"/>
                  <a:gd name="connsiteX2" fmla="*/ 0 w 1418449"/>
                  <a:gd name="connsiteY2" fmla="*/ 709225 h 1418449"/>
                  <a:gd name="connsiteX3" fmla="*/ 709225 w 1418449"/>
                  <a:gd name="connsiteY3" fmla="*/ 0 h 1418449"/>
                  <a:gd name="connsiteX4" fmla="*/ 1418449 w 1418449"/>
                  <a:gd name="connsiteY4" fmla="*/ 709225 h 1418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49" h="1418449">
                    <a:moveTo>
                      <a:pt x="1418449" y="709225"/>
                    </a:moveTo>
                    <a:cubicBezTo>
                      <a:pt x="1418449" y="1100919"/>
                      <a:pt x="1100919" y="1418450"/>
                      <a:pt x="709225" y="1418450"/>
                    </a:cubicBezTo>
                    <a:cubicBezTo>
                      <a:pt x="317531" y="1418450"/>
                      <a:pt x="0" y="1100919"/>
                      <a:pt x="0" y="709225"/>
                    </a:cubicBezTo>
                    <a:cubicBezTo>
                      <a:pt x="0" y="317531"/>
                      <a:pt x="317531" y="0"/>
                      <a:pt x="709225" y="0"/>
                    </a:cubicBezTo>
                    <a:cubicBezTo>
                      <a:pt x="1100919" y="0"/>
                      <a:pt x="1418449" y="317531"/>
                      <a:pt x="1418449" y="70922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EDC3583-CBA5-49DB-AEB3-781FD524D1BD}"/>
                  </a:ext>
                </a:extLst>
              </p:cNvPr>
              <p:cNvSpPr/>
              <p:nvPr/>
            </p:nvSpPr>
            <p:spPr>
              <a:xfrm rot="16200000">
                <a:off x="11420111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5"/>
                      <a:pt x="787624" y="1014794"/>
                      <a:pt x="507397" y="1014794"/>
                    </a:cubicBezTo>
                    <a:cubicBezTo>
                      <a:pt x="227170" y="1014794"/>
                      <a:pt x="0" y="787625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1C1F94-4141-457E-AA8D-B4FE1A26D9DC}"/>
                </a:ext>
              </a:extLst>
            </p:cNvPr>
            <p:cNvSpPr txBox="1"/>
            <p:nvPr/>
          </p:nvSpPr>
          <p:spPr>
            <a:xfrm>
              <a:off x="11415681" y="5604738"/>
              <a:ext cx="167457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accent4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7592F12-7418-4924-9012-B674551935BD}"/>
              </a:ext>
            </a:extLst>
          </p:cNvPr>
          <p:cNvGrpSpPr/>
          <p:nvPr/>
        </p:nvGrpSpPr>
        <p:grpSpPr>
          <a:xfrm>
            <a:off x="7979723" y="4783131"/>
            <a:ext cx="2328301" cy="2328297"/>
            <a:chOff x="7979723" y="4783131"/>
            <a:chExt cx="2328301" cy="232829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D064AAA-2B87-4CF0-A106-2F93F53F053D}"/>
                </a:ext>
              </a:extLst>
            </p:cNvPr>
            <p:cNvGrpSpPr/>
            <p:nvPr/>
          </p:nvGrpSpPr>
          <p:grpSpPr>
            <a:xfrm>
              <a:off x="7979723" y="4783131"/>
              <a:ext cx="2328301" cy="2328297"/>
              <a:chOff x="7979723" y="4783131"/>
              <a:chExt cx="2328301" cy="2328297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0B0B38C7-1DEF-48BF-8FA4-3B14EE5E86D5}"/>
                  </a:ext>
                </a:extLst>
              </p:cNvPr>
              <p:cNvSpPr/>
              <p:nvPr/>
            </p:nvSpPr>
            <p:spPr>
              <a:xfrm rot="16200000">
                <a:off x="7979725" y="4783129"/>
                <a:ext cx="2328297" cy="2328301"/>
              </a:xfrm>
              <a:custGeom>
                <a:avLst/>
                <a:gdLst>
                  <a:gd name="connsiteX0" fmla="*/ 1418463 w 1418462"/>
                  <a:gd name="connsiteY0" fmla="*/ 709232 h 1418463"/>
                  <a:gd name="connsiteX1" fmla="*/ 709231 w 1418462"/>
                  <a:gd name="connsiteY1" fmla="*/ 1418463 h 1418463"/>
                  <a:gd name="connsiteX2" fmla="*/ 0 w 1418462"/>
                  <a:gd name="connsiteY2" fmla="*/ 709232 h 1418463"/>
                  <a:gd name="connsiteX3" fmla="*/ 709231 w 1418462"/>
                  <a:gd name="connsiteY3" fmla="*/ 0 h 1418463"/>
                  <a:gd name="connsiteX4" fmla="*/ 1418463 w 1418462"/>
                  <a:gd name="connsiteY4" fmla="*/ 709232 h 1418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62" h="1418463">
                    <a:moveTo>
                      <a:pt x="1418463" y="709232"/>
                    </a:moveTo>
                    <a:cubicBezTo>
                      <a:pt x="1418463" y="1100930"/>
                      <a:pt x="1100929" y="1418463"/>
                      <a:pt x="709231" y="1418463"/>
                    </a:cubicBezTo>
                    <a:cubicBezTo>
                      <a:pt x="317534" y="1418463"/>
                      <a:pt x="0" y="1100930"/>
                      <a:pt x="0" y="709232"/>
                    </a:cubicBezTo>
                    <a:cubicBezTo>
                      <a:pt x="0" y="317534"/>
                      <a:pt x="317534" y="0"/>
                      <a:pt x="709231" y="0"/>
                    </a:cubicBezTo>
                    <a:cubicBezTo>
                      <a:pt x="1100929" y="0"/>
                      <a:pt x="1418463" y="317534"/>
                      <a:pt x="1418463" y="70923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F70D29C2-DC3F-400A-8C3C-E423760ABB9A}"/>
                  </a:ext>
                </a:extLst>
              </p:cNvPr>
              <p:cNvSpPr/>
              <p:nvPr/>
            </p:nvSpPr>
            <p:spPr>
              <a:xfrm rot="16200000">
                <a:off x="8311019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4"/>
                      <a:pt x="507397" y="1014794"/>
                    </a:cubicBezTo>
                    <a:cubicBezTo>
                      <a:pt x="227170" y="1014794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A0E012-7A90-419B-AFF6-4111236C3FDC}"/>
                </a:ext>
              </a:extLst>
            </p:cNvPr>
            <p:cNvSpPr txBox="1"/>
            <p:nvPr/>
          </p:nvSpPr>
          <p:spPr>
            <a:xfrm>
              <a:off x="8222241" y="5604738"/>
              <a:ext cx="184326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>
                  <a:solidFill>
                    <a:schemeClr val="accent3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2020</a:t>
              </a:r>
              <a:endParaRPr lang="en-US" sz="3600" spc="0" baseline="0">
                <a:solidFill>
                  <a:schemeClr val="accent3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A70AB9C-FD42-49FF-A19F-DEBA6AF4290F}"/>
              </a:ext>
            </a:extLst>
          </p:cNvPr>
          <p:cNvGrpSpPr/>
          <p:nvPr/>
        </p:nvGrpSpPr>
        <p:grpSpPr>
          <a:xfrm>
            <a:off x="4870787" y="4783132"/>
            <a:ext cx="2328299" cy="2328297"/>
            <a:chOff x="4870787" y="4783132"/>
            <a:chExt cx="2328299" cy="232829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A760D26-ECBC-4E90-A9F8-3929D9A5497C}"/>
                </a:ext>
              </a:extLst>
            </p:cNvPr>
            <p:cNvGrpSpPr/>
            <p:nvPr/>
          </p:nvGrpSpPr>
          <p:grpSpPr>
            <a:xfrm>
              <a:off x="4870787" y="4783132"/>
              <a:ext cx="2328299" cy="2328297"/>
              <a:chOff x="4870787" y="4783132"/>
              <a:chExt cx="2328299" cy="2328297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B662ECF1-8879-4374-A589-C43144BA9AA2}"/>
                  </a:ext>
                </a:extLst>
              </p:cNvPr>
              <p:cNvSpPr/>
              <p:nvPr/>
            </p:nvSpPr>
            <p:spPr>
              <a:xfrm rot="16200000">
                <a:off x="4870788" y="4783131"/>
                <a:ext cx="2328297" cy="2328299"/>
              </a:xfrm>
              <a:custGeom>
                <a:avLst/>
                <a:gdLst>
                  <a:gd name="connsiteX0" fmla="*/ 1418463 w 1418462"/>
                  <a:gd name="connsiteY0" fmla="*/ 709232 h 1418462"/>
                  <a:gd name="connsiteX1" fmla="*/ 709231 w 1418462"/>
                  <a:gd name="connsiteY1" fmla="*/ 1418463 h 1418462"/>
                  <a:gd name="connsiteX2" fmla="*/ 0 w 1418462"/>
                  <a:gd name="connsiteY2" fmla="*/ 709232 h 1418462"/>
                  <a:gd name="connsiteX3" fmla="*/ 709231 w 1418462"/>
                  <a:gd name="connsiteY3" fmla="*/ 0 h 1418462"/>
                  <a:gd name="connsiteX4" fmla="*/ 1418463 w 1418462"/>
                  <a:gd name="connsiteY4" fmla="*/ 709232 h 1418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62" h="1418462">
                    <a:moveTo>
                      <a:pt x="1418463" y="709232"/>
                    </a:moveTo>
                    <a:cubicBezTo>
                      <a:pt x="1418463" y="1100929"/>
                      <a:pt x="1100929" y="1418463"/>
                      <a:pt x="709231" y="1418463"/>
                    </a:cubicBezTo>
                    <a:cubicBezTo>
                      <a:pt x="317534" y="1418463"/>
                      <a:pt x="0" y="1100929"/>
                      <a:pt x="0" y="709232"/>
                    </a:cubicBezTo>
                    <a:cubicBezTo>
                      <a:pt x="0" y="317534"/>
                      <a:pt x="317534" y="0"/>
                      <a:pt x="709231" y="0"/>
                    </a:cubicBezTo>
                    <a:cubicBezTo>
                      <a:pt x="1100929" y="0"/>
                      <a:pt x="1418463" y="317534"/>
                      <a:pt x="1418463" y="7092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5B56C661-E10E-4BB3-976A-8DD5EED0FA21}"/>
                  </a:ext>
                </a:extLst>
              </p:cNvPr>
              <p:cNvSpPr/>
              <p:nvPr/>
            </p:nvSpPr>
            <p:spPr>
              <a:xfrm rot="16200000">
                <a:off x="5202084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3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3"/>
                      <a:pt x="507397" y="1014793"/>
                    </a:cubicBezTo>
                    <a:cubicBezTo>
                      <a:pt x="227170" y="1014793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216913-EFF0-446B-94DA-F2B670996549}"/>
                </a:ext>
              </a:extLst>
            </p:cNvPr>
            <p:cNvSpPr txBox="1"/>
            <p:nvPr/>
          </p:nvSpPr>
          <p:spPr>
            <a:xfrm>
              <a:off x="5181636" y="5604738"/>
              <a:ext cx="170660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accent2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2019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D4E1E9-6609-4EE0-A347-069368C90ECD}"/>
              </a:ext>
            </a:extLst>
          </p:cNvPr>
          <p:cNvGrpSpPr/>
          <p:nvPr/>
        </p:nvGrpSpPr>
        <p:grpSpPr>
          <a:xfrm>
            <a:off x="1761513" y="4782728"/>
            <a:ext cx="2328433" cy="2328432"/>
            <a:chOff x="1761513" y="4782728"/>
            <a:chExt cx="2328433" cy="232843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F7CDFD9-404C-4C85-AA41-FA7643EF5B42}"/>
                </a:ext>
              </a:extLst>
            </p:cNvPr>
            <p:cNvGrpSpPr/>
            <p:nvPr/>
          </p:nvGrpSpPr>
          <p:grpSpPr>
            <a:xfrm>
              <a:off x="1761513" y="4782728"/>
              <a:ext cx="2328433" cy="2328432"/>
              <a:chOff x="1761513" y="4782728"/>
              <a:chExt cx="2328433" cy="2328432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EB95D454-719B-46DA-BC43-F61DE55444DF}"/>
                  </a:ext>
                </a:extLst>
              </p:cNvPr>
              <p:cNvSpPr/>
              <p:nvPr/>
            </p:nvSpPr>
            <p:spPr>
              <a:xfrm rot="16200000">
                <a:off x="1761514" y="4782727"/>
                <a:ext cx="2328432" cy="2328433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0B44228F-EE88-43DA-91CC-6C4318B10FD4}"/>
                  </a:ext>
                </a:extLst>
              </p:cNvPr>
              <p:cNvSpPr/>
              <p:nvPr/>
            </p:nvSpPr>
            <p:spPr>
              <a:xfrm rot="16200000">
                <a:off x="2092992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3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3"/>
                      <a:pt x="507397" y="1014793"/>
                    </a:cubicBezTo>
                    <a:cubicBezTo>
                      <a:pt x="227170" y="1014793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E60853-6860-444B-9482-579BCB345D33}"/>
                </a:ext>
              </a:extLst>
            </p:cNvPr>
            <p:cNvSpPr txBox="1"/>
            <p:nvPr/>
          </p:nvSpPr>
          <p:spPr>
            <a:xfrm>
              <a:off x="2067090" y="5604738"/>
              <a:ext cx="171727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accent1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2018</a:t>
              </a:r>
            </a:p>
          </p:txBody>
        </p:sp>
      </p:grpSp>
      <p:sp>
        <p:nvSpPr>
          <p:cNvPr id="30" name="TextBox 2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C7F9DF63-53CA-4DCB-BEAC-671966C87978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17F07F34-2CFC-4650-A26B-AC386CE709ED}"/>
              </a:ext>
            </a:extLst>
          </p:cNvPr>
          <p:cNvSpPr/>
          <p:nvPr/>
        </p:nvSpPr>
        <p:spPr>
          <a:xfrm>
            <a:off x="4157219" y="3085330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16E098DF-A9F4-4D46-9873-EAE471A46587}"/>
              </a:ext>
            </a:extLst>
          </p:cNvPr>
          <p:cNvSpPr/>
          <p:nvPr/>
        </p:nvSpPr>
        <p:spPr>
          <a:xfrm>
            <a:off x="7266355" y="7556809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AAC034F-24F7-4046-B21C-752C23EB350D}"/>
              </a:ext>
            </a:extLst>
          </p:cNvPr>
          <p:cNvSpPr/>
          <p:nvPr/>
        </p:nvSpPr>
        <p:spPr>
          <a:xfrm>
            <a:off x="1048083" y="7556809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25FAB88E-CC88-4034-AEF9-12EDD79EBE7C}"/>
              </a:ext>
            </a:extLst>
          </p:cNvPr>
          <p:cNvSpPr/>
          <p:nvPr/>
        </p:nvSpPr>
        <p:spPr>
          <a:xfrm>
            <a:off x="13484627" y="7556809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50B0C98F-7A29-4774-8001-CBCBA7329C20}"/>
              </a:ext>
            </a:extLst>
          </p:cNvPr>
          <p:cNvSpPr/>
          <p:nvPr/>
        </p:nvSpPr>
        <p:spPr>
          <a:xfrm>
            <a:off x="10375491" y="3085330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8E2C150-1FE6-46D1-A77D-8BD8720DF39B}"/>
              </a:ext>
            </a:extLst>
          </p:cNvPr>
          <p:cNvSpPr/>
          <p:nvPr/>
        </p:nvSpPr>
        <p:spPr>
          <a:xfrm flipH="1">
            <a:off x="2515969" y="321564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1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70C1BF2-3FB2-42A1-BCDD-3935139F1708}"/>
              </a:ext>
            </a:extLst>
          </p:cNvPr>
          <p:cNvSpPr/>
          <p:nvPr/>
        </p:nvSpPr>
        <p:spPr>
          <a:xfrm flipH="1">
            <a:off x="11843410" y="785353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4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FF4F82C-D254-43C0-B62A-D428C1E57B37}"/>
              </a:ext>
            </a:extLst>
          </p:cNvPr>
          <p:cNvSpPr/>
          <p:nvPr/>
        </p:nvSpPr>
        <p:spPr>
          <a:xfrm flipH="1">
            <a:off x="8734263" y="321564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3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A311CD3-F817-49D3-9F39-BCF281125341}"/>
              </a:ext>
            </a:extLst>
          </p:cNvPr>
          <p:cNvSpPr/>
          <p:nvPr/>
        </p:nvSpPr>
        <p:spPr>
          <a:xfrm flipH="1">
            <a:off x="5625116" y="785353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2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325DFA0-F712-4D21-8095-7806FC652750}"/>
              </a:ext>
            </a:extLst>
          </p:cNvPr>
          <p:cNvSpPr/>
          <p:nvPr/>
        </p:nvSpPr>
        <p:spPr>
          <a:xfrm flipH="1">
            <a:off x="14952556" y="321564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5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grpSp>
        <p:nvGrpSpPr>
          <p:cNvPr id="40" name="Graphic 2">
            <a:extLst>
              <a:ext uri="{FF2B5EF4-FFF2-40B4-BE49-F238E27FC236}">
                <a16:creationId xmlns:a16="http://schemas.microsoft.com/office/drawing/2014/main" id="{99F9A247-6CD8-4E99-ACD5-3BE32A3BE786}"/>
              </a:ext>
            </a:extLst>
          </p:cNvPr>
          <p:cNvGrpSpPr/>
          <p:nvPr/>
        </p:nvGrpSpPr>
        <p:grpSpPr>
          <a:xfrm>
            <a:off x="2683094" y="3386660"/>
            <a:ext cx="485270" cy="477480"/>
            <a:chOff x="13185684" y="3434558"/>
            <a:chExt cx="1234415" cy="1214603"/>
          </a:xfrm>
          <a:solidFill>
            <a:schemeClr val="bg1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A7C50A7-CD8E-4F2F-B6B6-802EAEA1519F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A03DCCF-D82D-41F5-BF6D-D82982AE9590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BA05EE1-A4BD-41CF-BE5A-E61152E3E81D}"/>
              </a:ext>
            </a:extLst>
          </p:cNvPr>
          <p:cNvSpPr/>
          <p:nvPr/>
        </p:nvSpPr>
        <p:spPr>
          <a:xfrm>
            <a:off x="5787463" y="8015874"/>
            <a:ext cx="494826" cy="494832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bg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44" name="Graphic 4">
            <a:extLst>
              <a:ext uri="{FF2B5EF4-FFF2-40B4-BE49-F238E27FC236}">
                <a16:creationId xmlns:a16="http://schemas.microsoft.com/office/drawing/2014/main" id="{AE0C090F-8D2B-475B-BA55-5DC23CF4CC65}"/>
              </a:ext>
            </a:extLst>
          </p:cNvPr>
          <p:cNvGrpSpPr/>
          <p:nvPr/>
        </p:nvGrpSpPr>
        <p:grpSpPr>
          <a:xfrm>
            <a:off x="8896573" y="3377939"/>
            <a:ext cx="494900" cy="494922"/>
            <a:chOff x="10884230" y="3442838"/>
            <a:chExt cx="1234377" cy="1234439"/>
          </a:xfrm>
          <a:solidFill>
            <a:schemeClr val="bg1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3536D0B-9C35-4E60-BCD4-04446B44A614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119789-00F7-4B3A-9AE9-CD3DBD429B59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7D39F2-F0E2-4BA3-BDD0-E19FDA91E63F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2E0D7A2-A3A0-4713-A543-3F51B554FB61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532DF94-018E-45A5-A6AF-22AA2671529C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2DC2DB3-5A1F-41F6-8B5E-C40650EC7CD6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1" name="Graphic 4">
            <a:extLst>
              <a:ext uri="{FF2B5EF4-FFF2-40B4-BE49-F238E27FC236}">
                <a16:creationId xmlns:a16="http://schemas.microsoft.com/office/drawing/2014/main" id="{1B217A68-6A27-4430-A938-99B6D41E3BC3}"/>
              </a:ext>
            </a:extLst>
          </p:cNvPr>
          <p:cNvGrpSpPr/>
          <p:nvPr/>
        </p:nvGrpSpPr>
        <p:grpSpPr>
          <a:xfrm>
            <a:off x="12005700" y="8015857"/>
            <a:ext cx="494940" cy="494866"/>
            <a:chOff x="13194714" y="5688212"/>
            <a:chExt cx="1234475" cy="1234293"/>
          </a:xfrm>
          <a:solidFill>
            <a:schemeClr val="bg1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E435D7-5157-423C-A9C1-87B83692CE6A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B8DCC2A-E9E9-44C4-A521-748115F2B406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4" name="Graphic 4">
            <a:extLst>
              <a:ext uri="{FF2B5EF4-FFF2-40B4-BE49-F238E27FC236}">
                <a16:creationId xmlns:a16="http://schemas.microsoft.com/office/drawing/2014/main" id="{3A0E8AC4-825C-4F91-B493-9182F622B65A}"/>
              </a:ext>
            </a:extLst>
          </p:cNvPr>
          <p:cNvGrpSpPr/>
          <p:nvPr/>
        </p:nvGrpSpPr>
        <p:grpSpPr>
          <a:xfrm>
            <a:off x="15114886" y="3377970"/>
            <a:ext cx="494860" cy="494860"/>
            <a:chOff x="10884251" y="7930615"/>
            <a:chExt cx="1234272" cy="1234272"/>
          </a:xfrm>
          <a:solidFill>
            <a:schemeClr val="bg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5F55614-E036-46C4-B6A4-FBD4DE1576E4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52F98D3-2205-4EBC-94D7-5CF453CD5CDC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0531C11-36E2-4508-A458-CF7188CC4FE4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60F28F7-C1E4-4E7D-9144-8EA9651441BD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4DAFC98-CBC7-463F-9BE8-9E94457B68B7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0AC5562-43B8-4DE6-96A3-75FF5BC6A955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186136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88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88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88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88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88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1" grpId="0"/>
      <p:bldP spid="32" grpId="0"/>
      <p:bldP spid="33" grpId="0"/>
      <p:bldP spid="34" grpId="0"/>
      <p:bldP spid="35" grpId="0"/>
      <p:bldP spid="28" grpId="0" animBg="1"/>
      <p:bldP spid="36" grpId="0" animBg="1"/>
      <p:bldP spid="37" grpId="0" animBg="1"/>
      <p:bldP spid="38" grpId="0" animBg="1"/>
      <p:bldP spid="39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4D7C082B-D2E0-4EFD-BD24-4D13A31815C2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7B6E6E9-1DCA-462A-8470-3FF8FC1DE5F3}"/>
              </a:ext>
            </a:extLst>
          </p:cNvPr>
          <p:cNvGrpSpPr/>
          <p:nvPr/>
        </p:nvGrpSpPr>
        <p:grpSpPr>
          <a:xfrm>
            <a:off x="2354273" y="5034130"/>
            <a:ext cx="13591580" cy="1983812"/>
            <a:chOff x="2354273" y="5034130"/>
            <a:chExt cx="13591580" cy="198381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355C5C-EEB4-4E4C-8275-03AB6593B2E3}"/>
                </a:ext>
              </a:extLst>
            </p:cNvPr>
            <p:cNvGrpSpPr/>
            <p:nvPr/>
          </p:nvGrpSpPr>
          <p:grpSpPr>
            <a:xfrm>
              <a:off x="2354273" y="5034130"/>
              <a:ext cx="2443729" cy="1983812"/>
              <a:chOff x="2354273" y="5034130"/>
              <a:chExt cx="2443729" cy="1983812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5137C4E6-F185-4D40-A2EE-ADDA67883BF4}"/>
                  </a:ext>
                </a:extLst>
              </p:cNvPr>
              <p:cNvSpPr/>
              <p:nvPr/>
            </p:nvSpPr>
            <p:spPr>
              <a:xfrm>
                <a:off x="2577976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8" name="Graphic 1">
                <a:extLst>
                  <a:ext uri="{FF2B5EF4-FFF2-40B4-BE49-F238E27FC236}">
                    <a16:creationId xmlns:a16="http://schemas.microsoft.com/office/drawing/2014/main" id="{FF138185-E687-4EEC-9185-69C5F883CC6E}"/>
                  </a:ext>
                </a:extLst>
              </p:cNvPr>
              <p:cNvGrpSpPr/>
              <p:nvPr/>
            </p:nvGrpSpPr>
            <p:grpSpPr>
              <a:xfrm>
                <a:off x="2354273" y="5034130"/>
                <a:ext cx="2443729" cy="1983812"/>
                <a:chOff x="4695302" y="3354463"/>
                <a:chExt cx="2052903" cy="1666541"/>
              </a:xfrm>
              <a:solidFill>
                <a:schemeClr val="accent1"/>
              </a:solidFill>
            </p:grpSpPr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AB052F96-2C8E-4472-B2C1-822A3F4E19FC}"/>
                    </a:ext>
                  </a:extLst>
                </p:cNvPr>
                <p:cNvSpPr/>
                <p:nvPr/>
              </p:nvSpPr>
              <p:spPr>
                <a:xfrm>
                  <a:off x="4695302" y="3354463"/>
                  <a:ext cx="1666620" cy="1666541"/>
                </a:xfrm>
                <a:custGeom>
                  <a:avLst/>
                  <a:gdLst>
                    <a:gd name="connsiteX0" fmla="*/ 833310 w 1666620"/>
                    <a:gd name="connsiteY0" fmla="*/ 1666542 h 1666541"/>
                    <a:gd name="connsiteX1" fmla="*/ 0 w 1666620"/>
                    <a:gd name="connsiteY1" fmla="*/ 833271 h 1666541"/>
                    <a:gd name="connsiteX2" fmla="*/ 833310 w 1666620"/>
                    <a:gd name="connsiteY2" fmla="*/ 0 h 1666541"/>
                    <a:gd name="connsiteX3" fmla="*/ 1666621 w 1666620"/>
                    <a:gd name="connsiteY3" fmla="*/ 833271 h 1666541"/>
                    <a:gd name="connsiteX4" fmla="*/ 833310 w 1666620"/>
                    <a:gd name="connsiteY4" fmla="*/ 1666542 h 1666541"/>
                    <a:gd name="connsiteX5" fmla="*/ 833310 w 1666620"/>
                    <a:gd name="connsiteY5" fmla="*/ 41757 h 1666541"/>
                    <a:gd name="connsiteX6" fmla="*/ 41797 w 1666620"/>
                    <a:gd name="connsiteY6" fmla="*/ 833271 h 1666541"/>
                    <a:gd name="connsiteX7" fmla="*/ 833310 w 1666620"/>
                    <a:gd name="connsiteY7" fmla="*/ 1624824 h 1666541"/>
                    <a:gd name="connsiteX8" fmla="*/ 1624824 w 1666620"/>
                    <a:gd name="connsiteY8" fmla="*/ 833271 h 1666541"/>
                    <a:gd name="connsiteX9" fmla="*/ 833310 w 1666620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0" h="1666541">
                      <a:moveTo>
                        <a:pt x="833310" y="1666542"/>
                      </a:moveTo>
                      <a:cubicBezTo>
                        <a:pt x="373823" y="1666542"/>
                        <a:pt x="0" y="1292758"/>
                        <a:pt x="0" y="833271"/>
                      </a:cubicBezTo>
                      <a:cubicBezTo>
                        <a:pt x="0" y="373784"/>
                        <a:pt x="373823" y="0"/>
                        <a:pt x="833310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0" y="1666542"/>
                      </a:cubicBezTo>
                      <a:close/>
                      <a:moveTo>
                        <a:pt x="833310" y="41757"/>
                      </a:moveTo>
                      <a:cubicBezTo>
                        <a:pt x="396832" y="41757"/>
                        <a:pt x="41797" y="396832"/>
                        <a:pt x="41797" y="833271"/>
                      </a:cubicBezTo>
                      <a:cubicBezTo>
                        <a:pt x="41797" y="1269710"/>
                        <a:pt x="396871" y="1624824"/>
                        <a:pt x="833310" y="1624824"/>
                      </a:cubicBezTo>
                      <a:cubicBezTo>
                        <a:pt x="1269750" y="1624824"/>
                        <a:pt x="1624824" y="1269750"/>
                        <a:pt x="1624824" y="833271"/>
                      </a:cubicBezTo>
                      <a:cubicBezTo>
                        <a:pt x="1624824" y="396792"/>
                        <a:pt x="1269750" y="41757"/>
                        <a:pt x="833310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Freeform: Shape 9">
                  <a:extLst>
                    <a:ext uri="{FF2B5EF4-FFF2-40B4-BE49-F238E27FC236}">
                      <a16:creationId xmlns:a16="http://schemas.microsoft.com/office/drawing/2014/main" id="{B570CC1D-B48D-41AF-85F0-87B0CCF23A6B}"/>
                    </a:ext>
                  </a:extLst>
                </p:cNvPr>
                <p:cNvSpPr/>
                <p:nvPr/>
              </p:nvSpPr>
              <p:spPr>
                <a:xfrm>
                  <a:off x="6341024" y="4166875"/>
                  <a:ext cx="341898" cy="41757"/>
                </a:xfrm>
                <a:custGeom>
                  <a:avLst/>
                  <a:gdLst>
                    <a:gd name="connsiteX0" fmla="*/ 0 w 341898"/>
                    <a:gd name="connsiteY0" fmla="*/ 0 h 41757"/>
                    <a:gd name="connsiteX1" fmla="*/ 341899 w 341898"/>
                    <a:gd name="connsiteY1" fmla="*/ 0 h 41757"/>
                    <a:gd name="connsiteX2" fmla="*/ 341899 w 341898"/>
                    <a:gd name="connsiteY2" fmla="*/ 41757 h 41757"/>
                    <a:gd name="connsiteX3" fmla="*/ 0 w 34189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898" h="41757">
                      <a:moveTo>
                        <a:pt x="0" y="0"/>
                      </a:moveTo>
                      <a:lnTo>
                        <a:pt x="341899" y="0"/>
                      </a:lnTo>
                      <a:lnTo>
                        <a:pt x="341899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A12E3A41-A141-4F84-BF8B-136F9D7B9E39}"/>
                    </a:ext>
                  </a:extLst>
                </p:cNvPr>
                <p:cNvSpPr/>
                <p:nvPr/>
              </p:nvSpPr>
              <p:spPr>
                <a:xfrm>
                  <a:off x="6662064" y="4101671"/>
                  <a:ext cx="86141" cy="172203"/>
                </a:xfrm>
                <a:custGeom>
                  <a:avLst/>
                  <a:gdLst>
                    <a:gd name="connsiteX0" fmla="*/ 86141 w 86141"/>
                    <a:gd name="connsiteY0" fmla="*/ 172203 h 172203"/>
                    <a:gd name="connsiteX1" fmla="*/ 0 w 86141"/>
                    <a:gd name="connsiteY1" fmla="*/ 86102 h 172203"/>
                    <a:gd name="connsiteX2" fmla="*/ 86141 w 86141"/>
                    <a:gd name="connsiteY2" fmla="*/ 0 h 172203"/>
                    <a:gd name="connsiteX3" fmla="*/ 86141 w 86141"/>
                    <a:gd name="connsiteY3" fmla="*/ 41757 h 172203"/>
                    <a:gd name="connsiteX4" fmla="*/ 41797 w 86141"/>
                    <a:gd name="connsiteY4" fmla="*/ 86102 h 172203"/>
                    <a:gd name="connsiteX5" fmla="*/ 86141 w 86141"/>
                    <a:gd name="connsiteY5" fmla="*/ 130486 h 172203"/>
                    <a:gd name="connsiteX6" fmla="*/ 86141 w 86141"/>
                    <a:gd name="connsiteY6" fmla="*/ 172203 h 172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03">
                      <a:moveTo>
                        <a:pt x="86141" y="172203"/>
                      </a:moveTo>
                      <a:cubicBezTo>
                        <a:pt x="38652" y="172203"/>
                        <a:pt x="0" y="133591"/>
                        <a:pt x="0" y="86102"/>
                      </a:cubicBezTo>
                      <a:cubicBezTo>
                        <a:pt x="0" y="38612"/>
                        <a:pt x="38652" y="0"/>
                        <a:pt x="86141" y="0"/>
                      </a:cubicBezTo>
                      <a:lnTo>
                        <a:pt x="86141" y="41757"/>
                      </a:lnTo>
                      <a:cubicBezTo>
                        <a:pt x="61660" y="41757"/>
                        <a:pt x="41797" y="61660"/>
                        <a:pt x="41797" y="86102"/>
                      </a:cubicBezTo>
                      <a:cubicBezTo>
                        <a:pt x="41797" y="110583"/>
                        <a:pt x="61660" y="130486"/>
                        <a:pt x="86141" y="130486"/>
                      </a:cubicBezTo>
                      <a:lnTo>
                        <a:pt x="86141" y="172203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D33C6E5-11F2-4DDA-B820-B71E8AC30384}"/>
                </a:ext>
              </a:extLst>
            </p:cNvPr>
            <p:cNvGrpSpPr/>
            <p:nvPr/>
          </p:nvGrpSpPr>
          <p:grpSpPr>
            <a:xfrm>
              <a:off x="4797907" y="5034130"/>
              <a:ext cx="2903504" cy="1983812"/>
              <a:chOff x="4797907" y="5034130"/>
              <a:chExt cx="2903504" cy="1983812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9BB19EBD-4927-403E-8447-E4613F0C8324}"/>
                  </a:ext>
                </a:extLst>
              </p:cNvPr>
              <p:cNvSpPr/>
              <p:nvPr/>
            </p:nvSpPr>
            <p:spPr>
              <a:xfrm>
                <a:off x="5481386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4" name="Graphic 1">
                <a:extLst>
                  <a:ext uri="{FF2B5EF4-FFF2-40B4-BE49-F238E27FC236}">
                    <a16:creationId xmlns:a16="http://schemas.microsoft.com/office/drawing/2014/main" id="{C1F34E20-7EDD-432D-84CC-3787C63282F3}"/>
                  </a:ext>
                </a:extLst>
              </p:cNvPr>
              <p:cNvGrpSpPr/>
              <p:nvPr/>
            </p:nvGrpSpPr>
            <p:grpSpPr>
              <a:xfrm>
                <a:off x="4797907" y="5034130"/>
                <a:ext cx="2903504" cy="1983812"/>
                <a:chOff x="6748205" y="3354463"/>
                <a:chExt cx="2439146" cy="1666541"/>
              </a:xfrm>
              <a:solidFill>
                <a:schemeClr val="accent2"/>
              </a:solidFill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8AF20346-C864-4DDF-BBB7-706EFD5E94A1}"/>
                    </a:ext>
                  </a:extLst>
                </p:cNvPr>
                <p:cNvSpPr/>
                <p:nvPr/>
              </p:nvSpPr>
              <p:spPr>
                <a:xfrm>
                  <a:off x="7134448" y="3354463"/>
                  <a:ext cx="1666621" cy="1666541"/>
                </a:xfrm>
                <a:custGeom>
                  <a:avLst/>
                  <a:gdLst>
                    <a:gd name="connsiteX0" fmla="*/ 833311 w 1666621"/>
                    <a:gd name="connsiteY0" fmla="*/ 1666542 h 1666541"/>
                    <a:gd name="connsiteX1" fmla="*/ 0 w 1666621"/>
                    <a:gd name="connsiteY1" fmla="*/ 833271 h 1666541"/>
                    <a:gd name="connsiteX2" fmla="*/ 833311 w 1666621"/>
                    <a:gd name="connsiteY2" fmla="*/ 0 h 1666541"/>
                    <a:gd name="connsiteX3" fmla="*/ 1666621 w 1666621"/>
                    <a:gd name="connsiteY3" fmla="*/ 833271 h 1666541"/>
                    <a:gd name="connsiteX4" fmla="*/ 833311 w 1666621"/>
                    <a:gd name="connsiteY4" fmla="*/ 1666542 h 1666541"/>
                    <a:gd name="connsiteX5" fmla="*/ 833311 w 1666621"/>
                    <a:gd name="connsiteY5" fmla="*/ 41757 h 1666541"/>
                    <a:gd name="connsiteX6" fmla="*/ 41797 w 1666621"/>
                    <a:gd name="connsiteY6" fmla="*/ 833311 h 1666541"/>
                    <a:gd name="connsiteX7" fmla="*/ 833311 w 1666621"/>
                    <a:gd name="connsiteY7" fmla="*/ 1624864 h 1666541"/>
                    <a:gd name="connsiteX8" fmla="*/ 1624824 w 1666621"/>
                    <a:gd name="connsiteY8" fmla="*/ 833311 h 1666541"/>
                    <a:gd name="connsiteX9" fmla="*/ 833311 w 1666621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1" h="1666541">
                      <a:moveTo>
                        <a:pt x="833311" y="1666542"/>
                      </a:moveTo>
                      <a:cubicBezTo>
                        <a:pt x="373823" y="1666542"/>
                        <a:pt x="0" y="1292758"/>
                        <a:pt x="0" y="833271"/>
                      </a:cubicBezTo>
                      <a:cubicBezTo>
                        <a:pt x="0" y="373784"/>
                        <a:pt x="373823" y="0"/>
                        <a:pt x="833311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1" y="1666542"/>
                      </a:cubicBezTo>
                      <a:close/>
                      <a:moveTo>
                        <a:pt x="833311" y="41757"/>
                      </a:moveTo>
                      <a:cubicBezTo>
                        <a:pt x="396871" y="41757"/>
                        <a:pt x="41797" y="396832"/>
                        <a:pt x="41797" y="833311"/>
                      </a:cubicBezTo>
                      <a:cubicBezTo>
                        <a:pt x="41797" y="1269790"/>
                        <a:pt x="396871" y="1624864"/>
                        <a:pt x="833311" y="1624864"/>
                      </a:cubicBezTo>
                      <a:cubicBezTo>
                        <a:pt x="1269750" y="1624864"/>
                        <a:pt x="1624824" y="1269790"/>
                        <a:pt x="1624824" y="833311"/>
                      </a:cubicBezTo>
                      <a:cubicBezTo>
                        <a:pt x="1624824" y="396832"/>
                        <a:pt x="1269750" y="41757"/>
                        <a:pt x="833311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16B4B1CE-E5CA-4F24-AD1A-72606810A448}"/>
                    </a:ext>
                  </a:extLst>
                </p:cNvPr>
                <p:cNvSpPr/>
                <p:nvPr/>
              </p:nvSpPr>
              <p:spPr>
                <a:xfrm>
                  <a:off x="6813408" y="4166875"/>
                  <a:ext cx="341938" cy="41757"/>
                </a:xfrm>
                <a:custGeom>
                  <a:avLst/>
                  <a:gdLst>
                    <a:gd name="connsiteX0" fmla="*/ 0 w 341938"/>
                    <a:gd name="connsiteY0" fmla="*/ 0 h 41757"/>
                    <a:gd name="connsiteX1" fmla="*/ 341938 w 341938"/>
                    <a:gd name="connsiteY1" fmla="*/ 0 h 41757"/>
                    <a:gd name="connsiteX2" fmla="*/ 341938 w 341938"/>
                    <a:gd name="connsiteY2" fmla="*/ 41757 h 41757"/>
                    <a:gd name="connsiteX3" fmla="*/ 0 w 34193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38" h="41757">
                      <a:moveTo>
                        <a:pt x="0" y="0"/>
                      </a:moveTo>
                      <a:lnTo>
                        <a:pt x="341938" y="0"/>
                      </a:lnTo>
                      <a:lnTo>
                        <a:pt x="34193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F541D419-CA57-4D27-A894-56457D88562B}"/>
                    </a:ext>
                  </a:extLst>
                </p:cNvPr>
                <p:cNvSpPr/>
                <p:nvPr/>
              </p:nvSpPr>
              <p:spPr>
                <a:xfrm>
                  <a:off x="6748205" y="4101632"/>
                  <a:ext cx="86101" cy="172243"/>
                </a:xfrm>
                <a:custGeom>
                  <a:avLst/>
                  <a:gdLst>
                    <a:gd name="connsiteX0" fmla="*/ 0 w 86101"/>
                    <a:gd name="connsiteY0" fmla="*/ 172243 h 172243"/>
                    <a:gd name="connsiteX1" fmla="*/ 0 w 86101"/>
                    <a:gd name="connsiteY1" fmla="*/ 130486 h 172243"/>
                    <a:gd name="connsiteX2" fmla="*/ 44305 w 86101"/>
                    <a:gd name="connsiteY2" fmla="*/ 86102 h 172243"/>
                    <a:gd name="connsiteX3" fmla="*/ 0 w 86101"/>
                    <a:gd name="connsiteY3" fmla="*/ 41757 h 172243"/>
                    <a:gd name="connsiteX4" fmla="*/ 0 w 86101"/>
                    <a:gd name="connsiteY4" fmla="*/ 0 h 172243"/>
                    <a:gd name="connsiteX5" fmla="*/ 86102 w 86101"/>
                    <a:gd name="connsiteY5" fmla="*/ 86102 h 172243"/>
                    <a:gd name="connsiteX6" fmla="*/ 0 w 86101"/>
                    <a:gd name="connsiteY6" fmla="*/ 172243 h 17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01" h="172243">
                      <a:moveTo>
                        <a:pt x="0" y="172243"/>
                      </a:moveTo>
                      <a:lnTo>
                        <a:pt x="0" y="130486"/>
                      </a:lnTo>
                      <a:cubicBezTo>
                        <a:pt x="24441" y="130486"/>
                        <a:pt x="44305" y="110583"/>
                        <a:pt x="44305" y="86102"/>
                      </a:cubicBezTo>
                      <a:cubicBezTo>
                        <a:pt x="44305" y="61660"/>
                        <a:pt x="24441" y="41757"/>
                        <a:pt x="0" y="41757"/>
                      </a:cubicBezTo>
                      <a:lnTo>
                        <a:pt x="0" y="0"/>
                      </a:lnTo>
                      <a:cubicBezTo>
                        <a:pt x="47450" y="0"/>
                        <a:pt x="86102" y="38612"/>
                        <a:pt x="86102" y="86102"/>
                      </a:cubicBezTo>
                      <a:cubicBezTo>
                        <a:pt x="86102" y="133591"/>
                        <a:pt x="47450" y="172243"/>
                        <a:pt x="0" y="172243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7CD0FDE4-4A0E-4ADC-9A28-D26A3DB8BD9A}"/>
                    </a:ext>
                  </a:extLst>
                </p:cNvPr>
                <p:cNvSpPr/>
                <p:nvPr/>
              </p:nvSpPr>
              <p:spPr>
                <a:xfrm>
                  <a:off x="8780171" y="4166875"/>
                  <a:ext cx="341978" cy="41757"/>
                </a:xfrm>
                <a:custGeom>
                  <a:avLst/>
                  <a:gdLst>
                    <a:gd name="connsiteX0" fmla="*/ 0 w 341978"/>
                    <a:gd name="connsiteY0" fmla="*/ 0 h 41757"/>
                    <a:gd name="connsiteX1" fmla="*/ 341978 w 341978"/>
                    <a:gd name="connsiteY1" fmla="*/ 0 h 41757"/>
                    <a:gd name="connsiteX2" fmla="*/ 341978 w 341978"/>
                    <a:gd name="connsiteY2" fmla="*/ 41757 h 41757"/>
                    <a:gd name="connsiteX3" fmla="*/ 0 w 34197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78" h="41757">
                      <a:moveTo>
                        <a:pt x="0" y="0"/>
                      </a:moveTo>
                      <a:lnTo>
                        <a:pt x="341978" y="0"/>
                      </a:lnTo>
                      <a:lnTo>
                        <a:pt x="34197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34968D9B-7525-49D7-9AF5-B0B954134EB8}"/>
                    </a:ext>
                  </a:extLst>
                </p:cNvPr>
                <p:cNvSpPr/>
                <p:nvPr/>
              </p:nvSpPr>
              <p:spPr>
                <a:xfrm>
                  <a:off x="9101210" y="4101671"/>
                  <a:ext cx="86141" cy="172203"/>
                </a:xfrm>
                <a:custGeom>
                  <a:avLst/>
                  <a:gdLst>
                    <a:gd name="connsiteX0" fmla="*/ 86141 w 86141"/>
                    <a:gd name="connsiteY0" fmla="*/ 172203 h 172203"/>
                    <a:gd name="connsiteX1" fmla="*/ 0 w 86141"/>
                    <a:gd name="connsiteY1" fmla="*/ 86102 h 172203"/>
                    <a:gd name="connsiteX2" fmla="*/ 86141 w 86141"/>
                    <a:gd name="connsiteY2" fmla="*/ 0 h 172203"/>
                    <a:gd name="connsiteX3" fmla="*/ 86141 w 86141"/>
                    <a:gd name="connsiteY3" fmla="*/ 41757 h 172203"/>
                    <a:gd name="connsiteX4" fmla="*/ 41797 w 86141"/>
                    <a:gd name="connsiteY4" fmla="*/ 86102 h 172203"/>
                    <a:gd name="connsiteX5" fmla="*/ 86141 w 86141"/>
                    <a:gd name="connsiteY5" fmla="*/ 130486 h 172203"/>
                    <a:gd name="connsiteX6" fmla="*/ 86141 w 86141"/>
                    <a:gd name="connsiteY6" fmla="*/ 172203 h 172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03">
                      <a:moveTo>
                        <a:pt x="86141" y="172203"/>
                      </a:moveTo>
                      <a:cubicBezTo>
                        <a:pt x="38652" y="172203"/>
                        <a:pt x="0" y="133591"/>
                        <a:pt x="0" y="86102"/>
                      </a:cubicBezTo>
                      <a:cubicBezTo>
                        <a:pt x="0" y="38612"/>
                        <a:pt x="38652" y="0"/>
                        <a:pt x="86141" y="0"/>
                      </a:cubicBezTo>
                      <a:lnTo>
                        <a:pt x="86141" y="41757"/>
                      </a:lnTo>
                      <a:cubicBezTo>
                        <a:pt x="61660" y="41757"/>
                        <a:pt x="41797" y="61660"/>
                        <a:pt x="41797" y="86102"/>
                      </a:cubicBezTo>
                      <a:cubicBezTo>
                        <a:pt x="41797" y="110583"/>
                        <a:pt x="61660" y="130486"/>
                        <a:pt x="86141" y="130486"/>
                      </a:cubicBezTo>
                      <a:lnTo>
                        <a:pt x="86141" y="172203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EDF5F96-05DB-49FF-8554-46CA4D02897D}"/>
                </a:ext>
              </a:extLst>
            </p:cNvPr>
            <p:cNvGrpSpPr/>
            <p:nvPr/>
          </p:nvGrpSpPr>
          <p:grpSpPr>
            <a:xfrm>
              <a:off x="13502170" y="5034130"/>
              <a:ext cx="2443683" cy="1983812"/>
              <a:chOff x="13502170" y="5034130"/>
              <a:chExt cx="2443683" cy="1983812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030928C-F0C8-4672-99BA-37A558687F50}"/>
                  </a:ext>
                </a:extLst>
              </p:cNvPr>
              <p:cNvSpPr/>
              <p:nvPr/>
            </p:nvSpPr>
            <p:spPr>
              <a:xfrm>
                <a:off x="14185697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2" name="Graphic 1">
                <a:extLst>
                  <a:ext uri="{FF2B5EF4-FFF2-40B4-BE49-F238E27FC236}">
                    <a16:creationId xmlns:a16="http://schemas.microsoft.com/office/drawing/2014/main" id="{21FCF630-31FA-409E-9968-D21AB17DBE22}"/>
                  </a:ext>
                </a:extLst>
              </p:cNvPr>
              <p:cNvGrpSpPr/>
              <p:nvPr/>
            </p:nvGrpSpPr>
            <p:grpSpPr>
              <a:xfrm>
                <a:off x="13502170" y="5034130"/>
                <a:ext cx="2443683" cy="1983812"/>
                <a:chOff x="9187352" y="3354463"/>
                <a:chExt cx="2052864" cy="1666541"/>
              </a:xfrm>
              <a:solidFill>
                <a:schemeClr val="accent5"/>
              </a:solidFill>
            </p:grpSpPr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F4EE6ECE-7ABA-42EB-AE4D-0DEEB43045DF}"/>
                    </a:ext>
                  </a:extLst>
                </p:cNvPr>
                <p:cNvSpPr/>
                <p:nvPr/>
              </p:nvSpPr>
              <p:spPr>
                <a:xfrm>
                  <a:off x="9573595" y="3354463"/>
                  <a:ext cx="1666621" cy="1666541"/>
                </a:xfrm>
                <a:custGeom>
                  <a:avLst/>
                  <a:gdLst>
                    <a:gd name="connsiteX0" fmla="*/ 833310 w 1666621"/>
                    <a:gd name="connsiteY0" fmla="*/ 1666542 h 1666541"/>
                    <a:gd name="connsiteX1" fmla="*/ 0 w 1666621"/>
                    <a:gd name="connsiteY1" fmla="*/ 833271 h 1666541"/>
                    <a:gd name="connsiteX2" fmla="*/ 833310 w 1666621"/>
                    <a:gd name="connsiteY2" fmla="*/ 0 h 1666541"/>
                    <a:gd name="connsiteX3" fmla="*/ 1666621 w 1666621"/>
                    <a:gd name="connsiteY3" fmla="*/ 833271 h 1666541"/>
                    <a:gd name="connsiteX4" fmla="*/ 833310 w 1666621"/>
                    <a:gd name="connsiteY4" fmla="*/ 1666542 h 1666541"/>
                    <a:gd name="connsiteX5" fmla="*/ 833310 w 1666621"/>
                    <a:gd name="connsiteY5" fmla="*/ 41757 h 1666541"/>
                    <a:gd name="connsiteX6" fmla="*/ 41797 w 1666621"/>
                    <a:gd name="connsiteY6" fmla="*/ 833311 h 1666541"/>
                    <a:gd name="connsiteX7" fmla="*/ 833310 w 1666621"/>
                    <a:gd name="connsiteY7" fmla="*/ 1624864 h 1666541"/>
                    <a:gd name="connsiteX8" fmla="*/ 1624824 w 1666621"/>
                    <a:gd name="connsiteY8" fmla="*/ 833311 h 1666541"/>
                    <a:gd name="connsiteX9" fmla="*/ 833310 w 1666621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1" h="1666541">
                      <a:moveTo>
                        <a:pt x="833310" y="1666542"/>
                      </a:moveTo>
                      <a:cubicBezTo>
                        <a:pt x="373824" y="1666542"/>
                        <a:pt x="0" y="1292758"/>
                        <a:pt x="0" y="833271"/>
                      </a:cubicBezTo>
                      <a:cubicBezTo>
                        <a:pt x="0" y="373784"/>
                        <a:pt x="373824" y="0"/>
                        <a:pt x="833310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0" y="1666542"/>
                      </a:cubicBezTo>
                      <a:close/>
                      <a:moveTo>
                        <a:pt x="833310" y="41757"/>
                      </a:moveTo>
                      <a:cubicBezTo>
                        <a:pt x="396871" y="41757"/>
                        <a:pt x="41797" y="396832"/>
                        <a:pt x="41797" y="833311"/>
                      </a:cubicBezTo>
                      <a:cubicBezTo>
                        <a:pt x="41797" y="1269790"/>
                        <a:pt x="396871" y="1624864"/>
                        <a:pt x="833310" y="1624864"/>
                      </a:cubicBezTo>
                      <a:cubicBezTo>
                        <a:pt x="1269750" y="1624864"/>
                        <a:pt x="1624824" y="1269790"/>
                        <a:pt x="1624824" y="833311"/>
                      </a:cubicBezTo>
                      <a:cubicBezTo>
                        <a:pt x="1624824" y="396832"/>
                        <a:pt x="1269789" y="41757"/>
                        <a:pt x="833310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D2F671DA-74D8-4882-B69E-A4A2F4E9F05B}"/>
                    </a:ext>
                  </a:extLst>
                </p:cNvPr>
                <p:cNvSpPr/>
                <p:nvPr/>
              </p:nvSpPr>
              <p:spPr>
                <a:xfrm>
                  <a:off x="9252595" y="4166875"/>
                  <a:ext cx="341898" cy="41757"/>
                </a:xfrm>
                <a:custGeom>
                  <a:avLst/>
                  <a:gdLst>
                    <a:gd name="connsiteX0" fmla="*/ 0 w 341898"/>
                    <a:gd name="connsiteY0" fmla="*/ 0 h 41757"/>
                    <a:gd name="connsiteX1" fmla="*/ 341899 w 341898"/>
                    <a:gd name="connsiteY1" fmla="*/ 0 h 41757"/>
                    <a:gd name="connsiteX2" fmla="*/ 341899 w 341898"/>
                    <a:gd name="connsiteY2" fmla="*/ 41757 h 41757"/>
                    <a:gd name="connsiteX3" fmla="*/ 0 w 34189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898" h="41757">
                      <a:moveTo>
                        <a:pt x="0" y="0"/>
                      </a:moveTo>
                      <a:lnTo>
                        <a:pt x="341899" y="0"/>
                      </a:lnTo>
                      <a:lnTo>
                        <a:pt x="341899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B5ABCAFD-AB6F-47E0-AAE7-ECFE50432F0C}"/>
                    </a:ext>
                  </a:extLst>
                </p:cNvPr>
                <p:cNvSpPr/>
                <p:nvPr/>
              </p:nvSpPr>
              <p:spPr>
                <a:xfrm>
                  <a:off x="9187352" y="4101632"/>
                  <a:ext cx="86141" cy="172243"/>
                </a:xfrm>
                <a:custGeom>
                  <a:avLst/>
                  <a:gdLst>
                    <a:gd name="connsiteX0" fmla="*/ 0 w 86141"/>
                    <a:gd name="connsiteY0" fmla="*/ 172243 h 172243"/>
                    <a:gd name="connsiteX1" fmla="*/ 0 w 86141"/>
                    <a:gd name="connsiteY1" fmla="*/ 130486 h 172243"/>
                    <a:gd name="connsiteX2" fmla="*/ 44345 w 86141"/>
                    <a:gd name="connsiteY2" fmla="*/ 86102 h 172243"/>
                    <a:gd name="connsiteX3" fmla="*/ 0 w 86141"/>
                    <a:gd name="connsiteY3" fmla="*/ 41757 h 172243"/>
                    <a:gd name="connsiteX4" fmla="*/ 0 w 86141"/>
                    <a:gd name="connsiteY4" fmla="*/ 0 h 172243"/>
                    <a:gd name="connsiteX5" fmla="*/ 86141 w 86141"/>
                    <a:gd name="connsiteY5" fmla="*/ 86102 h 172243"/>
                    <a:gd name="connsiteX6" fmla="*/ 0 w 86141"/>
                    <a:gd name="connsiteY6" fmla="*/ 172243 h 17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43">
                      <a:moveTo>
                        <a:pt x="0" y="172243"/>
                      </a:moveTo>
                      <a:lnTo>
                        <a:pt x="0" y="130486"/>
                      </a:lnTo>
                      <a:cubicBezTo>
                        <a:pt x="24481" y="130486"/>
                        <a:pt x="44345" y="110583"/>
                        <a:pt x="44345" y="86102"/>
                      </a:cubicBezTo>
                      <a:cubicBezTo>
                        <a:pt x="44345" y="61660"/>
                        <a:pt x="24481" y="41757"/>
                        <a:pt x="0" y="41757"/>
                      </a:cubicBezTo>
                      <a:lnTo>
                        <a:pt x="0" y="0"/>
                      </a:lnTo>
                      <a:cubicBezTo>
                        <a:pt x="47489" y="0"/>
                        <a:pt x="86141" y="38612"/>
                        <a:pt x="86141" y="86102"/>
                      </a:cubicBezTo>
                      <a:cubicBezTo>
                        <a:pt x="86141" y="133591"/>
                        <a:pt x="47489" y="172243"/>
                        <a:pt x="0" y="172243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92432EC-54AE-41B3-8BFC-7F9E1160D0A0}"/>
                </a:ext>
              </a:extLst>
            </p:cNvPr>
            <p:cNvGrpSpPr/>
            <p:nvPr/>
          </p:nvGrpSpPr>
          <p:grpSpPr>
            <a:xfrm>
              <a:off x="7699375" y="5034130"/>
              <a:ext cx="2903504" cy="1983812"/>
              <a:chOff x="7699375" y="5034130"/>
              <a:chExt cx="2903504" cy="1983812"/>
            </a:xfrm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059BEB3C-094F-4E6F-91EB-A5BBFAFF15C5}"/>
                  </a:ext>
                </a:extLst>
              </p:cNvPr>
              <p:cNvSpPr/>
              <p:nvPr/>
            </p:nvSpPr>
            <p:spPr>
              <a:xfrm>
                <a:off x="8382854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4" name="Graphic 1">
                <a:extLst>
                  <a:ext uri="{FF2B5EF4-FFF2-40B4-BE49-F238E27FC236}">
                    <a16:creationId xmlns:a16="http://schemas.microsoft.com/office/drawing/2014/main" id="{8FFBE4CE-20A6-4E06-BBDD-BFFF142EA50D}"/>
                  </a:ext>
                </a:extLst>
              </p:cNvPr>
              <p:cNvGrpSpPr/>
              <p:nvPr/>
            </p:nvGrpSpPr>
            <p:grpSpPr>
              <a:xfrm>
                <a:off x="7699375" y="5034130"/>
                <a:ext cx="2903504" cy="1983812"/>
                <a:chOff x="6748205" y="3354463"/>
                <a:chExt cx="2439146" cy="1666541"/>
              </a:xfrm>
              <a:solidFill>
                <a:schemeClr val="accent3"/>
              </a:solidFill>
            </p:grpSpPr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31D2E2B9-2E21-4EED-B67A-91EBD6814D4E}"/>
                    </a:ext>
                  </a:extLst>
                </p:cNvPr>
                <p:cNvSpPr/>
                <p:nvPr/>
              </p:nvSpPr>
              <p:spPr>
                <a:xfrm>
                  <a:off x="7134448" y="3354463"/>
                  <a:ext cx="1666621" cy="1666541"/>
                </a:xfrm>
                <a:custGeom>
                  <a:avLst/>
                  <a:gdLst>
                    <a:gd name="connsiteX0" fmla="*/ 833311 w 1666621"/>
                    <a:gd name="connsiteY0" fmla="*/ 1666542 h 1666541"/>
                    <a:gd name="connsiteX1" fmla="*/ 0 w 1666621"/>
                    <a:gd name="connsiteY1" fmla="*/ 833271 h 1666541"/>
                    <a:gd name="connsiteX2" fmla="*/ 833311 w 1666621"/>
                    <a:gd name="connsiteY2" fmla="*/ 0 h 1666541"/>
                    <a:gd name="connsiteX3" fmla="*/ 1666621 w 1666621"/>
                    <a:gd name="connsiteY3" fmla="*/ 833271 h 1666541"/>
                    <a:gd name="connsiteX4" fmla="*/ 833311 w 1666621"/>
                    <a:gd name="connsiteY4" fmla="*/ 1666542 h 1666541"/>
                    <a:gd name="connsiteX5" fmla="*/ 833311 w 1666621"/>
                    <a:gd name="connsiteY5" fmla="*/ 41757 h 1666541"/>
                    <a:gd name="connsiteX6" fmla="*/ 41797 w 1666621"/>
                    <a:gd name="connsiteY6" fmla="*/ 833311 h 1666541"/>
                    <a:gd name="connsiteX7" fmla="*/ 833311 w 1666621"/>
                    <a:gd name="connsiteY7" fmla="*/ 1624864 h 1666541"/>
                    <a:gd name="connsiteX8" fmla="*/ 1624824 w 1666621"/>
                    <a:gd name="connsiteY8" fmla="*/ 833311 h 1666541"/>
                    <a:gd name="connsiteX9" fmla="*/ 833311 w 1666621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1" h="1666541">
                      <a:moveTo>
                        <a:pt x="833311" y="1666542"/>
                      </a:moveTo>
                      <a:cubicBezTo>
                        <a:pt x="373823" y="1666542"/>
                        <a:pt x="0" y="1292758"/>
                        <a:pt x="0" y="833271"/>
                      </a:cubicBezTo>
                      <a:cubicBezTo>
                        <a:pt x="0" y="373784"/>
                        <a:pt x="373823" y="0"/>
                        <a:pt x="833311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1" y="1666542"/>
                      </a:cubicBezTo>
                      <a:close/>
                      <a:moveTo>
                        <a:pt x="833311" y="41757"/>
                      </a:moveTo>
                      <a:cubicBezTo>
                        <a:pt x="396871" y="41757"/>
                        <a:pt x="41797" y="396832"/>
                        <a:pt x="41797" y="833311"/>
                      </a:cubicBezTo>
                      <a:cubicBezTo>
                        <a:pt x="41797" y="1269790"/>
                        <a:pt x="396871" y="1624864"/>
                        <a:pt x="833311" y="1624864"/>
                      </a:cubicBezTo>
                      <a:cubicBezTo>
                        <a:pt x="1269750" y="1624864"/>
                        <a:pt x="1624824" y="1269790"/>
                        <a:pt x="1624824" y="833311"/>
                      </a:cubicBezTo>
                      <a:cubicBezTo>
                        <a:pt x="1624824" y="396832"/>
                        <a:pt x="1269750" y="41757"/>
                        <a:pt x="833311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48D67735-740E-47ED-B33A-D3DABCEF269A}"/>
                    </a:ext>
                  </a:extLst>
                </p:cNvPr>
                <p:cNvSpPr/>
                <p:nvPr/>
              </p:nvSpPr>
              <p:spPr>
                <a:xfrm>
                  <a:off x="6813408" y="4166875"/>
                  <a:ext cx="341938" cy="41757"/>
                </a:xfrm>
                <a:custGeom>
                  <a:avLst/>
                  <a:gdLst>
                    <a:gd name="connsiteX0" fmla="*/ 0 w 341938"/>
                    <a:gd name="connsiteY0" fmla="*/ 0 h 41757"/>
                    <a:gd name="connsiteX1" fmla="*/ 341938 w 341938"/>
                    <a:gd name="connsiteY1" fmla="*/ 0 h 41757"/>
                    <a:gd name="connsiteX2" fmla="*/ 341938 w 341938"/>
                    <a:gd name="connsiteY2" fmla="*/ 41757 h 41757"/>
                    <a:gd name="connsiteX3" fmla="*/ 0 w 34193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38" h="41757">
                      <a:moveTo>
                        <a:pt x="0" y="0"/>
                      </a:moveTo>
                      <a:lnTo>
                        <a:pt x="341938" y="0"/>
                      </a:lnTo>
                      <a:lnTo>
                        <a:pt x="34193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A0E42766-342F-4F34-BD10-C3FFF71ADBEC}"/>
                    </a:ext>
                  </a:extLst>
                </p:cNvPr>
                <p:cNvSpPr/>
                <p:nvPr/>
              </p:nvSpPr>
              <p:spPr>
                <a:xfrm>
                  <a:off x="6748205" y="4101632"/>
                  <a:ext cx="86101" cy="172243"/>
                </a:xfrm>
                <a:custGeom>
                  <a:avLst/>
                  <a:gdLst>
                    <a:gd name="connsiteX0" fmla="*/ 0 w 86101"/>
                    <a:gd name="connsiteY0" fmla="*/ 172243 h 172243"/>
                    <a:gd name="connsiteX1" fmla="*/ 0 w 86101"/>
                    <a:gd name="connsiteY1" fmla="*/ 130486 h 172243"/>
                    <a:gd name="connsiteX2" fmla="*/ 44305 w 86101"/>
                    <a:gd name="connsiteY2" fmla="*/ 86102 h 172243"/>
                    <a:gd name="connsiteX3" fmla="*/ 0 w 86101"/>
                    <a:gd name="connsiteY3" fmla="*/ 41757 h 172243"/>
                    <a:gd name="connsiteX4" fmla="*/ 0 w 86101"/>
                    <a:gd name="connsiteY4" fmla="*/ 0 h 172243"/>
                    <a:gd name="connsiteX5" fmla="*/ 86102 w 86101"/>
                    <a:gd name="connsiteY5" fmla="*/ 86102 h 172243"/>
                    <a:gd name="connsiteX6" fmla="*/ 0 w 86101"/>
                    <a:gd name="connsiteY6" fmla="*/ 172243 h 17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01" h="172243">
                      <a:moveTo>
                        <a:pt x="0" y="172243"/>
                      </a:moveTo>
                      <a:lnTo>
                        <a:pt x="0" y="130486"/>
                      </a:lnTo>
                      <a:cubicBezTo>
                        <a:pt x="24441" y="130486"/>
                        <a:pt x="44305" y="110583"/>
                        <a:pt x="44305" y="86102"/>
                      </a:cubicBezTo>
                      <a:cubicBezTo>
                        <a:pt x="44305" y="61660"/>
                        <a:pt x="24441" y="41757"/>
                        <a:pt x="0" y="41757"/>
                      </a:cubicBezTo>
                      <a:lnTo>
                        <a:pt x="0" y="0"/>
                      </a:lnTo>
                      <a:cubicBezTo>
                        <a:pt x="47450" y="0"/>
                        <a:pt x="86102" y="38612"/>
                        <a:pt x="86102" y="86102"/>
                      </a:cubicBezTo>
                      <a:cubicBezTo>
                        <a:pt x="86102" y="133591"/>
                        <a:pt x="47450" y="172243"/>
                        <a:pt x="0" y="172243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67E521FB-C83C-4704-B5DD-5C651E907D0D}"/>
                    </a:ext>
                  </a:extLst>
                </p:cNvPr>
                <p:cNvSpPr/>
                <p:nvPr/>
              </p:nvSpPr>
              <p:spPr>
                <a:xfrm>
                  <a:off x="8780171" y="4166875"/>
                  <a:ext cx="341978" cy="41757"/>
                </a:xfrm>
                <a:custGeom>
                  <a:avLst/>
                  <a:gdLst>
                    <a:gd name="connsiteX0" fmla="*/ 0 w 341978"/>
                    <a:gd name="connsiteY0" fmla="*/ 0 h 41757"/>
                    <a:gd name="connsiteX1" fmla="*/ 341978 w 341978"/>
                    <a:gd name="connsiteY1" fmla="*/ 0 h 41757"/>
                    <a:gd name="connsiteX2" fmla="*/ 341978 w 341978"/>
                    <a:gd name="connsiteY2" fmla="*/ 41757 h 41757"/>
                    <a:gd name="connsiteX3" fmla="*/ 0 w 34197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78" h="41757">
                      <a:moveTo>
                        <a:pt x="0" y="0"/>
                      </a:moveTo>
                      <a:lnTo>
                        <a:pt x="341978" y="0"/>
                      </a:lnTo>
                      <a:lnTo>
                        <a:pt x="34197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6E5C9847-65C3-4626-B806-6950ECFAACF1}"/>
                    </a:ext>
                  </a:extLst>
                </p:cNvPr>
                <p:cNvSpPr/>
                <p:nvPr/>
              </p:nvSpPr>
              <p:spPr>
                <a:xfrm>
                  <a:off x="9101210" y="4101671"/>
                  <a:ext cx="86141" cy="172203"/>
                </a:xfrm>
                <a:custGeom>
                  <a:avLst/>
                  <a:gdLst>
                    <a:gd name="connsiteX0" fmla="*/ 86141 w 86141"/>
                    <a:gd name="connsiteY0" fmla="*/ 172203 h 172203"/>
                    <a:gd name="connsiteX1" fmla="*/ 0 w 86141"/>
                    <a:gd name="connsiteY1" fmla="*/ 86102 h 172203"/>
                    <a:gd name="connsiteX2" fmla="*/ 86141 w 86141"/>
                    <a:gd name="connsiteY2" fmla="*/ 0 h 172203"/>
                    <a:gd name="connsiteX3" fmla="*/ 86141 w 86141"/>
                    <a:gd name="connsiteY3" fmla="*/ 41757 h 172203"/>
                    <a:gd name="connsiteX4" fmla="*/ 41797 w 86141"/>
                    <a:gd name="connsiteY4" fmla="*/ 86102 h 172203"/>
                    <a:gd name="connsiteX5" fmla="*/ 86141 w 86141"/>
                    <a:gd name="connsiteY5" fmla="*/ 130486 h 172203"/>
                    <a:gd name="connsiteX6" fmla="*/ 86141 w 86141"/>
                    <a:gd name="connsiteY6" fmla="*/ 172203 h 172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03">
                      <a:moveTo>
                        <a:pt x="86141" y="172203"/>
                      </a:moveTo>
                      <a:cubicBezTo>
                        <a:pt x="38652" y="172203"/>
                        <a:pt x="0" y="133591"/>
                        <a:pt x="0" y="86102"/>
                      </a:cubicBezTo>
                      <a:cubicBezTo>
                        <a:pt x="0" y="38612"/>
                        <a:pt x="38652" y="0"/>
                        <a:pt x="86141" y="0"/>
                      </a:cubicBezTo>
                      <a:lnTo>
                        <a:pt x="86141" y="41757"/>
                      </a:lnTo>
                      <a:cubicBezTo>
                        <a:pt x="61660" y="41757"/>
                        <a:pt x="41797" y="61660"/>
                        <a:pt x="41797" y="86102"/>
                      </a:cubicBezTo>
                      <a:cubicBezTo>
                        <a:pt x="41797" y="110583"/>
                        <a:pt x="61660" y="130486"/>
                        <a:pt x="86141" y="130486"/>
                      </a:cubicBezTo>
                      <a:lnTo>
                        <a:pt x="86141" y="172203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3044B7A-AFA1-4175-B7D1-A30AFD0DEE34}"/>
                </a:ext>
              </a:extLst>
            </p:cNvPr>
            <p:cNvGrpSpPr/>
            <p:nvPr/>
          </p:nvGrpSpPr>
          <p:grpSpPr>
            <a:xfrm>
              <a:off x="10600796" y="5034130"/>
              <a:ext cx="2903504" cy="1983812"/>
              <a:chOff x="10600796" y="5034130"/>
              <a:chExt cx="2903504" cy="1983812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27B2636A-F296-4F5E-B333-E8C3AADE44C1}"/>
                  </a:ext>
                </a:extLst>
              </p:cNvPr>
              <p:cNvSpPr/>
              <p:nvPr/>
            </p:nvSpPr>
            <p:spPr>
              <a:xfrm>
                <a:off x="11284275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62" name="Graphic 1">
                <a:extLst>
                  <a:ext uri="{FF2B5EF4-FFF2-40B4-BE49-F238E27FC236}">
                    <a16:creationId xmlns:a16="http://schemas.microsoft.com/office/drawing/2014/main" id="{F4A1B78A-3674-45DA-9AE8-EDF49CA37E44}"/>
                  </a:ext>
                </a:extLst>
              </p:cNvPr>
              <p:cNvGrpSpPr/>
              <p:nvPr/>
            </p:nvGrpSpPr>
            <p:grpSpPr>
              <a:xfrm>
                <a:off x="10600796" y="5034130"/>
                <a:ext cx="2903504" cy="1983812"/>
                <a:chOff x="6748205" y="3354463"/>
                <a:chExt cx="2439146" cy="1666541"/>
              </a:xfrm>
              <a:solidFill>
                <a:schemeClr val="accent4"/>
              </a:solidFill>
            </p:grpSpPr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068281CF-8716-4B1C-908C-9B36BF794B57}"/>
                    </a:ext>
                  </a:extLst>
                </p:cNvPr>
                <p:cNvSpPr/>
                <p:nvPr/>
              </p:nvSpPr>
              <p:spPr>
                <a:xfrm>
                  <a:off x="7134448" y="3354463"/>
                  <a:ext cx="1666621" cy="1666541"/>
                </a:xfrm>
                <a:custGeom>
                  <a:avLst/>
                  <a:gdLst>
                    <a:gd name="connsiteX0" fmla="*/ 833311 w 1666621"/>
                    <a:gd name="connsiteY0" fmla="*/ 1666542 h 1666541"/>
                    <a:gd name="connsiteX1" fmla="*/ 0 w 1666621"/>
                    <a:gd name="connsiteY1" fmla="*/ 833271 h 1666541"/>
                    <a:gd name="connsiteX2" fmla="*/ 833311 w 1666621"/>
                    <a:gd name="connsiteY2" fmla="*/ 0 h 1666541"/>
                    <a:gd name="connsiteX3" fmla="*/ 1666621 w 1666621"/>
                    <a:gd name="connsiteY3" fmla="*/ 833271 h 1666541"/>
                    <a:gd name="connsiteX4" fmla="*/ 833311 w 1666621"/>
                    <a:gd name="connsiteY4" fmla="*/ 1666542 h 1666541"/>
                    <a:gd name="connsiteX5" fmla="*/ 833311 w 1666621"/>
                    <a:gd name="connsiteY5" fmla="*/ 41757 h 1666541"/>
                    <a:gd name="connsiteX6" fmla="*/ 41797 w 1666621"/>
                    <a:gd name="connsiteY6" fmla="*/ 833311 h 1666541"/>
                    <a:gd name="connsiteX7" fmla="*/ 833311 w 1666621"/>
                    <a:gd name="connsiteY7" fmla="*/ 1624864 h 1666541"/>
                    <a:gd name="connsiteX8" fmla="*/ 1624824 w 1666621"/>
                    <a:gd name="connsiteY8" fmla="*/ 833311 h 1666541"/>
                    <a:gd name="connsiteX9" fmla="*/ 833311 w 1666621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1" h="1666541">
                      <a:moveTo>
                        <a:pt x="833311" y="1666542"/>
                      </a:moveTo>
                      <a:cubicBezTo>
                        <a:pt x="373823" y="1666542"/>
                        <a:pt x="0" y="1292758"/>
                        <a:pt x="0" y="833271"/>
                      </a:cubicBezTo>
                      <a:cubicBezTo>
                        <a:pt x="0" y="373784"/>
                        <a:pt x="373823" y="0"/>
                        <a:pt x="833311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1" y="1666542"/>
                      </a:cubicBezTo>
                      <a:close/>
                      <a:moveTo>
                        <a:pt x="833311" y="41757"/>
                      </a:moveTo>
                      <a:cubicBezTo>
                        <a:pt x="396871" y="41757"/>
                        <a:pt x="41797" y="396832"/>
                        <a:pt x="41797" y="833311"/>
                      </a:cubicBezTo>
                      <a:cubicBezTo>
                        <a:pt x="41797" y="1269790"/>
                        <a:pt x="396871" y="1624864"/>
                        <a:pt x="833311" y="1624864"/>
                      </a:cubicBezTo>
                      <a:cubicBezTo>
                        <a:pt x="1269750" y="1624864"/>
                        <a:pt x="1624824" y="1269790"/>
                        <a:pt x="1624824" y="833311"/>
                      </a:cubicBezTo>
                      <a:cubicBezTo>
                        <a:pt x="1624824" y="396832"/>
                        <a:pt x="1269750" y="41757"/>
                        <a:pt x="833311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" name="Freeform: Shape 63">
                  <a:extLst>
                    <a:ext uri="{FF2B5EF4-FFF2-40B4-BE49-F238E27FC236}">
                      <a16:creationId xmlns:a16="http://schemas.microsoft.com/office/drawing/2014/main" id="{F26C4204-F167-4B5B-B8D4-8B7664950E70}"/>
                    </a:ext>
                  </a:extLst>
                </p:cNvPr>
                <p:cNvSpPr/>
                <p:nvPr/>
              </p:nvSpPr>
              <p:spPr>
                <a:xfrm>
                  <a:off x="6813408" y="4166875"/>
                  <a:ext cx="341938" cy="41757"/>
                </a:xfrm>
                <a:custGeom>
                  <a:avLst/>
                  <a:gdLst>
                    <a:gd name="connsiteX0" fmla="*/ 0 w 341938"/>
                    <a:gd name="connsiteY0" fmla="*/ 0 h 41757"/>
                    <a:gd name="connsiteX1" fmla="*/ 341938 w 341938"/>
                    <a:gd name="connsiteY1" fmla="*/ 0 h 41757"/>
                    <a:gd name="connsiteX2" fmla="*/ 341938 w 341938"/>
                    <a:gd name="connsiteY2" fmla="*/ 41757 h 41757"/>
                    <a:gd name="connsiteX3" fmla="*/ 0 w 34193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38" h="41757">
                      <a:moveTo>
                        <a:pt x="0" y="0"/>
                      </a:moveTo>
                      <a:lnTo>
                        <a:pt x="341938" y="0"/>
                      </a:lnTo>
                      <a:lnTo>
                        <a:pt x="34193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id="{D584C666-D9A5-4F86-946C-6B9AF42A9941}"/>
                    </a:ext>
                  </a:extLst>
                </p:cNvPr>
                <p:cNvSpPr/>
                <p:nvPr/>
              </p:nvSpPr>
              <p:spPr>
                <a:xfrm>
                  <a:off x="6748205" y="4101632"/>
                  <a:ext cx="86101" cy="172243"/>
                </a:xfrm>
                <a:custGeom>
                  <a:avLst/>
                  <a:gdLst>
                    <a:gd name="connsiteX0" fmla="*/ 0 w 86101"/>
                    <a:gd name="connsiteY0" fmla="*/ 172243 h 172243"/>
                    <a:gd name="connsiteX1" fmla="*/ 0 w 86101"/>
                    <a:gd name="connsiteY1" fmla="*/ 130486 h 172243"/>
                    <a:gd name="connsiteX2" fmla="*/ 44305 w 86101"/>
                    <a:gd name="connsiteY2" fmla="*/ 86102 h 172243"/>
                    <a:gd name="connsiteX3" fmla="*/ 0 w 86101"/>
                    <a:gd name="connsiteY3" fmla="*/ 41757 h 172243"/>
                    <a:gd name="connsiteX4" fmla="*/ 0 w 86101"/>
                    <a:gd name="connsiteY4" fmla="*/ 0 h 172243"/>
                    <a:gd name="connsiteX5" fmla="*/ 86102 w 86101"/>
                    <a:gd name="connsiteY5" fmla="*/ 86102 h 172243"/>
                    <a:gd name="connsiteX6" fmla="*/ 0 w 86101"/>
                    <a:gd name="connsiteY6" fmla="*/ 172243 h 17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01" h="172243">
                      <a:moveTo>
                        <a:pt x="0" y="172243"/>
                      </a:moveTo>
                      <a:lnTo>
                        <a:pt x="0" y="130486"/>
                      </a:lnTo>
                      <a:cubicBezTo>
                        <a:pt x="24441" y="130486"/>
                        <a:pt x="44305" y="110583"/>
                        <a:pt x="44305" y="86102"/>
                      </a:cubicBezTo>
                      <a:cubicBezTo>
                        <a:pt x="44305" y="61660"/>
                        <a:pt x="24441" y="41757"/>
                        <a:pt x="0" y="41757"/>
                      </a:cubicBezTo>
                      <a:lnTo>
                        <a:pt x="0" y="0"/>
                      </a:lnTo>
                      <a:cubicBezTo>
                        <a:pt x="47450" y="0"/>
                        <a:pt x="86102" y="38612"/>
                        <a:pt x="86102" y="86102"/>
                      </a:cubicBezTo>
                      <a:cubicBezTo>
                        <a:pt x="86102" y="133591"/>
                        <a:pt x="47450" y="172243"/>
                        <a:pt x="0" y="172243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: Shape 65">
                  <a:extLst>
                    <a:ext uri="{FF2B5EF4-FFF2-40B4-BE49-F238E27FC236}">
                      <a16:creationId xmlns:a16="http://schemas.microsoft.com/office/drawing/2014/main" id="{2476DB0F-49F1-4873-BF85-EA4DDBFF6D97}"/>
                    </a:ext>
                  </a:extLst>
                </p:cNvPr>
                <p:cNvSpPr/>
                <p:nvPr/>
              </p:nvSpPr>
              <p:spPr>
                <a:xfrm>
                  <a:off x="8780171" y="4166875"/>
                  <a:ext cx="341978" cy="41757"/>
                </a:xfrm>
                <a:custGeom>
                  <a:avLst/>
                  <a:gdLst>
                    <a:gd name="connsiteX0" fmla="*/ 0 w 341978"/>
                    <a:gd name="connsiteY0" fmla="*/ 0 h 41757"/>
                    <a:gd name="connsiteX1" fmla="*/ 341978 w 341978"/>
                    <a:gd name="connsiteY1" fmla="*/ 0 h 41757"/>
                    <a:gd name="connsiteX2" fmla="*/ 341978 w 341978"/>
                    <a:gd name="connsiteY2" fmla="*/ 41757 h 41757"/>
                    <a:gd name="connsiteX3" fmla="*/ 0 w 34197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78" h="41757">
                      <a:moveTo>
                        <a:pt x="0" y="0"/>
                      </a:moveTo>
                      <a:lnTo>
                        <a:pt x="341978" y="0"/>
                      </a:lnTo>
                      <a:lnTo>
                        <a:pt x="34197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id="{8F653919-8EC5-4DC0-A7EF-7A0C3086B455}"/>
                    </a:ext>
                  </a:extLst>
                </p:cNvPr>
                <p:cNvSpPr/>
                <p:nvPr/>
              </p:nvSpPr>
              <p:spPr>
                <a:xfrm>
                  <a:off x="9101210" y="4101671"/>
                  <a:ext cx="86141" cy="172203"/>
                </a:xfrm>
                <a:custGeom>
                  <a:avLst/>
                  <a:gdLst>
                    <a:gd name="connsiteX0" fmla="*/ 86141 w 86141"/>
                    <a:gd name="connsiteY0" fmla="*/ 172203 h 172203"/>
                    <a:gd name="connsiteX1" fmla="*/ 0 w 86141"/>
                    <a:gd name="connsiteY1" fmla="*/ 86102 h 172203"/>
                    <a:gd name="connsiteX2" fmla="*/ 86141 w 86141"/>
                    <a:gd name="connsiteY2" fmla="*/ 0 h 172203"/>
                    <a:gd name="connsiteX3" fmla="*/ 86141 w 86141"/>
                    <a:gd name="connsiteY3" fmla="*/ 41757 h 172203"/>
                    <a:gd name="connsiteX4" fmla="*/ 41797 w 86141"/>
                    <a:gd name="connsiteY4" fmla="*/ 86102 h 172203"/>
                    <a:gd name="connsiteX5" fmla="*/ 86141 w 86141"/>
                    <a:gd name="connsiteY5" fmla="*/ 130486 h 172203"/>
                    <a:gd name="connsiteX6" fmla="*/ 86141 w 86141"/>
                    <a:gd name="connsiteY6" fmla="*/ 172203 h 172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03">
                      <a:moveTo>
                        <a:pt x="86141" y="172203"/>
                      </a:moveTo>
                      <a:cubicBezTo>
                        <a:pt x="38652" y="172203"/>
                        <a:pt x="0" y="133591"/>
                        <a:pt x="0" y="86102"/>
                      </a:cubicBezTo>
                      <a:cubicBezTo>
                        <a:pt x="0" y="38612"/>
                        <a:pt x="38652" y="0"/>
                        <a:pt x="86141" y="0"/>
                      </a:cubicBezTo>
                      <a:lnTo>
                        <a:pt x="86141" y="41757"/>
                      </a:lnTo>
                      <a:cubicBezTo>
                        <a:pt x="61660" y="41757"/>
                        <a:pt x="41797" y="61660"/>
                        <a:pt x="41797" y="86102"/>
                      </a:cubicBezTo>
                      <a:cubicBezTo>
                        <a:pt x="41797" y="110583"/>
                        <a:pt x="61660" y="130486"/>
                        <a:pt x="86141" y="130486"/>
                      </a:cubicBezTo>
                      <a:lnTo>
                        <a:pt x="86141" y="172203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9" name="Rectangle 8">
            <a:extLst>
              <a:ext uri="{FF2B5EF4-FFF2-40B4-BE49-F238E27FC236}">
                <a16:creationId xmlns:a16="http://schemas.microsoft.com/office/drawing/2014/main" id="{A25FF7BC-0B62-4FCF-9B52-FBB4C55CB31C}"/>
              </a:ext>
            </a:extLst>
          </p:cNvPr>
          <p:cNvSpPr/>
          <p:nvPr/>
        </p:nvSpPr>
        <p:spPr>
          <a:xfrm>
            <a:off x="1382550" y="316280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0" name="Rectangle 8">
            <a:extLst>
              <a:ext uri="{FF2B5EF4-FFF2-40B4-BE49-F238E27FC236}">
                <a16:creationId xmlns:a16="http://schemas.microsoft.com/office/drawing/2014/main" id="{4A2A9028-37BB-485C-8D93-EB350339654A}"/>
              </a:ext>
            </a:extLst>
          </p:cNvPr>
          <p:cNvSpPr/>
          <p:nvPr/>
        </p:nvSpPr>
        <p:spPr>
          <a:xfrm>
            <a:off x="7150834" y="316280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BF2FD85-ED2B-4DE1-AC12-B3D792066479}"/>
              </a:ext>
            </a:extLst>
          </p:cNvPr>
          <p:cNvSpPr/>
          <p:nvPr/>
        </p:nvSpPr>
        <p:spPr>
          <a:xfrm>
            <a:off x="4266692" y="7587155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2" name="Rectangle 8">
            <a:extLst>
              <a:ext uri="{FF2B5EF4-FFF2-40B4-BE49-F238E27FC236}">
                <a16:creationId xmlns:a16="http://schemas.microsoft.com/office/drawing/2014/main" id="{DB38A7DF-1C2F-43B9-8346-FA7E4CCB3E24}"/>
              </a:ext>
            </a:extLst>
          </p:cNvPr>
          <p:cNvSpPr/>
          <p:nvPr/>
        </p:nvSpPr>
        <p:spPr>
          <a:xfrm>
            <a:off x="10034976" y="7587155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3" name="Rectangle 8">
            <a:extLst>
              <a:ext uri="{FF2B5EF4-FFF2-40B4-BE49-F238E27FC236}">
                <a16:creationId xmlns:a16="http://schemas.microsoft.com/office/drawing/2014/main" id="{C81BB5E6-8FC6-47A7-A297-E31AB3582F44}"/>
              </a:ext>
            </a:extLst>
          </p:cNvPr>
          <p:cNvSpPr/>
          <p:nvPr/>
        </p:nvSpPr>
        <p:spPr>
          <a:xfrm>
            <a:off x="12919118" y="316280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5" name="Rectangle 10">
            <a:extLst>
              <a:ext uri="{FF2B5EF4-FFF2-40B4-BE49-F238E27FC236}">
                <a16:creationId xmlns:a16="http://schemas.microsoft.com/office/drawing/2014/main" id="{72B630C5-7B9C-4F72-B21F-E39DF3F92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858" y="7122158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6" name="Rectangle 17">
            <a:extLst>
              <a:ext uri="{FF2B5EF4-FFF2-40B4-BE49-F238E27FC236}">
                <a16:creationId xmlns:a16="http://schemas.microsoft.com/office/drawing/2014/main" id="{E276C25C-AC91-45F5-8039-D54B66283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7776" y="444192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7" name="Rectangle 24">
            <a:extLst>
              <a:ext uri="{FF2B5EF4-FFF2-40B4-BE49-F238E27FC236}">
                <a16:creationId xmlns:a16="http://schemas.microsoft.com/office/drawing/2014/main" id="{0ECCBC63-3F70-493B-91FD-8849F7D8D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694" y="7122158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3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8" name="Rectangle 31">
            <a:extLst>
              <a:ext uri="{FF2B5EF4-FFF2-40B4-BE49-F238E27FC236}">
                <a16:creationId xmlns:a16="http://schemas.microsoft.com/office/drawing/2014/main" id="{FF6A76CC-7614-4C56-ABAC-A0E753D4C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1612" y="444192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9" name="Rectangle 38">
            <a:extLst>
              <a:ext uri="{FF2B5EF4-FFF2-40B4-BE49-F238E27FC236}">
                <a16:creationId xmlns:a16="http://schemas.microsoft.com/office/drawing/2014/main" id="{490D81F2-D87E-4105-AABA-E96B08627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3531" y="7122158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5"/>
              </a:solidFill>
              <a:effectLst/>
              <a:latin typeface="Montserrat Black" panose="00000A00000000000000" pitchFamily="50" charset="0"/>
            </a:endParaRPr>
          </a:p>
        </p:txBody>
      </p:sp>
      <p:grpSp>
        <p:nvGrpSpPr>
          <p:cNvPr id="51" name="Graphic 2">
            <a:extLst>
              <a:ext uri="{FF2B5EF4-FFF2-40B4-BE49-F238E27FC236}">
                <a16:creationId xmlns:a16="http://schemas.microsoft.com/office/drawing/2014/main" id="{2DF19E70-4000-4759-A063-8AB4D0E83274}"/>
              </a:ext>
            </a:extLst>
          </p:cNvPr>
          <p:cNvGrpSpPr/>
          <p:nvPr/>
        </p:nvGrpSpPr>
        <p:grpSpPr>
          <a:xfrm>
            <a:off x="3018792" y="5703855"/>
            <a:ext cx="654868" cy="644358"/>
            <a:chOff x="13185684" y="3434558"/>
            <a:chExt cx="1234415" cy="1214603"/>
          </a:xfrm>
          <a:solidFill>
            <a:schemeClr val="bg1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6CDF1C8-9A3E-45EA-A10B-D9E67B6D9526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A9F8FFF-3585-426E-870D-4E6E7CFCCAE6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1EA2788-3B61-4AA2-9F35-FB15ADE1555C}"/>
              </a:ext>
            </a:extLst>
          </p:cNvPr>
          <p:cNvSpPr/>
          <p:nvPr/>
        </p:nvSpPr>
        <p:spPr>
          <a:xfrm>
            <a:off x="5915755" y="5692149"/>
            <a:ext cx="667762" cy="66777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bg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82" name="Graphic 4">
            <a:extLst>
              <a:ext uri="{FF2B5EF4-FFF2-40B4-BE49-F238E27FC236}">
                <a16:creationId xmlns:a16="http://schemas.microsoft.com/office/drawing/2014/main" id="{9BD7EE4E-796A-4F25-B535-F0C2ABE12199}"/>
              </a:ext>
            </a:extLst>
          </p:cNvPr>
          <p:cNvGrpSpPr/>
          <p:nvPr/>
        </p:nvGrpSpPr>
        <p:grpSpPr>
          <a:xfrm>
            <a:off x="8817172" y="5692086"/>
            <a:ext cx="667864" cy="667896"/>
            <a:chOff x="10884230" y="3442838"/>
            <a:chExt cx="1234377" cy="1234439"/>
          </a:xfrm>
          <a:solidFill>
            <a:schemeClr val="bg1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E2ECF87-0AA6-405E-B7CB-5BA84F00B540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0B3AC04-52E0-4D7E-9D5F-F01CDF193340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0656545-1299-4DA8-AB6A-84BF7B1F1A58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2A9060D-80F5-44D8-A687-C30E613AFF6D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2F00AF6-6BF9-4078-844D-62701A80CA3B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6BAFD69-2E84-4A9E-97E2-3D099BD1CC93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89" name="Graphic 4">
            <a:extLst>
              <a:ext uri="{FF2B5EF4-FFF2-40B4-BE49-F238E27FC236}">
                <a16:creationId xmlns:a16="http://schemas.microsoft.com/office/drawing/2014/main" id="{5CF0DA19-DE12-475C-9CE3-D41C9704C060}"/>
              </a:ext>
            </a:extLst>
          </p:cNvPr>
          <p:cNvGrpSpPr/>
          <p:nvPr/>
        </p:nvGrpSpPr>
        <p:grpSpPr>
          <a:xfrm>
            <a:off x="11718567" y="5692125"/>
            <a:ext cx="667916" cy="667818"/>
            <a:chOff x="13194714" y="5688212"/>
            <a:chExt cx="1234475" cy="1234293"/>
          </a:xfrm>
          <a:solidFill>
            <a:schemeClr val="bg1"/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0C4C0A7-AE5F-4D21-B70B-7F2B0D449F01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5787C82-6A6A-4BDC-B039-8EAB0D1E77B4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92" name="Graphic 4">
            <a:extLst>
              <a:ext uri="{FF2B5EF4-FFF2-40B4-BE49-F238E27FC236}">
                <a16:creationId xmlns:a16="http://schemas.microsoft.com/office/drawing/2014/main" id="{11037B45-2B41-4F21-A45E-B880B50CD567}"/>
              </a:ext>
            </a:extLst>
          </p:cNvPr>
          <p:cNvGrpSpPr/>
          <p:nvPr/>
        </p:nvGrpSpPr>
        <p:grpSpPr>
          <a:xfrm>
            <a:off x="14620043" y="5692131"/>
            <a:ext cx="667808" cy="667806"/>
            <a:chOff x="10884251" y="7930615"/>
            <a:chExt cx="1234272" cy="1234272"/>
          </a:xfrm>
          <a:solidFill>
            <a:schemeClr val="bg1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424BB28-B76C-401B-8219-7C0DBF2CFC07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41C4DB1-48F6-4A11-A250-27DA1B4FCDCA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A8125FA-5696-4C2D-AA61-7603DE40412C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9E09DA1-3595-40DD-9C16-AD90B1F6B4DB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260F449-82DE-4B01-AF92-A05316B0730D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53B9D74-ABF2-4A7F-9A5B-AA49F6458DF1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78841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88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88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88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88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53F41526-7836-4290-A75F-F04758EB5F38}"/>
              </a:ext>
            </a:extLst>
          </p:cNvPr>
          <p:cNvCxnSpPr>
            <a:cxnSpLocks/>
          </p:cNvCxnSpPr>
          <p:nvPr/>
        </p:nvCxnSpPr>
        <p:spPr>
          <a:xfrm>
            <a:off x="0" y="5955674"/>
            <a:ext cx="18288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769BD1E3-D221-4D1D-878C-E751382B8F84}"/>
              </a:ext>
            </a:extLst>
          </p:cNvPr>
          <p:cNvGrpSpPr/>
          <p:nvPr/>
        </p:nvGrpSpPr>
        <p:grpSpPr>
          <a:xfrm>
            <a:off x="1326693" y="3142317"/>
            <a:ext cx="1922112" cy="2955256"/>
            <a:chOff x="2279332" y="1610391"/>
            <a:chExt cx="2577179" cy="396242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E85223A-BF57-4AC5-A16C-F627E6241B70}"/>
                </a:ext>
              </a:extLst>
            </p:cNvPr>
            <p:cNvSpPr/>
            <p:nvPr/>
          </p:nvSpPr>
          <p:spPr>
            <a:xfrm>
              <a:off x="2279332" y="1610391"/>
              <a:ext cx="2577179" cy="3110016"/>
            </a:xfrm>
            <a:custGeom>
              <a:avLst/>
              <a:gdLst>
                <a:gd name="connsiteX0" fmla="*/ 2378678 w 2577179"/>
                <a:gd name="connsiteY0" fmla="*/ 2308384 h 3110016"/>
                <a:gd name="connsiteX1" fmla="*/ 1716977 w 2577179"/>
                <a:gd name="connsiteY1" fmla="*/ 2935605 h 3110016"/>
                <a:gd name="connsiteX2" fmla="*/ 837152 w 2577179"/>
                <a:gd name="connsiteY2" fmla="*/ 2930938 h 3110016"/>
                <a:gd name="connsiteX3" fmla="*/ 193548 w 2577179"/>
                <a:gd name="connsiteY3" fmla="*/ 2307717 h 3110016"/>
                <a:gd name="connsiteX4" fmla="*/ 0 w 2577179"/>
                <a:gd name="connsiteY4" fmla="*/ 1850898 h 3110016"/>
                <a:gd name="connsiteX5" fmla="*/ 0 w 2577179"/>
                <a:gd name="connsiteY5" fmla="*/ 635984 h 3110016"/>
                <a:gd name="connsiteX6" fmla="*/ 635984 w 2577179"/>
                <a:gd name="connsiteY6" fmla="*/ 0 h 3110016"/>
                <a:gd name="connsiteX7" fmla="*/ 1941195 w 2577179"/>
                <a:gd name="connsiteY7" fmla="*/ 0 h 3110016"/>
                <a:gd name="connsiteX8" fmla="*/ 2577179 w 2577179"/>
                <a:gd name="connsiteY8" fmla="*/ 635984 h 3110016"/>
                <a:gd name="connsiteX9" fmla="*/ 2577179 w 2577179"/>
                <a:gd name="connsiteY9" fmla="*/ 1846802 h 3110016"/>
                <a:gd name="connsiteX10" fmla="*/ 2378678 w 2577179"/>
                <a:gd name="connsiteY10" fmla="*/ 2308384 h 31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10016">
                  <a:moveTo>
                    <a:pt x="2378678" y="2308384"/>
                  </a:moveTo>
                  <a:lnTo>
                    <a:pt x="1716977" y="2935605"/>
                  </a:lnTo>
                  <a:cubicBezTo>
                    <a:pt x="1469803" y="3169920"/>
                    <a:pt x="1081850" y="3167920"/>
                    <a:pt x="837152" y="2930938"/>
                  </a:cubicBezTo>
                  <a:lnTo>
                    <a:pt x="193548" y="2307717"/>
                  </a:lnTo>
                  <a:cubicBezTo>
                    <a:pt x="69818" y="2187893"/>
                    <a:pt x="0" y="2023110"/>
                    <a:pt x="0" y="1850898"/>
                  </a:cubicBezTo>
                  <a:lnTo>
                    <a:pt x="0" y="635984"/>
                  </a:lnTo>
                  <a:cubicBezTo>
                    <a:pt x="0" y="284798"/>
                    <a:pt x="284702" y="0"/>
                    <a:pt x="635984" y="0"/>
                  </a:cubicBezTo>
                  <a:lnTo>
                    <a:pt x="1941195" y="0"/>
                  </a:lnTo>
                  <a:cubicBezTo>
                    <a:pt x="2292382" y="0"/>
                    <a:pt x="2577179" y="284702"/>
                    <a:pt x="2577179" y="635984"/>
                  </a:cubicBezTo>
                  <a:lnTo>
                    <a:pt x="2577179" y="1846802"/>
                  </a:lnTo>
                  <a:cubicBezTo>
                    <a:pt x="2577084" y="2021396"/>
                    <a:pt x="2505361" y="2188274"/>
                    <a:pt x="2378678" y="230838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E1FE3BB-20F7-4620-AEC2-ADA60803B205}"/>
                </a:ext>
              </a:extLst>
            </p:cNvPr>
            <p:cNvSpPr/>
            <p:nvPr/>
          </p:nvSpPr>
          <p:spPr>
            <a:xfrm>
              <a:off x="3382827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3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3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7" name="Graphic 1">
              <a:extLst>
                <a:ext uri="{FF2B5EF4-FFF2-40B4-BE49-F238E27FC236}">
                  <a16:creationId xmlns:a16="http://schemas.microsoft.com/office/drawing/2014/main" id="{7381E851-1F9D-4ADA-B611-48E31D571CF6}"/>
                </a:ext>
              </a:extLst>
            </p:cNvPr>
            <p:cNvGrpSpPr/>
            <p:nvPr/>
          </p:nvGrpSpPr>
          <p:grpSpPr>
            <a:xfrm>
              <a:off x="2395775" y="3972877"/>
              <a:ext cx="2344292" cy="1098327"/>
              <a:chOff x="2393060" y="3972877"/>
              <a:chExt cx="2344292" cy="1098327"/>
            </a:xfrm>
            <a:noFill/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E51D717-F263-4314-BFF8-9B7F3B28824C}"/>
                  </a:ext>
                </a:extLst>
              </p:cNvPr>
              <p:cNvSpPr/>
              <p:nvPr/>
            </p:nvSpPr>
            <p:spPr>
              <a:xfrm>
                <a:off x="2393060" y="3972877"/>
                <a:ext cx="2344292" cy="860593"/>
              </a:xfrm>
              <a:custGeom>
                <a:avLst/>
                <a:gdLst>
                  <a:gd name="connsiteX0" fmla="*/ 2344293 w 2344292"/>
                  <a:gd name="connsiteY0" fmla="*/ 667 h 860593"/>
                  <a:gd name="connsiteX1" fmla="*/ 1634490 w 2344292"/>
                  <a:gd name="connsiteY1" fmla="*/ 673513 h 860593"/>
                  <a:gd name="connsiteX2" fmla="*/ 690563 w 2344292"/>
                  <a:gd name="connsiteY2" fmla="*/ 668464 h 860593"/>
                  <a:gd name="connsiteX3" fmla="*/ 0 w 2344292"/>
                  <a:gd name="connsiteY3" fmla="*/ 0 h 86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292" h="860593">
                    <a:moveTo>
                      <a:pt x="2344293" y="667"/>
                    </a:moveTo>
                    <a:lnTo>
                      <a:pt x="1634490" y="673513"/>
                    </a:lnTo>
                    <a:cubicBezTo>
                      <a:pt x="1369314" y="924878"/>
                      <a:pt x="953072" y="922687"/>
                      <a:pt x="690563" y="668464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CE0D583-7493-4C5B-BA01-4EDEBFD55174}"/>
                  </a:ext>
                </a:extLst>
              </p:cNvPr>
              <p:cNvSpPr/>
              <p:nvPr/>
            </p:nvSpPr>
            <p:spPr>
              <a:xfrm>
                <a:off x="3568446" y="4837557"/>
                <a:ext cx="9525" cy="233648"/>
              </a:xfrm>
              <a:custGeom>
                <a:avLst/>
                <a:gdLst>
                  <a:gd name="connsiteX0" fmla="*/ 0 w 9525"/>
                  <a:gd name="connsiteY0" fmla="*/ 0 h 233648"/>
                  <a:gd name="connsiteX1" fmla="*/ 0 w 9525"/>
                  <a:gd name="connsiteY1" fmla="*/ 233648 h 23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648">
                    <a:moveTo>
                      <a:pt x="0" y="0"/>
                    </a:moveTo>
                    <a:lnTo>
                      <a:pt x="0" y="233648"/>
                    </a:lnTo>
                  </a:path>
                </a:pathLst>
              </a:custGeom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E9023099-C49B-4CF3-AF67-032784DAA60C}"/>
              </a:ext>
            </a:extLst>
          </p:cNvPr>
          <p:cNvGrpSpPr/>
          <p:nvPr/>
        </p:nvGrpSpPr>
        <p:grpSpPr>
          <a:xfrm>
            <a:off x="4073882" y="5821479"/>
            <a:ext cx="1922112" cy="2974151"/>
            <a:chOff x="5895975" y="5202626"/>
            <a:chExt cx="2577179" cy="3987759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54DF102-C84C-4D6E-A094-013C944B9C03}"/>
                </a:ext>
              </a:extLst>
            </p:cNvPr>
            <p:cNvSpPr/>
            <p:nvPr/>
          </p:nvSpPr>
          <p:spPr>
            <a:xfrm>
              <a:off x="5895975" y="6080465"/>
              <a:ext cx="2577179" cy="3109920"/>
            </a:xfrm>
            <a:custGeom>
              <a:avLst/>
              <a:gdLst>
                <a:gd name="connsiteX0" fmla="*/ 198501 w 2577179"/>
                <a:gd name="connsiteY0" fmla="*/ 801633 h 3109920"/>
                <a:gd name="connsiteX1" fmla="*/ 860203 w 2577179"/>
                <a:gd name="connsiteY1" fmla="*/ 174412 h 3109920"/>
                <a:gd name="connsiteX2" fmla="*/ 1740027 w 2577179"/>
                <a:gd name="connsiteY2" fmla="*/ 179079 h 3109920"/>
                <a:gd name="connsiteX3" fmla="*/ 2383631 w 2577179"/>
                <a:gd name="connsiteY3" fmla="*/ 802300 h 3109920"/>
                <a:gd name="connsiteX4" fmla="*/ 2577179 w 2577179"/>
                <a:gd name="connsiteY4" fmla="*/ 1259118 h 3109920"/>
                <a:gd name="connsiteX5" fmla="*/ 2577179 w 2577179"/>
                <a:gd name="connsiteY5" fmla="*/ 2473937 h 3109920"/>
                <a:gd name="connsiteX6" fmla="*/ 1941195 w 2577179"/>
                <a:gd name="connsiteY6" fmla="*/ 3109921 h 3109920"/>
                <a:gd name="connsiteX7" fmla="*/ 635984 w 2577179"/>
                <a:gd name="connsiteY7" fmla="*/ 3109921 h 3109920"/>
                <a:gd name="connsiteX8" fmla="*/ 0 w 2577179"/>
                <a:gd name="connsiteY8" fmla="*/ 2473937 h 3109920"/>
                <a:gd name="connsiteX9" fmla="*/ 0 w 2577179"/>
                <a:gd name="connsiteY9" fmla="*/ 1263215 h 3109920"/>
                <a:gd name="connsiteX10" fmla="*/ 198501 w 2577179"/>
                <a:gd name="connsiteY10" fmla="*/ 801633 h 31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09920">
                  <a:moveTo>
                    <a:pt x="198501" y="801633"/>
                  </a:moveTo>
                  <a:lnTo>
                    <a:pt x="860203" y="174412"/>
                  </a:lnTo>
                  <a:cubicBezTo>
                    <a:pt x="1107377" y="-59904"/>
                    <a:pt x="1495330" y="-57903"/>
                    <a:pt x="1740027" y="179079"/>
                  </a:cubicBezTo>
                  <a:lnTo>
                    <a:pt x="2383631" y="802300"/>
                  </a:lnTo>
                  <a:cubicBezTo>
                    <a:pt x="2507361" y="922124"/>
                    <a:pt x="2577179" y="1086907"/>
                    <a:pt x="2577179" y="1259118"/>
                  </a:cubicBezTo>
                  <a:lnTo>
                    <a:pt x="2577179" y="2473937"/>
                  </a:lnTo>
                  <a:cubicBezTo>
                    <a:pt x="2577179" y="2825124"/>
                    <a:pt x="2292477" y="3109921"/>
                    <a:pt x="1941195" y="3109921"/>
                  </a:cubicBezTo>
                  <a:lnTo>
                    <a:pt x="635984" y="3109921"/>
                  </a:lnTo>
                  <a:cubicBezTo>
                    <a:pt x="284797" y="3109921"/>
                    <a:pt x="0" y="2825219"/>
                    <a:pt x="0" y="2473937"/>
                  </a:cubicBezTo>
                  <a:lnTo>
                    <a:pt x="0" y="1263215"/>
                  </a:lnTo>
                  <a:cubicBezTo>
                    <a:pt x="0" y="1088621"/>
                    <a:pt x="71819" y="921743"/>
                    <a:pt x="198501" y="80163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73AC55D-3A2B-4FCE-803C-BADC657C7A8B}"/>
                </a:ext>
              </a:extLst>
            </p:cNvPr>
            <p:cNvSpPr/>
            <p:nvPr/>
          </p:nvSpPr>
          <p:spPr>
            <a:xfrm>
              <a:off x="6999470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4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4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7" name="Graphic 1">
              <a:extLst>
                <a:ext uri="{FF2B5EF4-FFF2-40B4-BE49-F238E27FC236}">
                  <a16:creationId xmlns:a16="http://schemas.microsoft.com/office/drawing/2014/main" id="{C05A4973-D97F-4F95-BE53-66C4B8C79686}"/>
                </a:ext>
              </a:extLst>
            </p:cNvPr>
            <p:cNvGrpSpPr/>
            <p:nvPr/>
          </p:nvGrpSpPr>
          <p:grpSpPr>
            <a:xfrm>
              <a:off x="6012466" y="5720334"/>
              <a:ext cx="2344197" cy="1098423"/>
              <a:chOff x="6023609" y="5720334"/>
              <a:chExt cx="2344197" cy="1098423"/>
            </a:xfrm>
            <a:noFill/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2A7C0BF-AA5A-4199-86A5-A6D3DC8A5EFF}"/>
                  </a:ext>
                </a:extLst>
              </p:cNvPr>
              <p:cNvSpPr/>
              <p:nvPr/>
            </p:nvSpPr>
            <p:spPr>
              <a:xfrm>
                <a:off x="6023609" y="5958068"/>
                <a:ext cx="2344197" cy="860688"/>
              </a:xfrm>
              <a:custGeom>
                <a:avLst/>
                <a:gdLst>
                  <a:gd name="connsiteX0" fmla="*/ 0 w 2344197"/>
                  <a:gd name="connsiteY0" fmla="*/ 859927 h 860688"/>
                  <a:gd name="connsiteX1" fmla="*/ 709803 w 2344197"/>
                  <a:gd name="connsiteY1" fmla="*/ 187081 h 860688"/>
                  <a:gd name="connsiteX2" fmla="*/ 1653731 w 2344197"/>
                  <a:gd name="connsiteY2" fmla="*/ 192129 h 860688"/>
                  <a:gd name="connsiteX3" fmla="*/ 2344198 w 2344197"/>
                  <a:gd name="connsiteY3" fmla="*/ 860689 h 860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197" h="860688">
                    <a:moveTo>
                      <a:pt x="0" y="859927"/>
                    </a:moveTo>
                    <a:lnTo>
                      <a:pt x="709803" y="187081"/>
                    </a:lnTo>
                    <a:cubicBezTo>
                      <a:pt x="974979" y="-64284"/>
                      <a:pt x="1391222" y="-62093"/>
                      <a:pt x="1653731" y="192129"/>
                    </a:cubicBezTo>
                    <a:lnTo>
                      <a:pt x="2344198" y="860689"/>
                    </a:lnTo>
                  </a:path>
                </a:pathLst>
              </a:cu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F3292DD-9275-4EA0-95DA-43950B660098}"/>
                  </a:ext>
                </a:extLst>
              </p:cNvPr>
              <p:cNvSpPr/>
              <p:nvPr/>
            </p:nvSpPr>
            <p:spPr>
              <a:xfrm>
                <a:off x="7192422" y="5720334"/>
                <a:ext cx="9525" cy="233743"/>
              </a:xfrm>
              <a:custGeom>
                <a:avLst/>
                <a:gdLst>
                  <a:gd name="connsiteX0" fmla="*/ 0 w 9525"/>
                  <a:gd name="connsiteY0" fmla="*/ 233743 h 233743"/>
                  <a:gd name="connsiteX1" fmla="*/ 0 w 9525"/>
                  <a:gd name="connsiteY1" fmla="*/ 0 h 23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743">
                    <a:moveTo>
                      <a:pt x="0" y="233743"/>
                    </a:moveTo>
                    <a:lnTo>
                      <a:pt x="0" y="0"/>
                    </a:lnTo>
                  </a:path>
                </a:pathLst>
              </a:custGeom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3D4735F6-0B66-47D4-93FB-01DCEE9870D5}"/>
              </a:ext>
            </a:extLst>
          </p:cNvPr>
          <p:cNvGrpSpPr/>
          <p:nvPr/>
        </p:nvGrpSpPr>
        <p:grpSpPr>
          <a:xfrm>
            <a:off x="6821071" y="3142317"/>
            <a:ext cx="1922112" cy="2955256"/>
            <a:chOff x="2279332" y="1610391"/>
            <a:chExt cx="2577179" cy="3962424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2653C62-6222-4FF5-94D7-53F6E6CC4530}"/>
                </a:ext>
              </a:extLst>
            </p:cNvPr>
            <p:cNvSpPr/>
            <p:nvPr/>
          </p:nvSpPr>
          <p:spPr>
            <a:xfrm>
              <a:off x="2279332" y="1610391"/>
              <a:ext cx="2577179" cy="3110016"/>
            </a:xfrm>
            <a:custGeom>
              <a:avLst/>
              <a:gdLst>
                <a:gd name="connsiteX0" fmla="*/ 2378678 w 2577179"/>
                <a:gd name="connsiteY0" fmla="*/ 2308384 h 3110016"/>
                <a:gd name="connsiteX1" fmla="*/ 1716977 w 2577179"/>
                <a:gd name="connsiteY1" fmla="*/ 2935605 h 3110016"/>
                <a:gd name="connsiteX2" fmla="*/ 837152 w 2577179"/>
                <a:gd name="connsiteY2" fmla="*/ 2930938 h 3110016"/>
                <a:gd name="connsiteX3" fmla="*/ 193548 w 2577179"/>
                <a:gd name="connsiteY3" fmla="*/ 2307717 h 3110016"/>
                <a:gd name="connsiteX4" fmla="*/ 0 w 2577179"/>
                <a:gd name="connsiteY4" fmla="*/ 1850898 h 3110016"/>
                <a:gd name="connsiteX5" fmla="*/ 0 w 2577179"/>
                <a:gd name="connsiteY5" fmla="*/ 635984 h 3110016"/>
                <a:gd name="connsiteX6" fmla="*/ 635984 w 2577179"/>
                <a:gd name="connsiteY6" fmla="*/ 0 h 3110016"/>
                <a:gd name="connsiteX7" fmla="*/ 1941195 w 2577179"/>
                <a:gd name="connsiteY7" fmla="*/ 0 h 3110016"/>
                <a:gd name="connsiteX8" fmla="*/ 2577179 w 2577179"/>
                <a:gd name="connsiteY8" fmla="*/ 635984 h 3110016"/>
                <a:gd name="connsiteX9" fmla="*/ 2577179 w 2577179"/>
                <a:gd name="connsiteY9" fmla="*/ 1846802 h 3110016"/>
                <a:gd name="connsiteX10" fmla="*/ 2378678 w 2577179"/>
                <a:gd name="connsiteY10" fmla="*/ 2308384 h 31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10016">
                  <a:moveTo>
                    <a:pt x="2378678" y="2308384"/>
                  </a:moveTo>
                  <a:lnTo>
                    <a:pt x="1716977" y="2935605"/>
                  </a:lnTo>
                  <a:cubicBezTo>
                    <a:pt x="1469803" y="3169920"/>
                    <a:pt x="1081850" y="3167920"/>
                    <a:pt x="837152" y="2930938"/>
                  </a:cubicBezTo>
                  <a:lnTo>
                    <a:pt x="193548" y="2307717"/>
                  </a:lnTo>
                  <a:cubicBezTo>
                    <a:pt x="69818" y="2187893"/>
                    <a:pt x="0" y="2023110"/>
                    <a:pt x="0" y="1850898"/>
                  </a:cubicBezTo>
                  <a:lnTo>
                    <a:pt x="0" y="635984"/>
                  </a:lnTo>
                  <a:cubicBezTo>
                    <a:pt x="0" y="284798"/>
                    <a:pt x="284702" y="0"/>
                    <a:pt x="635984" y="0"/>
                  </a:cubicBezTo>
                  <a:lnTo>
                    <a:pt x="1941195" y="0"/>
                  </a:lnTo>
                  <a:cubicBezTo>
                    <a:pt x="2292382" y="0"/>
                    <a:pt x="2577179" y="284702"/>
                    <a:pt x="2577179" y="635984"/>
                  </a:cubicBezTo>
                  <a:lnTo>
                    <a:pt x="2577179" y="1846802"/>
                  </a:lnTo>
                  <a:cubicBezTo>
                    <a:pt x="2577084" y="2021396"/>
                    <a:pt x="2505361" y="2188274"/>
                    <a:pt x="2378678" y="230838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CDB7F7F-3032-4755-8A6B-D298452F4768}"/>
                </a:ext>
              </a:extLst>
            </p:cNvPr>
            <p:cNvSpPr/>
            <p:nvPr/>
          </p:nvSpPr>
          <p:spPr>
            <a:xfrm>
              <a:off x="3382827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3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3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2" name="Graphic 1">
              <a:extLst>
                <a:ext uri="{FF2B5EF4-FFF2-40B4-BE49-F238E27FC236}">
                  <a16:creationId xmlns:a16="http://schemas.microsoft.com/office/drawing/2014/main" id="{CEAF7976-29A3-495C-9163-067737B3AD6F}"/>
                </a:ext>
              </a:extLst>
            </p:cNvPr>
            <p:cNvGrpSpPr/>
            <p:nvPr/>
          </p:nvGrpSpPr>
          <p:grpSpPr>
            <a:xfrm>
              <a:off x="2395775" y="3972877"/>
              <a:ext cx="2344292" cy="1098327"/>
              <a:chOff x="2393060" y="3972877"/>
              <a:chExt cx="2344292" cy="1098327"/>
            </a:xfrm>
            <a:noFill/>
          </p:grpSpPr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7B403457-1A7A-4B16-BBD4-10FFA3B9268A}"/>
                  </a:ext>
                </a:extLst>
              </p:cNvPr>
              <p:cNvSpPr/>
              <p:nvPr/>
            </p:nvSpPr>
            <p:spPr>
              <a:xfrm>
                <a:off x="2393060" y="3972877"/>
                <a:ext cx="2344292" cy="860593"/>
              </a:xfrm>
              <a:custGeom>
                <a:avLst/>
                <a:gdLst>
                  <a:gd name="connsiteX0" fmla="*/ 2344293 w 2344292"/>
                  <a:gd name="connsiteY0" fmla="*/ 667 h 860593"/>
                  <a:gd name="connsiteX1" fmla="*/ 1634490 w 2344292"/>
                  <a:gd name="connsiteY1" fmla="*/ 673513 h 860593"/>
                  <a:gd name="connsiteX2" fmla="*/ 690563 w 2344292"/>
                  <a:gd name="connsiteY2" fmla="*/ 668464 h 860593"/>
                  <a:gd name="connsiteX3" fmla="*/ 0 w 2344292"/>
                  <a:gd name="connsiteY3" fmla="*/ 0 h 86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292" h="860593">
                    <a:moveTo>
                      <a:pt x="2344293" y="667"/>
                    </a:moveTo>
                    <a:lnTo>
                      <a:pt x="1634490" y="673513"/>
                    </a:lnTo>
                    <a:cubicBezTo>
                      <a:pt x="1369314" y="924878"/>
                      <a:pt x="953072" y="922687"/>
                      <a:pt x="690563" y="668464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4E584332-9DEE-470E-B957-E33B96D8E5B9}"/>
                  </a:ext>
                </a:extLst>
              </p:cNvPr>
              <p:cNvSpPr/>
              <p:nvPr/>
            </p:nvSpPr>
            <p:spPr>
              <a:xfrm>
                <a:off x="3568446" y="4837557"/>
                <a:ext cx="9525" cy="233648"/>
              </a:xfrm>
              <a:custGeom>
                <a:avLst/>
                <a:gdLst>
                  <a:gd name="connsiteX0" fmla="*/ 0 w 9525"/>
                  <a:gd name="connsiteY0" fmla="*/ 0 h 233648"/>
                  <a:gd name="connsiteX1" fmla="*/ 0 w 9525"/>
                  <a:gd name="connsiteY1" fmla="*/ 233648 h 23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648">
                    <a:moveTo>
                      <a:pt x="0" y="0"/>
                    </a:moveTo>
                    <a:lnTo>
                      <a:pt x="0" y="233648"/>
                    </a:lnTo>
                  </a:path>
                </a:pathLst>
              </a:custGeom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EE52E88F-7DE6-4388-A961-A2E8C93C9CDC}"/>
              </a:ext>
            </a:extLst>
          </p:cNvPr>
          <p:cNvGrpSpPr/>
          <p:nvPr/>
        </p:nvGrpSpPr>
        <p:grpSpPr>
          <a:xfrm>
            <a:off x="9568260" y="5821479"/>
            <a:ext cx="1922112" cy="2974151"/>
            <a:chOff x="5895975" y="5202626"/>
            <a:chExt cx="2577179" cy="3987759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E86AFA5-65F3-47B1-B077-7B43887AA53E}"/>
                </a:ext>
              </a:extLst>
            </p:cNvPr>
            <p:cNvSpPr/>
            <p:nvPr/>
          </p:nvSpPr>
          <p:spPr>
            <a:xfrm>
              <a:off x="5895975" y="6080465"/>
              <a:ext cx="2577179" cy="3109920"/>
            </a:xfrm>
            <a:custGeom>
              <a:avLst/>
              <a:gdLst>
                <a:gd name="connsiteX0" fmla="*/ 198501 w 2577179"/>
                <a:gd name="connsiteY0" fmla="*/ 801633 h 3109920"/>
                <a:gd name="connsiteX1" fmla="*/ 860203 w 2577179"/>
                <a:gd name="connsiteY1" fmla="*/ 174412 h 3109920"/>
                <a:gd name="connsiteX2" fmla="*/ 1740027 w 2577179"/>
                <a:gd name="connsiteY2" fmla="*/ 179079 h 3109920"/>
                <a:gd name="connsiteX3" fmla="*/ 2383631 w 2577179"/>
                <a:gd name="connsiteY3" fmla="*/ 802300 h 3109920"/>
                <a:gd name="connsiteX4" fmla="*/ 2577179 w 2577179"/>
                <a:gd name="connsiteY4" fmla="*/ 1259118 h 3109920"/>
                <a:gd name="connsiteX5" fmla="*/ 2577179 w 2577179"/>
                <a:gd name="connsiteY5" fmla="*/ 2473937 h 3109920"/>
                <a:gd name="connsiteX6" fmla="*/ 1941195 w 2577179"/>
                <a:gd name="connsiteY6" fmla="*/ 3109921 h 3109920"/>
                <a:gd name="connsiteX7" fmla="*/ 635984 w 2577179"/>
                <a:gd name="connsiteY7" fmla="*/ 3109921 h 3109920"/>
                <a:gd name="connsiteX8" fmla="*/ 0 w 2577179"/>
                <a:gd name="connsiteY8" fmla="*/ 2473937 h 3109920"/>
                <a:gd name="connsiteX9" fmla="*/ 0 w 2577179"/>
                <a:gd name="connsiteY9" fmla="*/ 1263215 h 3109920"/>
                <a:gd name="connsiteX10" fmla="*/ 198501 w 2577179"/>
                <a:gd name="connsiteY10" fmla="*/ 801633 h 31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09920">
                  <a:moveTo>
                    <a:pt x="198501" y="801633"/>
                  </a:moveTo>
                  <a:lnTo>
                    <a:pt x="860203" y="174412"/>
                  </a:lnTo>
                  <a:cubicBezTo>
                    <a:pt x="1107377" y="-59904"/>
                    <a:pt x="1495330" y="-57903"/>
                    <a:pt x="1740027" y="179079"/>
                  </a:cubicBezTo>
                  <a:lnTo>
                    <a:pt x="2383631" y="802300"/>
                  </a:lnTo>
                  <a:cubicBezTo>
                    <a:pt x="2507361" y="922124"/>
                    <a:pt x="2577179" y="1086907"/>
                    <a:pt x="2577179" y="1259118"/>
                  </a:cubicBezTo>
                  <a:lnTo>
                    <a:pt x="2577179" y="2473937"/>
                  </a:lnTo>
                  <a:cubicBezTo>
                    <a:pt x="2577179" y="2825124"/>
                    <a:pt x="2292477" y="3109921"/>
                    <a:pt x="1941195" y="3109921"/>
                  </a:cubicBezTo>
                  <a:lnTo>
                    <a:pt x="635984" y="3109921"/>
                  </a:lnTo>
                  <a:cubicBezTo>
                    <a:pt x="284797" y="3109921"/>
                    <a:pt x="0" y="2825219"/>
                    <a:pt x="0" y="2473937"/>
                  </a:cubicBezTo>
                  <a:lnTo>
                    <a:pt x="0" y="1263215"/>
                  </a:lnTo>
                  <a:cubicBezTo>
                    <a:pt x="0" y="1088621"/>
                    <a:pt x="71819" y="921743"/>
                    <a:pt x="198501" y="801633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8034871A-68CD-4776-AA99-BECCC6819B63}"/>
                </a:ext>
              </a:extLst>
            </p:cNvPr>
            <p:cNvSpPr/>
            <p:nvPr/>
          </p:nvSpPr>
          <p:spPr>
            <a:xfrm>
              <a:off x="6999470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4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4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8" name="Graphic 1">
              <a:extLst>
                <a:ext uri="{FF2B5EF4-FFF2-40B4-BE49-F238E27FC236}">
                  <a16:creationId xmlns:a16="http://schemas.microsoft.com/office/drawing/2014/main" id="{C1710B7D-E60F-4E87-ACE1-C3810691324D}"/>
                </a:ext>
              </a:extLst>
            </p:cNvPr>
            <p:cNvGrpSpPr/>
            <p:nvPr/>
          </p:nvGrpSpPr>
          <p:grpSpPr>
            <a:xfrm>
              <a:off x="6012466" y="5720334"/>
              <a:ext cx="2344197" cy="1098423"/>
              <a:chOff x="6023609" y="5720334"/>
              <a:chExt cx="2344197" cy="1098423"/>
            </a:xfrm>
            <a:noFill/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C56FC550-61F1-425D-A477-41BE75AC210E}"/>
                  </a:ext>
                </a:extLst>
              </p:cNvPr>
              <p:cNvSpPr/>
              <p:nvPr/>
            </p:nvSpPr>
            <p:spPr>
              <a:xfrm>
                <a:off x="6023609" y="5958068"/>
                <a:ext cx="2344197" cy="860688"/>
              </a:xfrm>
              <a:custGeom>
                <a:avLst/>
                <a:gdLst>
                  <a:gd name="connsiteX0" fmla="*/ 0 w 2344197"/>
                  <a:gd name="connsiteY0" fmla="*/ 859927 h 860688"/>
                  <a:gd name="connsiteX1" fmla="*/ 709803 w 2344197"/>
                  <a:gd name="connsiteY1" fmla="*/ 187081 h 860688"/>
                  <a:gd name="connsiteX2" fmla="*/ 1653731 w 2344197"/>
                  <a:gd name="connsiteY2" fmla="*/ 192129 h 860688"/>
                  <a:gd name="connsiteX3" fmla="*/ 2344198 w 2344197"/>
                  <a:gd name="connsiteY3" fmla="*/ 860689 h 860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197" h="860688">
                    <a:moveTo>
                      <a:pt x="0" y="859927"/>
                    </a:moveTo>
                    <a:lnTo>
                      <a:pt x="709803" y="187081"/>
                    </a:lnTo>
                    <a:cubicBezTo>
                      <a:pt x="974979" y="-64284"/>
                      <a:pt x="1391222" y="-62093"/>
                      <a:pt x="1653731" y="192129"/>
                    </a:cubicBezTo>
                    <a:lnTo>
                      <a:pt x="2344198" y="860689"/>
                    </a:lnTo>
                  </a:path>
                </a:pathLst>
              </a:cu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E43E1E67-0B37-40C2-A71A-077D7D8930AF}"/>
                  </a:ext>
                </a:extLst>
              </p:cNvPr>
              <p:cNvSpPr/>
              <p:nvPr/>
            </p:nvSpPr>
            <p:spPr>
              <a:xfrm>
                <a:off x="7192422" y="5720334"/>
                <a:ext cx="9525" cy="233743"/>
              </a:xfrm>
              <a:custGeom>
                <a:avLst/>
                <a:gdLst>
                  <a:gd name="connsiteX0" fmla="*/ 0 w 9525"/>
                  <a:gd name="connsiteY0" fmla="*/ 233743 h 233743"/>
                  <a:gd name="connsiteX1" fmla="*/ 0 w 9525"/>
                  <a:gd name="connsiteY1" fmla="*/ 0 h 23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743">
                    <a:moveTo>
                      <a:pt x="0" y="233743"/>
                    </a:moveTo>
                    <a:lnTo>
                      <a:pt x="0" y="0"/>
                    </a:lnTo>
                  </a:path>
                </a:pathLst>
              </a:custGeom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CAD57494-F958-4A83-98CB-009806815F64}"/>
              </a:ext>
            </a:extLst>
          </p:cNvPr>
          <p:cNvGrpSpPr/>
          <p:nvPr/>
        </p:nvGrpSpPr>
        <p:grpSpPr>
          <a:xfrm>
            <a:off x="12315449" y="3138466"/>
            <a:ext cx="1922112" cy="2955256"/>
            <a:chOff x="2279332" y="1610391"/>
            <a:chExt cx="2577179" cy="3962424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E33CC00-9049-4DB8-81F8-B07EEF5D0C26}"/>
                </a:ext>
              </a:extLst>
            </p:cNvPr>
            <p:cNvSpPr/>
            <p:nvPr/>
          </p:nvSpPr>
          <p:spPr>
            <a:xfrm>
              <a:off x="2279332" y="1610391"/>
              <a:ext cx="2577179" cy="3110016"/>
            </a:xfrm>
            <a:custGeom>
              <a:avLst/>
              <a:gdLst>
                <a:gd name="connsiteX0" fmla="*/ 2378678 w 2577179"/>
                <a:gd name="connsiteY0" fmla="*/ 2308384 h 3110016"/>
                <a:gd name="connsiteX1" fmla="*/ 1716977 w 2577179"/>
                <a:gd name="connsiteY1" fmla="*/ 2935605 h 3110016"/>
                <a:gd name="connsiteX2" fmla="*/ 837152 w 2577179"/>
                <a:gd name="connsiteY2" fmla="*/ 2930938 h 3110016"/>
                <a:gd name="connsiteX3" fmla="*/ 193548 w 2577179"/>
                <a:gd name="connsiteY3" fmla="*/ 2307717 h 3110016"/>
                <a:gd name="connsiteX4" fmla="*/ 0 w 2577179"/>
                <a:gd name="connsiteY4" fmla="*/ 1850898 h 3110016"/>
                <a:gd name="connsiteX5" fmla="*/ 0 w 2577179"/>
                <a:gd name="connsiteY5" fmla="*/ 635984 h 3110016"/>
                <a:gd name="connsiteX6" fmla="*/ 635984 w 2577179"/>
                <a:gd name="connsiteY6" fmla="*/ 0 h 3110016"/>
                <a:gd name="connsiteX7" fmla="*/ 1941195 w 2577179"/>
                <a:gd name="connsiteY7" fmla="*/ 0 h 3110016"/>
                <a:gd name="connsiteX8" fmla="*/ 2577179 w 2577179"/>
                <a:gd name="connsiteY8" fmla="*/ 635984 h 3110016"/>
                <a:gd name="connsiteX9" fmla="*/ 2577179 w 2577179"/>
                <a:gd name="connsiteY9" fmla="*/ 1846802 h 3110016"/>
                <a:gd name="connsiteX10" fmla="*/ 2378678 w 2577179"/>
                <a:gd name="connsiteY10" fmla="*/ 2308384 h 31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10016">
                  <a:moveTo>
                    <a:pt x="2378678" y="2308384"/>
                  </a:moveTo>
                  <a:lnTo>
                    <a:pt x="1716977" y="2935605"/>
                  </a:lnTo>
                  <a:cubicBezTo>
                    <a:pt x="1469803" y="3169920"/>
                    <a:pt x="1081850" y="3167920"/>
                    <a:pt x="837152" y="2930938"/>
                  </a:cubicBezTo>
                  <a:lnTo>
                    <a:pt x="193548" y="2307717"/>
                  </a:lnTo>
                  <a:cubicBezTo>
                    <a:pt x="69818" y="2187893"/>
                    <a:pt x="0" y="2023110"/>
                    <a:pt x="0" y="1850898"/>
                  </a:cubicBezTo>
                  <a:lnTo>
                    <a:pt x="0" y="635984"/>
                  </a:lnTo>
                  <a:cubicBezTo>
                    <a:pt x="0" y="284798"/>
                    <a:pt x="284702" y="0"/>
                    <a:pt x="635984" y="0"/>
                  </a:cubicBezTo>
                  <a:lnTo>
                    <a:pt x="1941195" y="0"/>
                  </a:lnTo>
                  <a:cubicBezTo>
                    <a:pt x="2292382" y="0"/>
                    <a:pt x="2577179" y="284702"/>
                    <a:pt x="2577179" y="635984"/>
                  </a:cubicBezTo>
                  <a:lnTo>
                    <a:pt x="2577179" y="1846802"/>
                  </a:lnTo>
                  <a:cubicBezTo>
                    <a:pt x="2577084" y="2021396"/>
                    <a:pt x="2505361" y="2188274"/>
                    <a:pt x="2378678" y="2308384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26FC5DF6-E24A-4A7E-AC93-B194045D0BB4}"/>
                </a:ext>
              </a:extLst>
            </p:cNvPr>
            <p:cNvSpPr/>
            <p:nvPr/>
          </p:nvSpPr>
          <p:spPr>
            <a:xfrm>
              <a:off x="3382827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3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3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4" name="Graphic 1">
              <a:extLst>
                <a:ext uri="{FF2B5EF4-FFF2-40B4-BE49-F238E27FC236}">
                  <a16:creationId xmlns:a16="http://schemas.microsoft.com/office/drawing/2014/main" id="{182E4C3E-204D-44FE-9EB4-6CFF08E69B05}"/>
                </a:ext>
              </a:extLst>
            </p:cNvPr>
            <p:cNvGrpSpPr/>
            <p:nvPr/>
          </p:nvGrpSpPr>
          <p:grpSpPr>
            <a:xfrm>
              <a:off x="2395775" y="3972877"/>
              <a:ext cx="2344292" cy="1098327"/>
              <a:chOff x="2393060" y="3972877"/>
              <a:chExt cx="2344292" cy="1098327"/>
            </a:xfrm>
            <a:noFill/>
          </p:grpSpPr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B0727C38-53C6-42BE-97ED-B55D7EC25E42}"/>
                  </a:ext>
                </a:extLst>
              </p:cNvPr>
              <p:cNvSpPr/>
              <p:nvPr/>
            </p:nvSpPr>
            <p:spPr>
              <a:xfrm>
                <a:off x="2393060" y="3972877"/>
                <a:ext cx="2344292" cy="860593"/>
              </a:xfrm>
              <a:custGeom>
                <a:avLst/>
                <a:gdLst>
                  <a:gd name="connsiteX0" fmla="*/ 2344293 w 2344292"/>
                  <a:gd name="connsiteY0" fmla="*/ 667 h 860593"/>
                  <a:gd name="connsiteX1" fmla="*/ 1634490 w 2344292"/>
                  <a:gd name="connsiteY1" fmla="*/ 673513 h 860593"/>
                  <a:gd name="connsiteX2" fmla="*/ 690563 w 2344292"/>
                  <a:gd name="connsiteY2" fmla="*/ 668464 h 860593"/>
                  <a:gd name="connsiteX3" fmla="*/ 0 w 2344292"/>
                  <a:gd name="connsiteY3" fmla="*/ 0 h 86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292" h="860593">
                    <a:moveTo>
                      <a:pt x="2344293" y="667"/>
                    </a:moveTo>
                    <a:lnTo>
                      <a:pt x="1634490" y="673513"/>
                    </a:lnTo>
                    <a:cubicBezTo>
                      <a:pt x="1369314" y="924878"/>
                      <a:pt x="953072" y="922687"/>
                      <a:pt x="690563" y="668464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D330B060-C6A9-4A04-BC5E-ABCB73338F72}"/>
                  </a:ext>
                </a:extLst>
              </p:cNvPr>
              <p:cNvSpPr/>
              <p:nvPr/>
            </p:nvSpPr>
            <p:spPr>
              <a:xfrm>
                <a:off x="3568446" y="4837557"/>
                <a:ext cx="9525" cy="233648"/>
              </a:xfrm>
              <a:custGeom>
                <a:avLst/>
                <a:gdLst>
                  <a:gd name="connsiteX0" fmla="*/ 0 w 9525"/>
                  <a:gd name="connsiteY0" fmla="*/ 0 h 233648"/>
                  <a:gd name="connsiteX1" fmla="*/ 0 w 9525"/>
                  <a:gd name="connsiteY1" fmla="*/ 233648 h 23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648">
                    <a:moveTo>
                      <a:pt x="0" y="0"/>
                    </a:moveTo>
                    <a:lnTo>
                      <a:pt x="0" y="233648"/>
                    </a:lnTo>
                  </a:path>
                </a:pathLst>
              </a:custGeom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2CB1920-E2F9-47EC-9E3C-4DE3178CCECE}"/>
              </a:ext>
            </a:extLst>
          </p:cNvPr>
          <p:cNvGrpSpPr/>
          <p:nvPr/>
        </p:nvGrpSpPr>
        <p:grpSpPr>
          <a:xfrm>
            <a:off x="15062640" y="5821479"/>
            <a:ext cx="1922112" cy="2974151"/>
            <a:chOff x="5895975" y="5202626"/>
            <a:chExt cx="2577179" cy="3987759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E652672-0800-4AE9-AFA6-1281EEE4496E}"/>
                </a:ext>
              </a:extLst>
            </p:cNvPr>
            <p:cNvSpPr/>
            <p:nvPr/>
          </p:nvSpPr>
          <p:spPr>
            <a:xfrm>
              <a:off x="5895975" y="6080465"/>
              <a:ext cx="2577179" cy="3109920"/>
            </a:xfrm>
            <a:custGeom>
              <a:avLst/>
              <a:gdLst>
                <a:gd name="connsiteX0" fmla="*/ 198501 w 2577179"/>
                <a:gd name="connsiteY0" fmla="*/ 801633 h 3109920"/>
                <a:gd name="connsiteX1" fmla="*/ 860203 w 2577179"/>
                <a:gd name="connsiteY1" fmla="*/ 174412 h 3109920"/>
                <a:gd name="connsiteX2" fmla="*/ 1740027 w 2577179"/>
                <a:gd name="connsiteY2" fmla="*/ 179079 h 3109920"/>
                <a:gd name="connsiteX3" fmla="*/ 2383631 w 2577179"/>
                <a:gd name="connsiteY3" fmla="*/ 802300 h 3109920"/>
                <a:gd name="connsiteX4" fmla="*/ 2577179 w 2577179"/>
                <a:gd name="connsiteY4" fmla="*/ 1259118 h 3109920"/>
                <a:gd name="connsiteX5" fmla="*/ 2577179 w 2577179"/>
                <a:gd name="connsiteY5" fmla="*/ 2473937 h 3109920"/>
                <a:gd name="connsiteX6" fmla="*/ 1941195 w 2577179"/>
                <a:gd name="connsiteY6" fmla="*/ 3109921 h 3109920"/>
                <a:gd name="connsiteX7" fmla="*/ 635984 w 2577179"/>
                <a:gd name="connsiteY7" fmla="*/ 3109921 h 3109920"/>
                <a:gd name="connsiteX8" fmla="*/ 0 w 2577179"/>
                <a:gd name="connsiteY8" fmla="*/ 2473937 h 3109920"/>
                <a:gd name="connsiteX9" fmla="*/ 0 w 2577179"/>
                <a:gd name="connsiteY9" fmla="*/ 1263215 h 3109920"/>
                <a:gd name="connsiteX10" fmla="*/ 198501 w 2577179"/>
                <a:gd name="connsiteY10" fmla="*/ 801633 h 31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09920">
                  <a:moveTo>
                    <a:pt x="198501" y="801633"/>
                  </a:moveTo>
                  <a:lnTo>
                    <a:pt x="860203" y="174412"/>
                  </a:lnTo>
                  <a:cubicBezTo>
                    <a:pt x="1107377" y="-59904"/>
                    <a:pt x="1495330" y="-57903"/>
                    <a:pt x="1740027" y="179079"/>
                  </a:cubicBezTo>
                  <a:lnTo>
                    <a:pt x="2383631" y="802300"/>
                  </a:lnTo>
                  <a:cubicBezTo>
                    <a:pt x="2507361" y="922124"/>
                    <a:pt x="2577179" y="1086907"/>
                    <a:pt x="2577179" y="1259118"/>
                  </a:cubicBezTo>
                  <a:lnTo>
                    <a:pt x="2577179" y="2473937"/>
                  </a:lnTo>
                  <a:cubicBezTo>
                    <a:pt x="2577179" y="2825124"/>
                    <a:pt x="2292477" y="3109921"/>
                    <a:pt x="1941195" y="3109921"/>
                  </a:cubicBezTo>
                  <a:lnTo>
                    <a:pt x="635984" y="3109921"/>
                  </a:lnTo>
                  <a:cubicBezTo>
                    <a:pt x="284797" y="3109921"/>
                    <a:pt x="0" y="2825219"/>
                    <a:pt x="0" y="2473937"/>
                  </a:cubicBezTo>
                  <a:lnTo>
                    <a:pt x="0" y="1263215"/>
                  </a:lnTo>
                  <a:cubicBezTo>
                    <a:pt x="0" y="1088621"/>
                    <a:pt x="71819" y="921743"/>
                    <a:pt x="198501" y="80163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80688B7-7A12-47F7-BD42-0DC9B34DC5DA}"/>
                </a:ext>
              </a:extLst>
            </p:cNvPr>
            <p:cNvSpPr/>
            <p:nvPr/>
          </p:nvSpPr>
          <p:spPr>
            <a:xfrm>
              <a:off x="6999470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4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4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7" name="Graphic 1">
              <a:extLst>
                <a:ext uri="{FF2B5EF4-FFF2-40B4-BE49-F238E27FC236}">
                  <a16:creationId xmlns:a16="http://schemas.microsoft.com/office/drawing/2014/main" id="{2300F587-1839-460B-B890-78551D233030}"/>
                </a:ext>
              </a:extLst>
            </p:cNvPr>
            <p:cNvGrpSpPr/>
            <p:nvPr/>
          </p:nvGrpSpPr>
          <p:grpSpPr>
            <a:xfrm>
              <a:off x="6012466" y="5720334"/>
              <a:ext cx="2344197" cy="1098423"/>
              <a:chOff x="6023609" y="5720334"/>
              <a:chExt cx="2344197" cy="1098423"/>
            </a:xfrm>
            <a:noFill/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7C99D18-B5A5-432B-9F7E-E4B41739909D}"/>
                  </a:ext>
                </a:extLst>
              </p:cNvPr>
              <p:cNvSpPr/>
              <p:nvPr/>
            </p:nvSpPr>
            <p:spPr>
              <a:xfrm>
                <a:off x="6023609" y="5958068"/>
                <a:ext cx="2344197" cy="860688"/>
              </a:xfrm>
              <a:custGeom>
                <a:avLst/>
                <a:gdLst>
                  <a:gd name="connsiteX0" fmla="*/ 0 w 2344197"/>
                  <a:gd name="connsiteY0" fmla="*/ 859927 h 860688"/>
                  <a:gd name="connsiteX1" fmla="*/ 709803 w 2344197"/>
                  <a:gd name="connsiteY1" fmla="*/ 187081 h 860688"/>
                  <a:gd name="connsiteX2" fmla="*/ 1653731 w 2344197"/>
                  <a:gd name="connsiteY2" fmla="*/ 192129 h 860688"/>
                  <a:gd name="connsiteX3" fmla="*/ 2344198 w 2344197"/>
                  <a:gd name="connsiteY3" fmla="*/ 860689 h 860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197" h="860688">
                    <a:moveTo>
                      <a:pt x="0" y="859927"/>
                    </a:moveTo>
                    <a:lnTo>
                      <a:pt x="709803" y="187081"/>
                    </a:lnTo>
                    <a:cubicBezTo>
                      <a:pt x="974979" y="-64284"/>
                      <a:pt x="1391222" y="-62093"/>
                      <a:pt x="1653731" y="192129"/>
                    </a:cubicBezTo>
                    <a:lnTo>
                      <a:pt x="2344198" y="860689"/>
                    </a:lnTo>
                  </a:path>
                </a:pathLst>
              </a:cu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57C6879-5A29-4E72-A539-5DC7A1CF6872}"/>
                  </a:ext>
                </a:extLst>
              </p:cNvPr>
              <p:cNvSpPr/>
              <p:nvPr/>
            </p:nvSpPr>
            <p:spPr>
              <a:xfrm>
                <a:off x="7192422" y="5720334"/>
                <a:ext cx="9525" cy="233743"/>
              </a:xfrm>
              <a:custGeom>
                <a:avLst/>
                <a:gdLst>
                  <a:gd name="connsiteX0" fmla="*/ 0 w 9525"/>
                  <a:gd name="connsiteY0" fmla="*/ 233743 h 233743"/>
                  <a:gd name="connsiteX1" fmla="*/ 0 w 9525"/>
                  <a:gd name="connsiteY1" fmla="*/ 0 h 23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743">
                    <a:moveTo>
                      <a:pt x="0" y="233743"/>
                    </a:moveTo>
                    <a:lnTo>
                      <a:pt x="0" y="0"/>
                    </a:lnTo>
                  </a:path>
                </a:pathLst>
              </a:custGeom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52" name="TextBox 5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91F8EB4F-75E7-45A0-B15B-4711B84CFA7F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54" name="Rectangle 8">
            <a:extLst>
              <a:ext uri="{FF2B5EF4-FFF2-40B4-BE49-F238E27FC236}">
                <a16:creationId xmlns:a16="http://schemas.microsoft.com/office/drawing/2014/main" id="{0738AE65-B549-496C-96C3-5BBC58C165F4}"/>
              </a:ext>
            </a:extLst>
          </p:cNvPr>
          <p:cNvSpPr/>
          <p:nvPr/>
        </p:nvSpPr>
        <p:spPr>
          <a:xfrm>
            <a:off x="3427896" y="3414812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62D8C859-7580-4F15-864D-1A6E07718831}"/>
              </a:ext>
            </a:extLst>
          </p:cNvPr>
          <p:cNvSpPr/>
          <p:nvPr/>
        </p:nvSpPr>
        <p:spPr>
          <a:xfrm>
            <a:off x="14430726" y="3414812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Clean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1" name="Rectangle 8">
            <a:extLst>
              <a:ext uri="{FF2B5EF4-FFF2-40B4-BE49-F238E27FC236}">
                <a16:creationId xmlns:a16="http://schemas.microsoft.com/office/drawing/2014/main" id="{FF4B8431-2842-44DC-B2D4-F9D329B85EB6}"/>
              </a:ext>
            </a:extLst>
          </p:cNvPr>
          <p:cNvSpPr/>
          <p:nvPr/>
        </p:nvSpPr>
        <p:spPr>
          <a:xfrm>
            <a:off x="8936348" y="3414812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2" name="Rectangle 8">
            <a:extLst>
              <a:ext uri="{FF2B5EF4-FFF2-40B4-BE49-F238E27FC236}">
                <a16:creationId xmlns:a16="http://schemas.microsoft.com/office/drawing/2014/main" id="{3592050F-782B-4E5F-A26A-94CD97D584C3}"/>
              </a:ext>
            </a:extLst>
          </p:cNvPr>
          <p:cNvSpPr/>
          <p:nvPr/>
        </p:nvSpPr>
        <p:spPr>
          <a:xfrm>
            <a:off x="1265370" y="7071737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7E13872C-57A9-41F1-8018-56F4B797F48F}"/>
              </a:ext>
            </a:extLst>
          </p:cNvPr>
          <p:cNvSpPr/>
          <p:nvPr/>
        </p:nvSpPr>
        <p:spPr>
          <a:xfrm>
            <a:off x="12268200" y="7071737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Business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4" name="Rectangle 8">
            <a:extLst>
              <a:ext uri="{FF2B5EF4-FFF2-40B4-BE49-F238E27FC236}">
                <a16:creationId xmlns:a16="http://schemas.microsoft.com/office/drawing/2014/main" id="{8F072D8F-FE4F-4328-B4CB-9ACBC595844A}"/>
              </a:ext>
            </a:extLst>
          </p:cNvPr>
          <p:cNvSpPr/>
          <p:nvPr/>
        </p:nvSpPr>
        <p:spPr>
          <a:xfrm>
            <a:off x="6773822" y="7071737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97D1CB90-315C-4088-9E29-7CDDDB3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381" y="332118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rPr>
              <a:t>2017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67" name="Rectangle 10">
            <a:extLst>
              <a:ext uri="{FF2B5EF4-FFF2-40B4-BE49-F238E27FC236}">
                <a16:creationId xmlns:a16="http://schemas.microsoft.com/office/drawing/2014/main" id="{DB5DAF14-5FA6-4EC4-B551-0AC13BFD6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6137" y="332118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68D3D150-315C-49D9-ABCA-CBE5B6B2F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759" y="332118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69" name="Rectangle 10">
            <a:extLst>
              <a:ext uri="{FF2B5EF4-FFF2-40B4-BE49-F238E27FC236}">
                <a16:creationId xmlns:a16="http://schemas.microsoft.com/office/drawing/2014/main" id="{05A3326B-3D09-4308-8300-84B1AAEF3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3328" y="80981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0" name="Rectangle 10">
            <a:extLst>
              <a:ext uri="{FF2B5EF4-FFF2-40B4-BE49-F238E27FC236}">
                <a16:creationId xmlns:a16="http://schemas.microsoft.com/office/drawing/2014/main" id="{DB4640AF-278B-45C1-9D5D-510C0692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948" y="80981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1" name="Rectangle 10">
            <a:extLst>
              <a:ext uri="{FF2B5EF4-FFF2-40B4-BE49-F238E27FC236}">
                <a16:creationId xmlns:a16="http://schemas.microsoft.com/office/drawing/2014/main" id="{CA9380DC-9038-4D81-A9C3-2C3EA06D7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570" y="80981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Montserrat Black" panose="00000A00000000000000" pitchFamily="50" charset="0"/>
            </a:endParaRPr>
          </a:p>
        </p:txBody>
      </p:sp>
      <p:grpSp>
        <p:nvGrpSpPr>
          <p:cNvPr id="93" name="Graphic 2">
            <a:extLst>
              <a:ext uri="{FF2B5EF4-FFF2-40B4-BE49-F238E27FC236}">
                <a16:creationId xmlns:a16="http://schemas.microsoft.com/office/drawing/2014/main" id="{949985CB-DE96-4D6E-BEE2-C2D7B8554CB9}"/>
              </a:ext>
            </a:extLst>
          </p:cNvPr>
          <p:cNvGrpSpPr/>
          <p:nvPr/>
        </p:nvGrpSpPr>
        <p:grpSpPr>
          <a:xfrm>
            <a:off x="7385832" y="4069441"/>
            <a:ext cx="771252" cy="758872"/>
            <a:chOff x="13185684" y="3434558"/>
            <a:chExt cx="1234415" cy="1214603"/>
          </a:xfrm>
          <a:solidFill>
            <a:schemeClr val="bg1"/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0CE4655-586B-4DC0-A30F-4406B2DF08AE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D21721E-2028-441A-821D-06D63326BAF5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aphic 2">
            <a:extLst>
              <a:ext uri="{FF2B5EF4-FFF2-40B4-BE49-F238E27FC236}">
                <a16:creationId xmlns:a16="http://schemas.microsoft.com/office/drawing/2014/main" id="{03A39CCA-5A32-411B-9DBF-9C59A947DB13}"/>
              </a:ext>
            </a:extLst>
          </p:cNvPr>
          <p:cNvGrpSpPr/>
          <p:nvPr/>
        </p:nvGrpSpPr>
        <p:grpSpPr>
          <a:xfrm>
            <a:off x="4647818" y="7132385"/>
            <a:ext cx="771222" cy="771268"/>
            <a:chOff x="3948187" y="5678301"/>
            <a:chExt cx="1234363" cy="1234440"/>
          </a:xfrm>
          <a:solidFill>
            <a:schemeClr val="bg1"/>
          </a:solidFill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F9792B8-E1E3-4ACA-A377-F0673ADD3E52}"/>
                </a:ext>
              </a:extLst>
            </p:cNvPr>
            <p:cNvSpPr/>
            <p:nvPr/>
          </p:nvSpPr>
          <p:spPr>
            <a:xfrm>
              <a:off x="4696364" y="6472296"/>
              <a:ext cx="137101" cy="137101"/>
            </a:xfrm>
            <a:custGeom>
              <a:avLst/>
              <a:gdLst>
                <a:gd name="connsiteX0" fmla="*/ 68551 w 137101"/>
                <a:gd name="connsiteY0" fmla="*/ 0 h 137101"/>
                <a:gd name="connsiteX1" fmla="*/ 0 w 137101"/>
                <a:gd name="connsiteY1" fmla="*/ 68551 h 137101"/>
                <a:gd name="connsiteX2" fmla="*/ 68551 w 137101"/>
                <a:gd name="connsiteY2" fmla="*/ 137101 h 137101"/>
                <a:gd name="connsiteX3" fmla="*/ 137101 w 137101"/>
                <a:gd name="connsiteY3" fmla="*/ 68551 h 137101"/>
                <a:gd name="connsiteX4" fmla="*/ 68551 w 137101"/>
                <a:gd name="connsiteY4" fmla="*/ 0 h 137101"/>
                <a:gd name="connsiteX5" fmla="*/ 68551 w 137101"/>
                <a:gd name="connsiteY5" fmla="*/ 99798 h 137101"/>
                <a:gd name="connsiteX6" fmla="*/ 37391 w 137101"/>
                <a:gd name="connsiteY6" fmla="*/ 68639 h 137101"/>
                <a:gd name="connsiteX7" fmla="*/ 68551 w 137101"/>
                <a:gd name="connsiteY7" fmla="*/ 37479 h 137101"/>
                <a:gd name="connsiteX8" fmla="*/ 99710 w 137101"/>
                <a:gd name="connsiteY8" fmla="*/ 68639 h 137101"/>
                <a:gd name="connsiteX9" fmla="*/ 68551 w 137101"/>
                <a:gd name="connsiteY9" fmla="*/ 99798 h 13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101" h="137101">
                  <a:moveTo>
                    <a:pt x="68551" y="0"/>
                  </a:moveTo>
                  <a:cubicBezTo>
                    <a:pt x="30721" y="0"/>
                    <a:pt x="0" y="30721"/>
                    <a:pt x="0" y="68551"/>
                  </a:cubicBezTo>
                  <a:cubicBezTo>
                    <a:pt x="0" y="106381"/>
                    <a:pt x="30721" y="137101"/>
                    <a:pt x="68551" y="137101"/>
                  </a:cubicBezTo>
                  <a:cubicBezTo>
                    <a:pt x="106381" y="137101"/>
                    <a:pt x="137101" y="106293"/>
                    <a:pt x="137101" y="68551"/>
                  </a:cubicBezTo>
                  <a:cubicBezTo>
                    <a:pt x="137101" y="30808"/>
                    <a:pt x="106381" y="0"/>
                    <a:pt x="68551" y="0"/>
                  </a:cubicBezTo>
                  <a:close/>
                  <a:moveTo>
                    <a:pt x="68551" y="99798"/>
                  </a:moveTo>
                  <a:cubicBezTo>
                    <a:pt x="51347" y="99798"/>
                    <a:pt x="37391" y="85842"/>
                    <a:pt x="37391" y="68639"/>
                  </a:cubicBezTo>
                  <a:cubicBezTo>
                    <a:pt x="37391" y="51435"/>
                    <a:pt x="51347" y="37479"/>
                    <a:pt x="68551" y="37479"/>
                  </a:cubicBezTo>
                  <a:cubicBezTo>
                    <a:pt x="85754" y="37479"/>
                    <a:pt x="99710" y="51435"/>
                    <a:pt x="99710" y="68639"/>
                  </a:cubicBezTo>
                  <a:cubicBezTo>
                    <a:pt x="99710" y="85754"/>
                    <a:pt x="85754" y="99798"/>
                    <a:pt x="68551" y="99798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A43492F3-5060-46BB-8CF9-C40EEDA6485C}"/>
                </a:ext>
              </a:extLst>
            </p:cNvPr>
            <p:cNvSpPr/>
            <p:nvPr/>
          </p:nvSpPr>
          <p:spPr>
            <a:xfrm>
              <a:off x="4529859" y="5977343"/>
              <a:ext cx="216448" cy="37391"/>
            </a:xfrm>
            <a:custGeom>
              <a:avLst/>
              <a:gdLst>
                <a:gd name="connsiteX0" fmla="*/ 18696 w 216448"/>
                <a:gd name="connsiteY0" fmla="*/ 37391 h 37391"/>
                <a:gd name="connsiteX1" fmla="*/ 197753 w 216448"/>
                <a:gd name="connsiteY1" fmla="*/ 37391 h 37391"/>
                <a:gd name="connsiteX2" fmla="*/ 216448 w 216448"/>
                <a:gd name="connsiteY2" fmla="*/ 18696 h 37391"/>
                <a:gd name="connsiteX3" fmla="*/ 197753 w 216448"/>
                <a:gd name="connsiteY3" fmla="*/ 0 h 37391"/>
                <a:gd name="connsiteX4" fmla="*/ 18696 w 216448"/>
                <a:gd name="connsiteY4" fmla="*/ 0 h 37391"/>
                <a:gd name="connsiteX5" fmla="*/ 0 w 216448"/>
                <a:gd name="connsiteY5" fmla="*/ 18696 h 37391"/>
                <a:gd name="connsiteX6" fmla="*/ 18696 w 216448"/>
                <a:gd name="connsiteY6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448" h="37391">
                  <a:moveTo>
                    <a:pt x="18696" y="37391"/>
                  </a:moveTo>
                  <a:lnTo>
                    <a:pt x="197753" y="37391"/>
                  </a:lnTo>
                  <a:cubicBezTo>
                    <a:pt x="208110" y="37391"/>
                    <a:pt x="216448" y="28965"/>
                    <a:pt x="216448" y="18696"/>
                  </a:cubicBezTo>
                  <a:cubicBezTo>
                    <a:pt x="216448" y="8339"/>
                    <a:pt x="208110" y="0"/>
                    <a:pt x="197753" y="0"/>
                  </a:cubicBez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9365811-04EE-48D0-817E-8EC3C2101B2E}"/>
                </a:ext>
              </a:extLst>
            </p:cNvPr>
            <p:cNvSpPr/>
            <p:nvPr/>
          </p:nvSpPr>
          <p:spPr>
            <a:xfrm>
              <a:off x="4621669" y="6121116"/>
              <a:ext cx="286754" cy="37391"/>
            </a:xfrm>
            <a:custGeom>
              <a:avLst/>
              <a:gdLst>
                <a:gd name="connsiteX0" fmla="*/ 268059 w 286754"/>
                <a:gd name="connsiteY0" fmla="*/ 0 h 37391"/>
                <a:gd name="connsiteX1" fmla="*/ 18696 w 286754"/>
                <a:gd name="connsiteY1" fmla="*/ 0 h 37391"/>
                <a:gd name="connsiteX2" fmla="*/ 0 w 286754"/>
                <a:gd name="connsiteY2" fmla="*/ 18696 h 37391"/>
                <a:gd name="connsiteX3" fmla="*/ 18696 w 286754"/>
                <a:gd name="connsiteY3" fmla="*/ 37391 h 37391"/>
                <a:gd name="connsiteX4" fmla="*/ 268059 w 286754"/>
                <a:gd name="connsiteY4" fmla="*/ 37391 h 37391"/>
                <a:gd name="connsiteX5" fmla="*/ 286755 w 286754"/>
                <a:gd name="connsiteY5" fmla="*/ 18696 h 37391"/>
                <a:gd name="connsiteX6" fmla="*/ 268059 w 286754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754" h="37391">
                  <a:moveTo>
                    <a:pt x="268059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268059" y="37391"/>
                  </a:lnTo>
                  <a:cubicBezTo>
                    <a:pt x="278416" y="37391"/>
                    <a:pt x="286755" y="29053"/>
                    <a:pt x="286755" y="18696"/>
                  </a:cubicBezTo>
                  <a:cubicBezTo>
                    <a:pt x="286755" y="8426"/>
                    <a:pt x="278328" y="0"/>
                    <a:pt x="268059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DF25167-739B-4324-9706-CC5E36DD93D8}"/>
                </a:ext>
              </a:extLst>
            </p:cNvPr>
            <p:cNvSpPr/>
            <p:nvPr/>
          </p:nvSpPr>
          <p:spPr>
            <a:xfrm>
              <a:off x="4405484" y="6121116"/>
              <a:ext cx="153778" cy="37391"/>
            </a:xfrm>
            <a:custGeom>
              <a:avLst/>
              <a:gdLst>
                <a:gd name="connsiteX0" fmla="*/ 18696 w 153778"/>
                <a:gd name="connsiteY0" fmla="*/ 37391 h 37391"/>
                <a:gd name="connsiteX1" fmla="*/ 135083 w 153778"/>
                <a:gd name="connsiteY1" fmla="*/ 37391 h 37391"/>
                <a:gd name="connsiteX2" fmla="*/ 153778 w 153778"/>
                <a:gd name="connsiteY2" fmla="*/ 18696 h 37391"/>
                <a:gd name="connsiteX3" fmla="*/ 135083 w 153778"/>
                <a:gd name="connsiteY3" fmla="*/ 0 h 37391"/>
                <a:gd name="connsiteX4" fmla="*/ 18696 w 153778"/>
                <a:gd name="connsiteY4" fmla="*/ 0 h 37391"/>
                <a:gd name="connsiteX5" fmla="*/ 0 w 153778"/>
                <a:gd name="connsiteY5" fmla="*/ 18696 h 37391"/>
                <a:gd name="connsiteX6" fmla="*/ 18696 w 153778"/>
                <a:gd name="connsiteY6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778" h="37391">
                  <a:moveTo>
                    <a:pt x="18696" y="37391"/>
                  </a:moveTo>
                  <a:lnTo>
                    <a:pt x="135083" y="37391"/>
                  </a:lnTo>
                  <a:cubicBezTo>
                    <a:pt x="145440" y="37391"/>
                    <a:pt x="153778" y="29053"/>
                    <a:pt x="153778" y="18696"/>
                  </a:cubicBezTo>
                  <a:cubicBezTo>
                    <a:pt x="153778" y="8339"/>
                    <a:pt x="145440" y="0"/>
                    <a:pt x="135083" y="0"/>
                  </a:cubicBez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C8ACADE-23CE-4109-9702-7543121CA478}"/>
                </a:ext>
              </a:extLst>
            </p:cNvPr>
            <p:cNvSpPr/>
            <p:nvPr/>
          </p:nvSpPr>
          <p:spPr>
            <a:xfrm>
              <a:off x="4758858" y="6264976"/>
              <a:ext cx="149565" cy="37391"/>
            </a:xfrm>
            <a:custGeom>
              <a:avLst/>
              <a:gdLst>
                <a:gd name="connsiteX0" fmla="*/ 130870 w 149565"/>
                <a:gd name="connsiteY0" fmla="*/ 0 h 37391"/>
                <a:gd name="connsiteX1" fmla="*/ 18696 w 149565"/>
                <a:gd name="connsiteY1" fmla="*/ 0 h 37391"/>
                <a:gd name="connsiteX2" fmla="*/ 0 w 149565"/>
                <a:gd name="connsiteY2" fmla="*/ 18696 h 37391"/>
                <a:gd name="connsiteX3" fmla="*/ 18696 w 149565"/>
                <a:gd name="connsiteY3" fmla="*/ 37391 h 37391"/>
                <a:gd name="connsiteX4" fmla="*/ 130870 w 149565"/>
                <a:gd name="connsiteY4" fmla="*/ 37391 h 37391"/>
                <a:gd name="connsiteX5" fmla="*/ 149565 w 149565"/>
                <a:gd name="connsiteY5" fmla="*/ 18696 h 37391"/>
                <a:gd name="connsiteX6" fmla="*/ 130870 w 149565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65" h="37391">
                  <a:moveTo>
                    <a:pt x="130870" y="0"/>
                  </a:moveTo>
                  <a:lnTo>
                    <a:pt x="18696" y="0"/>
                  </a:lnTo>
                  <a:cubicBezTo>
                    <a:pt x="8339" y="0"/>
                    <a:pt x="0" y="8426"/>
                    <a:pt x="0" y="18696"/>
                  </a:cubicBezTo>
                  <a:cubicBezTo>
                    <a:pt x="0" y="29053"/>
                    <a:pt x="8339" y="37391"/>
                    <a:pt x="18696" y="37391"/>
                  </a:cubicBezTo>
                  <a:lnTo>
                    <a:pt x="130870" y="37391"/>
                  </a:lnTo>
                  <a:cubicBezTo>
                    <a:pt x="141227" y="37391"/>
                    <a:pt x="149565" y="28965"/>
                    <a:pt x="149565" y="18696"/>
                  </a:cubicBezTo>
                  <a:cubicBezTo>
                    <a:pt x="149565" y="8426"/>
                    <a:pt x="141139" y="0"/>
                    <a:pt x="130870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2BF0425C-0A2A-460F-A003-DAD2FC58F038}"/>
                </a:ext>
              </a:extLst>
            </p:cNvPr>
            <p:cNvSpPr/>
            <p:nvPr/>
          </p:nvSpPr>
          <p:spPr>
            <a:xfrm>
              <a:off x="4405484" y="6264976"/>
              <a:ext cx="290967" cy="37391"/>
            </a:xfrm>
            <a:custGeom>
              <a:avLst/>
              <a:gdLst>
                <a:gd name="connsiteX0" fmla="*/ 272272 w 290967"/>
                <a:gd name="connsiteY0" fmla="*/ 0 h 37391"/>
                <a:gd name="connsiteX1" fmla="*/ 18696 w 290967"/>
                <a:gd name="connsiteY1" fmla="*/ 0 h 37391"/>
                <a:gd name="connsiteX2" fmla="*/ 0 w 290967"/>
                <a:gd name="connsiteY2" fmla="*/ 18696 h 37391"/>
                <a:gd name="connsiteX3" fmla="*/ 18696 w 290967"/>
                <a:gd name="connsiteY3" fmla="*/ 37391 h 37391"/>
                <a:gd name="connsiteX4" fmla="*/ 272272 w 290967"/>
                <a:gd name="connsiteY4" fmla="*/ 37391 h 37391"/>
                <a:gd name="connsiteX5" fmla="*/ 290968 w 290967"/>
                <a:gd name="connsiteY5" fmla="*/ 18696 h 37391"/>
                <a:gd name="connsiteX6" fmla="*/ 272272 w 290967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967" h="37391">
                  <a:moveTo>
                    <a:pt x="272272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272272" y="37391"/>
                  </a:lnTo>
                  <a:cubicBezTo>
                    <a:pt x="282629" y="37391"/>
                    <a:pt x="290968" y="28965"/>
                    <a:pt x="290968" y="18696"/>
                  </a:cubicBezTo>
                  <a:cubicBezTo>
                    <a:pt x="290968" y="8426"/>
                    <a:pt x="282629" y="0"/>
                    <a:pt x="272272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2F696E6-C873-4448-9C62-12E83605F9AC}"/>
                </a:ext>
              </a:extLst>
            </p:cNvPr>
            <p:cNvSpPr/>
            <p:nvPr/>
          </p:nvSpPr>
          <p:spPr>
            <a:xfrm>
              <a:off x="4405484" y="6408835"/>
              <a:ext cx="166242" cy="37391"/>
            </a:xfrm>
            <a:custGeom>
              <a:avLst/>
              <a:gdLst>
                <a:gd name="connsiteX0" fmla="*/ 147546 w 166242"/>
                <a:gd name="connsiteY0" fmla="*/ 0 h 37391"/>
                <a:gd name="connsiteX1" fmla="*/ 18696 w 166242"/>
                <a:gd name="connsiteY1" fmla="*/ 0 h 37391"/>
                <a:gd name="connsiteX2" fmla="*/ 0 w 166242"/>
                <a:gd name="connsiteY2" fmla="*/ 18696 h 37391"/>
                <a:gd name="connsiteX3" fmla="*/ 18696 w 166242"/>
                <a:gd name="connsiteY3" fmla="*/ 37391 h 37391"/>
                <a:gd name="connsiteX4" fmla="*/ 147546 w 166242"/>
                <a:gd name="connsiteY4" fmla="*/ 37391 h 37391"/>
                <a:gd name="connsiteX5" fmla="*/ 166242 w 166242"/>
                <a:gd name="connsiteY5" fmla="*/ 18696 h 37391"/>
                <a:gd name="connsiteX6" fmla="*/ 147546 w 166242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242" h="37391">
                  <a:moveTo>
                    <a:pt x="147546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147546" y="37391"/>
                  </a:lnTo>
                  <a:cubicBezTo>
                    <a:pt x="157904" y="37391"/>
                    <a:pt x="166242" y="28966"/>
                    <a:pt x="166242" y="18696"/>
                  </a:cubicBezTo>
                  <a:cubicBezTo>
                    <a:pt x="166242" y="8426"/>
                    <a:pt x="157904" y="0"/>
                    <a:pt x="14754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597A443-103D-41D0-AB27-77FC1CA88614}"/>
                </a:ext>
              </a:extLst>
            </p:cNvPr>
            <p:cNvSpPr/>
            <p:nvPr/>
          </p:nvSpPr>
          <p:spPr>
            <a:xfrm>
              <a:off x="3948187" y="5678388"/>
              <a:ext cx="1234363" cy="1234352"/>
            </a:xfrm>
            <a:custGeom>
              <a:avLst/>
              <a:gdLst>
                <a:gd name="connsiteX0" fmla="*/ 1229086 w 1234363"/>
                <a:gd name="connsiteY0" fmla="*/ 254805 h 1234352"/>
                <a:gd name="connsiteX1" fmla="*/ 979723 w 1234363"/>
                <a:gd name="connsiteY1" fmla="*/ 5442 h 1234352"/>
                <a:gd name="connsiteX2" fmla="*/ 966469 w 1234363"/>
                <a:gd name="connsiteY2" fmla="*/ 0 h 1234352"/>
                <a:gd name="connsiteX3" fmla="*/ 397612 w 1234363"/>
                <a:gd name="connsiteY3" fmla="*/ 0 h 1234352"/>
                <a:gd name="connsiteX4" fmla="*/ 378916 w 1234363"/>
                <a:gd name="connsiteY4" fmla="*/ 18696 h 1234352"/>
                <a:gd name="connsiteX5" fmla="*/ 397612 w 1234363"/>
                <a:gd name="connsiteY5" fmla="*/ 37391 h 1234352"/>
                <a:gd name="connsiteX6" fmla="*/ 947773 w 1234363"/>
                <a:gd name="connsiteY6" fmla="*/ 37391 h 1234352"/>
                <a:gd name="connsiteX7" fmla="*/ 947773 w 1234363"/>
                <a:gd name="connsiteY7" fmla="*/ 149565 h 1234352"/>
                <a:gd name="connsiteX8" fmla="*/ 650486 w 1234363"/>
                <a:gd name="connsiteY8" fmla="*/ 149565 h 1234352"/>
                <a:gd name="connsiteX9" fmla="*/ 631352 w 1234363"/>
                <a:gd name="connsiteY9" fmla="*/ 89792 h 1234352"/>
                <a:gd name="connsiteX10" fmla="*/ 533572 w 1234363"/>
                <a:gd name="connsiteY10" fmla="*/ 89792 h 1234352"/>
                <a:gd name="connsiteX11" fmla="*/ 393487 w 1234363"/>
                <a:gd name="connsiteY11" fmla="*/ 229878 h 1234352"/>
                <a:gd name="connsiteX12" fmla="*/ 332923 w 1234363"/>
                <a:gd name="connsiteY12" fmla="*/ 254981 h 1234352"/>
                <a:gd name="connsiteX13" fmla="*/ 119547 w 1234363"/>
                <a:gd name="connsiteY13" fmla="*/ 254981 h 1234352"/>
                <a:gd name="connsiteX14" fmla="*/ 0 w 1234363"/>
                <a:gd name="connsiteY14" fmla="*/ 374527 h 1234352"/>
                <a:gd name="connsiteX15" fmla="*/ 0 w 1234363"/>
                <a:gd name="connsiteY15" fmla="*/ 686297 h 1234352"/>
                <a:gd name="connsiteX16" fmla="*/ 69077 w 1234363"/>
                <a:gd name="connsiteY16" fmla="*/ 755375 h 1234352"/>
                <a:gd name="connsiteX17" fmla="*/ 100939 w 1234363"/>
                <a:gd name="connsiteY17" fmla="*/ 747212 h 1234352"/>
                <a:gd name="connsiteX18" fmla="*/ 100939 w 1234363"/>
                <a:gd name="connsiteY18" fmla="*/ 1152197 h 1234352"/>
                <a:gd name="connsiteX19" fmla="*/ 183797 w 1234363"/>
                <a:gd name="connsiteY19" fmla="*/ 1234352 h 1234352"/>
                <a:gd name="connsiteX20" fmla="*/ 247871 w 1234363"/>
                <a:gd name="connsiteY20" fmla="*/ 1204158 h 1234352"/>
                <a:gd name="connsiteX21" fmla="*/ 311945 w 1234363"/>
                <a:gd name="connsiteY21" fmla="*/ 1234352 h 1234352"/>
                <a:gd name="connsiteX22" fmla="*/ 394715 w 1234363"/>
                <a:gd name="connsiteY22" fmla="*/ 1152197 h 1234352"/>
                <a:gd name="connsiteX23" fmla="*/ 394715 w 1234363"/>
                <a:gd name="connsiteY23" fmla="*/ 984901 h 1234352"/>
                <a:gd name="connsiteX24" fmla="*/ 685771 w 1234363"/>
                <a:gd name="connsiteY24" fmla="*/ 984901 h 1234352"/>
                <a:gd name="connsiteX25" fmla="*/ 685771 w 1234363"/>
                <a:gd name="connsiteY25" fmla="*/ 1097075 h 1234352"/>
                <a:gd name="connsiteX26" fmla="*/ 475818 w 1234363"/>
                <a:gd name="connsiteY26" fmla="*/ 1097075 h 1234352"/>
                <a:gd name="connsiteX27" fmla="*/ 457122 w 1234363"/>
                <a:gd name="connsiteY27" fmla="*/ 1115771 h 1234352"/>
                <a:gd name="connsiteX28" fmla="*/ 475818 w 1234363"/>
                <a:gd name="connsiteY28" fmla="*/ 1134467 h 1234352"/>
                <a:gd name="connsiteX29" fmla="*/ 685771 w 1234363"/>
                <a:gd name="connsiteY29" fmla="*/ 1134467 h 1234352"/>
                <a:gd name="connsiteX30" fmla="*/ 685771 w 1234363"/>
                <a:gd name="connsiteY30" fmla="*/ 1215481 h 1234352"/>
                <a:gd name="connsiteX31" fmla="*/ 695689 w 1234363"/>
                <a:gd name="connsiteY31" fmla="*/ 1231982 h 1234352"/>
                <a:gd name="connsiteX32" fmla="*/ 714912 w 1234363"/>
                <a:gd name="connsiteY32" fmla="*/ 1231017 h 1234352"/>
                <a:gd name="connsiteX33" fmla="*/ 816728 w 1234363"/>
                <a:gd name="connsiteY33" fmla="*/ 1162817 h 1234352"/>
                <a:gd name="connsiteX34" fmla="*/ 918545 w 1234363"/>
                <a:gd name="connsiteY34" fmla="*/ 1231017 h 1234352"/>
                <a:gd name="connsiteX35" fmla="*/ 928902 w 1234363"/>
                <a:gd name="connsiteY35" fmla="*/ 1234177 h 1234352"/>
                <a:gd name="connsiteX36" fmla="*/ 937679 w 1234363"/>
                <a:gd name="connsiteY36" fmla="*/ 1231982 h 1234352"/>
                <a:gd name="connsiteX37" fmla="*/ 947598 w 1234363"/>
                <a:gd name="connsiteY37" fmla="*/ 1215481 h 1234352"/>
                <a:gd name="connsiteX38" fmla="*/ 947598 w 1234363"/>
                <a:gd name="connsiteY38" fmla="*/ 1134467 h 1234352"/>
                <a:gd name="connsiteX39" fmla="*/ 1215657 w 1234363"/>
                <a:gd name="connsiteY39" fmla="*/ 1134467 h 1234352"/>
                <a:gd name="connsiteX40" fmla="*/ 1234352 w 1234363"/>
                <a:gd name="connsiteY40" fmla="*/ 1115771 h 1234352"/>
                <a:gd name="connsiteX41" fmla="*/ 1234352 w 1234363"/>
                <a:gd name="connsiteY41" fmla="*/ 267883 h 1234352"/>
                <a:gd name="connsiteX42" fmla="*/ 1229086 w 1234363"/>
                <a:gd name="connsiteY42" fmla="*/ 254805 h 1234352"/>
                <a:gd name="connsiteX43" fmla="*/ 985165 w 1234363"/>
                <a:gd name="connsiteY43" fmla="*/ 63811 h 1234352"/>
                <a:gd name="connsiteX44" fmla="*/ 1170717 w 1234363"/>
                <a:gd name="connsiteY44" fmla="*/ 249363 h 1234352"/>
                <a:gd name="connsiteX45" fmla="*/ 985165 w 1234363"/>
                <a:gd name="connsiteY45" fmla="*/ 249363 h 1234352"/>
                <a:gd name="connsiteX46" fmla="*/ 985165 w 1234363"/>
                <a:gd name="connsiteY46" fmla="*/ 63811 h 1234352"/>
                <a:gd name="connsiteX47" fmla="*/ 357500 w 1234363"/>
                <a:gd name="connsiteY47" fmla="*/ 1152197 h 1234352"/>
                <a:gd name="connsiteX48" fmla="*/ 312121 w 1234363"/>
                <a:gd name="connsiteY48" fmla="*/ 1196961 h 1234352"/>
                <a:gd name="connsiteX49" fmla="*/ 266742 w 1234363"/>
                <a:gd name="connsiteY49" fmla="*/ 1152197 h 1234352"/>
                <a:gd name="connsiteX50" fmla="*/ 266742 w 1234363"/>
                <a:gd name="connsiteY50" fmla="*/ 765205 h 1234352"/>
                <a:gd name="connsiteX51" fmla="*/ 248047 w 1234363"/>
                <a:gd name="connsiteY51" fmla="*/ 746510 h 1234352"/>
                <a:gd name="connsiteX52" fmla="*/ 229351 w 1234363"/>
                <a:gd name="connsiteY52" fmla="*/ 765205 h 1234352"/>
                <a:gd name="connsiteX53" fmla="*/ 229351 w 1234363"/>
                <a:gd name="connsiteY53" fmla="*/ 1152197 h 1234352"/>
                <a:gd name="connsiteX54" fmla="*/ 183972 w 1234363"/>
                <a:gd name="connsiteY54" fmla="*/ 1196961 h 1234352"/>
                <a:gd name="connsiteX55" fmla="*/ 138594 w 1234363"/>
                <a:gd name="connsiteY55" fmla="*/ 1152197 h 1234352"/>
                <a:gd name="connsiteX56" fmla="*/ 138594 w 1234363"/>
                <a:gd name="connsiteY56" fmla="*/ 699463 h 1234352"/>
                <a:gd name="connsiteX57" fmla="*/ 357587 w 1234363"/>
                <a:gd name="connsiteY57" fmla="*/ 699463 h 1234352"/>
                <a:gd name="connsiteX58" fmla="*/ 357587 w 1234363"/>
                <a:gd name="connsiteY58" fmla="*/ 1152197 h 1234352"/>
                <a:gd name="connsiteX59" fmla="*/ 388308 w 1234363"/>
                <a:gd name="connsiteY59" fmla="*/ 378828 h 1234352"/>
                <a:gd name="connsiteX60" fmla="*/ 357500 w 1234363"/>
                <a:gd name="connsiteY60" fmla="*/ 453348 h 1234352"/>
                <a:gd name="connsiteX61" fmla="*/ 357500 w 1234363"/>
                <a:gd name="connsiteY61" fmla="*/ 661984 h 1234352"/>
                <a:gd name="connsiteX62" fmla="*/ 138330 w 1234363"/>
                <a:gd name="connsiteY62" fmla="*/ 661984 h 1234352"/>
                <a:gd name="connsiteX63" fmla="*/ 138330 w 1234363"/>
                <a:gd name="connsiteY63" fmla="*/ 391907 h 1234352"/>
                <a:gd name="connsiteX64" fmla="*/ 119635 w 1234363"/>
                <a:gd name="connsiteY64" fmla="*/ 373211 h 1234352"/>
                <a:gd name="connsiteX65" fmla="*/ 100939 w 1234363"/>
                <a:gd name="connsiteY65" fmla="*/ 391907 h 1234352"/>
                <a:gd name="connsiteX66" fmla="*/ 100939 w 1234363"/>
                <a:gd name="connsiteY66" fmla="*/ 686210 h 1234352"/>
                <a:gd name="connsiteX67" fmla="*/ 69253 w 1234363"/>
                <a:gd name="connsiteY67" fmla="*/ 717896 h 1234352"/>
                <a:gd name="connsiteX68" fmla="*/ 37567 w 1234363"/>
                <a:gd name="connsiteY68" fmla="*/ 686210 h 1234352"/>
                <a:gd name="connsiteX69" fmla="*/ 37567 w 1234363"/>
                <a:gd name="connsiteY69" fmla="*/ 374440 h 1234352"/>
                <a:gd name="connsiteX70" fmla="*/ 119722 w 1234363"/>
                <a:gd name="connsiteY70" fmla="*/ 292372 h 1234352"/>
                <a:gd name="connsiteX71" fmla="*/ 230580 w 1234363"/>
                <a:gd name="connsiteY71" fmla="*/ 292372 h 1234352"/>
                <a:gd name="connsiteX72" fmla="*/ 248047 w 1234363"/>
                <a:gd name="connsiteY72" fmla="*/ 304836 h 1234352"/>
                <a:gd name="connsiteX73" fmla="*/ 265513 w 1234363"/>
                <a:gd name="connsiteY73" fmla="*/ 292372 h 1234352"/>
                <a:gd name="connsiteX74" fmla="*/ 333187 w 1234363"/>
                <a:gd name="connsiteY74" fmla="*/ 292372 h 1234352"/>
                <a:gd name="connsiteX75" fmla="*/ 420170 w 1234363"/>
                <a:gd name="connsiteY75" fmla="*/ 256297 h 1234352"/>
                <a:gd name="connsiteX76" fmla="*/ 560255 w 1234363"/>
                <a:gd name="connsiteY76" fmla="*/ 116211 h 1234352"/>
                <a:gd name="connsiteX77" fmla="*/ 605107 w 1234363"/>
                <a:gd name="connsiteY77" fmla="*/ 116211 h 1234352"/>
                <a:gd name="connsiteX78" fmla="*/ 605020 w 1234363"/>
                <a:gd name="connsiteY78" fmla="*/ 161063 h 1234352"/>
                <a:gd name="connsiteX79" fmla="*/ 388308 w 1234363"/>
                <a:gd name="connsiteY79" fmla="*/ 378828 h 1234352"/>
                <a:gd name="connsiteX80" fmla="*/ 910382 w 1234363"/>
                <a:gd name="connsiteY80" fmla="*/ 1180635 h 1234352"/>
                <a:gd name="connsiteX81" fmla="*/ 827261 w 1234363"/>
                <a:gd name="connsiteY81" fmla="*/ 1124987 h 1234352"/>
                <a:gd name="connsiteX82" fmla="*/ 806459 w 1234363"/>
                <a:gd name="connsiteY82" fmla="*/ 1124987 h 1234352"/>
                <a:gd name="connsiteX83" fmla="*/ 723338 w 1234363"/>
                <a:gd name="connsiteY83" fmla="*/ 1180635 h 1234352"/>
                <a:gd name="connsiteX84" fmla="*/ 723338 w 1234363"/>
                <a:gd name="connsiteY84" fmla="*/ 1002543 h 1234352"/>
                <a:gd name="connsiteX85" fmla="*/ 816728 w 1234363"/>
                <a:gd name="connsiteY85" fmla="*/ 1030894 h 1234352"/>
                <a:gd name="connsiteX86" fmla="*/ 910382 w 1234363"/>
                <a:gd name="connsiteY86" fmla="*/ 1002280 h 1234352"/>
                <a:gd name="connsiteX87" fmla="*/ 910382 w 1234363"/>
                <a:gd name="connsiteY87" fmla="*/ 1180635 h 1234352"/>
                <a:gd name="connsiteX88" fmla="*/ 816728 w 1234363"/>
                <a:gd name="connsiteY88" fmla="*/ 993415 h 1234352"/>
                <a:gd name="connsiteX89" fmla="*/ 685771 w 1234363"/>
                <a:gd name="connsiteY89" fmla="*/ 862458 h 1234352"/>
                <a:gd name="connsiteX90" fmla="*/ 816728 w 1234363"/>
                <a:gd name="connsiteY90" fmla="*/ 731501 h 1234352"/>
                <a:gd name="connsiteX91" fmla="*/ 947686 w 1234363"/>
                <a:gd name="connsiteY91" fmla="*/ 862458 h 1234352"/>
                <a:gd name="connsiteX92" fmla="*/ 816728 w 1234363"/>
                <a:gd name="connsiteY92" fmla="*/ 993415 h 1234352"/>
                <a:gd name="connsiteX93" fmla="*/ 816728 w 1234363"/>
                <a:gd name="connsiteY93" fmla="*/ 694197 h 1234352"/>
                <a:gd name="connsiteX94" fmla="*/ 648380 w 1234363"/>
                <a:gd name="connsiteY94" fmla="*/ 862546 h 1234352"/>
                <a:gd name="connsiteX95" fmla="*/ 671815 w 1234363"/>
                <a:gd name="connsiteY95" fmla="*/ 947598 h 1234352"/>
                <a:gd name="connsiteX96" fmla="*/ 394891 w 1234363"/>
                <a:gd name="connsiteY96" fmla="*/ 947598 h 1234352"/>
                <a:gd name="connsiteX97" fmla="*/ 394891 w 1234363"/>
                <a:gd name="connsiteY97" fmla="*/ 453435 h 1234352"/>
                <a:gd name="connsiteX98" fmla="*/ 414815 w 1234363"/>
                <a:gd name="connsiteY98" fmla="*/ 405336 h 1234352"/>
                <a:gd name="connsiteX99" fmla="*/ 631352 w 1234363"/>
                <a:gd name="connsiteY99" fmla="*/ 187571 h 1234352"/>
                <a:gd name="connsiteX100" fmla="*/ 631790 w 1234363"/>
                <a:gd name="connsiteY100" fmla="*/ 186956 h 1234352"/>
                <a:gd name="connsiteX101" fmla="*/ 947686 w 1234363"/>
                <a:gd name="connsiteY101" fmla="*/ 186956 h 1234352"/>
                <a:gd name="connsiteX102" fmla="*/ 947686 w 1234363"/>
                <a:gd name="connsiteY102" fmla="*/ 268059 h 1234352"/>
                <a:gd name="connsiteX103" fmla="*/ 966381 w 1234363"/>
                <a:gd name="connsiteY103" fmla="*/ 286754 h 1234352"/>
                <a:gd name="connsiteX104" fmla="*/ 1047396 w 1234363"/>
                <a:gd name="connsiteY104" fmla="*/ 286754 h 1234352"/>
                <a:gd name="connsiteX105" fmla="*/ 1047396 w 1234363"/>
                <a:gd name="connsiteY105" fmla="*/ 947598 h 1234352"/>
                <a:gd name="connsiteX106" fmla="*/ 961466 w 1234363"/>
                <a:gd name="connsiteY106" fmla="*/ 947598 h 1234352"/>
                <a:gd name="connsiteX107" fmla="*/ 984989 w 1234363"/>
                <a:gd name="connsiteY107" fmla="*/ 862546 h 1234352"/>
                <a:gd name="connsiteX108" fmla="*/ 816728 w 1234363"/>
                <a:gd name="connsiteY108" fmla="*/ 694197 h 1234352"/>
                <a:gd name="connsiteX109" fmla="*/ 1197137 w 1234363"/>
                <a:gd name="connsiteY109" fmla="*/ 1097163 h 1234352"/>
                <a:gd name="connsiteX110" fmla="*/ 947773 w 1234363"/>
                <a:gd name="connsiteY110" fmla="*/ 1097163 h 1234352"/>
                <a:gd name="connsiteX111" fmla="*/ 947773 w 1234363"/>
                <a:gd name="connsiteY111" fmla="*/ 984989 h 1234352"/>
                <a:gd name="connsiteX112" fmla="*/ 1066179 w 1234363"/>
                <a:gd name="connsiteY112" fmla="*/ 984989 h 1234352"/>
                <a:gd name="connsiteX113" fmla="*/ 1079433 w 1234363"/>
                <a:gd name="connsiteY113" fmla="*/ 979547 h 1234352"/>
                <a:gd name="connsiteX114" fmla="*/ 1084875 w 1234363"/>
                <a:gd name="connsiteY114" fmla="*/ 966294 h 1234352"/>
                <a:gd name="connsiteX115" fmla="*/ 1084875 w 1234363"/>
                <a:gd name="connsiteY115" fmla="*/ 286667 h 1234352"/>
                <a:gd name="connsiteX116" fmla="*/ 1197137 w 1234363"/>
                <a:gd name="connsiteY116" fmla="*/ 286667 h 1234352"/>
                <a:gd name="connsiteX117" fmla="*/ 1197137 w 1234363"/>
                <a:gd name="connsiteY117" fmla="*/ 1097163 h 123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1234363" h="1234352">
                  <a:moveTo>
                    <a:pt x="1229086" y="254805"/>
                  </a:moveTo>
                  <a:lnTo>
                    <a:pt x="979723" y="5442"/>
                  </a:lnTo>
                  <a:cubicBezTo>
                    <a:pt x="976212" y="1931"/>
                    <a:pt x="971472" y="0"/>
                    <a:pt x="966469" y="0"/>
                  </a:cubicBezTo>
                  <a:lnTo>
                    <a:pt x="397612" y="0"/>
                  </a:lnTo>
                  <a:cubicBezTo>
                    <a:pt x="387255" y="0"/>
                    <a:pt x="378916" y="8426"/>
                    <a:pt x="378916" y="18696"/>
                  </a:cubicBezTo>
                  <a:cubicBezTo>
                    <a:pt x="378916" y="29053"/>
                    <a:pt x="387255" y="37391"/>
                    <a:pt x="397612" y="37391"/>
                  </a:cubicBezTo>
                  <a:lnTo>
                    <a:pt x="947773" y="37391"/>
                  </a:lnTo>
                  <a:lnTo>
                    <a:pt x="947773" y="149565"/>
                  </a:lnTo>
                  <a:lnTo>
                    <a:pt x="650486" y="149565"/>
                  </a:lnTo>
                  <a:cubicBezTo>
                    <a:pt x="653821" y="128412"/>
                    <a:pt x="647590" y="106030"/>
                    <a:pt x="631352" y="89792"/>
                  </a:cubicBezTo>
                  <a:cubicBezTo>
                    <a:pt x="604405" y="62845"/>
                    <a:pt x="560519" y="62845"/>
                    <a:pt x="533572" y="89792"/>
                  </a:cubicBezTo>
                  <a:lnTo>
                    <a:pt x="393487" y="229878"/>
                  </a:lnTo>
                  <a:cubicBezTo>
                    <a:pt x="377600" y="245852"/>
                    <a:pt x="355481" y="254981"/>
                    <a:pt x="332923" y="254981"/>
                  </a:cubicBezTo>
                  <a:lnTo>
                    <a:pt x="119547" y="254981"/>
                  </a:lnTo>
                  <a:cubicBezTo>
                    <a:pt x="53629" y="254981"/>
                    <a:pt x="0" y="308610"/>
                    <a:pt x="0" y="374527"/>
                  </a:cubicBezTo>
                  <a:lnTo>
                    <a:pt x="0" y="686297"/>
                  </a:lnTo>
                  <a:cubicBezTo>
                    <a:pt x="0" y="724391"/>
                    <a:pt x="30984" y="755375"/>
                    <a:pt x="69077" y="755375"/>
                  </a:cubicBezTo>
                  <a:cubicBezTo>
                    <a:pt x="80663" y="755375"/>
                    <a:pt x="91372" y="752303"/>
                    <a:pt x="100939" y="747212"/>
                  </a:cubicBezTo>
                  <a:lnTo>
                    <a:pt x="100939" y="1152197"/>
                  </a:lnTo>
                  <a:cubicBezTo>
                    <a:pt x="100939" y="1197488"/>
                    <a:pt x="138155" y="1234352"/>
                    <a:pt x="183797" y="1234352"/>
                  </a:cubicBezTo>
                  <a:cubicBezTo>
                    <a:pt x="209602" y="1234352"/>
                    <a:pt x="232686" y="1222591"/>
                    <a:pt x="247871" y="1204158"/>
                  </a:cubicBezTo>
                  <a:cubicBezTo>
                    <a:pt x="263056" y="1222591"/>
                    <a:pt x="286140" y="1234352"/>
                    <a:pt x="311945" y="1234352"/>
                  </a:cubicBezTo>
                  <a:cubicBezTo>
                    <a:pt x="357587" y="1234352"/>
                    <a:pt x="394715" y="1197488"/>
                    <a:pt x="394715" y="1152197"/>
                  </a:cubicBezTo>
                  <a:lnTo>
                    <a:pt x="394715" y="984901"/>
                  </a:lnTo>
                  <a:lnTo>
                    <a:pt x="685771" y="984901"/>
                  </a:lnTo>
                  <a:lnTo>
                    <a:pt x="685771" y="1097075"/>
                  </a:lnTo>
                  <a:lnTo>
                    <a:pt x="475818" y="1097075"/>
                  </a:lnTo>
                  <a:cubicBezTo>
                    <a:pt x="465461" y="1097075"/>
                    <a:pt x="457122" y="1105502"/>
                    <a:pt x="457122" y="1115771"/>
                  </a:cubicBezTo>
                  <a:cubicBezTo>
                    <a:pt x="457122" y="1126128"/>
                    <a:pt x="465461" y="1134467"/>
                    <a:pt x="475818" y="1134467"/>
                  </a:cubicBezTo>
                  <a:lnTo>
                    <a:pt x="685771" y="1134467"/>
                  </a:lnTo>
                  <a:lnTo>
                    <a:pt x="685771" y="1215481"/>
                  </a:lnTo>
                  <a:cubicBezTo>
                    <a:pt x="685771" y="1222415"/>
                    <a:pt x="689545" y="1228735"/>
                    <a:pt x="695689" y="1231982"/>
                  </a:cubicBezTo>
                  <a:cubicBezTo>
                    <a:pt x="701833" y="1235230"/>
                    <a:pt x="709206" y="1234879"/>
                    <a:pt x="714912" y="1231017"/>
                  </a:cubicBezTo>
                  <a:lnTo>
                    <a:pt x="816728" y="1162817"/>
                  </a:lnTo>
                  <a:lnTo>
                    <a:pt x="918545" y="1231017"/>
                  </a:lnTo>
                  <a:cubicBezTo>
                    <a:pt x="921617" y="1233123"/>
                    <a:pt x="925304" y="1234177"/>
                    <a:pt x="928902" y="1234177"/>
                  </a:cubicBezTo>
                  <a:cubicBezTo>
                    <a:pt x="931886" y="1234177"/>
                    <a:pt x="934958" y="1233474"/>
                    <a:pt x="937679" y="1231982"/>
                  </a:cubicBezTo>
                  <a:cubicBezTo>
                    <a:pt x="943736" y="1228735"/>
                    <a:pt x="947598" y="1222415"/>
                    <a:pt x="947598" y="1215481"/>
                  </a:cubicBezTo>
                  <a:lnTo>
                    <a:pt x="947598" y="1134467"/>
                  </a:lnTo>
                  <a:lnTo>
                    <a:pt x="1215657" y="1134467"/>
                  </a:lnTo>
                  <a:cubicBezTo>
                    <a:pt x="1226014" y="1134467"/>
                    <a:pt x="1234352" y="1126040"/>
                    <a:pt x="1234352" y="1115771"/>
                  </a:cubicBezTo>
                  <a:lnTo>
                    <a:pt x="1234352" y="267883"/>
                  </a:lnTo>
                  <a:cubicBezTo>
                    <a:pt x="1234528" y="263056"/>
                    <a:pt x="1232597" y="258316"/>
                    <a:pt x="1229086" y="254805"/>
                  </a:cubicBezTo>
                  <a:close/>
                  <a:moveTo>
                    <a:pt x="985165" y="63811"/>
                  </a:moveTo>
                  <a:lnTo>
                    <a:pt x="1170717" y="249363"/>
                  </a:lnTo>
                  <a:lnTo>
                    <a:pt x="985165" y="249363"/>
                  </a:lnTo>
                  <a:lnTo>
                    <a:pt x="985165" y="63811"/>
                  </a:lnTo>
                  <a:close/>
                  <a:moveTo>
                    <a:pt x="357500" y="1152197"/>
                  </a:moveTo>
                  <a:cubicBezTo>
                    <a:pt x="357500" y="1176861"/>
                    <a:pt x="337136" y="1196961"/>
                    <a:pt x="312121" y="1196961"/>
                  </a:cubicBezTo>
                  <a:cubicBezTo>
                    <a:pt x="287106" y="1196961"/>
                    <a:pt x="266742" y="1176861"/>
                    <a:pt x="266742" y="1152197"/>
                  </a:cubicBezTo>
                  <a:lnTo>
                    <a:pt x="266742" y="765205"/>
                  </a:lnTo>
                  <a:cubicBezTo>
                    <a:pt x="266742" y="754848"/>
                    <a:pt x="258404" y="746510"/>
                    <a:pt x="248047" y="746510"/>
                  </a:cubicBezTo>
                  <a:cubicBezTo>
                    <a:pt x="237689" y="746510"/>
                    <a:pt x="229351" y="754936"/>
                    <a:pt x="229351" y="765205"/>
                  </a:cubicBezTo>
                  <a:lnTo>
                    <a:pt x="229351" y="1152197"/>
                  </a:lnTo>
                  <a:cubicBezTo>
                    <a:pt x="229351" y="1176861"/>
                    <a:pt x="208988" y="1196961"/>
                    <a:pt x="183972" y="1196961"/>
                  </a:cubicBezTo>
                  <a:cubicBezTo>
                    <a:pt x="158957" y="1196961"/>
                    <a:pt x="138594" y="1176861"/>
                    <a:pt x="138594" y="1152197"/>
                  </a:cubicBezTo>
                  <a:lnTo>
                    <a:pt x="138594" y="699463"/>
                  </a:lnTo>
                  <a:lnTo>
                    <a:pt x="357587" y="699463"/>
                  </a:lnTo>
                  <a:lnTo>
                    <a:pt x="357587" y="1152197"/>
                  </a:lnTo>
                  <a:close/>
                  <a:moveTo>
                    <a:pt x="388308" y="378828"/>
                  </a:moveTo>
                  <a:cubicBezTo>
                    <a:pt x="368471" y="398753"/>
                    <a:pt x="357500" y="425260"/>
                    <a:pt x="357500" y="453348"/>
                  </a:cubicBezTo>
                  <a:lnTo>
                    <a:pt x="357500" y="661984"/>
                  </a:lnTo>
                  <a:lnTo>
                    <a:pt x="138330" y="661984"/>
                  </a:lnTo>
                  <a:lnTo>
                    <a:pt x="138330" y="391907"/>
                  </a:lnTo>
                  <a:cubicBezTo>
                    <a:pt x="138330" y="381549"/>
                    <a:pt x="129992" y="373211"/>
                    <a:pt x="119635" y="373211"/>
                  </a:cubicBezTo>
                  <a:cubicBezTo>
                    <a:pt x="109278" y="373211"/>
                    <a:pt x="100939" y="381637"/>
                    <a:pt x="100939" y="391907"/>
                  </a:cubicBezTo>
                  <a:lnTo>
                    <a:pt x="100939" y="686210"/>
                  </a:lnTo>
                  <a:cubicBezTo>
                    <a:pt x="100939" y="703676"/>
                    <a:pt x="86720" y="717896"/>
                    <a:pt x="69253" y="717896"/>
                  </a:cubicBezTo>
                  <a:cubicBezTo>
                    <a:pt x="51786" y="717896"/>
                    <a:pt x="37567" y="703676"/>
                    <a:pt x="37567" y="686210"/>
                  </a:cubicBezTo>
                  <a:lnTo>
                    <a:pt x="37567" y="374440"/>
                  </a:lnTo>
                  <a:cubicBezTo>
                    <a:pt x="37567" y="329149"/>
                    <a:pt x="74432" y="292372"/>
                    <a:pt x="119722" y="292372"/>
                  </a:cubicBezTo>
                  <a:lnTo>
                    <a:pt x="230580" y="292372"/>
                  </a:lnTo>
                  <a:cubicBezTo>
                    <a:pt x="233125" y="299569"/>
                    <a:pt x="239884" y="304836"/>
                    <a:pt x="248047" y="304836"/>
                  </a:cubicBezTo>
                  <a:cubicBezTo>
                    <a:pt x="256122" y="304836"/>
                    <a:pt x="262880" y="299569"/>
                    <a:pt x="265513" y="292372"/>
                  </a:cubicBezTo>
                  <a:lnTo>
                    <a:pt x="333187" y="292372"/>
                  </a:lnTo>
                  <a:cubicBezTo>
                    <a:pt x="365575" y="292372"/>
                    <a:pt x="397261" y="279206"/>
                    <a:pt x="420170" y="256297"/>
                  </a:cubicBezTo>
                  <a:lnTo>
                    <a:pt x="560255" y="116211"/>
                  </a:lnTo>
                  <a:cubicBezTo>
                    <a:pt x="572631" y="103836"/>
                    <a:pt x="592731" y="103924"/>
                    <a:pt x="605107" y="116211"/>
                  </a:cubicBezTo>
                  <a:cubicBezTo>
                    <a:pt x="617483" y="128588"/>
                    <a:pt x="617483" y="148688"/>
                    <a:pt x="605020" y="161063"/>
                  </a:cubicBezTo>
                  <a:lnTo>
                    <a:pt x="388308" y="378828"/>
                  </a:lnTo>
                  <a:close/>
                  <a:moveTo>
                    <a:pt x="910382" y="1180635"/>
                  </a:moveTo>
                  <a:lnTo>
                    <a:pt x="827261" y="1124987"/>
                  </a:lnTo>
                  <a:cubicBezTo>
                    <a:pt x="820941" y="1120774"/>
                    <a:pt x="812778" y="1120774"/>
                    <a:pt x="806459" y="1124987"/>
                  </a:cubicBezTo>
                  <a:lnTo>
                    <a:pt x="723338" y="1180635"/>
                  </a:lnTo>
                  <a:lnTo>
                    <a:pt x="723338" y="1002543"/>
                  </a:lnTo>
                  <a:cubicBezTo>
                    <a:pt x="750108" y="1020449"/>
                    <a:pt x="782146" y="1030894"/>
                    <a:pt x="816728" y="1030894"/>
                  </a:cubicBezTo>
                  <a:cubicBezTo>
                    <a:pt x="851398" y="1030894"/>
                    <a:pt x="883611" y="1020362"/>
                    <a:pt x="910382" y="1002280"/>
                  </a:cubicBezTo>
                  <a:lnTo>
                    <a:pt x="910382" y="1180635"/>
                  </a:lnTo>
                  <a:close/>
                  <a:moveTo>
                    <a:pt x="816728" y="993415"/>
                  </a:moveTo>
                  <a:cubicBezTo>
                    <a:pt x="744579" y="993415"/>
                    <a:pt x="685771" y="934695"/>
                    <a:pt x="685771" y="862458"/>
                  </a:cubicBezTo>
                  <a:cubicBezTo>
                    <a:pt x="685771" y="790308"/>
                    <a:pt x="744491" y="731501"/>
                    <a:pt x="816728" y="731501"/>
                  </a:cubicBezTo>
                  <a:cubicBezTo>
                    <a:pt x="888965" y="731501"/>
                    <a:pt x="947686" y="790220"/>
                    <a:pt x="947686" y="862458"/>
                  </a:cubicBezTo>
                  <a:cubicBezTo>
                    <a:pt x="947598" y="934695"/>
                    <a:pt x="888878" y="993415"/>
                    <a:pt x="816728" y="993415"/>
                  </a:cubicBezTo>
                  <a:close/>
                  <a:moveTo>
                    <a:pt x="816728" y="694197"/>
                  </a:moveTo>
                  <a:cubicBezTo>
                    <a:pt x="723952" y="694197"/>
                    <a:pt x="648380" y="769682"/>
                    <a:pt x="648380" y="862546"/>
                  </a:cubicBezTo>
                  <a:cubicBezTo>
                    <a:pt x="648380" y="893617"/>
                    <a:pt x="657069" y="922582"/>
                    <a:pt x="671815" y="947598"/>
                  </a:cubicBezTo>
                  <a:lnTo>
                    <a:pt x="394891" y="947598"/>
                  </a:lnTo>
                  <a:lnTo>
                    <a:pt x="394891" y="453435"/>
                  </a:lnTo>
                  <a:cubicBezTo>
                    <a:pt x="394891" y="435267"/>
                    <a:pt x="401913" y="418239"/>
                    <a:pt x="414815" y="405336"/>
                  </a:cubicBezTo>
                  <a:lnTo>
                    <a:pt x="631352" y="187571"/>
                  </a:lnTo>
                  <a:cubicBezTo>
                    <a:pt x="631527" y="187395"/>
                    <a:pt x="631615" y="187220"/>
                    <a:pt x="631790" y="186956"/>
                  </a:cubicBezTo>
                  <a:lnTo>
                    <a:pt x="947686" y="186956"/>
                  </a:lnTo>
                  <a:lnTo>
                    <a:pt x="947686" y="268059"/>
                  </a:lnTo>
                  <a:cubicBezTo>
                    <a:pt x="947686" y="278416"/>
                    <a:pt x="956024" y="286754"/>
                    <a:pt x="966381" y="286754"/>
                  </a:cubicBezTo>
                  <a:lnTo>
                    <a:pt x="1047396" y="286754"/>
                  </a:lnTo>
                  <a:lnTo>
                    <a:pt x="1047396" y="947598"/>
                  </a:lnTo>
                  <a:lnTo>
                    <a:pt x="961466" y="947598"/>
                  </a:lnTo>
                  <a:cubicBezTo>
                    <a:pt x="976212" y="922582"/>
                    <a:pt x="984989" y="893617"/>
                    <a:pt x="984989" y="862546"/>
                  </a:cubicBezTo>
                  <a:cubicBezTo>
                    <a:pt x="985077" y="769682"/>
                    <a:pt x="909504" y="694197"/>
                    <a:pt x="816728" y="694197"/>
                  </a:cubicBezTo>
                  <a:close/>
                  <a:moveTo>
                    <a:pt x="1197137" y="1097163"/>
                  </a:moveTo>
                  <a:lnTo>
                    <a:pt x="947773" y="1097163"/>
                  </a:lnTo>
                  <a:lnTo>
                    <a:pt x="947773" y="984989"/>
                  </a:lnTo>
                  <a:lnTo>
                    <a:pt x="1066179" y="984989"/>
                  </a:lnTo>
                  <a:cubicBezTo>
                    <a:pt x="1071095" y="984989"/>
                    <a:pt x="1075922" y="983058"/>
                    <a:pt x="1079433" y="979547"/>
                  </a:cubicBezTo>
                  <a:cubicBezTo>
                    <a:pt x="1082944" y="976036"/>
                    <a:pt x="1084875" y="971296"/>
                    <a:pt x="1084875" y="966294"/>
                  </a:cubicBezTo>
                  <a:lnTo>
                    <a:pt x="1084875" y="286667"/>
                  </a:lnTo>
                  <a:lnTo>
                    <a:pt x="1197137" y="286667"/>
                  </a:lnTo>
                  <a:lnTo>
                    <a:pt x="1197137" y="1097163"/>
                  </a:ln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EBC4732-9560-4433-9709-7F2C437E256C}"/>
                </a:ext>
              </a:extLst>
            </p:cNvPr>
            <p:cNvSpPr/>
            <p:nvPr/>
          </p:nvSpPr>
          <p:spPr>
            <a:xfrm>
              <a:off x="4089150" y="5678301"/>
              <a:ext cx="213990" cy="213990"/>
            </a:xfrm>
            <a:custGeom>
              <a:avLst/>
              <a:gdLst>
                <a:gd name="connsiteX0" fmla="*/ 106995 w 213990"/>
                <a:gd name="connsiteY0" fmla="*/ 213991 h 213990"/>
                <a:gd name="connsiteX1" fmla="*/ 213991 w 213990"/>
                <a:gd name="connsiteY1" fmla="*/ 106995 h 213990"/>
                <a:gd name="connsiteX2" fmla="*/ 106995 w 213990"/>
                <a:gd name="connsiteY2" fmla="*/ 0 h 213990"/>
                <a:gd name="connsiteX3" fmla="*/ 0 w 213990"/>
                <a:gd name="connsiteY3" fmla="*/ 106995 h 213990"/>
                <a:gd name="connsiteX4" fmla="*/ 106995 w 213990"/>
                <a:gd name="connsiteY4" fmla="*/ 213991 h 213990"/>
                <a:gd name="connsiteX5" fmla="*/ 106995 w 213990"/>
                <a:gd name="connsiteY5" fmla="*/ 37391 h 213990"/>
                <a:gd name="connsiteX6" fmla="*/ 176599 w 213990"/>
                <a:gd name="connsiteY6" fmla="*/ 106995 h 213990"/>
                <a:gd name="connsiteX7" fmla="*/ 106995 w 213990"/>
                <a:gd name="connsiteY7" fmla="*/ 176599 h 213990"/>
                <a:gd name="connsiteX8" fmla="*/ 37391 w 213990"/>
                <a:gd name="connsiteY8" fmla="*/ 106995 h 213990"/>
                <a:gd name="connsiteX9" fmla="*/ 106995 w 213990"/>
                <a:gd name="connsiteY9" fmla="*/ 37391 h 21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990" h="213990">
                  <a:moveTo>
                    <a:pt x="106995" y="213991"/>
                  </a:moveTo>
                  <a:cubicBezTo>
                    <a:pt x="165979" y="213991"/>
                    <a:pt x="213991" y="165979"/>
                    <a:pt x="213991" y="106995"/>
                  </a:cubicBezTo>
                  <a:cubicBezTo>
                    <a:pt x="213991" y="48012"/>
                    <a:pt x="165979" y="0"/>
                    <a:pt x="106995" y="0"/>
                  </a:cubicBezTo>
                  <a:cubicBezTo>
                    <a:pt x="48012" y="0"/>
                    <a:pt x="0" y="48012"/>
                    <a:pt x="0" y="106995"/>
                  </a:cubicBezTo>
                  <a:cubicBezTo>
                    <a:pt x="0" y="165979"/>
                    <a:pt x="48012" y="213991"/>
                    <a:pt x="106995" y="213991"/>
                  </a:cubicBezTo>
                  <a:close/>
                  <a:moveTo>
                    <a:pt x="106995" y="37391"/>
                  </a:moveTo>
                  <a:cubicBezTo>
                    <a:pt x="145352" y="37391"/>
                    <a:pt x="176599" y="68639"/>
                    <a:pt x="176599" y="106995"/>
                  </a:cubicBezTo>
                  <a:cubicBezTo>
                    <a:pt x="176599" y="145352"/>
                    <a:pt x="145352" y="176599"/>
                    <a:pt x="106995" y="176599"/>
                  </a:cubicBezTo>
                  <a:cubicBezTo>
                    <a:pt x="68638" y="176599"/>
                    <a:pt x="37391" y="145352"/>
                    <a:pt x="37391" y="106995"/>
                  </a:cubicBezTo>
                  <a:cubicBezTo>
                    <a:pt x="37391" y="68639"/>
                    <a:pt x="68551" y="37391"/>
                    <a:pt x="106995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1A79C78-9C67-4FDE-B629-1658D49C4B4A}"/>
                </a:ext>
              </a:extLst>
            </p:cNvPr>
            <p:cNvSpPr/>
            <p:nvPr/>
          </p:nvSpPr>
          <p:spPr>
            <a:xfrm>
              <a:off x="4177450" y="6023863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8" y="0"/>
                    <a:pt x="0" y="8339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338" y="63372"/>
                    <a:pt x="18696" y="63372"/>
                  </a:cubicBezTo>
                  <a:cubicBezTo>
                    <a:pt x="29053" y="63372"/>
                    <a:pt x="37391" y="55034"/>
                    <a:pt x="37391" y="44677"/>
                  </a:cubicBezTo>
                  <a:lnTo>
                    <a:pt x="37391" y="18696"/>
                  </a:lnTo>
                  <a:cubicBezTo>
                    <a:pt x="37391" y="8339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7AA49FD-99D3-40BA-A0B3-94680B1041CA}"/>
                </a:ext>
              </a:extLst>
            </p:cNvPr>
            <p:cNvSpPr/>
            <p:nvPr/>
          </p:nvSpPr>
          <p:spPr>
            <a:xfrm>
              <a:off x="4177450" y="6127962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8" y="0"/>
                    <a:pt x="0" y="8426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338" y="63372"/>
                    <a:pt x="18696" y="63372"/>
                  </a:cubicBezTo>
                  <a:cubicBezTo>
                    <a:pt x="29053" y="63372"/>
                    <a:pt x="37391" y="54946"/>
                    <a:pt x="37391" y="44677"/>
                  </a:cubicBezTo>
                  <a:lnTo>
                    <a:pt x="37391" y="18696"/>
                  </a:lnTo>
                  <a:cubicBezTo>
                    <a:pt x="37391" y="8339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3FBF09B1-187E-4E87-BFF9-C4F49C5A139B}"/>
                </a:ext>
              </a:extLst>
            </p:cNvPr>
            <p:cNvSpPr/>
            <p:nvPr/>
          </p:nvSpPr>
          <p:spPr>
            <a:xfrm>
              <a:off x="4177450" y="6231973"/>
              <a:ext cx="37391" cy="49855"/>
            </a:xfrm>
            <a:custGeom>
              <a:avLst/>
              <a:gdLst>
                <a:gd name="connsiteX0" fmla="*/ 18696 w 37391"/>
                <a:gd name="connsiteY0" fmla="*/ 0 h 49855"/>
                <a:gd name="connsiteX1" fmla="*/ 0 w 37391"/>
                <a:gd name="connsiteY1" fmla="*/ 18696 h 49855"/>
                <a:gd name="connsiteX2" fmla="*/ 0 w 37391"/>
                <a:gd name="connsiteY2" fmla="*/ 31159 h 49855"/>
                <a:gd name="connsiteX3" fmla="*/ 18696 w 37391"/>
                <a:gd name="connsiteY3" fmla="*/ 49855 h 49855"/>
                <a:gd name="connsiteX4" fmla="*/ 37391 w 37391"/>
                <a:gd name="connsiteY4" fmla="*/ 31159 h 49855"/>
                <a:gd name="connsiteX5" fmla="*/ 37391 w 37391"/>
                <a:gd name="connsiteY5" fmla="*/ 18696 h 49855"/>
                <a:gd name="connsiteX6" fmla="*/ 18696 w 37391"/>
                <a:gd name="connsiteY6" fmla="*/ 0 h 4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49855">
                  <a:moveTo>
                    <a:pt x="18696" y="0"/>
                  </a:moveTo>
                  <a:cubicBezTo>
                    <a:pt x="8338" y="0"/>
                    <a:pt x="0" y="8426"/>
                    <a:pt x="0" y="18696"/>
                  </a:cubicBezTo>
                  <a:lnTo>
                    <a:pt x="0" y="31159"/>
                  </a:lnTo>
                  <a:cubicBezTo>
                    <a:pt x="0" y="41516"/>
                    <a:pt x="8338" y="49855"/>
                    <a:pt x="18696" y="49855"/>
                  </a:cubicBezTo>
                  <a:cubicBezTo>
                    <a:pt x="29053" y="49855"/>
                    <a:pt x="37391" y="41429"/>
                    <a:pt x="37391" y="31159"/>
                  </a:cubicBezTo>
                  <a:lnTo>
                    <a:pt x="37391" y="18696"/>
                  </a:lnTo>
                  <a:cubicBezTo>
                    <a:pt x="37391" y="8426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DE95505-BE0C-4FA8-82E5-E08117CA787F}"/>
              </a:ext>
            </a:extLst>
          </p:cNvPr>
          <p:cNvSpPr/>
          <p:nvPr/>
        </p:nvSpPr>
        <p:spPr>
          <a:xfrm>
            <a:off x="12883287" y="4055654"/>
            <a:ext cx="786436" cy="786446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bg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110" name="Graphic 4">
            <a:extLst>
              <a:ext uri="{FF2B5EF4-FFF2-40B4-BE49-F238E27FC236}">
                <a16:creationId xmlns:a16="http://schemas.microsoft.com/office/drawing/2014/main" id="{5B8A527D-A377-4A47-9C29-E293A299CBA6}"/>
              </a:ext>
            </a:extLst>
          </p:cNvPr>
          <p:cNvGrpSpPr/>
          <p:nvPr/>
        </p:nvGrpSpPr>
        <p:grpSpPr>
          <a:xfrm>
            <a:off x="1894472" y="4055580"/>
            <a:ext cx="786554" cy="786594"/>
            <a:chOff x="10884230" y="3442838"/>
            <a:chExt cx="1234377" cy="1234439"/>
          </a:xfrm>
          <a:solidFill>
            <a:schemeClr val="bg1"/>
          </a:solidFill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E4DFE9-6459-4B57-AAFB-6846ED12B7E7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B0AFF28-2BAF-4A7C-A1FE-141B53E0E2AB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13B9276-8A61-46E4-A2E0-E4CEAFED5A29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B34EC4D-3DDB-40C9-9BE4-E813F53296F7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D7E6688-7BF3-49EA-9490-E461D9CE9ACD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57F44E1-520F-4AC5-82F5-A9E4BC276157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aphic 4">
            <a:extLst>
              <a:ext uri="{FF2B5EF4-FFF2-40B4-BE49-F238E27FC236}">
                <a16:creationId xmlns:a16="http://schemas.microsoft.com/office/drawing/2014/main" id="{D9C0ED10-555E-4385-80CF-441519E8AAE8}"/>
              </a:ext>
            </a:extLst>
          </p:cNvPr>
          <p:cNvGrpSpPr/>
          <p:nvPr/>
        </p:nvGrpSpPr>
        <p:grpSpPr>
          <a:xfrm>
            <a:off x="15630388" y="7124769"/>
            <a:ext cx="786616" cy="786500"/>
            <a:chOff x="13194714" y="5688212"/>
            <a:chExt cx="1234475" cy="1234293"/>
          </a:xfrm>
          <a:solidFill>
            <a:schemeClr val="bg1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8CD5D47A-CD95-467A-9890-2F06A717B2F6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7E2532C2-2E68-4174-98A5-7B133D7554BF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aphic 4">
            <a:extLst>
              <a:ext uri="{FF2B5EF4-FFF2-40B4-BE49-F238E27FC236}">
                <a16:creationId xmlns:a16="http://schemas.microsoft.com/office/drawing/2014/main" id="{E3369009-21E2-4421-97FE-E1ECDB9F1136}"/>
              </a:ext>
            </a:extLst>
          </p:cNvPr>
          <p:cNvGrpSpPr/>
          <p:nvPr/>
        </p:nvGrpSpPr>
        <p:grpSpPr>
          <a:xfrm>
            <a:off x="10123876" y="7124775"/>
            <a:ext cx="786490" cy="786488"/>
            <a:chOff x="10884251" y="7930615"/>
            <a:chExt cx="1234272" cy="1234272"/>
          </a:xfrm>
          <a:solidFill>
            <a:schemeClr val="bg1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F2814C0-BDAD-44BF-AA48-3C56A65B21AC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3605CE3-0F9F-4CAD-B468-DAD94D8A4A2B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9D67FF0-CA7E-440D-BD5B-385932CA41BB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79970F0-C0C7-4758-9377-D6B7A8C80D7E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20805A99-92E2-43BF-B9CA-C2F8AC1D706F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6EB383F3-97AF-4899-A3B8-C1F54362E092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352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88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88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88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88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88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88"/>
                            </p:stCondLst>
                            <p:childTnLst>
                              <p:par>
                                <p:cTn id="9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1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217">
            <a:extLst>
              <a:ext uri="{FF2B5EF4-FFF2-40B4-BE49-F238E27FC236}">
                <a16:creationId xmlns:a16="http://schemas.microsoft.com/office/drawing/2014/main" id="{35703282-DDE4-40FE-AD56-99975EB2EEB9}"/>
              </a:ext>
            </a:extLst>
          </p:cNvPr>
          <p:cNvGrpSpPr/>
          <p:nvPr/>
        </p:nvGrpSpPr>
        <p:grpSpPr>
          <a:xfrm>
            <a:off x="1529191" y="4791099"/>
            <a:ext cx="15230952" cy="2415906"/>
            <a:chOff x="1529191" y="4791099"/>
            <a:chExt cx="15230952" cy="241590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04D1A0F-5EC3-4C2D-B5AA-2D6C0FE92D78}"/>
                </a:ext>
              </a:extLst>
            </p:cNvPr>
            <p:cNvSpPr/>
            <p:nvPr/>
          </p:nvSpPr>
          <p:spPr>
            <a:xfrm flipV="1">
              <a:off x="1529191" y="4791099"/>
              <a:ext cx="15230952" cy="2415906"/>
            </a:xfrm>
            <a:custGeom>
              <a:avLst/>
              <a:gdLst>
                <a:gd name="connsiteX0" fmla="*/ 11711178 w 16974883"/>
                <a:gd name="connsiteY0" fmla="*/ 2692527 h 2692526"/>
                <a:gd name="connsiteX1" fmla="*/ 9712166 w 16974883"/>
                <a:gd name="connsiteY1" fmla="*/ 1710976 h 2692526"/>
                <a:gd name="connsiteX2" fmla="*/ 8487346 w 16974883"/>
                <a:gd name="connsiteY2" fmla="*/ 1063562 h 2692526"/>
                <a:gd name="connsiteX3" fmla="*/ 7251478 w 16974883"/>
                <a:gd name="connsiteY3" fmla="*/ 1722215 h 2692526"/>
                <a:gd name="connsiteX4" fmla="*/ 5263515 w 16974883"/>
                <a:gd name="connsiteY4" fmla="*/ 2692432 h 2692526"/>
                <a:gd name="connsiteX5" fmla="*/ 3278886 w 16974883"/>
                <a:gd name="connsiteY5" fmla="*/ 1725454 h 2692526"/>
                <a:gd name="connsiteX6" fmla="*/ 2039684 w 16974883"/>
                <a:gd name="connsiteY6" fmla="*/ 1063466 h 2692526"/>
                <a:gd name="connsiteX7" fmla="*/ 855631 w 16974883"/>
                <a:gd name="connsiteY7" fmla="*/ 1662017 h 2692526"/>
                <a:gd name="connsiteX8" fmla="*/ 0 w 16974883"/>
                <a:gd name="connsiteY8" fmla="*/ 1030414 h 2692526"/>
                <a:gd name="connsiteX9" fmla="*/ 2039779 w 16974883"/>
                <a:gd name="connsiteY9" fmla="*/ 0 h 2692526"/>
                <a:gd name="connsiteX10" fmla="*/ 4024408 w 16974883"/>
                <a:gd name="connsiteY10" fmla="*/ 966978 h 2692526"/>
                <a:gd name="connsiteX11" fmla="*/ 5263610 w 16974883"/>
                <a:gd name="connsiteY11" fmla="*/ 1628965 h 2692526"/>
                <a:gd name="connsiteX12" fmla="*/ 6499479 w 16974883"/>
                <a:gd name="connsiteY12" fmla="*/ 970312 h 2692526"/>
                <a:gd name="connsiteX13" fmla="*/ 8487442 w 16974883"/>
                <a:gd name="connsiteY13" fmla="*/ 95 h 2692526"/>
                <a:gd name="connsiteX14" fmla="*/ 10486453 w 16974883"/>
                <a:gd name="connsiteY14" fmla="*/ 981742 h 2692526"/>
                <a:gd name="connsiteX15" fmla="*/ 11711274 w 16974883"/>
                <a:gd name="connsiteY15" fmla="*/ 1629061 h 2692526"/>
                <a:gd name="connsiteX16" fmla="*/ 12947142 w 16974883"/>
                <a:gd name="connsiteY16" fmla="*/ 970312 h 2692526"/>
                <a:gd name="connsiteX17" fmla="*/ 14935105 w 16974883"/>
                <a:gd name="connsiteY17" fmla="*/ 95 h 2692526"/>
                <a:gd name="connsiteX18" fmla="*/ 16974884 w 16974883"/>
                <a:gd name="connsiteY18" fmla="*/ 1030510 h 2692526"/>
                <a:gd name="connsiteX19" fmla="*/ 16119158 w 16974883"/>
                <a:gd name="connsiteY19" fmla="*/ 1662303 h 2692526"/>
                <a:gd name="connsiteX20" fmla="*/ 14935105 w 16974883"/>
                <a:gd name="connsiteY20" fmla="*/ 1063752 h 2692526"/>
                <a:gd name="connsiteX21" fmla="*/ 13699236 w 16974883"/>
                <a:gd name="connsiteY21" fmla="*/ 1722501 h 2692526"/>
                <a:gd name="connsiteX22" fmla="*/ 11711178 w 16974883"/>
                <a:gd name="connsiteY22" fmla="*/ 2692527 h 269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6974883" h="2692526">
                  <a:moveTo>
                    <a:pt x="11711178" y="2692527"/>
                  </a:moveTo>
                  <a:cubicBezTo>
                    <a:pt x="10748390" y="2692527"/>
                    <a:pt x="10109263" y="2132362"/>
                    <a:pt x="9712166" y="1710976"/>
                  </a:cubicBezTo>
                  <a:cubicBezTo>
                    <a:pt x="9301734" y="1275398"/>
                    <a:pt x="8901112" y="1063562"/>
                    <a:pt x="8487346" y="1063562"/>
                  </a:cubicBezTo>
                  <a:cubicBezTo>
                    <a:pt x="8088154" y="1063562"/>
                    <a:pt x="7707059" y="1266730"/>
                    <a:pt x="7251478" y="1722215"/>
                  </a:cubicBezTo>
                  <a:cubicBezTo>
                    <a:pt x="6835045" y="2138743"/>
                    <a:pt x="6175820" y="2692432"/>
                    <a:pt x="5263515" y="2692432"/>
                  </a:cubicBezTo>
                  <a:cubicBezTo>
                    <a:pt x="4376833" y="2692432"/>
                    <a:pt x="3737134" y="2175700"/>
                    <a:pt x="3278886" y="1725454"/>
                  </a:cubicBezTo>
                  <a:cubicBezTo>
                    <a:pt x="2800255" y="1255205"/>
                    <a:pt x="2441258" y="1063466"/>
                    <a:pt x="2039684" y="1063466"/>
                  </a:cubicBezTo>
                  <a:cubicBezTo>
                    <a:pt x="1568006" y="1063466"/>
                    <a:pt x="1136428" y="1281589"/>
                    <a:pt x="855631" y="1662017"/>
                  </a:cubicBezTo>
                  <a:lnTo>
                    <a:pt x="0" y="1030414"/>
                  </a:lnTo>
                  <a:cubicBezTo>
                    <a:pt x="476345" y="385191"/>
                    <a:pt x="1238917" y="0"/>
                    <a:pt x="2039779" y="0"/>
                  </a:cubicBezTo>
                  <a:cubicBezTo>
                    <a:pt x="2926461" y="0"/>
                    <a:pt x="3566160" y="516731"/>
                    <a:pt x="4024408" y="966978"/>
                  </a:cubicBezTo>
                  <a:cubicBezTo>
                    <a:pt x="4496753" y="1431036"/>
                    <a:pt x="4867275" y="1628965"/>
                    <a:pt x="5263610" y="1628965"/>
                  </a:cubicBezTo>
                  <a:cubicBezTo>
                    <a:pt x="5662803" y="1628965"/>
                    <a:pt x="6043899" y="1425797"/>
                    <a:pt x="6499479" y="970312"/>
                  </a:cubicBezTo>
                  <a:cubicBezTo>
                    <a:pt x="6915912" y="553783"/>
                    <a:pt x="7575137" y="95"/>
                    <a:pt x="8487442" y="95"/>
                  </a:cubicBezTo>
                  <a:cubicBezTo>
                    <a:pt x="9200198" y="95"/>
                    <a:pt x="9872758" y="330327"/>
                    <a:pt x="10486453" y="981742"/>
                  </a:cubicBezTo>
                  <a:cubicBezTo>
                    <a:pt x="10914030" y="1435513"/>
                    <a:pt x="11280267" y="1629061"/>
                    <a:pt x="11711274" y="1629061"/>
                  </a:cubicBezTo>
                  <a:cubicBezTo>
                    <a:pt x="12110371" y="1629061"/>
                    <a:pt x="12491561" y="1425892"/>
                    <a:pt x="12947142" y="970312"/>
                  </a:cubicBezTo>
                  <a:cubicBezTo>
                    <a:pt x="13363670" y="553783"/>
                    <a:pt x="14022895" y="95"/>
                    <a:pt x="14935105" y="95"/>
                  </a:cubicBezTo>
                  <a:cubicBezTo>
                    <a:pt x="15735966" y="95"/>
                    <a:pt x="16498443" y="385286"/>
                    <a:pt x="16974884" y="1030510"/>
                  </a:cubicBezTo>
                  <a:lnTo>
                    <a:pt x="16119158" y="1662303"/>
                  </a:lnTo>
                  <a:cubicBezTo>
                    <a:pt x="15838360" y="1281970"/>
                    <a:pt x="15406783" y="1063752"/>
                    <a:pt x="14935105" y="1063752"/>
                  </a:cubicBezTo>
                  <a:cubicBezTo>
                    <a:pt x="14535912" y="1063752"/>
                    <a:pt x="14154816" y="1266920"/>
                    <a:pt x="13699236" y="1722501"/>
                  </a:cubicBezTo>
                  <a:cubicBezTo>
                    <a:pt x="13282612" y="2138839"/>
                    <a:pt x="12623388" y="2692527"/>
                    <a:pt x="11711178" y="269252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48EF74-5984-444A-A393-CB522E5F6668}"/>
                </a:ext>
              </a:extLst>
            </p:cNvPr>
            <p:cNvSpPr/>
            <p:nvPr/>
          </p:nvSpPr>
          <p:spPr>
            <a:xfrm flipV="1">
              <a:off x="2391756" y="6343218"/>
              <a:ext cx="1952950" cy="410570"/>
            </a:xfrm>
            <a:custGeom>
              <a:avLst/>
              <a:gdLst>
                <a:gd name="connsiteX0" fmla="*/ 2151918 w 2176561"/>
                <a:gd name="connsiteY0" fmla="*/ 174498 h 457580"/>
                <a:gd name="connsiteX1" fmla="*/ 2122486 w 2176561"/>
                <a:gd name="connsiteY1" fmla="*/ 151162 h 457580"/>
                <a:gd name="connsiteX2" fmla="*/ 2099149 w 2176561"/>
                <a:gd name="connsiteY2" fmla="*/ 180594 h 457580"/>
                <a:gd name="connsiteX3" fmla="*/ 2116294 w 2176561"/>
                <a:gd name="connsiteY3" fmla="*/ 329755 h 457580"/>
                <a:gd name="connsiteX4" fmla="*/ 1078546 w 2176561"/>
                <a:gd name="connsiteY4" fmla="*/ 0 h 457580"/>
                <a:gd name="connsiteX5" fmla="*/ 12603 w 2176561"/>
                <a:gd name="connsiteY5" fmla="*/ 302419 h 457580"/>
                <a:gd name="connsiteX6" fmla="*/ 4030 w 2176561"/>
                <a:gd name="connsiteY6" fmla="*/ 338995 h 457580"/>
                <a:gd name="connsiteX7" fmla="*/ 40606 w 2176561"/>
                <a:gd name="connsiteY7" fmla="*/ 347567 h 457580"/>
                <a:gd name="connsiteX8" fmla="*/ 1078546 w 2176561"/>
                <a:gd name="connsiteY8" fmla="*/ 53149 h 457580"/>
                <a:gd name="connsiteX9" fmla="*/ 2087815 w 2176561"/>
                <a:gd name="connsiteY9" fmla="*/ 374523 h 457580"/>
                <a:gd name="connsiteX10" fmla="*/ 1935700 w 2176561"/>
                <a:gd name="connsiteY10" fmla="*/ 404908 h 457580"/>
                <a:gd name="connsiteX11" fmla="*/ 1914840 w 2176561"/>
                <a:gd name="connsiteY11" fmla="*/ 436245 h 457580"/>
                <a:gd name="connsiteX12" fmla="*/ 1940844 w 2176561"/>
                <a:gd name="connsiteY12" fmla="*/ 457581 h 457580"/>
                <a:gd name="connsiteX13" fmla="*/ 1946082 w 2176561"/>
                <a:gd name="connsiteY13" fmla="*/ 457105 h 457580"/>
                <a:gd name="connsiteX14" fmla="*/ 2155156 w 2176561"/>
                <a:gd name="connsiteY14" fmla="*/ 415290 h 457580"/>
                <a:gd name="connsiteX15" fmla="*/ 2176397 w 2176561"/>
                <a:gd name="connsiteY15" fmla="*/ 386143 h 457580"/>
                <a:gd name="connsiteX16" fmla="*/ 2151918 w 2176561"/>
                <a:gd name="connsiteY16" fmla="*/ 174498 h 45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76561" h="457580">
                  <a:moveTo>
                    <a:pt x="2151918" y="174498"/>
                  </a:moveTo>
                  <a:cubicBezTo>
                    <a:pt x="2150204" y="159925"/>
                    <a:pt x="2136868" y="149447"/>
                    <a:pt x="2122486" y="151162"/>
                  </a:cubicBezTo>
                  <a:cubicBezTo>
                    <a:pt x="2107912" y="152876"/>
                    <a:pt x="2097435" y="166021"/>
                    <a:pt x="2099149" y="180594"/>
                  </a:cubicBezTo>
                  <a:lnTo>
                    <a:pt x="2116294" y="329755"/>
                  </a:lnTo>
                  <a:cubicBezTo>
                    <a:pt x="1777395" y="108204"/>
                    <a:pt x="1437448" y="0"/>
                    <a:pt x="1078546" y="0"/>
                  </a:cubicBezTo>
                  <a:cubicBezTo>
                    <a:pt x="700784" y="0"/>
                    <a:pt x="332262" y="104584"/>
                    <a:pt x="12603" y="302419"/>
                  </a:cubicBezTo>
                  <a:cubicBezTo>
                    <a:pt x="125" y="310134"/>
                    <a:pt x="-3780" y="326517"/>
                    <a:pt x="4030" y="338995"/>
                  </a:cubicBezTo>
                  <a:cubicBezTo>
                    <a:pt x="11746" y="351472"/>
                    <a:pt x="28128" y="355378"/>
                    <a:pt x="40606" y="347567"/>
                  </a:cubicBezTo>
                  <a:cubicBezTo>
                    <a:pt x="351788" y="154972"/>
                    <a:pt x="710690" y="53149"/>
                    <a:pt x="1078546" y="53149"/>
                  </a:cubicBezTo>
                  <a:cubicBezTo>
                    <a:pt x="1427065" y="53149"/>
                    <a:pt x="1757583" y="158591"/>
                    <a:pt x="2087815" y="374523"/>
                  </a:cubicBezTo>
                  <a:lnTo>
                    <a:pt x="1935700" y="404908"/>
                  </a:lnTo>
                  <a:cubicBezTo>
                    <a:pt x="1921318" y="407765"/>
                    <a:pt x="1911983" y="421767"/>
                    <a:pt x="1914840" y="436245"/>
                  </a:cubicBezTo>
                  <a:cubicBezTo>
                    <a:pt x="1917317" y="448913"/>
                    <a:pt x="1928461" y="457581"/>
                    <a:pt x="1940844" y="457581"/>
                  </a:cubicBezTo>
                  <a:cubicBezTo>
                    <a:pt x="1942558" y="457581"/>
                    <a:pt x="1944368" y="457390"/>
                    <a:pt x="1946082" y="457105"/>
                  </a:cubicBezTo>
                  <a:lnTo>
                    <a:pt x="2155156" y="415290"/>
                  </a:lnTo>
                  <a:cubicBezTo>
                    <a:pt x="2168682" y="412528"/>
                    <a:pt x="2177921" y="399955"/>
                    <a:pt x="2176397" y="386143"/>
                  </a:cubicBezTo>
                  <a:lnTo>
                    <a:pt x="2151918" y="17449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68E540-DC3B-4EF7-8B51-D0671265A0EE}"/>
                </a:ext>
              </a:extLst>
            </p:cNvPr>
            <p:cNvSpPr/>
            <p:nvPr/>
          </p:nvSpPr>
          <p:spPr>
            <a:xfrm flipV="1">
              <a:off x="5277270" y="5244487"/>
              <a:ext cx="1982505" cy="419036"/>
            </a:xfrm>
            <a:custGeom>
              <a:avLst/>
              <a:gdLst>
                <a:gd name="connsiteX0" fmla="*/ 2187469 w 2209500"/>
                <a:gd name="connsiteY0" fmla="*/ 36485 h 467015"/>
                <a:gd name="connsiteX1" fmla="*/ 1977347 w 2209500"/>
                <a:gd name="connsiteY1" fmla="*/ 385 h 467015"/>
                <a:gd name="connsiteX2" fmla="*/ 1946676 w 2209500"/>
                <a:gd name="connsiteY2" fmla="*/ 22102 h 467015"/>
                <a:gd name="connsiteX3" fmla="*/ 1968394 w 2209500"/>
                <a:gd name="connsiteY3" fmla="*/ 52773 h 467015"/>
                <a:gd name="connsiteX4" fmla="*/ 2118317 w 2209500"/>
                <a:gd name="connsiteY4" fmla="*/ 78491 h 467015"/>
                <a:gd name="connsiteX5" fmla="*/ 1086283 w 2209500"/>
                <a:gd name="connsiteY5" fmla="*/ 413866 h 467015"/>
                <a:gd name="connsiteX6" fmla="*/ 41486 w 2209500"/>
                <a:gd name="connsiteY6" fmla="*/ 67156 h 467015"/>
                <a:gd name="connsiteX7" fmla="*/ 4529 w 2209500"/>
                <a:gd name="connsiteY7" fmla="*/ 74299 h 467015"/>
                <a:gd name="connsiteX8" fmla="*/ 11673 w 2209500"/>
                <a:gd name="connsiteY8" fmla="*/ 111257 h 467015"/>
                <a:gd name="connsiteX9" fmla="*/ 1086188 w 2209500"/>
                <a:gd name="connsiteY9" fmla="*/ 467015 h 467015"/>
                <a:gd name="connsiteX10" fmla="*/ 2151083 w 2209500"/>
                <a:gd name="connsiteY10" fmla="*/ 120400 h 467015"/>
                <a:gd name="connsiteX11" fmla="*/ 2137748 w 2209500"/>
                <a:gd name="connsiteY11" fmla="*/ 272515 h 467015"/>
                <a:gd name="connsiteX12" fmla="*/ 2161942 w 2209500"/>
                <a:gd name="connsiteY12" fmla="*/ 301280 h 467015"/>
                <a:gd name="connsiteX13" fmla="*/ 2164323 w 2209500"/>
                <a:gd name="connsiteY13" fmla="*/ 301375 h 467015"/>
                <a:gd name="connsiteX14" fmla="*/ 2190802 w 2209500"/>
                <a:gd name="connsiteY14" fmla="*/ 277087 h 467015"/>
                <a:gd name="connsiteX15" fmla="*/ 2209376 w 2209500"/>
                <a:gd name="connsiteY15" fmla="*/ 64679 h 467015"/>
                <a:gd name="connsiteX16" fmla="*/ 2187469 w 2209500"/>
                <a:gd name="connsiteY16" fmla="*/ 36485 h 467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09500" h="467015">
                  <a:moveTo>
                    <a:pt x="2187469" y="36485"/>
                  </a:moveTo>
                  <a:lnTo>
                    <a:pt x="1977347" y="385"/>
                  </a:lnTo>
                  <a:cubicBezTo>
                    <a:pt x="1962678" y="-2091"/>
                    <a:pt x="1949153" y="7624"/>
                    <a:pt x="1946676" y="22102"/>
                  </a:cubicBezTo>
                  <a:cubicBezTo>
                    <a:pt x="1944200" y="36581"/>
                    <a:pt x="1953916" y="50297"/>
                    <a:pt x="1968394" y="52773"/>
                  </a:cubicBezTo>
                  <a:lnTo>
                    <a:pt x="2118317" y="78491"/>
                  </a:lnTo>
                  <a:cubicBezTo>
                    <a:pt x="1778465" y="304138"/>
                    <a:pt x="1440804" y="413866"/>
                    <a:pt x="1086283" y="413866"/>
                  </a:cubicBezTo>
                  <a:cubicBezTo>
                    <a:pt x="728905" y="413866"/>
                    <a:pt x="387148" y="300423"/>
                    <a:pt x="41486" y="67156"/>
                  </a:cubicBezTo>
                  <a:cubicBezTo>
                    <a:pt x="29294" y="58964"/>
                    <a:pt x="12816" y="62203"/>
                    <a:pt x="4529" y="74299"/>
                  </a:cubicBezTo>
                  <a:cubicBezTo>
                    <a:pt x="-3662" y="86491"/>
                    <a:pt x="-424" y="102970"/>
                    <a:pt x="11673" y="111257"/>
                  </a:cubicBezTo>
                  <a:cubicBezTo>
                    <a:pt x="366479" y="350620"/>
                    <a:pt x="717951" y="467015"/>
                    <a:pt x="1086188" y="467015"/>
                  </a:cubicBezTo>
                  <a:cubicBezTo>
                    <a:pt x="1452710" y="467015"/>
                    <a:pt x="1801135" y="353668"/>
                    <a:pt x="2151083" y="120400"/>
                  </a:cubicBezTo>
                  <a:lnTo>
                    <a:pt x="2137748" y="272515"/>
                  </a:lnTo>
                  <a:cubicBezTo>
                    <a:pt x="2136510" y="287088"/>
                    <a:pt x="2147273" y="300042"/>
                    <a:pt x="2161942" y="301280"/>
                  </a:cubicBezTo>
                  <a:cubicBezTo>
                    <a:pt x="2162703" y="301375"/>
                    <a:pt x="2163466" y="301375"/>
                    <a:pt x="2164323" y="301375"/>
                  </a:cubicBezTo>
                  <a:cubicBezTo>
                    <a:pt x="2177944" y="301375"/>
                    <a:pt x="2189564" y="290898"/>
                    <a:pt x="2190802" y="277087"/>
                  </a:cubicBezTo>
                  <a:lnTo>
                    <a:pt x="2209376" y="64679"/>
                  </a:lnTo>
                  <a:cubicBezTo>
                    <a:pt x="2210710" y="51154"/>
                    <a:pt x="2201185" y="38771"/>
                    <a:pt x="2187469" y="3648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C1D9018-E17C-4026-9C64-9BA8DB3FC6F1}"/>
                </a:ext>
              </a:extLst>
            </p:cNvPr>
            <p:cNvSpPr/>
            <p:nvPr/>
          </p:nvSpPr>
          <p:spPr>
            <a:xfrm flipV="1">
              <a:off x="8161500" y="6343046"/>
              <a:ext cx="1974974" cy="410741"/>
            </a:xfrm>
            <a:custGeom>
              <a:avLst/>
              <a:gdLst>
                <a:gd name="connsiteX0" fmla="*/ 2176635 w 2201107"/>
                <a:gd name="connsiteY0" fmla="*/ 174498 h 457771"/>
                <a:gd name="connsiteX1" fmla="*/ 2147203 w 2201107"/>
                <a:gd name="connsiteY1" fmla="*/ 151162 h 457771"/>
                <a:gd name="connsiteX2" fmla="*/ 2123867 w 2201107"/>
                <a:gd name="connsiteY2" fmla="*/ 180594 h 457771"/>
                <a:gd name="connsiteX3" fmla="*/ 2140440 w 2201107"/>
                <a:gd name="connsiteY3" fmla="*/ 324421 h 457771"/>
                <a:gd name="connsiteX4" fmla="*/ 1095738 w 2201107"/>
                <a:gd name="connsiteY4" fmla="*/ 0 h 457771"/>
                <a:gd name="connsiteX5" fmla="*/ 11698 w 2201107"/>
                <a:gd name="connsiteY5" fmla="*/ 360807 h 457771"/>
                <a:gd name="connsiteX6" fmla="*/ 4554 w 2201107"/>
                <a:gd name="connsiteY6" fmla="*/ 397764 h 457771"/>
                <a:gd name="connsiteX7" fmla="*/ 26557 w 2201107"/>
                <a:gd name="connsiteY7" fmla="*/ 409480 h 457771"/>
                <a:gd name="connsiteX8" fmla="*/ 41416 w 2201107"/>
                <a:gd name="connsiteY8" fmla="*/ 404908 h 457771"/>
                <a:gd name="connsiteX9" fmla="*/ 1095643 w 2201107"/>
                <a:gd name="connsiteY9" fmla="*/ 53245 h 457771"/>
                <a:gd name="connsiteX10" fmla="*/ 2118437 w 2201107"/>
                <a:gd name="connsiteY10" fmla="*/ 373475 h 457771"/>
                <a:gd name="connsiteX11" fmla="*/ 1960417 w 2201107"/>
                <a:gd name="connsiteY11" fmla="*/ 405098 h 457771"/>
                <a:gd name="connsiteX12" fmla="*/ 1939558 w 2201107"/>
                <a:gd name="connsiteY12" fmla="*/ 436435 h 457771"/>
                <a:gd name="connsiteX13" fmla="*/ 1965561 w 2201107"/>
                <a:gd name="connsiteY13" fmla="*/ 457771 h 457771"/>
                <a:gd name="connsiteX14" fmla="*/ 1970800 w 2201107"/>
                <a:gd name="connsiteY14" fmla="*/ 457295 h 457771"/>
                <a:gd name="connsiteX15" fmla="*/ 2179778 w 2201107"/>
                <a:gd name="connsiteY15" fmla="*/ 415480 h 457771"/>
                <a:gd name="connsiteX16" fmla="*/ 2200924 w 2201107"/>
                <a:gd name="connsiteY16" fmla="*/ 386334 h 457771"/>
                <a:gd name="connsiteX17" fmla="*/ 2176635 w 2201107"/>
                <a:gd name="connsiteY17" fmla="*/ 174498 h 4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01107" h="457771">
                  <a:moveTo>
                    <a:pt x="2176635" y="174498"/>
                  </a:moveTo>
                  <a:cubicBezTo>
                    <a:pt x="2175016" y="159925"/>
                    <a:pt x="2161871" y="149542"/>
                    <a:pt x="2147203" y="151162"/>
                  </a:cubicBezTo>
                  <a:cubicBezTo>
                    <a:pt x="2132630" y="152876"/>
                    <a:pt x="2122152" y="166021"/>
                    <a:pt x="2123867" y="180594"/>
                  </a:cubicBezTo>
                  <a:lnTo>
                    <a:pt x="2140440" y="324421"/>
                  </a:lnTo>
                  <a:cubicBezTo>
                    <a:pt x="1806113" y="109252"/>
                    <a:pt x="1454640" y="0"/>
                    <a:pt x="1095738" y="0"/>
                  </a:cubicBezTo>
                  <a:cubicBezTo>
                    <a:pt x="725215" y="0"/>
                    <a:pt x="370695" y="118015"/>
                    <a:pt x="11698" y="360807"/>
                  </a:cubicBezTo>
                  <a:cubicBezTo>
                    <a:pt x="-494" y="368998"/>
                    <a:pt x="-3637" y="385572"/>
                    <a:pt x="4554" y="397764"/>
                  </a:cubicBezTo>
                  <a:cubicBezTo>
                    <a:pt x="9697" y="405384"/>
                    <a:pt x="18080" y="409480"/>
                    <a:pt x="26557" y="409480"/>
                  </a:cubicBezTo>
                  <a:cubicBezTo>
                    <a:pt x="31700" y="409480"/>
                    <a:pt x="36844" y="407956"/>
                    <a:pt x="41416" y="404908"/>
                  </a:cubicBezTo>
                  <a:cubicBezTo>
                    <a:pt x="391269" y="168212"/>
                    <a:pt x="736169" y="53245"/>
                    <a:pt x="1095643" y="53245"/>
                  </a:cubicBezTo>
                  <a:cubicBezTo>
                    <a:pt x="1446639" y="53245"/>
                    <a:pt x="1790682" y="161068"/>
                    <a:pt x="2118437" y="373475"/>
                  </a:cubicBezTo>
                  <a:lnTo>
                    <a:pt x="1960417" y="405098"/>
                  </a:lnTo>
                  <a:cubicBezTo>
                    <a:pt x="1946035" y="407956"/>
                    <a:pt x="1936700" y="421957"/>
                    <a:pt x="1939558" y="436435"/>
                  </a:cubicBezTo>
                  <a:cubicBezTo>
                    <a:pt x="1942034" y="449104"/>
                    <a:pt x="1953179" y="457771"/>
                    <a:pt x="1965561" y="457771"/>
                  </a:cubicBezTo>
                  <a:cubicBezTo>
                    <a:pt x="1967276" y="457771"/>
                    <a:pt x="1969085" y="457581"/>
                    <a:pt x="1970800" y="457295"/>
                  </a:cubicBezTo>
                  <a:lnTo>
                    <a:pt x="2179778" y="415480"/>
                  </a:lnTo>
                  <a:cubicBezTo>
                    <a:pt x="2193304" y="412718"/>
                    <a:pt x="2202543" y="400145"/>
                    <a:pt x="2200924" y="386334"/>
                  </a:cubicBezTo>
                  <a:lnTo>
                    <a:pt x="2176635" y="17449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4F01AF3-0F94-400E-AC38-970ADF2264FA}"/>
                </a:ext>
              </a:extLst>
            </p:cNvPr>
            <p:cNvSpPr/>
            <p:nvPr/>
          </p:nvSpPr>
          <p:spPr>
            <a:xfrm flipV="1">
              <a:off x="11097678" y="5244316"/>
              <a:ext cx="1976667" cy="447474"/>
            </a:xfrm>
            <a:custGeom>
              <a:avLst/>
              <a:gdLst>
                <a:gd name="connsiteX0" fmla="*/ 2181058 w 2202994"/>
                <a:gd name="connsiteY0" fmla="*/ 36461 h 498709"/>
                <a:gd name="connsiteX1" fmla="*/ 1970937 w 2202994"/>
                <a:gd name="connsiteY1" fmla="*/ 362 h 498709"/>
                <a:gd name="connsiteX2" fmla="*/ 1940171 w 2202994"/>
                <a:gd name="connsiteY2" fmla="*/ 22079 h 498709"/>
                <a:gd name="connsiteX3" fmla="*/ 1961888 w 2202994"/>
                <a:gd name="connsiteY3" fmla="*/ 52844 h 498709"/>
                <a:gd name="connsiteX4" fmla="*/ 2122955 w 2202994"/>
                <a:gd name="connsiteY4" fmla="*/ 80562 h 498709"/>
                <a:gd name="connsiteX5" fmla="*/ 2122384 w 2202994"/>
                <a:gd name="connsiteY5" fmla="*/ 80753 h 498709"/>
                <a:gd name="connsiteX6" fmla="*/ 1047012 w 2202994"/>
                <a:gd name="connsiteY6" fmla="*/ 445560 h 498709"/>
                <a:gd name="connsiteX7" fmla="*/ 40981 w 2202994"/>
                <a:gd name="connsiteY7" fmla="*/ 141522 h 498709"/>
                <a:gd name="connsiteX8" fmla="*/ 4215 w 2202994"/>
                <a:gd name="connsiteY8" fmla="*/ 149523 h 498709"/>
                <a:gd name="connsiteX9" fmla="*/ 12215 w 2202994"/>
                <a:gd name="connsiteY9" fmla="*/ 186290 h 498709"/>
                <a:gd name="connsiteX10" fmla="*/ 1046916 w 2202994"/>
                <a:gd name="connsiteY10" fmla="*/ 498710 h 498709"/>
                <a:gd name="connsiteX11" fmla="*/ 2143720 w 2202994"/>
                <a:gd name="connsiteY11" fmla="*/ 130378 h 498709"/>
                <a:gd name="connsiteX12" fmla="*/ 2131242 w 2202994"/>
                <a:gd name="connsiteY12" fmla="*/ 272777 h 498709"/>
                <a:gd name="connsiteX13" fmla="*/ 2155436 w 2202994"/>
                <a:gd name="connsiteY13" fmla="*/ 301542 h 498709"/>
                <a:gd name="connsiteX14" fmla="*/ 2157817 w 2202994"/>
                <a:gd name="connsiteY14" fmla="*/ 301637 h 498709"/>
                <a:gd name="connsiteX15" fmla="*/ 2184297 w 2202994"/>
                <a:gd name="connsiteY15" fmla="*/ 277349 h 498709"/>
                <a:gd name="connsiteX16" fmla="*/ 2202870 w 2202994"/>
                <a:gd name="connsiteY16" fmla="*/ 65036 h 498709"/>
                <a:gd name="connsiteX17" fmla="*/ 2181058 w 2202994"/>
                <a:gd name="connsiteY17" fmla="*/ 36461 h 49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02994" h="498709">
                  <a:moveTo>
                    <a:pt x="2181058" y="36461"/>
                  </a:moveTo>
                  <a:lnTo>
                    <a:pt x="1970937" y="362"/>
                  </a:lnTo>
                  <a:cubicBezTo>
                    <a:pt x="1956268" y="-2020"/>
                    <a:pt x="1942743" y="7601"/>
                    <a:pt x="1940171" y="22079"/>
                  </a:cubicBezTo>
                  <a:cubicBezTo>
                    <a:pt x="1937694" y="36557"/>
                    <a:pt x="1947410" y="50273"/>
                    <a:pt x="1961888" y="52844"/>
                  </a:cubicBezTo>
                  <a:lnTo>
                    <a:pt x="2122955" y="80562"/>
                  </a:lnTo>
                  <a:cubicBezTo>
                    <a:pt x="2122765" y="80657"/>
                    <a:pt x="2122575" y="80657"/>
                    <a:pt x="2122384" y="80753"/>
                  </a:cubicBezTo>
                  <a:cubicBezTo>
                    <a:pt x="1767958" y="326212"/>
                    <a:pt x="1416201" y="445560"/>
                    <a:pt x="1047012" y="445560"/>
                  </a:cubicBezTo>
                  <a:cubicBezTo>
                    <a:pt x="688776" y="445560"/>
                    <a:pt x="359687" y="346119"/>
                    <a:pt x="40981" y="141522"/>
                  </a:cubicBezTo>
                  <a:cubicBezTo>
                    <a:pt x="28598" y="133521"/>
                    <a:pt x="12120" y="137141"/>
                    <a:pt x="4215" y="149523"/>
                  </a:cubicBezTo>
                  <a:cubicBezTo>
                    <a:pt x="-3692" y="161906"/>
                    <a:pt x="-168" y="178289"/>
                    <a:pt x="12215" y="186290"/>
                  </a:cubicBezTo>
                  <a:cubicBezTo>
                    <a:pt x="339685" y="396506"/>
                    <a:pt x="678204" y="498710"/>
                    <a:pt x="1046916" y="498710"/>
                  </a:cubicBezTo>
                  <a:cubicBezTo>
                    <a:pt x="1424201" y="498710"/>
                    <a:pt x="1783104" y="378123"/>
                    <a:pt x="2143720" y="130378"/>
                  </a:cubicBezTo>
                  <a:lnTo>
                    <a:pt x="2131242" y="272777"/>
                  </a:lnTo>
                  <a:cubicBezTo>
                    <a:pt x="2130004" y="287445"/>
                    <a:pt x="2140767" y="300304"/>
                    <a:pt x="2155436" y="301542"/>
                  </a:cubicBezTo>
                  <a:cubicBezTo>
                    <a:pt x="2156197" y="301637"/>
                    <a:pt x="2156960" y="301637"/>
                    <a:pt x="2157817" y="301637"/>
                  </a:cubicBezTo>
                  <a:cubicBezTo>
                    <a:pt x="2171438" y="301637"/>
                    <a:pt x="2183059" y="291160"/>
                    <a:pt x="2184297" y="277349"/>
                  </a:cubicBezTo>
                  <a:lnTo>
                    <a:pt x="2202870" y="65036"/>
                  </a:lnTo>
                  <a:cubicBezTo>
                    <a:pt x="2204204" y="51225"/>
                    <a:pt x="2194679" y="38747"/>
                    <a:pt x="2181058" y="3646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B894F9F-72D5-41EB-AD49-77A50DD6DAC3}"/>
                </a:ext>
              </a:extLst>
            </p:cNvPr>
            <p:cNvSpPr/>
            <p:nvPr/>
          </p:nvSpPr>
          <p:spPr>
            <a:xfrm flipV="1">
              <a:off x="13959971" y="6364241"/>
              <a:ext cx="1985946" cy="389461"/>
            </a:xfrm>
            <a:custGeom>
              <a:avLst/>
              <a:gdLst>
                <a:gd name="connsiteX0" fmla="*/ 2188577 w 2213335"/>
                <a:gd name="connsiteY0" fmla="*/ 150876 h 434054"/>
                <a:gd name="connsiteX1" fmla="*/ 2159145 w 2213335"/>
                <a:gd name="connsiteY1" fmla="*/ 127540 h 434054"/>
                <a:gd name="connsiteX2" fmla="*/ 2135808 w 2213335"/>
                <a:gd name="connsiteY2" fmla="*/ 156972 h 434054"/>
                <a:gd name="connsiteX3" fmla="*/ 2153049 w 2213335"/>
                <a:gd name="connsiteY3" fmla="*/ 306705 h 434054"/>
                <a:gd name="connsiteX4" fmla="*/ 2151430 w 2213335"/>
                <a:gd name="connsiteY4" fmla="*/ 305181 h 434054"/>
                <a:gd name="connsiteX5" fmla="*/ 1081010 w 2213335"/>
                <a:gd name="connsiteY5" fmla="*/ 0 h 434054"/>
                <a:gd name="connsiteX6" fmla="*/ 11829 w 2213335"/>
                <a:gd name="connsiteY6" fmla="*/ 350996 h 434054"/>
                <a:gd name="connsiteX7" fmla="*/ 4494 w 2213335"/>
                <a:gd name="connsiteY7" fmla="*/ 387858 h 434054"/>
                <a:gd name="connsiteX8" fmla="*/ 26688 w 2213335"/>
                <a:gd name="connsiteY8" fmla="*/ 399669 h 434054"/>
                <a:gd name="connsiteX9" fmla="*/ 41451 w 2213335"/>
                <a:gd name="connsiteY9" fmla="*/ 395192 h 434054"/>
                <a:gd name="connsiteX10" fmla="*/ 1081201 w 2213335"/>
                <a:gd name="connsiteY10" fmla="*/ 53150 h 434054"/>
                <a:gd name="connsiteX11" fmla="*/ 2123521 w 2213335"/>
                <a:gd name="connsiteY11" fmla="*/ 350330 h 434054"/>
                <a:gd name="connsiteX12" fmla="*/ 2125045 w 2213335"/>
                <a:gd name="connsiteY12" fmla="*/ 350901 h 434054"/>
                <a:gd name="connsiteX13" fmla="*/ 1972550 w 2213335"/>
                <a:gd name="connsiteY13" fmla="*/ 381381 h 434054"/>
                <a:gd name="connsiteX14" fmla="*/ 1951691 w 2213335"/>
                <a:gd name="connsiteY14" fmla="*/ 412718 h 434054"/>
                <a:gd name="connsiteX15" fmla="*/ 1977694 w 2213335"/>
                <a:gd name="connsiteY15" fmla="*/ 434054 h 434054"/>
                <a:gd name="connsiteX16" fmla="*/ 1982933 w 2213335"/>
                <a:gd name="connsiteY16" fmla="*/ 433578 h 434054"/>
                <a:gd name="connsiteX17" fmla="*/ 2192006 w 2213335"/>
                <a:gd name="connsiteY17" fmla="*/ 391763 h 434054"/>
                <a:gd name="connsiteX18" fmla="*/ 2213151 w 2213335"/>
                <a:gd name="connsiteY18" fmla="*/ 362617 h 434054"/>
                <a:gd name="connsiteX19" fmla="*/ 2188577 w 2213335"/>
                <a:gd name="connsiteY19" fmla="*/ 150876 h 43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213335" h="434054">
                  <a:moveTo>
                    <a:pt x="2188577" y="150876"/>
                  </a:moveTo>
                  <a:cubicBezTo>
                    <a:pt x="2186958" y="136303"/>
                    <a:pt x="2173813" y="125825"/>
                    <a:pt x="2159145" y="127540"/>
                  </a:cubicBezTo>
                  <a:cubicBezTo>
                    <a:pt x="2144572" y="129254"/>
                    <a:pt x="2134095" y="142399"/>
                    <a:pt x="2135808" y="156972"/>
                  </a:cubicBezTo>
                  <a:lnTo>
                    <a:pt x="2153049" y="306705"/>
                  </a:lnTo>
                  <a:cubicBezTo>
                    <a:pt x="2152477" y="306229"/>
                    <a:pt x="2152096" y="305562"/>
                    <a:pt x="2151430" y="305181"/>
                  </a:cubicBezTo>
                  <a:cubicBezTo>
                    <a:pt x="1830722" y="105537"/>
                    <a:pt x="1460581" y="0"/>
                    <a:pt x="1081010" y="0"/>
                  </a:cubicBezTo>
                  <a:cubicBezTo>
                    <a:pt x="715822" y="0"/>
                    <a:pt x="365969" y="114776"/>
                    <a:pt x="11829" y="350996"/>
                  </a:cubicBezTo>
                  <a:cubicBezTo>
                    <a:pt x="-364" y="359188"/>
                    <a:pt x="-3697" y="375666"/>
                    <a:pt x="4494" y="387858"/>
                  </a:cubicBezTo>
                  <a:cubicBezTo>
                    <a:pt x="9638" y="395573"/>
                    <a:pt x="18020" y="399669"/>
                    <a:pt x="26688" y="399669"/>
                  </a:cubicBezTo>
                  <a:cubicBezTo>
                    <a:pt x="31736" y="399669"/>
                    <a:pt x="36879" y="398240"/>
                    <a:pt x="41451" y="395192"/>
                  </a:cubicBezTo>
                  <a:cubicBezTo>
                    <a:pt x="386637" y="164973"/>
                    <a:pt x="726776" y="53150"/>
                    <a:pt x="1081201" y="53150"/>
                  </a:cubicBezTo>
                  <a:cubicBezTo>
                    <a:pt x="1450865" y="53150"/>
                    <a:pt x="1811292" y="155925"/>
                    <a:pt x="2123521" y="350330"/>
                  </a:cubicBezTo>
                  <a:cubicBezTo>
                    <a:pt x="2123998" y="350615"/>
                    <a:pt x="2124570" y="350615"/>
                    <a:pt x="2125045" y="350901"/>
                  </a:cubicBezTo>
                  <a:lnTo>
                    <a:pt x="1972550" y="381381"/>
                  </a:lnTo>
                  <a:cubicBezTo>
                    <a:pt x="1958167" y="384239"/>
                    <a:pt x="1948833" y="398240"/>
                    <a:pt x="1951691" y="412718"/>
                  </a:cubicBezTo>
                  <a:cubicBezTo>
                    <a:pt x="1954167" y="425387"/>
                    <a:pt x="1965311" y="434054"/>
                    <a:pt x="1977694" y="434054"/>
                  </a:cubicBezTo>
                  <a:cubicBezTo>
                    <a:pt x="1979409" y="434054"/>
                    <a:pt x="1981218" y="433864"/>
                    <a:pt x="1982933" y="433578"/>
                  </a:cubicBezTo>
                  <a:lnTo>
                    <a:pt x="2192006" y="391763"/>
                  </a:lnTo>
                  <a:cubicBezTo>
                    <a:pt x="2205532" y="389096"/>
                    <a:pt x="2214771" y="376428"/>
                    <a:pt x="2213151" y="362617"/>
                  </a:cubicBezTo>
                  <a:lnTo>
                    <a:pt x="2188577" y="15087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5" name="TextBox 164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23EF5C10-B0D8-427B-87DE-1D6E6E2EEFFB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168" name="Rectangle 8">
            <a:extLst>
              <a:ext uri="{FF2B5EF4-FFF2-40B4-BE49-F238E27FC236}">
                <a16:creationId xmlns:a16="http://schemas.microsoft.com/office/drawing/2014/main" id="{D0AC6ADF-9CFC-4824-A5B9-13FB354AB15D}"/>
              </a:ext>
            </a:extLst>
          </p:cNvPr>
          <p:cNvSpPr/>
          <p:nvPr/>
        </p:nvSpPr>
        <p:spPr>
          <a:xfrm>
            <a:off x="1382550" y="291977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69" name="Rectangle 8">
            <a:extLst>
              <a:ext uri="{FF2B5EF4-FFF2-40B4-BE49-F238E27FC236}">
                <a16:creationId xmlns:a16="http://schemas.microsoft.com/office/drawing/2014/main" id="{25EFE4AE-BAA3-449C-838C-A0E79067204D}"/>
              </a:ext>
            </a:extLst>
          </p:cNvPr>
          <p:cNvSpPr/>
          <p:nvPr/>
        </p:nvSpPr>
        <p:spPr>
          <a:xfrm>
            <a:off x="7150834" y="291977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CDB0920-ED75-4C1A-9A88-215323A5490A}"/>
              </a:ext>
            </a:extLst>
          </p:cNvPr>
          <p:cNvSpPr/>
          <p:nvPr/>
        </p:nvSpPr>
        <p:spPr>
          <a:xfrm>
            <a:off x="4266692" y="777083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1" name="Rectangle 8">
            <a:extLst>
              <a:ext uri="{FF2B5EF4-FFF2-40B4-BE49-F238E27FC236}">
                <a16:creationId xmlns:a16="http://schemas.microsoft.com/office/drawing/2014/main" id="{B91ECB56-F10C-45E3-AAB2-A1AAA973A773}"/>
              </a:ext>
            </a:extLst>
          </p:cNvPr>
          <p:cNvSpPr/>
          <p:nvPr/>
        </p:nvSpPr>
        <p:spPr>
          <a:xfrm>
            <a:off x="10034976" y="777083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2" name="Rectangle 8">
            <a:extLst>
              <a:ext uri="{FF2B5EF4-FFF2-40B4-BE49-F238E27FC236}">
                <a16:creationId xmlns:a16="http://schemas.microsoft.com/office/drawing/2014/main" id="{B592C2D2-804E-45E1-9CCC-9A573F22FCC1}"/>
              </a:ext>
            </a:extLst>
          </p:cNvPr>
          <p:cNvSpPr/>
          <p:nvPr/>
        </p:nvSpPr>
        <p:spPr>
          <a:xfrm>
            <a:off x="12919118" y="291977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3" name="Rectangle 10">
            <a:extLst>
              <a:ext uri="{FF2B5EF4-FFF2-40B4-BE49-F238E27FC236}">
                <a16:creationId xmlns:a16="http://schemas.microsoft.com/office/drawing/2014/main" id="{C74A1604-07F9-42BE-A55F-E5FBB726E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0240" y="72164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74" name="Rectangle 17">
            <a:extLst>
              <a:ext uri="{FF2B5EF4-FFF2-40B4-BE49-F238E27FC236}">
                <a16:creationId xmlns:a16="http://schemas.microsoft.com/office/drawing/2014/main" id="{B03ACC53-E52E-41FB-9E3D-CAA03754C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239" y="419808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75" name="Rectangle 24">
            <a:extLst>
              <a:ext uri="{FF2B5EF4-FFF2-40B4-BE49-F238E27FC236}">
                <a16:creationId xmlns:a16="http://schemas.microsoft.com/office/drawing/2014/main" id="{66998035-A11C-4BF5-9B6C-78CE267B7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38" y="72164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3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76" name="Rectangle 31">
            <a:extLst>
              <a:ext uri="{FF2B5EF4-FFF2-40B4-BE49-F238E27FC236}">
                <a16:creationId xmlns:a16="http://schemas.microsoft.com/office/drawing/2014/main" id="{62D6F1AD-5E87-47FA-A1CD-B520BB646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5237" y="419808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77" name="Rectangle 38">
            <a:extLst>
              <a:ext uri="{FF2B5EF4-FFF2-40B4-BE49-F238E27FC236}">
                <a16:creationId xmlns:a16="http://schemas.microsoft.com/office/drawing/2014/main" id="{CD2D41AB-09AF-4405-A055-B8332B7F5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0237" y="72164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5"/>
              </a:solidFill>
              <a:effectLst/>
              <a:latin typeface="Montserrat Black" panose="00000A00000000000000" pitchFamily="50" charset="0"/>
            </a:endParaRP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83AF89F3-8CE8-454E-B919-FCA3AB68B8D9}"/>
              </a:ext>
            </a:extLst>
          </p:cNvPr>
          <p:cNvGrpSpPr/>
          <p:nvPr/>
        </p:nvGrpSpPr>
        <p:grpSpPr>
          <a:xfrm>
            <a:off x="2637529" y="4294538"/>
            <a:ext cx="1449916" cy="2566251"/>
            <a:chOff x="2637529" y="4294538"/>
            <a:chExt cx="1449916" cy="2566251"/>
          </a:xfrm>
        </p:grpSpPr>
        <p:grpSp>
          <p:nvGrpSpPr>
            <p:cNvPr id="70" name="Graphic 4">
              <a:extLst>
                <a:ext uri="{FF2B5EF4-FFF2-40B4-BE49-F238E27FC236}">
                  <a16:creationId xmlns:a16="http://schemas.microsoft.com/office/drawing/2014/main" id="{BB783F7E-49AA-4271-A247-D250DF1299A2}"/>
                </a:ext>
              </a:extLst>
            </p:cNvPr>
            <p:cNvGrpSpPr/>
            <p:nvPr/>
          </p:nvGrpSpPr>
          <p:grpSpPr>
            <a:xfrm flipV="1">
              <a:off x="2637529" y="4294538"/>
              <a:ext cx="1449916" cy="1449916"/>
              <a:chOff x="1673256" y="5243322"/>
              <a:chExt cx="2054352" cy="2054352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A1AD3EDB-B1F9-437C-8CAD-3FBCE7F56233}"/>
                  </a:ext>
                </a:extLst>
              </p:cNvPr>
              <p:cNvSpPr/>
              <p:nvPr/>
            </p:nvSpPr>
            <p:spPr>
              <a:xfrm>
                <a:off x="1673256" y="5243322"/>
                <a:ext cx="2054352" cy="2054352"/>
              </a:xfrm>
              <a:custGeom>
                <a:avLst/>
                <a:gdLst>
                  <a:gd name="connsiteX0" fmla="*/ 2054352 w 2054352"/>
                  <a:gd name="connsiteY0" fmla="*/ 1027176 h 2054352"/>
                  <a:gd name="connsiteX1" fmla="*/ 1027176 w 2054352"/>
                  <a:gd name="connsiteY1" fmla="*/ 2054352 h 2054352"/>
                  <a:gd name="connsiteX2" fmla="*/ 0 w 2054352"/>
                  <a:gd name="connsiteY2" fmla="*/ 1027176 h 2054352"/>
                  <a:gd name="connsiteX3" fmla="*/ 1027176 w 2054352"/>
                  <a:gd name="connsiteY3" fmla="*/ 0 h 2054352"/>
                  <a:gd name="connsiteX4" fmla="*/ 2054352 w 2054352"/>
                  <a:gd name="connsiteY4" fmla="*/ 1027176 h 2054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2" h="2054352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6" y="2054352"/>
                    </a:cubicBezTo>
                    <a:cubicBezTo>
                      <a:pt x="459883" y="2054352"/>
                      <a:pt x="0" y="1594470"/>
                      <a:pt x="0" y="1027176"/>
                    </a:cubicBezTo>
                    <a:cubicBezTo>
                      <a:pt x="0" y="459883"/>
                      <a:pt x="459883" y="0"/>
                      <a:pt x="1027176" y="0"/>
                    </a:cubicBezTo>
                    <a:cubicBezTo>
                      <a:pt x="1594470" y="0"/>
                      <a:pt x="2054352" y="459883"/>
                      <a:pt x="2054352" y="10271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F0669C5-0192-429E-9181-0571E782D408}"/>
                  </a:ext>
                </a:extLst>
              </p:cNvPr>
              <p:cNvSpPr/>
              <p:nvPr/>
            </p:nvSpPr>
            <p:spPr>
              <a:xfrm>
                <a:off x="1855184" y="5425249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8 w 1690497"/>
                  <a:gd name="connsiteY1" fmla="*/ 1690497 h 1690497"/>
                  <a:gd name="connsiteX2" fmla="*/ 0 w 1690497"/>
                  <a:gd name="connsiteY2" fmla="*/ 845249 h 1690497"/>
                  <a:gd name="connsiteX3" fmla="*/ 845248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7"/>
                      <a:pt x="1312066" y="1690497"/>
                      <a:pt x="845248" y="1690497"/>
                    </a:cubicBezTo>
                    <a:cubicBezTo>
                      <a:pt x="378431" y="1690497"/>
                      <a:pt x="0" y="1312067"/>
                      <a:pt x="0" y="845249"/>
                    </a:cubicBezTo>
                    <a:cubicBezTo>
                      <a:pt x="0" y="378431"/>
                      <a:pt x="378431" y="0"/>
                      <a:pt x="845248" y="0"/>
                    </a:cubicBezTo>
                    <a:cubicBezTo>
                      <a:pt x="1312066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2CD5169-0158-43A9-9B45-E1ECF93AC864}"/>
                </a:ext>
              </a:extLst>
            </p:cNvPr>
            <p:cNvSpPr/>
            <p:nvPr/>
          </p:nvSpPr>
          <p:spPr>
            <a:xfrm flipV="1">
              <a:off x="3231556" y="6598926"/>
              <a:ext cx="261862" cy="261863"/>
            </a:xfrm>
            <a:custGeom>
              <a:avLst/>
              <a:gdLst>
                <a:gd name="connsiteX0" fmla="*/ 291846 w 291845"/>
                <a:gd name="connsiteY0" fmla="*/ 145923 h 291846"/>
                <a:gd name="connsiteX1" fmla="*/ 145923 w 291845"/>
                <a:gd name="connsiteY1" fmla="*/ 0 h 291846"/>
                <a:gd name="connsiteX2" fmla="*/ 0 w 291845"/>
                <a:gd name="connsiteY2" fmla="*/ 145923 h 291846"/>
                <a:gd name="connsiteX3" fmla="*/ 145923 w 291845"/>
                <a:gd name="connsiteY3" fmla="*/ 291846 h 291846"/>
                <a:gd name="connsiteX4" fmla="*/ 291846 w 291845"/>
                <a:gd name="connsiteY4" fmla="*/ 145923 h 29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5" h="291846">
                  <a:moveTo>
                    <a:pt x="291846" y="145923"/>
                  </a:moveTo>
                  <a:cubicBezTo>
                    <a:pt x="291846" y="65342"/>
                    <a:pt x="226504" y="0"/>
                    <a:pt x="145923" y="0"/>
                  </a:cubicBezTo>
                  <a:cubicBezTo>
                    <a:pt x="65342" y="0"/>
                    <a:pt x="0" y="65342"/>
                    <a:pt x="0" y="145923"/>
                  </a:cubicBezTo>
                  <a:cubicBezTo>
                    <a:pt x="0" y="226504"/>
                    <a:pt x="65342" y="291846"/>
                    <a:pt x="145923" y="291846"/>
                  </a:cubicBezTo>
                  <a:cubicBezTo>
                    <a:pt x="226504" y="291846"/>
                    <a:pt x="291846" y="226504"/>
                    <a:pt x="291846" y="14592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A69B953-8DED-4EC3-9282-224D1AD5FBEE}"/>
                </a:ext>
              </a:extLst>
            </p:cNvPr>
            <p:cNvCxnSpPr>
              <a:stCxn id="74" idx="3"/>
              <a:endCxn id="71" idx="3"/>
            </p:cNvCxnSpPr>
            <p:nvPr/>
          </p:nvCxnSpPr>
          <p:spPr>
            <a:xfrm>
              <a:off x="3362487" y="5744454"/>
              <a:ext cx="0" cy="8544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00F1EBA0-FA09-4148-807F-17DB8E383577}"/>
              </a:ext>
            </a:extLst>
          </p:cNvPr>
          <p:cNvGrpSpPr/>
          <p:nvPr/>
        </p:nvGrpSpPr>
        <p:grpSpPr>
          <a:xfrm>
            <a:off x="5523234" y="5137315"/>
            <a:ext cx="1449916" cy="2538501"/>
            <a:chOff x="5523234" y="5137315"/>
            <a:chExt cx="1449916" cy="2538501"/>
          </a:xfrm>
        </p:grpSpPr>
        <p:grpSp>
          <p:nvGrpSpPr>
            <p:cNvPr id="41" name="Graphic 4">
              <a:extLst>
                <a:ext uri="{FF2B5EF4-FFF2-40B4-BE49-F238E27FC236}">
                  <a16:creationId xmlns:a16="http://schemas.microsoft.com/office/drawing/2014/main" id="{68836132-938A-4D9A-AC25-C03106E3C436}"/>
                </a:ext>
              </a:extLst>
            </p:cNvPr>
            <p:cNvGrpSpPr/>
            <p:nvPr/>
          </p:nvGrpSpPr>
          <p:grpSpPr>
            <a:xfrm flipV="1">
              <a:off x="5523234" y="6225900"/>
              <a:ext cx="1449916" cy="1449916"/>
              <a:chOff x="4889372" y="2920079"/>
              <a:chExt cx="2054352" cy="2054351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ACEF289-106F-415C-A236-75244EFFACBC}"/>
                  </a:ext>
                </a:extLst>
              </p:cNvPr>
              <p:cNvSpPr/>
              <p:nvPr/>
            </p:nvSpPr>
            <p:spPr>
              <a:xfrm>
                <a:off x="4889372" y="2920079"/>
                <a:ext cx="2054352" cy="2054351"/>
              </a:xfrm>
              <a:custGeom>
                <a:avLst/>
                <a:gdLst>
                  <a:gd name="connsiteX0" fmla="*/ 2054352 w 2054352"/>
                  <a:gd name="connsiteY0" fmla="*/ 1027176 h 2054351"/>
                  <a:gd name="connsiteX1" fmla="*/ 1027176 w 2054352"/>
                  <a:gd name="connsiteY1" fmla="*/ 2054352 h 2054351"/>
                  <a:gd name="connsiteX2" fmla="*/ 0 w 2054352"/>
                  <a:gd name="connsiteY2" fmla="*/ 1027176 h 2054351"/>
                  <a:gd name="connsiteX3" fmla="*/ 1027176 w 2054352"/>
                  <a:gd name="connsiteY3" fmla="*/ 0 h 2054351"/>
                  <a:gd name="connsiteX4" fmla="*/ 2054352 w 2054352"/>
                  <a:gd name="connsiteY4" fmla="*/ 1027176 h 2054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2" h="2054351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6" y="2054352"/>
                    </a:cubicBezTo>
                    <a:cubicBezTo>
                      <a:pt x="459882" y="2054352"/>
                      <a:pt x="0" y="1594470"/>
                      <a:pt x="0" y="1027176"/>
                    </a:cubicBezTo>
                    <a:cubicBezTo>
                      <a:pt x="0" y="459882"/>
                      <a:pt x="459882" y="0"/>
                      <a:pt x="1027176" y="0"/>
                    </a:cubicBezTo>
                    <a:cubicBezTo>
                      <a:pt x="1594470" y="0"/>
                      <a:pt x="2054352" y="459882"/>
                      <a:pt x="2054352" y="10271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14A0087-DB06-44D9-8912-E08CB0E8F230}"/>
                  </a:ext>
                </a:extLst>
              </p:cNvPr>
              <p:cNvSpPr/>
              <p:nvPr/>
            </p:nvSpPr>
            <p:spPr>
              <a:xfrm>
                <a:off x="5071300" y="3102006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9 w 1690497"/>
                  <a:gd name="connsiteY1" fmla="*/ 1690497 h 1690497"/>
                  <a:gd name="connsiteX2" fmla="*/ 0 w 1690497"/>
                  <a:gd name="connsiteY2" fmla="*/ 845249 h 1690497"/>
                  <a:gd name="connsiteX3" fmla="*/ 845249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6"/>
                      <a:pt x="1312067" y="1690497"/>
                      <a:pt x="845249" y="1690497"/>
                    </a:cubicBezTo>
                    <a:cubicBezTo>
                      <a:pt x="378431" y="1690497"/>
                      <a:pt x="0" y="1312066"/>
                      <a:pt x="0" y="845249"/>
                    </a:cubicBezTo>
                    <a:cubicBezTo>
                      <a:pt x="0" y="378431"/>
                      <a:pt x="378431" y="0"/>
                      <a:pt x="845249" y="0"/>
                    </a:cubicBezTo>
                    <a:cubicBezTo>
                      <a:pt x="1312067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2A024B5-78FC-4BE3-8427-DE05AD22253B}"/>
                </a:ext>
              </a:extLst>
            </p:cNvPr>
            <p:cNvSpPr/>
            <p:nvPr/>
          </p:nvSpPr>
          <p:spPr>
            <a:xfrm flipV="1">
              <a:off x="6117261" y="5137315"/>
              <a:ext cx="261862" cy="261862"/>
            </a:xfrm>
            <a:custGeom>
              <a:avLst/>
              <a:gdLst>
                <a:gd name="connsiteX0" fmla="*/ 291846 w 291845"/>
                <a:gd name="connsiteY0" fmla="*/ 145923 h 291845"/>
                <a:gd name="connsiteX1" fmla="*/ 145922 w 291845"/>
                <a:gd name="connsiteY1" fmla="*/ 0 h 291845"/>
                <a:gd name="connsiteX2" fmla="*/ 0 w 291845"/>
                <a:gd name="connsiteY2" fmla="*/ 145923 h 291845"/>
                <a:gd name="connsiteX3" fmla="*/ 145922 w 291845"/>
                <a:gd name="connsiteY3" fmla="*/ 291846 h 291845"/>
                <a:gd name="connsiteX4" fmla="*/ 291846 w 291845"/>
                <a:gd name="connsiteY4" fmla="*/ 145923 h 291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5" h="291845">
                  <a:moveTo>
                    <a:pt x="291846" y="145923"/>
                  </a:moveTo>
                  <a:cubicBezTo>
                    <a:pt x="291846" y="65341"/>
                    <a:pt x="226504" y="0"/>
                    <a:pt x="145922" y="0"/>
                  </a:cubicBezTo>
                  <a:cubicBezTo>
                    <a:pt x="65341" y="0"/>
                    <a:pt x="0" y="65341"/>
                    <a:pt x="0" y="145923"/>
                  </a:cubicBezTo>
                  <a:cubicBezTo>
                    <a:pt x="0" y="226504"/>
                    <a:pt x="65341" y="291846"/>
                    <a:pt x="145922" y="291846"/>
                  </a:cubicBezTo>
                  <a:cubicBezTo>
                    <a:pt x="226504" y="291846"/>
                    <a:pt x="291846" y="226504"/>
                    <a:pt x="291846" y="14592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336C80-31C3-45F4-9BF0-592C596D1A20}"/>
                </a:ext>
              </a:extLst>
            </p:cNvPr>
            <p:cNvCxnSpPr>
              <a:stCxn id="42" idx="1"/>
              <a:endCxn id="45" idx="1"/>
            </p:cNvCxnSpPr>
            <p:nvPr/>
          </p:nvCxnSpPr>
          <p:spPr>
            <a:xfrm>
              <a:off x="6248192" y="5399177"/>
              <a:ext cx="0" cy="826722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9DCB58B9-4F26-4805-BB18-684252BF0DA5}"/>
              </a:ext>
            </a:extLst>
          </p:cNvPr>
          <p:cNvGrpSpPr/>
          <p:nvPr/>
        </p:nvGrpSpPr>
        <p:grpSpPr>
          <a:xfrm>
            <a:off x="8407316" y="4294538"/>
            <a:ext cx="1449916" cy="2566251"/>
            <a:chOff x="8407316" y="4294538"/>
            <a:chExt cx="1449916" cy="2566251"/>
          </a:xfrm>
        </p:grpSpPr>
        <p:grpSp>
          <p:nvGrpSpPr>
            <p:cNvPr id="99" name="Graphic 4">
              <a:extLst>
                <a:ext uri="{FF2B5EF4-FFF2-40B4-BE49-F238E27FC236}">
                  <a16:creationId xmlns:a16="http://schemas.microsoft.com/office/drawing/2014/main" id="{C9471EE3-699D-4166-B043-97D1530BA15C}"/>
                </a:ext>
              </a:extLst>
            </p:cNvPr>
            <p:cNvGrpSpPr/>
            <p:nvPr/>
          </p:nvGrpSpPr>
          <p:grpSpPr>
            <a:xfrm flipV="1">
              <a:off x="8407316" y="4294538"/>
              <a:ext cx="1449916" cy="1449916"/>
              <a:chOff x="8103679" y="5243322"/>
              <a:chExt cx="2054352" cy="2054352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601BB515-E82C-44F2-82E2-38092191F9D4}"/>
                  </a:ext>
                </a:extLst>
              </p:cNvPr>
              <p:cNvSpPr/>
              <p:nvPr/>
            </p:nvSpPr>
            <p:spPr>
              <a:xfrm>
                <a:off x="8103679" y="5243322"/>
                <a:ext cx="2054352" cy="2054352"/>
              </a:xfrm>
              <a:custGeom>
                <a:avLst/>
                <a:gdLst>
                  <a:gd name="connsiteX0" fmla="*/ 2054352 w 2054352"/>
                  <a:gd name="connsiteY0" fmla="*/ 1027176 h 2054352"/>
                  <a:gd name="connsiteX1" fmla="*/ 1027176 w 2054352"/>
                  <a:gd name="connsiteY1" fmla="*/ 2054352 h 2054352"/>
                  <a:gd name="connsiteX2" fmla="*/ 0 w 2054352"/>
                  <a:gd name="connsiteY2" fmla="*/ 1027176 h 2054352"/>
                  <a:gd name="connsiteX3" fmla="*/ 1027176 w 2054352"/>
                  <a:gd name="connsiteY3" fmla="*/ 0 h 2054352"/>
                  <a:gd name="connsiteX4" fmla="*/ 2054352 w 2054352"/>
                  <a:gd name="connsiteY4" fmla="*/ 1027176 h 2054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2" h="2054352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6" y="2054352"/>
                    </a:cubicBezTo>
                    <a:cubicBezTo>
                      <a:pt x="459882" y="2054352"/>
                      <a:pt x="0" y="1594470"/>
                      <a:pt x="0" y="1027176"/>
                    </a:cubicBezTo>
                    <a:cubicBezTo>
                      <a:pt x="0" y="459883"/>
                      <a:pt x="459882" y="0"/>
                      <a:pt x="1027176" y="0"/>
                    </a:cubicBezTo>
                    <a:cubicBezTo>
                      <a:pt x="1594470" y="0"/>
                      <a:pt x="2054352" y="459883"/>
                      <a:pt x="2054352" y="102717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11C8AA12-6F3E-41F0-9173-8F6C13408DC7}"/>
                  </a:ext>
                </a:extLst>
              </p:cNvPr>
              <p:cNvSpPr/>
              <p:nvPr/>
            </p:nvSpPr>
            <p:spPr>
              <a:xfrm>
                <a:off x="8285607" y="5425249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8 w 1690497"/>
                  <a:gd name="connsiteY1" fmla="*/ 1690497 h 1690497"/>
                  <a:gd name="connsiteX2" fmla="*/ 0 w 1690497"/>
                  <a:gd name="connsiteY2" fmla="*/ 845249 h 1690497"/>
                  <a:gd name="connsiteX3" fmla="*/ 845248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7"/>
                      <a:pt x="1312067" y="1690497"/>
                      <a:pt x="845248" y="1690497"/>
                    </a:cubicBezTo>
                    <a:cubicBezTo>
                      <a:pt x="378430" y="1690497"/>
                      <a:pt x="0" y="1312067"/>
                      <a:pt x="0" y="845249"/>
                    </a:cubicBezTo>
                    <a:cubicBezTo>
                      <a:pt x="0" y="378431"/>
                      <a:pt x="378430" y="0"/>
                      <a:pt x="845248" y="0"/>
                    </a:cubicBezTo>
                    <a:cubicBezTo>
                      <a:pt x="1312067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1AAEAC1-E729-4A0E-A666-CBDCF0B3AACF}"/>
                </a:ext>
              </a:extLst>
            </p:cNvPr>
            <p:cNvSpPr/>
            <p:nvPr/>
          </p:nvSpPr>
          <p:spPr>
            <a:xfrm flipV="1">
              <a:off x="9001343" y="6598926"/>
              <a:ext cx="261863" cy="261863"/>
            </a:xfrm>
            <a:custGeom>
              <a:avLst/>
              <a:gdLst>
                <a:gd name="connsiteX0" fmla="*/ 291846 w 291846"/>
                <a:gd name="connsiteY0" fmla="*/ 145923 h 291846"/>
                <a:gd name="connsiteX1" fmla="*/ 145923 w 291846"/>
                <a:gd name="connsiteY1" fmla="*/ 0 h 291846"/>
                <a:gd name="connsiteX2" fmla="*/ 0 w 291846"/>
                <a:gd name="connsiteY2" fmla="*/ 145923 h 291846"/>
                <a:gd name="connsiteX3" fmla="*/ 145923 w 291846"/>
                <a:gd name="connsiteY3" fmla="*/ 291846 h 291846"/>
                <a:gd name="connsiteX4" fmla="*/ 291846 w 291846"/>
                <a:gd name="connsiteY4" fmla="*/ 145923 h 29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6" h="291846">
                  <a:moveTo>
                    <a:pt x="291846" y="145923"/>
                  </a:moveTo>
                  <a:cubicBezTo>
                    <a:pt x="291846" y="65342"/>
                    <a:pt x="226505" y="0"/>
                    <a:pt x="145923" y="0"/>
                  </a:cubicBezTo>
                  <a:cubicBezTo>
                    <a:pt x="65341" y="0"/>
                    <a:pt x="0" y="65342"/>
                    <a:pt x="0" y="145923"/>
                  </a:cubicBezTo>
                  <a:cubicBezTo>
                    <a:pt x="0" y="226504"/>
                    <a:pt x="65341" y="291846"/>
                    <a:pt x="145923" y="291846"/>
                  </a:cubicBezTo>
                  <a:cubicBezTo>
                    <a:pt x="226505" y="291846"/>
                    <a:pt x="291846" y="226504"/>
                    <a:pt x="291846" y="14592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58C2D35-F33F-41A3-BDEE-D08346B71B46}"/>
                </a:ext>
              </a:extLst>
            </p:cNvPr>
            <p:cNvCxnSpPr>
              <a:stCxn id="103" idx="3"/>
              <a:endCxn id="100" idx="3"/>
            </p:cNvCxnSpPr>
            <p:nvPr/>
          </p:nvCxnSpPr>
          <p:spPr>
            <a:xfrm>
              <a:off x="9132274" y="5744454"/>
              <a:ext cx="1" cy="854472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8E99600-580F-4928-8664-A24B67A59EAF}"/>
              </a:ext>
            </a:extLst>
          </p:cNvPr>
          <p:cNvGrpSpPr/>
          <p:nvPr/>
        </p:nvGrpSpPr>
        <p:grpSpPr>
          <a:xfrm>
            <a:off x="11343703" y="5137314"/>
            <a:ext cx="1449916" cy="2538502"/>
            <a:chOff x="11343703" y="5137314"/>
            <a:chExt cx="1449916" cy="2538502"/>
          </a:xfrm>
        </p:grpSpPr>
        <p:grpSp>
          <p:nvGrpSpPr>
            <p:cNvPr id="157" name="Graphic 4">
              <a:extLst>
                <a:ext uri="{FF2B5EF4-FFF2-40B4-BE49-F238E27FC236}">
                  <a16:creationId xmlns:a16="http://schemas.microsoft.com/office/drawing/2014/main" id="{93431A0A-0EFA-45C8-B7AC-E8049188F638}"/>
                </a:ext>
              </a:extLst>
            </p:cNvPr>
            <p:cNvGrpSpPr/>
            <p:nvPr/>
          </p:nvGrpSpPr>
          <p:grpSpPr>
            <a:xfrm flipV="1">
              <a:off x="11343703" y="6225900"/>
              <a:ext cx="1449916" cy="1449916"/>
              <a:chOff x="11376279" y="2920079"/>
              <a:chExt cx="2054351" cy="2054351"/>
            </a:xfrm>
          </p:grpSpPr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B218F71F-C3ED-4EFC-B555-16237917B664}"/>
                  </a:ext>
                </a:extLst>
              </p:cNvPr>
              <p:cNvSpPr/>
              <p:nvPr/>
            </p:nvSpPr>
            <p:spPr>
              <a:xfrm>
                <a:off x="11376279" y="2920079"/>
                <a:ext cx="2054351" cy="2054351"/>
              </a:xfrm>
              <a:custGeom>
                <a:avLst/>
                <a:gdLst>
                  <a:gd name="connsiteX0" fmla="*/ 2054352 w 2054351"/>
                  <a:gd name="connsiteY0" fmla="*/ 1027176 h 2054351"/>
                  <a:gd name="connsiteX1" fmla="*/ 1027177 w 2054351"/>
                  <a:gd name="connsiteY1" fmla="*/ 2054352 h 2054351"/>
                  <a:gd name="connsiteX2" fmla="*/ 1 w 2054351"/>
                  <a:gd name="connsiteY2" fmla="*/ 1027176 h 2054351"/>
                  <a:gd name="connsiteX3" fmla="*/ 1027177 w 2054351"/>
                  <a:gd name="connsiteY3" fmla="*/ 0 h 2054351"/>
                  <a:gd name="connsiteX4" fmla="*/ 2054352 w 2054351"/>
                  <a:gd name="connsiteY4" fmla="*/ 1027176 h 2054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1" h="2054351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7" y="2054352"/>
                    </a:cubicBezTo>
                    <a:cubicBezTo>
                      <a:pt x="459883" y="2054352"/>
                      <a:pt x="1" y="1594470"/>
                      <a:pt x="1" y="1027176"/>
                    </a:cubicBezTo>
                    <a:cubicBezTo>
                      <a:pt x="1" y="459882"/>
                      <a:pt x="459883" y="0"/>
                      <a:pt x="1027177" y="0"/>
                    </a:cubicBezTo>
                    <a:cubicBezTo>
                      <a:pt x="1594470" y="0"/>
                      <a:pt x="2054352" y="459882"/>
                      <a:pt x="2054352" y="10271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B2C175CC-D901-4DBD-9F74-AF7872C4BED8}"/>
                  </a:ext>
                </a:extLst>
              </p:cNvPr>
              <p:cNvSpPr/>
              <p:nvPr/>
            </p:nvSpPr>
            <p:spPr>
              <a:xfrm>
                <a:off x="11558206" y="3102006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8 w 1690497"/>
                  <a:gd name="connsiteY1" fmla="*/ 1690497 h 1690497"/>
                  <a:gd name="connsiteX2" fmla="*/ 0 w 1690497"/>
                  <a:gd name="connsiteY2" fmla="*/ 845249 h 1690497"/>
                  <a:gd name="connsiteX3" fmla="*/ 845248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6"/>
                      <a:pt x="1312066" y="1690497"/>
                      <a:pt x="845248" y="1690497"/>
                    </a:cubicBezTo>
                    <a:cubicBezTo>
                      <a:pt x="378430" y="1690497"/>
                      <a:pt x="0" y="1312066"/>
                      <a:pt x="0" y="845249"/>
                    </a:cubicBezTo>
                    <a:cubicBezTo>
                      <a:pt x="0" y="378431"/>
                      <a:pt x="378430" y="0"/>
                      <a:pt x="845248" y="0"/>
                    </a:cubicBezTo>
                    <a:cubicBezTo>
                      <a:pt x="1312066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922FD2E0-8843-47E9-B23B-9183FC5A9040}"/>
                </a:ext>
              </a:extLst>
            </p:cNvPr>
            <p:cNvSpPr/>
            <p:nvPr/>
          </p:nvSpPr>
          <p:spPr>
            <a:xfrm flipV="1">
              <a:off x="11937730" y="5137314"/>
              <a:ext cx="261862" cy="261863"/>
            </a:xfrm>
            <a:custGeom>
              <a:avLst/>
              <a:gdLst>
                <a:gd name="connsiteX0" fmla="*/ 291846 w 291845"/>
                <a:gd name="connsiteY0" fmla="*/ 145923 h 291846"/>
                <a:gd name="connsiteX1" fmla="*/ 145924 w 291845"/>
                <a:gd name="connsiteY1" fmla="*/ 291846 h 291846"/>
                <a:gd name="connsiteX2" fmla="*/ 1 w 291845"/>
                <a:gd name="connsiteY2" fmla="*/ 145923 h 291846"/>
                <a:gd name="connsiteX3" fmla="*/ 145924 w 291845"/>
                <a:gd name="connsiteY3" fmla="*/ 0 h 291846"/>
                <a:gd name="connsiteX4" fmla="*/ 291846 w 291845"/>
                <a:gd name="connsiteY4" fmla="*/ 145923 h 29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5" h="291846">
                  <a:moveTo>
                    <a:pt x="291846" y="145923"/>
                  </a:moveTo>
                  <a:cubicBezTo>
                    <a:pt x="291846" y="226514"/>
                    <a:pt x="226514" y="291846"/>
                    <a:pt x="145924" y="291846"/>
                  </a:cubicBezTo>
                  <a:cubicBezTo>
                    <a:pt x="65332" y="291846"/>
                    <a:pt x="1" y="226514"/>
                    <a:pt x="1" y="145923"/>
                  </a:cubicBezTo>
                  <a:cubicBezTo>
                    <a:pt x="1" y="65332"/>
                    <a:pt x="65333" y="0"/>
                    <a:pt x="145924" y="0"/>
                  </a:cubicBezTo>
                  <a:cubicBezTo>
                    <a:pt x="226515" y="0"/>
                    <a:pt x="291846" y="65332"/>
                    <a:pt x="291846" y="145923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82CFED9-E852-42B8-81EA-9E75EFB19D93}"/>
                </a:ext>
              </a:extLst>
            </p:cNvPr>
            <p:cNvCxnSpPr>
              <a:stCxn id="158" idx="3"/>
              <a:endCxn id="161" idx="1"/>
            </p:cNvCxnSpPr>
            <p:nvPr/>
          </p:nvCxnSpPr>
          <p:spPr>
            <a:xfrm>
              <a:off x="12068662" y="5399177"/>
              <a:ext cx="0" cy="826722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EB5195F5-088A-4773-8A9C-0E1C40A5CA45}"/>
              </a:ext>
            </a:extLst>
          </p:cNvPr>
          <p:cNvGrpSpPr/>
          <p:nvPr/>
        </p:nvGrpSpPr>
        <p:grpSpPr>
          <a:xfrm>
            <a:off x="14205734" y="4294538"/>
            <a:ext cx="1449916" cy="2566251"/>
            <a:chOff x="14205734" y="4294538"/>
            <a:chExt cx="1449916" cy="2566251"/>
          </a:xfrm>
        </p:grpSpPr>
        <p:grpSp>
          <p:nvGrpSpPr>
            <p:cNvPr id="128" name="Graphic 4">
              <a:extLst>
                <a:ext uri="{FF2B5EF4-FFF2-40B4-BE49-F238E27FC236}">
                  <a16:creationId xmlns:a16="http://schemas.microsoft.com/office/drawing/2014/main" id="{04456DA4-8F81-45A5-9EBD-C0658D9E9BFC}"/>
                </a:ext>
              </a:extLst>
            </p:cNvPr>
            <p:cNvGrpSpPr/>
            <p:nvPr/>
          </p:nvGrpSpPr>
          <p:grpSpPr>
            <a:xfrm flipV="1">
              <a:off x="14205734" y="4294538"/>
              <a:ext cx="1449916" cy="1449916"/>
              <a:chOff x="14566011" y="5243322"/>
              <a:chExt cx="2054351" cy="2054352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F1668470-3860-4ABA-93BA-8B61354B1F15}"/>
                  </a:ext>
                </a:extLst>
              </p:cNvPr>
              <p:cNvSpPr/>
              <p:nvPr/>
            </p:nvSpPr>
            <p:spPr>
              <a:xfrm>
                <a:off x="14566011" y="5243322"/>
                <a:ext cx="2054351" cy="2054352"/>
              </a:xfrm>
              <a:custGeom>
                <a:avLst/>
                <a:gdLst>
                  <a:gd name="connsiteX0" fmla="*/ 2054352 w 2054351"/>
                  <a:gd name="connsiteY0" fmla="*/ 1027176 h 2054352"/>
                  <a:gd name="connsiteX1" fmla="*/ 1027177 w 2054351"/>
                  <a:gd name="connsiteY1" fmla="*/ 2054352 h 2054352"/>
                  <a:gd name="connsiteX2" fmla="*/ 1 w 2054351"/>
                  <a:gd name="connsiteY2" fmla="*/ 1027176 h 2054352"/>
                  <a:gd name="connsiteX3" fmla="*/ 1027177 w 2054351"/>
                  <a:gd name="connsiteY3" fmla="*/ 0 h 2054352"/>
                  <a:gd name="connsiteX4" fmla="*/ 2054352 w 2054351"/>
                  <a:gd name="connsiteY4" fmla="*/ 1027176 h 2054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1" h="2054352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7" y="2054352"/>
                    </a:cubicBezTo>
                    <a:cubicBezTo>
                      <a:pt x="459883" y="2054352"/>
                      <a:pt x="1" y="1594470"/>
                      <a:pt x="1" y="1027176"/>
                    </a:cubicBezTo>
                    <a:cubicBezTo>
                      <a:pt x="1" y="459883"/>
                      <a:pt x="459883" y="0"/>
                      <a:pt x="1027177" y="0"/>
                    </a:cubicBezTo>
                    <a:cubicBezTo>
                      <a:pt x="1594470" y="0"/>
                      <a:pt x="2054352" y="459883"/>
                      <a:pt x="2054352" y="102717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8851955C-7C19-4164-9287-40BE55CBBFC3}"/>
                  </a:ext>
                </a:extLst>
              </p:cNvPr>
              <p:cNvSpPr/>
              <p:nvPr/>
            </p:nvSpPr>
            <p:spPr>
              <a:xfrm>
                <a:off x="14747938" y="5425249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8 w 1690497"/>
                  <a:gd name="connsiteY1" fmla="*/ 1690497 h 1690497"/>
                  <a:gd name="connsiteX2" fmla="*/ 0 w 1690497"/>
                  <a:gd name="connsiteY2" fmla="*/ 845249 h 1690497"/>
                  <a:gd name="connsiteX3" fmla="*/ 845248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7"/>
                      <a:pt x="1312066" y="1690497"/>
                      <a:pt x="845248" y="1690497"/>
                    </a:cubicBezTo>
                    <a:cubicBezTo>
                      <a:pt x="378430" y="1690497"/>
                      <a:pt x="0" y="1312067"/>
                      <a:pt x="0" y="845249"/>
                    </a:cubicBezTo>
                    <a:cubicBezTo>
                      <a:pt x="0" y="378431"/>
                      <a:pt x="378430" y="0"/>
                      <a:pt x="845248" y="0"/>
                    </a:cubicBezTo>
                    <a:cubicBezTo>
                      <a:pt x="1312066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9A6065B3-AB8C-4AF2-8D86-08FC56DFEE18}"/>
                </a:ext>
              </a:extLst>
            </p:cNvPr>
            <p:cNvSpPr/>
            <p:nvPr/>
          </p:nvSpPr>
          <p:spPr>
            <a:xfrm flipV="1">
              <a:off x="14799674" y="6598926"/>
              <a:ext cx="261863" cy="261863"/>
            </a:xfrm>
            <a:custGeom>
              <a:avLst/>
              <a:gdLst>
                <a:gd name="connsiteX0" fmla="*/ 291846 w 291846"/>
                <a:gd name="connsiteY0" fmla="*/ 145923 h 291846"/>
                <a:gd name="connsiteX1" fmla="*/ 145922 w 291846"/>
                <a:gd name="connsiteY1" fmla="*/ 0 h 291846"/>
                <a:gd name="connsiteX2" fmla="*/ 0 w 291846"/>
                <a:gd name="connsiteY2" fmla="*/ 145923 h 291846"/>
                <a:gd name="connsiteX3" fmla="*/ 145922 w 291846"/>
                <a:gd name="connsiteY3" fmla="*/ 291846 h 291846"/>
                <a:gd name="connsiteX4" fmla="*/ 291846 w 291846"/>
                <a:gd name="connsiteY4" fmla="*/ 145923 h 29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6" h="291846">
                  <a:moveTo>
                    <a:pt x="291846" y="145923"/>
                  </a:moveTo>
                  <a:cubicBezTo>
                    <a:pt x="291846" y="65342"/>
                    <a:pt x="226505" y="0"/>
                    <a:pt x="145922" y="0"/>
                  </a:cubicBezTo>
                  <a:cubicBezTo>
                    <a:pt x="65341" y="0"/>
                    <a:pt x="0" y="65342"/>
                    <a:pt x="0" y="145923"/>
                  </a:cubicBezTo>
                  <a:cubicBezTo>
                    <a:pt x="0" y="226504"/>
                    <a:pt x="65341" y="291846"/>
                    <a:pt x="145922" y="291846"/>
                  </a:cubicBezTo>
                  <a:cubicBezTo>
                    <a:pt x="226600" y="291846"/>
                    <a:pt x="291846" y="226504"/>
                    <a:pt x="291846" y="145923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083A833-BAF5-4509-986B-14903F092127}"/>
                </a:ext>
              </a:extLst>
            </p:cNvPr>
            <p:cNvCxnSpPr>
              <a:stCxn id="132" idx="3"/>
              <a:endCxn id="129" idx="3"/>
            </p:cNvCxnSpPr>
            <p:nvPr/>
          </p:nvCxnSpPr>
          <p:spPr>
            <a:xfrm flipH="1">
              <a:off x="14930605" y="5744454"/>
              <a:ext cx="88" cy="854472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aphic 2">
            <a:extLst>
              <a:ext uri="{FF2B5EF4-FFF2-40B4-BE49-F238E27FC236}">
                <a16:creationId xmlns:a16="http://schemas.microsoft.com/office/drawing/2014/main" id="{481258E5-134C-4405-BF9D-453E289D1E1F}"/>
              </a:ext>
            </a:extLst>
          </p:cNvPr>
          <p:cNvGrpSpPr/>
          <p:nvPr/>
        </p:nvGrpSpPr>
        <p:grpSpPr>
          <a:xfrm>
            <a:off x="3040887" y="4703058"/>
            <a:ext cx="643200" cy="632876"/>
            <a:chOff x="13185684" y="3434558"/>
            <a:chExt cx="1234415" cy="1214603"/>
          </a:xfrm>
          <a:solidFill>
            <a:schemeClr val="accent1"/>
          </a:solidFill>
        </p:grpSpPr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DF22434A-0295-4105-B26C-5422E52CD02D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A4873B5-48F2-43C7-853F-A4D5C611D848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C09910BF-811C-48BE-87D2-83D62D35B5F4}"/>
              </a:ext>
            </a:extLst>
          </p:cNvPr>
          <p:cNvSpPr/>
          <p:nvPr/>
        </p:nvSpPr>
        <p:spPr>
          <a:xfrm>
            <a:off x="5920261" y="6622923"/>
            <a:ext cx="655862" cy="65587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accent2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182" name="Graphic 4">
            <a:extLst>
              <a:ext uri="{FF2B5EF4-FFF2-40B4-BE49-F238E27FC236}">
                <a16:creationId xmlns:a16="http://schemas.microsoft.com/office/drawing/2014/main" id="{2542E8D1-6B86-49DB-866C-43A60FEF0C94}"/>
              </a:ext>
            </a:extLst>
          </p:cNvPr>
          <p:cNvGrpSpPr/>
          <p:nvPr/>
        </p:nvGrpSpPr>
        <p:grpSpPr>
          <a:xfrm>
            <a:off x="8804292" y="4691498"/>
            <a:ext cx="655964" cy="655996"/>
            <a:chOff x="10884230" y="3442838"/>
            <a:chExt cx="1234377" cy="1234439"/>
          </a:xfrm>
          <a:solidFill>
            <a:schemeClr val="accent3"/>
          </a:solidFill>
        </p:grpSpPr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3587ADBB-B85B-4B9D-9515-B4F160D70BC6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9B9CD044-EBF5-442B-A9F5-C13B286F2DCA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242685E-AFEA-4196-B4B8-804708D531CF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3B2AF2E-E87B-4CD0-B1E7-EE3CC204AA23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443FD770-E639-46AE-A269-18F432B5297C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5B3A9BE-5E0B-4324-BD8A-E7AA60A07C89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89" name="Graphic 4">
            <a:extLst>
              <a:ext uri="{FF2B5EF4-FFF2-40B4-BE49-F238E27FC236}">
                <a16:creationId xmlns:a16="http://schemas.microsoft.com/office/drawing/2014/main" id="{37221E01-3BE8-4745-A3FE-24B61A514820}"/>
              </a:ext>
            </a:extLst>
          </p:cNvPr>
          <p:cNvGrpSpPr/>
          <p:nvPr/>
        </p:nvGrpSpPr>
        <p:grpSpPr>
          <a:xfrm>
            <a:off x="11740654" y="6622899"/>
            <a:ext cx="656014" cy="655918"/>
            <a:chOff x="13194714" y="5688212"/>
            <a:chExt cx="1234475" cy="1234293"/>
          </a:xfrm>
          <a:solidFill>
            <a:schemeClr val="accent4"/>
          </a:solidFill>
        </p:grpSpPr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7BAFF665-4E47-4E67-8A7A-3072F6CA476E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411663D-D3FC-4A92-9B72-20DE450FE5E0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92" name="Graphic 4">
            <a:extLst>
              <a:ext uri="{FF2B5EF4-FFF2-40B4-BE49-F238E27FC236}">
                <a16:creationId xmlns:a16="http://schemas.microsoft.com/office/drawing/2014/main" id="{EA5BA548-B402-42DA-82CE-002569D0B2E7}"/>
              </a:ext>
            </a:extLst>
          </p:cNvPr>
          <p:cNvGrpSpPr/>
          <p:nvPr/>
        </p:nvGrpSpPr>
        <p:grpSpPr>
          <a:xfrm>
            <a:off x="14602738" y="4691543"/>
            <a:ext cx="655908" cy="655906"/>
            <a:chOff x="10884251" y="7930615"/>
            <a:chExt cx="1234272" cy="1234272"/>
          </a:xfrm>
          <a:solidFill>
            <a:schemeClr val="accent5"/>
          </a:solidFill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2B21A847-EF07-4CAF-92A6-8788C7976DF5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BE72AD0-A27C-4FD8-A217-B72012FEB4E2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FB04BB0-68CD-4C67-ABDA-5DF44BA688BD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766F1F12-54BE-456C-87BE-CA34C3F15D9F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8EB2D3C2-A1BB-4B44-928F-1322C379FA12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A2F7E4F3-0B68-4B16-A5F5-776992072757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8107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88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88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88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88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88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8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Box 13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5281BEF3-C379-4FB5-8369-E21C7C52D02E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EF47BBE-4E79-42C8-98D4-7043B2278582}"/>
              </a:ext>
            </a:extLst>
          </p:cNvPr>
          <p:cNvGrpSpPr/>
          <p:nvPr/>
        </p:nvGrpSpPr>
        <p:grpSpPr>
          <a:xfrm>
            <a:off x="4043512" y="3920422"/>
            <a:ext cx="504196" cy="1394961"/>
            <a:chOff x="4043512" y="3920422"/>
            <a:chExt cx="504196" cy="139496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3697D02-B23B-4FDB-8CB7-D1CE33304609}"/>
                </a:ext>
              </a:extLst>
            </p:cNvPr>
            <p:cNvSpPr/>
            <p:nvPr/>
          </p:nvSpPr>
          <p:spPr>
            <a:xfrm flipV="1">
              <a:off x="4274686" y="4184660"/>
              <a:ext cx="41864" cy="1130723"/>
            </a:xfrm>
            <a:custGeom>
              <a:avLst/>
              <a:gdLst>
                <a:gd name="connsiteX0" fmla="*/ 9525 w 19050"/>
                <a:gd name="connsiteY0" fmla="*/ 514540 h 514540"/>
                <a:gd name="connsiteX1" fmla="*/ 0 w 19050"/>
                <a:gd name="connsiteY1" fmla="*/ 505015 h 514540"/>
                <a:gd name="connsiteX2" fmla="*/ 0 w 19050"/>
                <a:gd name="connsiteY2" fmla="*/ 503015 h 514540"/>
                <a:gd name="connsiteX3" fmla="*/ 9525 w 19050"/>
                <a:gd name="connsiteY3" fmla="*/ 493490 h 514540"/>
                <a:gd name="connsiteX4" fmla="*/ 19050 w 19050"/>
                <a:gd name="connsiteY4" fmla="*/ 503015 h 514540"/>
                <a:gd name="connsiteX5" fmla="*/ 19050 w 19050"/>
                <a:gd name="connsiteY5" fmla="*/ 505015 h 514540"/>
                <a:gd name="connsiteX6" fmla="*/ 9525 w 19050"/>
                <a:gd name="connsiteY6" fmla="*/ 514540 h 514540"/>
                <a:gd name="connsiteX7" fmla="*/ 9525 w 19050"/>
                <a:gd name="connsiteY7" fmla="*/ 452914 h 514540"/>
                <a:gd name="connsiteX8" fmla="*/ 0 w 19050"/>
                <a:gd name="connsiteY8" fmla="*/ 443389 h 514540"/>
                <a:gd name="connsiteX9" fmla="*/ 0 w 19050"/>
                <a:gd name="connsiteY9" fmla="*/ 441388 h 514540"/>
                <a:gd name="connsiteX10" fmla="*/ 9525 w 19050"/>
                <a:gd name="connsiteY10" fmla="*/ 431863 h 514540"/>
                <a:gd name="connsiteX11" fmla="*/ 19050 w 19050"/>
                <a:gd name="connsiteY11" fmla="*/ 441388 h 514540"/>
                <a:gd name="connsiteX12" fmla="*/ 19050 w 19050"/>
                <a:gd name="connsiteY12" fmla="*/ 443389 h 514540"/>
                <a:gd name="connsiteX13" fmla="*/ 9525 w 19050"/>
                <a:gd name="connsiteY13" fmla="*/ 452914 h 514540"/>
                <a:gd name="connsiteX14" fmla="*/ 9525 w 19050"/>
                <a:gd name="connsiteY14" fmla="*/ 391192 h 514540"/>
                <a:gd name="connsiteX15" fmla="*/ 0 w 19050"/>
                <a:gd name="connsiteY15" fmla="*/ 381667 h 514540"/>
                <a:gd name="connsiteX16" fmla="*/ 0 w 19050"/>
                <a:gd name="connsiteY16" fmla="*/ 379666 h 514540"/>
                <a:gd name="connsiteX17" fmla="*/ 9525 w 19050"/>
                <a:gd name="connsiteY17" fmla="*/ 370141 h 514540"/>
                <a:gd name="connsiteX18" fmla="*/ 19050 w 19050"/>
                <a:gd name="connsiteY18" fmla="*/ 379666 h 514540"/>
                <a:gd name="connsiteX19" fmla="*/ 19050 w 19050"/>
                <a:gd name="connsiteY19" fmla="*/ 381667 h 514540"/>
                <a:gd name="connsiteX20" fmla="*/ 9525 w 19050"/>
                <a:gd name="connsiteY20" fmla="*/ 391192 h 514540"/>
                <a:gd name="connsiteX21" fmla="*/ 9525 w 19050"/>
                <a:gd name="connsiteY21" fmla="*/ 329470 h 514540"/>
                <a:gd name="connsiteX22" fmla="*/ 0 w 19050"/>
                <a:gd name="connsiteY22" fmla="*/ 319945 h 514540"/>
                <a:gd name="connsiteX23" fmla="*/ 0 w 19050"/>
                <a:gd name="connsiteY23" fmla="*/ 317945 h 514540"/>
                <a:gd name="connsiteX24" fmla="*/ 9525 w 19050"/>
                <a:gd name="connsiteY24" fmla="*/ 308419 h 514540"/>
                <a:gd name="connsiteX25" fmla="*/ 19050 w 19050"/>
                <a:gd name="connsiteY25" fmla="*/ 317945 h 514540"/>
                <a:gd name="connsiteX26" fmla="*/ 19050 w 19050"/>
                <a:gd name="connsiteY26" fmla="*/ 319945 h 514540"/>
                <a:gd name="connsiteX27" fmla="*/ 9525 w 19050"/>
                <a:gd name="connsiteY27" fmla="*/ 329470 h 514540"/>
                <a:gd name="connsiteX28" fmla="*/ 9525 w 19050"/>
                <a:gd name="connsiteY28" fmla="*/ 267748 h 514540"/>
                <a:gd name="connsiteX29" fmla="*/ 0 w 19050"/>
                <a:gd name="connsiteY29" fmla="*/ 258223 h 514540"/>
                <a:gd name="connsiteX30" fmla="*/ 0 w 19050"/>
                <a:gd name="connsiteY30" fmla="*/ 256222 h 514540"/>
                <a:gd name="connsiteX31" fmla="*/ 9525 w 19050"/>
                <a:gd name="connsiteY31" fmla="*/ 246697 h 514540"/>
                <a:gd name="connsiteX32" fmla="*/ 19050 w 19050"/>
                <a:gd name="connsiteY32" fmla="*/ 256222 h 514540"/>
                <a:gd name="connsiteX33" fmla="*/ 19050 w 19050"/>
                <a:gd name="connsiteY33" fmla="*/ 258223 h 514540"/>
                <a:gd name="connsiteX34" fmla="*/ 9525 w 19050"/>
                <a:gd name="connsiteY34" fmla="*/ 267748 h 514540"/>
                <a:gd name="connsiteX35" fmla="*/ 9525 w 19050"/>
                <a:gd name="connsiteY35" fmla="*/ 206121 h 514540"/>
                <a:gd name="connsiteX36" fmla="*/ 0 w 19050"/>
                <a:gd name="connsiteY36" fmla="*/ 196596 h 514540"/>
                <a:gd name="connsiteX37" fmla="*/ 0 w 19050"/>
                <a:gd name="connsiteY37" fmla="*/ 194596 h 514540"/>
                <a:gd name="connsiteX38" fmla="*/ 9525 w 19050"/>
                <a:gd name="connsiteY38" fmla="*/ 185071 h 514540"/>
                <a:gd name="connsiteX39" fmla="*/ 19050 w 19050"/>
                <a:gd name="connsiteY39" fmla="*/ 194596 h 514540"/>
                <a:gd name="connsiteX40" fmla="*/ 19050 w 19050"/>
                <a:gd name="connsiteY40" fmla="*/ 196596 h 514540"/>
                <a:gd name="connsiteX41" fmla="*/ 9525 w 19050"/>
                <a:gd name="connsiteY41" fmla="*/ 206121 h 514540"/>
                <a:gd name="connsiteX42" fmla="*/ 9525 w 19050"/>
                <a:gd name="connsiteY42" fmla="*/ 144399 h 514540"/>
                <a:gd name="connsiteX43" fmla="*/ 0 w 19050"/>
                <a:gd name="connsiteY43" fmla="*/ 134874 h 514540"/>
                <a:gd name="connsiteX44" fmla="*/ 0 w 19050"/>
                <a:gd name="connsiteY44" fmla="*/ 132874 h 514540"/>
                <a:gd name="connsiteX45" fmla="*/ 9525 w 19050"/>
                <a:gd name="connsiteY45" fmla="*/ 123349 h 514540"/>
                <a:gd name="connsiteX46" fmla="*/ 19050 w 19050"/>
                <a:gd name="connsiteY46" fmla="*/ 132874 h 514540"/>
                <a:gd name="connsiteX47" fmla="*/ 19050 w 19050"/>
                <a:gd name="connsiteY47" fmla="*/ 134874 h 514540"/>
                <a:gd name="connsiteX48" fmla="*/ 9525 w 19050"/>
                <a:gd name="connsiteY48" fmla="*/ 144399 h 514540"/>
                <a:gd name="connsiteX49" fmla="*/ 9525 w 19050"/>
                <a:gd name="connsiteY49" fmla="*/ 82677 h 514540"/>
                <a:gd name="connsiteX50" fmla="*/ 0 w 19050"/>
                <a:gd name="connsiteY50" fmla="*/ 73152 h 514540"/>
                <a:gd name="connsiteX51" fmla="*/ 0 w 19050"/>
                <a:gd name="connsiteY51" fmla="*/ 71152 h 514540"/>
                <a:gd name="connsiteX52" fmla="*/ 9525 w 19050"/>
                <a:gd name="connsiteY52" fmla="*/ 61627 h 514540"/>
                <a:gd name="connsiteX53" fmla="*/ 19050 w 19050"/>
                <a:gd name="connsiteY53" fmla="*/ 71152 h 514540"/>
                <a:gd name="connsiteX54" fmla="*/ 19050 w 19050"/>
                <a:gd name="connsiteY54" fmla="*/ 73152 h 514540"/>
                <a:gd name="connsiteX55" fmla="*/ 9525 w 19050"/>
                <a:gd name="connsiteY55" fmla="*/ 82677 h 514540"/>
                <a:gd name="connsiteX56" fmla="*/ 9525 w 19050"/>
                <a:gd name="connsiteY56" fmla="*/ 21050 h 514540"/>
                <a:gd name="connsiteX57" fmla="*/ 0 w 19050"/>
                <a:gd name="connsiteY57" fmla="*/ 11525 h 514540"/>
                <a:gd name="connsiteX58" fmla="*/ 0 w 19050"/>
                <a:gd name="connsiteY58" fmla="*/ 9525 h 514540"/>
                <a:gd name="connsiteX59" fmla="*/ 9525 w 19050"/>
                <a:gd name="connsiteY59" fmla="*/ 0 h 514540"/>
                <a:gd name="connsiteX60" fmla="*/ 19050 w 19050"/>
                <a:gd name="connsiteY60" fmla="*/ 9525 h 514540"/>
                <a:gd name="connsiteX61" fmla="*/ 19050 w 19050"/>
                <a:gd name="connsiteY61" fmla="*/ 11525 h 514540"/>
                <a:gd name="connsiteX62" fmla="*/ 9525 w 19050"/>
                <a:gd name="connsiteY62" fmla="*/ 21050 h 5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540">
                  <a:moveTo>
                    <a:pt x="9525" y="514540"/>
                  </a:moveTo>
                  <a:cubicBezTo>
                    <a:pt x="4286" y="514540"/>
                    <a:pt x="0" y="510254"/>
                    <a:pt x="0" y="505015"/>
                  </a:cubicBezTo>
                  <a:lnTo>
                    <a:pt x="0" y="503015"/>
                  </a:lnTo>
                  <a:cubicBezTo>
                    <a:pt x="0" y="497777"/>
                    <a:pt x="4286" y="493490"/>
                    <a:pt x="9525" y="493490"/>
                  </a:cubicBezTo>
                  <a:cubicBezTo>
                    <a:pt x="14764" y="493490"/>
                    <a:pt x="19050" y="497777"/>
                    <a:pt x="19050" y="503015"/>
                  </a:cubicBezTo>
                  <a:lnTo>
                    <a:pt x="19050" y="505015"/>
                  </a:lnTo>
                  <a:cubicBezTo>
                    <a:pt x="19050" y="510349"/>
                    <a:pt x="14859" y="514540"/>
                    <a:pt x="9525" y="514540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859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6"/>
                  </a:lnTo>
                  <a:cubicBezTo>
                    <a:pt x="0" y="374428"/>
                    <a:pt x="4286" y="370141"/>
                    <a:pt x="9525" y="370141"/>
                  </a:cubicBezTo>
                  <a:cubicBezTo>
                    <a:pt x="14764" y="370141"/>
                    <a:pt x="19050" y="374428"/>
                    <a:pt x="19050" y="379666"/>
                  </a:cubicBezTo>
                  <a:lnTo>
                    <a:pt x="19050" y="381667"/>
                  </a:lnTo>
                  <a:cubicBezTo>
                    <a:pt x="19050" y="386905"/>
                    <a:pt x="14859" y="391192"/>
                    <a:pt x="9525" y="391192"/>
                  </a:cubicBezTo>
                  <a:close/>
                  <a:moveTo>
                    <a:pt x="9525" y="329470"/>
                  </a:moveTo>
                  <a:cubicBezTo>
                    <a:pt x="4286" y="329470"/>
                    <a:pt x="0" y="325183"/>
                    <a:pt x="0" y="319945"/>
                  </a:cubicBezTo>
                  <a:lnTo>
                    <a:pt x="0" y="317945"/>
                  </a:lnTo>
                  <a:cubicBezTo>
                    <a:pt x="0" y="312706"/>
                    <a:pt x="4286" y="308419"/>
                    <a:pt x="9525" y="308419"/>
                  </a:cubicBezTo>
                  <a:cubicBezTo>
                    <a:pt x="14764" y="308419"/>
                    <a:pt x="19050" y="312706"/>
                    <a:pt x="19050" y="317945"/>
                  </a:cubicBezTo>
                  <a:lnTo>
                    <a:pt x="19050" y="319945"/>
                  </a:lnTo>
                  <a:cubicBezTo>
                    <a:pt x="19050" y="325183"/>
                    <a:pt x="14859" y="329470"/>
                    <a:pt x="9525" y="329470"/>
                  </a:cubicBezTo>
                  <a:close/>
                  <a:moveTo>
                    <a:pt x="9525" y="267748"/>
                  </a:moveTo>
                  <a:cubicBezTo>
                    <a:pt x="4286" y="267748"/>
                    <a:pt x="0" y="263461"/>
                    <a:pt x="0" y="258223"/>
                  </a:cubicBezTo>
                  <a:lnTo>
                    <a:pt x="0" y="256222"/>
                  </a:lnTo>
                  <a:cubicBezTo>
                    <a:pt x="0" y="250984"/>
                    <a:pt x="4286" y="246697"/>
                    <a:pt x="9525" y="246697"/>
                  </a:cubicBezTo>
                  <a:cubicBezTo>
                    <a:pt x="14764" y="246697"/>
                    <a:pt x="19050" y="250984"/>
                    <a:pt x="19050" y="256222"/>
                  </a:cubicBezTo>
                  <a:lnTo>
                    <a:pt x="19050" y="258223"/>
                  </a:lnTo>
                  <a:cubicBezTo>
                    <a:pt x="19050" y="263557"/>
                    <a:pt x="14859" y="267748"/>
                    <a:pt x="9525" y="267748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835"/>
                    <a:pt x="14859" y="206121"/>
                    <a:pt x="9525" y="206121"/>
                  </a:cubicBezTo>
                  <a:close/>
                  <a:moveTo>
                    <a:pt x="9525" y="144399"/>
                  </a:moveTo>
                  <a:cubicBezTo>
                    <a:pt x="4286" y="144399"/>
                    <a:pt x="0" y="140113"/>
                    <a:pt x="0" y="134874"/>
                  </a:cubicBezTo>
                  <a:lnTo>
                    <a:pt x="0" y="132874"/>
                  </a:lnTo>
                  <a:cubicBezTo>
                    <a:pt x="0" y="127635"/>
                    <a:pt x="4286" y="123349"/>
                    <a:pt x="9525" y="123349"/>
                  </a:cubicBezTo>
                  <a:cubicBezTo>
                    <a:pt x="14764" y="123349"/>
                    <a:pt x="19050" y="127635"/>
                    <a:pt x="19050" y="132874"/>
                  </a:cubicBezTo>
                  <a:lnTo>
                    <a:pt x="19050" y="134874"/>
                  </a:lnTo>
                  <a:cubicBezTo>
                    <a:pt x="19050" y="140113"/>
                    <a:pt x="14859" y="144399"/>
                    <a:pt x="9525" y="144399"/>
                  </a:cubicBezTo>
                  <a:close/>
                  <a:moveTo>
                    <a:pt x="9525" y="82677"/>
                  </a:moveTo>
                  <a:cubicBezTo>
                    <a:pt x="4286" y="82677"/>
                    <a:pt x="0" y="78391"/>
                    <a:pt x="0" y="73152"/>
                  </a:cubicBezTo>
                  <a:lnTo>
                    <a:pt x="0" y="71152"/>
                  </a:lnTo>
                  <a:cubicBezTo>
                    <a:pt x="0" y="65913"/>
                    <a:pt x="4286" y="61627"/>
                    <a:pt x="9525" y="61627"/>
                  </a:cubicBezTo>
                  <a:cubicBezTo>
                    <a:pt x="14764" y="61627"/>
                    <a:pt x="19050" y="65913"/>
                    <a:pt x="19050" y="71152"/>
                  </a:cubicBezTo>
                  <a:lnTo>
                    <a:pt x="19050" y="73152"/>
                  </a:lnTo>
                  <a:cubicBezTo>
                    <a:pt x="19050" y="78486"/>
                    <a:pt x="14859" y="82677"/>
                    <a:pt x="9525" y="82677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859" y="21050"/>
                    <a:pt x="9525" y="210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8C419A71-9235-4A94-AE2F-132336AD968E}"/>
                </a:ext>
              </a:extLst>
            </p:cNvPr>
            <p:cNvGrpSpPr/>
            <p:nvPr/>
          </p:nvGrpSpPr>
          <p:grpSpPr>
            <a:xfrm>
              <a:off x="4043512" y="3920422"/>
              <a:ext cx="504196" cy="504194"/>
              <a:chOff x="3984149" y="3760794"/>
              <a:chExt cx="622921" cy="622921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BBE6E036-3452-4668-93E6-8D9AA9AE7A28}"/>
                  </a:ext>
                </a:extLst>
              </p:cNvPr>
              <p:cNvSpPr/>
              <p:nvPr/>
            </p:nvSpPr>
            <p:spPr>
              <a:xfrm flipV="1">
                <a:off x="3984149" y="3760794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8" y="283464"/>
                      <a:pt x="141732" y="283464"/>
                    </a:cubicBezTo>
                    <a:cubicBezTo>
                      <a:pt x="63456" y="283464"/>
                      <a:pt x="0" y="220008"/>
                      <a:pt x="0" y="141732"/>
                    </a:cubicBezTo>
                    <a:cubicBezTo>
                      <a:pt x="0" y="63456"/>
                      <a:pt x="63456" y="0"/>
                      <a:pt x="141732" y="0"/>
                    </a:cubicBezTo>
                    <a:cubicBezTo>
                      <a:pt x="220008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57DEA26-ADD4-473F-B0EB-227DCB172A43}"/>
                  </a:ext>
                </a:extLst>
              </p:cNvPr>
              <p:cNvSpPr/>
              <p:nvPr/>
            </p:nvSpPr>
            <p:spPr>
              <a:xfrm flipV="1">
                <a:off x="4075417" y="3852059"/>
                <a:ext cx="440398" cy="440398"/>
              </a:xfrm>
              <a:custGeom>
                <a:avLst/>
                <a:gdLst>
                  <a:gd name="connsiteX0" fmla="*/ 200406 w 200405"/>
                  <a:gd name="connsiteY0" fmla="*/ 100203 h 200405"/>
                  <a:gd name="connsiteX1" fmla="*/ 100203 w 200405"/>
                  <a:gd name="connsiteY1" fmla="*/ 200406 h 200405"/>
                  <a:gd name="connsiteX2" fmla="*/ 0 w 200405"/>
                  <a:gd name="connsiteY2" fmla="*/ 100203 h 200405"/>
                  <a:gd name="connsiteX3" fmla="*/ 100203 w 200405"/>
                  <a:gd name="connsiteY3" fmla="*/ 0 h 200405"/>
                  <a:gd name="connsiteX4" fmla="*/ 200406 w 200405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5" h="200405">
                    <a:moveTo>
                      <a:pt x="200406" y="100203"/>
                    </a:moveTo>
                    <a:cubicBezTo>
                      <a:pt x="200406" y="155543"/>
                      <a:pt x="155544" y="200406"/>
                      <a:pt x="100203" y="200406"/>
                    </a:cubicBezTo>
                    <a:cubicBezTo>
                      <a:pt x="44862" y="200406"/>
                      <a:pt x="0" y="155543"/>
                      <a:pt x="0" y="100203"/>
                    </a:cubicBezTo>
                    <a:cubicBezTo>
                      <a:pt x="0" y="44862"/>
                      <a:pt x="44862" y="0"/>
                      <a:pt x="100203" y="0"/>
                    </a:cubicBezTo>
                    <a:cubicBezTo>
                      <a:pt x="155544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5C5C66B9-4A0E-48D4-A8C7-7B193A93AD32}"/>
              </a:ext>
            </a:extLst>
          </p:cNvPr>
          <p:cNvGrpSpPr/>
          <p:nvPr/>
        </p:nvGrpSpPr>
        <p:grpSpPr>
          <a:xfrm>
            <a:off x="6467604" y="6646634"/>
            <a:ext cx="504196" cy="1379126"/>
            <a:chOff x="6467604" y="6646634"/>
            <a:chExt cx="504196" cy="137912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3C54A66-6A1E-4AB2-BC68-F044CEE798D2}"/>
                </a:ext>
              </a:extLst>
            </p:cNvPr>
            <p:cNvSpPr/>
            <p:nvPr/>
          </p:nvSpPr>
          <p:spPr>
            <a:xfrm flipV="1">
              <a:off x="6698771" y="6646634"/>
              <a:ext cx="41864" cy="1130932"/>
            </a:xfrm>
            <a:custGeom>
              <a:avLst/>
              <a:gdLst>
                <a:gd name="connsiteX0" fmla="*/ 9525 w 19050"/>
                <a:gd name="connsiteY0" fmla="*/ 514636 h 514635"/>
                <a:gd name="connsiteX1" fmla="*/ 0 w 19050"/>
                <a:gd name="connsiteY1" fmla="*/ 505111 h 514635"/>
                <a:gd name="connsiteX2" fmla="*/ 0 w 19050"/>
                <a:gd name="connsiteY2" fmla="*/ 503111 h 514635"/>
                <a:gd name="connsiteX3" fmla="*/ 9525 w 19050"/>
                <a:gd name="connsiteY3" fmla="*/ 493586 h 514635"/>
                <a:gd name="connsiteX4" fmla="*/ 19050 w 19050"/>
                <a:gd name="connsiteY4" fmla="*/ 503111 h 514635"/>
                <a:gd name="connsiteX5" fmla="*/ 19050 w 19050"/>
                <a:gd name="connsiteY5" fmla="*/ 505111 h 514635"/>
                <a:gd name="connsiteX6" fmla="*/ 9525 w 19050"/>
                <a:gd name="connsiteY6" fmla="*/ 514636 h 514635"/>
                <a:gd name="connsiteX7" fmla="*/ 9525 w 19050"/>
                <a:gd name="connsiteY7" fmla="*/ 452914 h 514635"/>
                <a:gd name="connsiteX8" fmla="*/ 0 w 19050"/>
                <a:gd name="connsiteY8" fmla="*/ 443389 h 514635"/>
                <a:gd name="connsiteX9" fmla="*/ 0 w 19050"/>
                <a:gd name="connsiteY9" fmla="*/ 441388 h 514635"/>
                <a:gd name="connsiteX10" fmla="*/ 9525 w 19050"/>
                <a:gd name="connsiteY10" fmla="*/ 431863 h 514635"/>
                <a:gd name="connsiteX11" fmla="*/ 19050 w 19050"/>
                <a:gd name="connsiteY11" fmla="*/ 441388 h 514635"/>
                <a:gd name="connsiteX12" fmla="*/ 19050 w 19050"/>
                <a:gd name="connsiteY12" fmla="*/ 443389 h 514635"/>
                <a:gd name="connsiteX13" fmla="*/ 9525 w 19050"/>
                <a:gd name="connsiteY13" fmla="*/ 452914 h 514635"/>
                <a:gd name="connsiteX14" fmla="*/ 9525 w 19050"/>
                <a:gd name="connsiteY14" fmla="*/ 391192 h 514635"/>
                <a:gd name="connsiteX15" fmla="*/ 0 w 19050"/>
                <a:gd name="connsiteY15" fmla="*/ 381667 h 514635"/>
                <a:gd name="connsiteX16" fmla="*/ 0 w 19050"/>
                <a:gd name="connsiteY16" fmla="*/ 379667 h 514635"/>
                <a:gd name="connsiteX17" fmla="*/ 9525 w 19050"/>
                <a:gd name="connsiteY17" fmla="*/ 370142 h 514635"/>
                <a:gd name="connsiteX18" fmla="*/ 19050 w 19050"/>
                <a:gd name="connsiteY18" fmla="*/ 379667 h 514635"/>
                <a:gd name="connsiteX19" fmla="*/ 19050 w 19050"/>
                <a:gd name="connsiteY19" fmla="*/ 381667 h 514635"/>
                <a:gd name="connsiteX20" fmla="*/ 9525 w 19050"/>
                <a:gd name="connsiteY20" fmla="*/ 391192 h 514635"/>
                <a:gd name="connsiteX21" fmla="*/ 9525 w 19050"/>
                <a:gd name="connsiteY21" fmla="*/ 329565 h 514635"/>
                <a:gd name="connsiteX22" fmla="*/ 0 w 19050"/>
                <a:gd name="connsiteY22" fmla="*/ 320040 h 514635"/>
                <a:gd name="connsiteX23" fmla="*/ 0 w 19050"/>
                <a:gd name="connsiteY23" fmla="*/ 318040 h 514635"/>
                <a:gd name="connsiteX24" fmla="*/ 9525 w 19050"/>
                <a:gd name="connsiteY24" fmla="*/ 308515 h 514635"/>
                <a:gd name="connsiteX25" fmla="*/ 19050 w 19050"/>
                <a:gd name="connsiteY25" fmla="*/ 318040 h 514635"/>
                <a:gd name="connsiteX26" fmla="*/ 19050 w 19050"/>
                <a:gd name="connsiteY26" fmla="*/ 320040 h 514635"/>
                <a:gd name="connsiteX27" fmla="*/ 9525 w 19050"/>
                <a:gd name="connsiteY27" fmla="*/ 329565 h 514635"/>
                <a:gd name="connsiteX28" fmla="*/ 9525 w 19050"/>
                <a:gd name="connsiteY28" fmla="*/ 267843 h 514635"/>
                <a:gd name="connsiteX29" fmla="*/ 0 w 19050"/>
                <a:gd name="connsiteY29" fmla="*/ 258318 h 514635"/>
                <a:gd name="connsiteX30" fmla="*/ 0 w 19050"/>
                <a:gd name="connsiteY30" fmla="*/ 256318 h 514635"/>
                <a:gd name="connsiteX31" fmla="*/ 9525 w 19050"/>
                <a:gd name="connsiteY31" fmla="*/ 246793 h 514635"/>
                <a:gd name="connsiteX32" fmla="*/ 19050 w 19050"/>
                <a:gd name="connsiteY32" fmla="*/ 256318 h 514635"/>
                <a:gd name="connsiteX33" fmla="*/ 19050 w 19050"/>
                <a:gd name="connsiteY33" fmla="*/ 258318 h 514635"/>
                <a:gd name="connsiteX34" fmla="*/ 9525 w 19050"/>
                <a:gd name="connsiteY34" fmla="*/ 267843 h 514635"/>
                <a:gd name="connsiteX35" fmla="*/ 9525 w 19050"/>
                <a:gd name="connsiteY35" fmla="*/ 206121 h 514635"/>
                <a:gd name="connsiteX36" fmla="*/ 0 w 19050"/>
                <a:gd name="connsiteY36" fmla="*/ 196596 h 514635"/>
                <a:gd name="connsiteX37" fmla="*/ 0 w 19050"/>
                <a:gd name="connsiteY37" fmla="*/ 194596 h 514635"/>
                <a:gd name="connsiteX38" fmla="*/ 9525 w 19050"/>
                <a:gd name="connsiteY38" fmla="*/ 185071 h 514635"/>
                <a:gd name="connsiteX39" fmla="*/ 19050 w 19050"/>
                <a:gd name="connsiteY39" fmla="*/ 194596 h 514635"/>
                <a:gd name="connsiteX40" fmla="*/ 19050 w 19050"/>
                <a:gd name="connsiteY40" fmla="*/ 196596 h 514635"/>
                <a:gd name="connsiteX41" fmla="*/ 9525 w 19050"/>
                <a:gd name="connsiteY41" fmla="*/ 206121 h 514635"/>
                <a:gd name="connsiteX42" fmla="*/ 9525 w 19050"/>
                <a:gd name="connsiteY42" fmla="*/ 144494 h 514635"/>
                <a:gd name="connsiteX43" fmla="*/ 0 w 19050"/>
                <a:gd name="connsiteY43" fmla="*/ 134969 h 514635"/>
                <a:gd name="connsiteX44" fmla="*/ 0 w 19050"/>
                <a:gd name="connsiteY44" fmla="*/ 132969 h 514635"/>
                <a:gd name="connsiteX45" fmla="*/ 9525 w 19050"/>
                <a:gd name="connsiteY45" fmla="*/ 123444 h 514635"/>
                <a:gd name="connsiteX46" fmla="*/ 19050 w 19050"/>
                <a:gd name="connsiteY46" fmla="*/ 132969 h 514635"/>
                <a:gd name="connsiteX47" fmla="*/ 19050 w 19050"/>
                <a:gd name="connsiteY47" fmla="*/ 134969 h 514635"/>
                <a:gd name="connsiteX48" fmla="*/ 9525 w 19050"/>
                <a:gd name="connsiteY48" fmla="*/ 144494 h 514635"/>
                <a:gd name="connsiteX49" fmla="*/ 9525 w 19050"/>
                <a:gd name="connsiteY49" fmla="*/ 82772 h 514635"/>
                <a:gd name="connsiteX50" fmla="*/ 0 w 19050"/>
                <a:gd name="connsiteY50" fmla="*/ 73247 h 514635"/>
                <a:gd name="connsiteX51" fmla="*/ 0 w 19050"/>
                <a:gd name="connsiteY51" fmla="*/ 71247 h 514635"/>
                <a:gd name="connsiteX52" fmla="*/ 9525 w 19050"/>
                <a:gd name="connsiteY52" fmla="*/ 61722 h 514635"/>
                <a:gd name="connsiteX53" fmla="*/ 19050 w 19050"/>
                <a:gd name="connsiteY53" fmla="*/ 71247 h 514635"/>
                <a:gd name="connsiteX54" fmla="*/ 19050 w 19050"/>
                <a:gd name="connsiteY54" fmla="*/ 73247 h 514635"/>
                <a:gd name="connsiteX55" fmla="*/ 9525 w 19050"/>
                <a:gd name="connsiteY55" fmla="*/ 82772 h 514635"/>
                <a:gd name="connsiteX56" fmla="*/ 9525 w 19050"/>
                <a:gd name="connsiteY56" fmla="*/ 21050 h 514635"/>
                <a:gd name="connsiteX57" fmla="*/ 0 w 19050"/>
                <a:gd name="connsiteY57" fmla="*/ 11525 h 514635"/>
                <a:gd name="connsiteX58" fmla="*/ 0 w 19050"/>
                <a:gd name="connsiteY58" fmla="*/ 9525 h 514635"/>
                <a:gd name="connsiteX59" fmla="*/ 9525 w 19050"/>
                <a:gd name="connsiteY59" fmla="*/ 0 h 514635"/>
                <a:gd name="connsiteX60" fmla="*/ 19050 w 19050"/>
                <a:gd name="connsiteY60" fmla="*/ 9525 h 514635"/>
                <a:gd name="connsiteX61" fmla="*/ 19050 w 19050"/>
                <a:gd name="connsiteY61" fmla="*/ 11525 h 514635"/>
                <a:gd name="connsiteX62" fmla="*/ 9525 w 19050"/>
                <a:gd name="connsiteY62" fmla="*/ 21050 h 51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635">
                  <a:moveTo>
                    <a:pt x="9525" y="514636"/>
                  </a:moveTo>
                  <a:cubicBezTo>
                    <a:pt x="4286" y="514636"/>
                    <a:pt x="0" y="510350"/>
                    <a:pt x="0" y="505111"/>
                  </a:cubicBezTo>
                  <a:lnTo>
                    <a:pt x="0" y="503111"/>
                  </a:lnTo>
                  <a:cubicBezTo>
                    <a:pt x="0" y="497872"/>
                    <a:pt x="4286" y="493586"/>
                    <a:pt x="9525" y="493586"/>
                  </a:cubicBezTo>
                  <a:cubicBezTo>
                    <a:pt x="14764" y="493586"/>
                    <a:pt x="19050" y="497872"/>
                    <a:pt x="19050" y="503111"/>
                  </a:cubicBezTo>
                  <a:lnTo>
                    <a:pt x="19050" y="505111"/>
                  </a:lnTo>
                  <a:cubicBezTo>
                    <a:pt x="19050" y="510350"/>
                    <a:pt x="14764" y="514636"/>
                    <a:pt x="9525" y="514636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764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7"/>
                  </a:lnTo>
                  <a:cubicBezTo>
                    <a:pt x="0" y="374428"/>
                    <a:pt x="4286" y="370142"/>
                    <a:pt x="9525" y="370142"/>
                  </a:cubicBezTo>
                  <a:cubicBezTo>
                    <a:pt x="14764" y="370142"/>
                    <a:pt x="19050" y="374428"/>
                    <a:pt x="19050" y="379667"/>
                  </a:cubicBezTo>
                  <a:lnTo>
                    <a:pt x="19050" y="381667"/>
                  </a:lnTo>
                  <a:cubicBezTo>
                    <a:pt x="19050" y="387001"/>
                    <a:pt x="14764" y="391192"/>
                    <a:pt x="9525" y="391192"/>
                  </a:cubicBezTo>
                  <a:close/>
                  <a:moveTo>
                    <a:pt x="9525" y="329565"/>
                  </a:moveTo>
                  <a:cubicBezTo>
                    <a:pt x="4286" y="329565"/>
                    <a:pt x="0" y="325279"/>
                    <a:pt x="0" y="320040"/>
                  </a:cubicBezTo>
                  <a:lnTo>
                    <a:pt x="0" y="318040"/>
                  </a:lnTo>
                  <a:cubicBezTo>
                    <a:pt x="0" y="312801"/>
                    <a:pt x="4286" y="308515"/>
                    <a:pt x="9525" y="308515"/>
                  </a:cubicBezTo>
                  <a:cubicBezTo>
                    <a:pt x="14764" y="308515"/>
                    <a:pt x="19050" y="312801"/>
                    <a:pt x="19050" y="318040"/>
                  </a:cubicBezTo>
                  <a:lnTo>
                    <a:pt x="19050" y="320040"/>
                  </a:lnTo>
                  <a:cubicBezTo>
                    <a:pt x="19050" y="325279"/>
                    <a:pt x="14764" y="329565"/>
                    <a:pt x="9525" y="329565"/>
                  </a:cubicBezTo>
                  <a:close/>
                  <a:moveTo>
                    <a:pt x="9525" y="267843"/>
                  </a:moveTo>
                  <a:cubicBezTo>
                    <a:pt x="4286" y="267843"/>
                    <a:pt x="0" y="263557"/>
                    <a:pt x="0" y="258318"/>
                  </a:cubicBezTo>
                  <a:lnTo>
                    <a:pt x="0" y="256318"/>
                  </a:lnTo>
                  <a:cubicBezTo>
                    <a:pt x="0" y="251079"/>
                    <a:pt x="4286" y="246793"/>
                    <a:pt x="9525" y="246793"/>
                  </a:cubicBezTo>
                  <a:cubicBezTo>
                    <a:pt x="14764" y="246793"/>
                    <a:pt x="19050" y="251079"/>
                    <a:pt x="19050" y="256318"/>
                  </a:cubicBezTo>
                  <a:lnTo>
                    <a:pt x="19050" y="258318"/>
                  </a:lnTo>
                  <a:cubicBezTo>
                    <a:pt x="19050" y="263557"/>
                    <a:pt x="14764" y="267843"/>
                    <a:pt x="9525" y="267843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930"/>
                    <a:pt x="14764" y="206121"/>
                    <a:pt x="9525" y="206121"/>
                  </a:cubicBezTo>
                  <a:close/>
                  <a:moveTo>
                    <a:pt x="9525" y="144494"/>
                  </a:moveTo>
                  <a:cubicBezTo>
                    <a:pt x="4286" y="144494"/>
                    <a:pt x="0" y="140208"/>
                    <a:pt x="0" y="134969"/>
                  </a:cubicBezTo>
                  <a:lnTo>
                    <a:pt x="0" y="132969"/>
                  </a:lnTo>
                  <a:cubicBezTo>
                    <a:pt x="0" y="127730"/>
                    <a:pt x="4286" y="123444"/>
                    <a:pt x="9525" y="123444"/>
                  </a:cubicBezTo>
                  <a:cubicBezTo>
                    <a:pt x="14764" y="123444"/>
                    <a:pt x="19050" y="127730"/>
                    <a:pt x="19050" y="132969"/>
                  </a:cubicBezTo>
                  <a:lnTo>
                    <a:pt x="19050" y="134969"/>
                  </a:lnTo>
                  <a:cubicBezTo>
                    <a:pt x="19050" y="140208"/>
                    <a:pt x="14764" y="144494"/>
                    <a:pt x="9525" y="144494"/>
                  </a:cubicBezTo>
                  <a:close/>
                  <a:moveTo>
                    <a:pt x="9525" y="82772"/>
                  </a:moveTo>
                  <a:cubicBezTo>
                    <a:pt x="4286" y="82772"/>
                    <a:pt x="0" y="78486"/>
                    <a:pt x="0" y="73247"/>
                  </a:cubicBezTo>
                  <a:lnTo>
                    <a:pt x="0" y="71247"/>
                  </a:lnTo>
                  <a:cubicBezTo>
                    <a:pt x="0" y="66008"/>
                    <a:pt x="4286" y="61722"/>
                    <a:pt x="9525" y="61722"/>
                  </a:cubicBezTo>
                  <a:cubicBezTo>
                    <a:pt x="14764" y="61722"/>
                    <a:pt x="19050" y="66008"/>
                    <a:pt x="19050" y="71247"/>
                  </a:cubicBezTo>
                  <a:lnTo>
                    <a:pt x="19050" y="73247"/>
                  </a:lnTo>
                  <a:cubicBezTo>
                    <a:pt x="19050" y="78486"/>
                    <a:pt x="14764" y="82772"/>
                    <a:pt x="9525" y="82772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764" y="21050"/>
                    <a:pt x="9525" y="210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456D0B93-BDDA-41EA-BC98-38DC8677FC76}"/>
                </a:ext>
              </a:extLst>
            </p:cNvPr>
            <p:cNvGrpSpPr/>
            <p:nvPr/>
          </p:nvGrpSpPr>
          <p:grpSpPr>
            <a:xfrm>
              <a:off x="6467604" y="7521566"/>
              <a:ext cx="504196" cy="504194"/>
              <a:chOff x="6408241" y="7578508"/>
              <a:chExt cx="622921" cy="622921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FE44DF54-23D9-4587-BBB9-2D4BC24CD86B}"/>
                  </a:ext>
                </a:extLst>
              </p:cNvPr>
              <p:cNvSpPr/>
              <p:nvPr/>
            </p:nvSpPr>
            <p:spPr>
              <a:xfrm flipV="1">
                <a:off x="6408241" y="7578508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8" y="283464"/>
                      <a:pt x="141732" y="283464"/>
                    </a:cubicBezTo>
                    <a:cubicBezTo>
                      <a:pt x="63455" y="283464"/>
                      <a:pt x="0" y="220008"/>
                      <a:pt x="0" y="141732"/>
                    </a:cubicBezTo>
                    <a:cubicBezTo>
                      <a:pt x="0" y="63456"/>
                      <a:pt x="63455" y="0"/>
                      <a:pt x="141732" y="0"/>
                    </a:cubicBezTo>
                    <a:cubicBezTo>
                      <a:pt x="220008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23D1D08-F6F3-4FCF-8EE2-3879FDDF5B27}"/>
                  </a:ext>
                </a:extLst>
              </p:cNvPr>
              <p:cNvSpPr/>
              <p:nvPr/>
            </p:nvSpPr>
            <p:spPr>
              <a:xfrm flipV="1">
                <a:off x="6499504" y="7669770"/>
                <a:ext cx="440400" cy="440398"/>
              </a:xfrm>
              <a:custGeom>
                <a:avLst/>
                <a:gdLst>
                  <a:gd name="connsiteX0" fmla="*/ 200406 w 200406"/>
                  <a:gd name="connsiteY0" fmla="*/ 100203 h 200405"/>
                  <a:gd name="connsiteX1" fmla="*/ 100203 w 200406"/>
                  <a:gd name="connsiteY1" fmla="*/ 200406 h 200405"/>
                  <a:gd name="connsiteX2" fmla="*/ 0 w 200406"/>
                  <a:gd name="connsiteY2" fmla="*/ 100203 h 200405"/>
                  <a:gd name="connsiteX3" fmla="*/ 100203 w 200406"/>
                  <a:gd name="connsiteY3" fmla="*/ 0 h 200405"/>
                  <a:gd name="connsiteX4" fmla="*/ 200406 w 200406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6" h="200405">
                    <a:moveTo>
                      <a:pt x="200406" y="100203"/>
                    </a:moveTo>
                    <a:cubicBezTo>
                      <a:pt x="200406" y="155544"/>
                      <a:pt x="155544" y="200406"/>
                      <a:pt x="100203" y="200406"/>
                    </a:cubicBezTo>
                    <a:cubicBezTo>
                      <a:pt x="44862" y="200406"/>
                      <a:pt x="0" y="155544"/>
                      <a:pt x="0" y="100203"/>
                    </a:cubicBezTo>
                    <a:cubicBezTo>
                      <a:pt x="0" y="44862"/>
                      <a:pt x="44862" y="0"/>
                      <a:pt x="100203" y="0"/>
                    </a:cubicBezTo>
                    <a:cubicBezTo>
                      <a:pt x="155543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E857D53D-6339-4475-BAC2-8283C1B75CFE}"/>
              </a:ext>
            </a:extLst>
          </p:cNvPr>
          <p:cNvGrpSpPr/>
          <p:nvPr/>
        </p:nvGrpSpPr>
        <p:grpSpPr>
          <a:xfrm>
            <a:off x="11315778" y="6646634"/>
            <a:ext cx="504196" cy="1379126"/>
            <a:chOff x="11315778" y="6646634"/>
            <a:chExt cx="504196" cy="1379126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2E5FF7F-3847-4285-A5FA-E77FE73E5826}"/>
                </a:ext>
              </a:extLst>
            </p:cNvPr>
            <p:cNvSpPr/>
            <p:nvPr/>
          </p:nvSpPr>
          <p:spPr>
            <a:xfrm flipV="1">
              <a:off x="11546946" y="6646634"/>
              <a:ext cx="41864" cy="1130932"/>
            </a:xfrm>
            <a:custGeom>
              <a:avLst/>
              <a:gdLst>
                <a:gd name="connsiteX0" fmla="*/ 9525 w 19050"/>
                <a:gd name="connsiteY0" fmla="*/ 514636 h 514635"/>
                <a:gd name="connsiteX1" fmla="*/ 0 w 19050"/>
                <a:gd name="connsiteY1" fmla="*/ 505111 h 514635"/>
                <a:gd name="connsiteX2" fmla="*/ 0 w 19050"/>
                <a:gd name="connsiteY2" fmla="*/ 503111 h 514635"/>
                <a:gd name="connsiteX3" fmla="*/ 9525 w 19050"/>
                <a:gd name="connsiteY3" fmla="*/ 493586 h 514635"/>
                <a:gd name="connsiteX4" fmla="*/ 19050 w 19050"/>
                <a:gd name="connsiteY4" fmla="*/ 503111 h 514635"/>
                <a:gd name="connsiteX5" fmla="*/ 19050 w 19050"/>
                <a:gd name="connsiteY5" fmla="*/ 505111 h 514635"/>
                <a:gd name="connsiteX6" fmla="*/ 9525 w 19050"/>
                <a:gd name="connsiteY6" fmla="*/ 514636 h 514635"/>
                <a:gd name="connsiteX7" fmla="*/ 9525 w 19050"/>
                <a:gd name="connsiteY7" fmla="*/ 452914 h 514635"/>
                <a:gd name="connsiteX8" fmla="*/ 0 w 19050"/>
                <a:gd name="connsiteY8" fmla="*/ 443389 h 514635"/>
                <a:gd name="connsiteX9" fmla="*/ 0 w 19050"/>
                <a:gd name="connsiteY9" fmla="*/ 441388 h 514635"/>
                <a:gd name="connsiteX10" fmla="*/ 9525 w 19050"/>
                <a:gd name="connsiteY10" fmla="*/ 431863 h 514635"/>
                <a:gd name="connsiteX11" fmla="*/ 19050 w 19050"/>
                <a:gd name="connsiteY11" fmla="*/ 441388 h 514635"/>
                <a:gd name="connsiteX12" fmla="*/ 19050 w 19050"/>
                <a:gd name="connsiteY12" fmla="*/ 443389 h 514635"/>
                <a:gd name="connsiteX13" fmla="*/ 9525 w 19050"/>
                <a:gd name="connsiteY13" fmla="*/ 452914 h 514635"/>
                <a:gd name="connsiteX14" fmla="*/ 9525 w 19050"/>
                <a:gd name="connsiteY14" fmla="*/ 391192 h 514635"/>
                <a:gd name="connsiteX15" fmla="*/ 0 w 19050"/>
                <a:gd name="connsiteY15" fmla="*/ 381667 h 514635"/>
                <a:gd name="connsiteX16" fmla="*/ 0 w 19050"/>
                <a:gd name="connsiteY16" fmla="*/ 379667 h 514635"/>
                <a:gd name="connsiteX17" fmla="*/ 9525 w 19050"/>
                <a:gd name="connsiteY17" fmla="*/ 370142 h 514635"/>
                <a:gd name="connsiteX18" fmla="*/ 19050 w 19050"/>
                <a:gd name="connsiteY18" fmla="*/ 379667 h 514635"/>
                <a:gd name="connsiteX19" fmla="*/ 19050 w 19050"/>
                <a:gd name="connsiteY19" fmla="*/ 381667 h 514635"/>
                <a:gd name="connsiteX20" fmla="*/ 9525 w 19050"/>
                <a:gd name="connsiteY20" fmla="*/ 391192 h 514635"/>
                <a:gd name="connsiteX21" fmla="*/ 9525 w 19050"/>
                <a:gd name="connsiteY21" fmla="*/ 329565 h 514635"/>
                <a:gd name="connsiteX22" fmla="*/ 0 w 19050"/>
                <a:gd name="connsiteY22" fmla="*/ 320040 h 514635"/>
                <a:gd name="connsiteX23" fmla="*/ 0 w 19050"/>
                <a:gd name="connsiteY23" fmla="*/ 318040 h 514635"/>
                <a:gd name="connsiteX24" fmla="*/ 9525 w 19050"/>
                <a:gd name="connsiteY24" fmla="*/ 308515 h 514635"/>
                <a:gd name="connsiteX25" fmla="*/ 19050 w 19050"/>
                <a:gd name="connsiteY25" fmla="*/ 318040 h 514635"/>
                <a:gd name="connsiteX26" fmla="*/ 19050 w 19050"/>
                <a:gd name="connsiteY26" fmla="*/ 320040 h 514635"/>
                <a:gd name="connsiteX27" fmla="*/ 9525 w 19050"/>
                <a:gd name="connsiteY27" fmla="*/ 329565 h 514635"/>
                <a:gd name="connsiteX28" fmla="*/ 9525 w 19050"/>
                <a:gd name="connsiteY28" fmla="*/ 267843 h 514635"/>
                <a:gd name="connsiteX29" fmla="*/ 0 w 19050"/>
                <a:gd name="connsiteY29" fmla="*/ 258318 h 514635"/>
                <a:gd name="connsiteX30" fmla="*/ 0 w 19050"/>
                <a:gd name="connsiteY30" fmla="*/ 256318 h 514635"/>
                <a:gd name="connsiteX31" fmla="*/ 9525 w 19050"/>
                <a:gd name="connsiteY31" fmla="*/ 246793 h 514635"/>
                <a:gd name="connsiteX32" fmla="*/ 19050 w 19050"/>
                <a:gd name="connsiteY32" fmla="*/ 256318 h 514635"/>
                <a:gd name="connsiteX33" fmla="*/ 19050 w 19050"/>
                <a:gd name="connsiteY33" fmla="*/ 258318 h 514635"/>
                <a:gd name="connsiteX34" fmla="*/ 9525 w 19050"/>
                <a:gd name="connsiteY34" fmla="*/ 267843 h 514635"/>
                <a:gd name="connsiteX35" fmla="*/ 9525 w 19050"/>
                <a:gd name="connsiteY35" fmla="*/ 206121 h 514635"/>
                <a:gd name="connsiteX36" fmla="*/ 0 w 19050"/>
                <a:gd name="connsiteY36" fmla="*/ 196596 h 514635"/>
                <a:gd name="connsiteX37" fmla="*/ 0 w 19050"/>
                <a:gd name="connsiteY37" fmla="*/ 194596 h 514635"/>
                <a:gd name="connsiteX38" fmla="*/ 9525 w 19050"/>
                <a:gd name="connsiteY38" fmla="*/ 185071 h 514635"/>
                <a:gd name="connsiteX39" fmla="*/ 19050 w 19050"/>
                <a:gd name="connsiteY39" fmla="*/ 194596 h 514635"/>
                <a:gd name="connsiteX40" fmla="*/ 19050 w 19050"/>
                <a:gd name="connsiteY40" fmla="*/ 196596 h 514635"/>
                <a:gd name="connsiteX41" fmla="*/ 9525 w 19050"/>
                <a:gd name="connsiteY41" fmla="*/ 206121 h 514635"/>
                <a:gd name="connsiteX42" fmla="*/ 9525 w 19050"/>
                <a:gd name="connsiteY42" fmla="*/ 144494 h 514635"/>
                <a:gd name="connsiteX43" fmla="*/ 0 w 19050"/>
                <a:gd name="connsiteY43" fmla="*/ 134969 h 514635"/>
                <a:gd name="connsiteX44" fmla="*/ 0 w 19050"/>
                <a:gd name="connsiteY44" fmla="*/ 132969 h 514635"/>
                <a:gd name="connsiteX45" fmla="*/ 9525 w 19050"/>
                <a:gd name="connsiteY45" fmla="*/ 123444 h 514635"/>
                <a:gd name="connsiteX46" fmla="*/ 19050 w 19050"/>
                <a:gd name="connsiteY46" fmla="*/ 132969 h 514635"/>
                <a:gd name="connsiteX47" fmla="*/ 19050 w 19050"/>
                <a:gd name="connsiteY47" fmla="*/ 134969 h 514635"/>
                <a:gd name="connsiteX48" fmla="*/ 9525 w 19050"/>
                <a:gd name="connsiteY48" fmla="*/ 144494 h 514635"/>
                <a:gd name="connsiteX49" fmla="*/ 9525 w 19050"/>
                <a:gd name="connsiteY49" fmla="*/ 82772 h 514635"/>
                <a:gd name="connsiteX50" fmla="*/ 0 w 19050"/>
                <a:gd name="connsiteY50" fmla="*/ 73247 h 514635"/>
                <a:gd name="connsiteX51" fmla="*/ 0 w 19050"/>
                <a:gd name="connsiteY51" fmla="*/ 71247 h 514635"/>
                <a:gd name="connsiteX52" fmla="*/ 9525 w 19050"/>
                <a:gd name="connsiteY52" fmla="*/ 61722 h 514635"/>
                <a:gd name="connsiteX53" fmla="*/ 19050 w 19050"/>
                <a:gd name="connsiteY53" fmla="*/ 71247 h 514635"/>
                <a:gd name="connsiteX54" fmla="*/ 19050 w 19050"/>
                <a:gd name="connsiteY54" fmla="*/ 73247 h 514635"/>
                <a:gd name="connsiteX55" fmla="*/ 9525 w 19050"/>
                <a:gd name="connsiteY55" fmla="*/ 82772 h 514635"/>
                <a:gd name="connsiteX56" fmla="*/ 9525 w 19050"/>
                <a:gd name="connsiteY56" fmla="*/ 21050 h 514635"/>
                <a:gd name="connsiteX57" fmla="*/ 0 w 19050"/>
                <a:gd name="connsiteY57" fmla="*/ 11525 h 514635"/>
                <a:gd name="connsiteX58" fmla="*/ 0 w 19050"/>
                <a:gd name="connsiteY58" fmla="*/ 9525 h 514635"/>
                <a:gd name="connsiteX59" fmla="*/ 9525 w 19050"/>
                <a:gd name="connsiteY59" fmla="*/ 0 h 514635"/>
                <a:gd name="connsiteX60" fmla="*/ 19050 w 19050"/>
                <a:gd name="connsiteY60" fmla="*/ 9525 h 514635"/>
                <a:gd name="connsiteX61" fmla="*/ 19050 w 19050"/>
                <a:gd name="connsiteY61" fmla="*/ 11525 h 514635"/>
                <a:gd name="connsiteX62" fmla="*/ 9525 w 19050"/>
                <a:gd name="connsiteY62" fmla="*/ 21050 h 51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635">
                  <a:moveTo>
                    <a:pt x="9525" y="514636"/>
                  </a:moveTo>
                  <a:cubicBezTo>
                    <a:pt x="4286" y="514636"/>
                    <a:pt x="0" y="510350"/>
                    <a:pt x="0" y="505111"/>
                  </a:cubicBezTo>
                  <a:lnTo>
                    <a:pt x="0" y="503111"/>
                  </a:lnTo>
                  <a:cubicBezTo>
                    <a:pt x="0" y="497872"/>
                    <a:pt x="4286" y="493586"/>
                    <a:pt x="9525" y="493586"/>
                  </a:cubicBezTo>
                  <a:cubicBezTo>
                    <a:pt x="14764" y="493586"/>
                    <a:pt x="19050" y="497872"/>
                    <a:pt x="19050" y="503111"/>
                  </a:cubicBezTo>
                  <a:lnTo>
                    <a:pt x="19050" y="505111"/>
                  </a:lnTo>
                  <a:cubicBezTo>
                    <a:pt x="19050" y="510350"/>
                    <a:pt x="14764" y="514636"/>
                    <a:pt x="9525" y="514636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764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7"/>
                  </a:lnTo>
                  <a:cubicBezTo>
                    <a:pt x="0" y="374428"/>
                    <a:pt x="4286" y="370142"/>
                    <a:pt x="9525" y="370142"/>
                  </a:cubicBezTo>
                  <a:cubicBezTo>
                    <a:pt x="14764" y="370142"/>
                    <a:pt x="19050" y="374428"/>
                    <a:pt x="19050" y="379667"/>
                  </a:cubicBezTo>
                  <a:lnTo>
                    <a:pt x="19050" y="381667"/>
                  </a:lnTo>
                  <a:cubicBezTo>
                    <a:pt x="19050" y="387001"/>
                    <a:pt x="14764" y="391192"/>
                    <a:pt x="9525" y="391192"/>
                  </a:cubicBezTo>
                  <a:close/>
                  <a:moveTo>
                    <a:pt x="9525" y="329565"/>
                  </a:moveTo>
                  <a:cubicBezTo>
                    <a:pt x="4286" y="329565"/>
                    <a:pt x="0" y="325279"/>
                    <a:pt x="0" y="320040"/>
                  </a:cubicBezTo>
                  <a:lnTo>
                    <a:pt x="0" y="318040"/>
                  </a:lnTo>
                  <a:cubicBezTo>
                    <a:pt x="0" y="312801"/>
                    <a:pt x="4286" y="308515"/>
                    <a:pt x="9525" y="308515"/>
                  </a:cubicBezTo>
                  <a:cubicBezTo>
                    <a:pt x="14764" y="308515"/>
                    <a:pt x="19050" y="312801"/>
                    <a:pt x="19050" y="318040"/>
                  </a:cubicBezTo>
                  <a:lnTo>
                    <a:pt x="19050" y="320040"/>
                  </a:lnTo>
                  <a:cubicBezTo>
                    <a:pt x="19050" y="325279"/>
                    <a:pt x="14764" y="329565"/>
                    <a:pt x="9525" y="329565"/>
                  </a:cubicBezTo>
                  <a:close/>
                  <a:moveTo>
                    <a:pt x="9525" y="267843"/>
                  </a:moveTo>
                  <a:cubicBezTo>
                    <a:pt x="4286" y="267843"/>
                    <a:pt x="0" y="263557"/>
                    <a:pt x="0" y="258318"/>
                  </a:cubicBezTo>
                  <a:lnTo>
                    <a:pt x="0" y="256318"/>
                  </a:lnTo>
                  <a:cubicBezTo>
                    <a:pt x="0" y="251079"/>
                    <a:pt x="4286" y="246793"/>
                    <a:pt x="9525" y="246793"/>
                  </a:cubicBezTo>
                  <a:cubicBezTo>
                    <a:pt x="14764" y="246793"/>
                    <a:pt x="19050" y="251079"/>
                    <a:pt x="19050" y="256318"/>
                  </a:cubicBezTo>
                  <a:lnTo>
                    <a:pt x="19050" y="258318"/>
                  </a:lnTo>
                  <a:cubicBezTo>
                    <a:pt x="19050" y="263557"/>
                    <a:pt x="14764" y="267843"/>
                    <a:pt x="9525" y="267843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930"/>
                    <a:pt x="14764" y="206121"/>
                    <a:pt x="9525" y="206121"/>
                  </a:cubicBezTo>
                  <a:close/>
                  <a:moveTo>
                    <a:pt x="9525" y="144494"/>
                  </a:moveTo>
                  <a:cubicBezTo>
                    <a:pt x="4286" y="144494"/>
                    <a:pt x="0" y="140208"/>
                    <a:pt x="0" y="134969"/>
                  </a:cubicBezTo>
                  <a:lnTo>
                    <a:pt x="0" y="132969"/>
                  </a:lnTo>
                  <a:cubicBezTo>
                    <a:pt x="0" y="127730"/>
                    <a:pt x="4286" y="123444"/>
                    <a:pt x="9525" y="123444"/>
                  </a:cubicBezTo>
                  <a:cubicBezTo>
                    <a:pt x="14764" y="123444"/>
                    <a:pt x="19050" y="127730"/>
                    <a:pt x="19050" y="132969"/>
                  </a:cubicBezTo>
                  <a:lnTo>
                    <a:pt x="19050" y="134969"/>
                  </a:lnTo>
                  <a:cubicBezTo>
                    <a:pt x="19050" y="140208"/>
                    <a:pt x="14764" y="144494"/>
                    <a:pt x="9525" y="144494"/>
                  </a:cubicBezTo>
                  <a:close/>
                  <a:moveTo>
                    <a:pt x="9525" y="82772"/>
                  </a:moveTo>
                  <a:cubicBezTo>
                    <a:pt x="4286" y="82772"/>
                    <a:pt x="0" y="78486"/>
                    <a:pt x="0" y="73247"/>
                  </a:cubicBezTo>
                  <a:lnTo>
                    <a:pt x="0" y="71247"/>
                  </a:lnTo>
                  <a:cubicBezTo>
                    <a:pt x="0" y="66008"/>
                    <a:pt x="4286" y="61722"/>
                    <a:pt x="9525" y="61722"/>
                  </a:cubicBezTo>
                  <a:cubicBezTo>
                    <a:pt x="14764" y="61722"/>
                    <a:pt x="19050" y="66008"/>
                    <a:pt x="19050" y="71247"/>
                  </a:cubicBezTo>
                  <a:lnTo>
                    <a:pt x="19050" y="73247"/>
                  </a:lnTo>
                  <a:cubicBezTo>
                    <a:pt x="19050" y="78486"/>
                    <a:pt x="14764" y="82772"/>
                    <a:pt x="9525" y="82772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764" y="21050"/>
                    <a:pt x="9525" y="210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AB9FBF47-114D-4E76-BDA2-51AAD17548D3}"/>
                </a:ext>
              </a:extLst>
            </p:cNvPr>
            <p:cNvGrpSpPr/>
            <p:nvPr/>
          </p:nvGrpSpPr>
          <p:grpSpPr>
            <a:xfrm>
              <a:off x="11315778" y="7521566"/>
              <a:ext cx="504196" cy="504194"/>
              <a:chOff x="11256415" y="7578508"/>
              <a:chExt cx="622921" cy="622921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FF4B46B4-552D-4298-925C-C334406808CB}"/>
                  </a:ext>
                </a:extLst>
              </p:cNvPr>
              <p:cNvSpPr/>
              <p:nvPr/>
            </p:nvSpPr>
            <p:spPr>
              <a:xfrm flipV="1">
                <a:off x="11256415" y="7578508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8" y="283464"/>
                      <a:pt x="141732" y="283464"/>
                    </a:cubicBezTo>
                    <a:cubicBezTo>
                      <a:pt x="63456" y="283464"/>
                      <a:pt x="0" y="220008"/>
                      <a:pt x="0" y="141732"/>
                    </a:cubicBezTo>
                    <a:cubicBezTo>
                      <a:pt x="0" y="63456"/>
                      <a:pt x="63456" y="0"/>
                      <a:pt x="141732" y="0"/>
                    </a:cubicBezTo>
                    <a:cubicBezTo>
                      <a:pt x="220008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4299B47-416B-45D1-9384-D3937AB08D03}"/>
                  </a:ext>
                </a:extLst>
              </p:cNvPr>
              <p:cNvSpPr/>
              <p:nvPr/>
            </p:nvSpPr>
            <p:spPr>
              <a:xfrm flipV="1">
                <a:off x="11347677" y="7669769"/>
                <a:ext cx="440398" cy="440398"/>
              </a:xfrm>
              <a:custGeom>
                <a:avLst/>
                <a:gdLst>
                  <a:gd name="connsiteX0" fmla="*/ 200406 w 200405"/>
                  <a:gd name="connsiteY0" fmla="*/ 100203 h 200405"/>
                  <a:gd name="connsiteX1" fmla="*/ 100203 w 200405"/>
                  <a:gd name="connsiteY1" fmla="*/ 200406 h 200405"/>
                  <a:gd name="connsiteX2" fmla="*/ 0 w 200405"/>
                  <a:gd name="connsiteY2" fmla="*/ 100203 h 200405"/>
                  <a:gd name="connsiteX3" fmla="*/ 100203 w 200405"/>
                  <a:gd name="connsiteY3" fmla="*/ 0 h 200405"/>
                  <a:gd name="connsiteX4" fmla="*/ 200406 w 200405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5" h="200405">
                    <a:moveTo>
                      <a:pt x="200406" y="100203"/>
                    </a:moveTo>
                    <a:cubicBezTo>
                      <a:pt x="200406" y="155544"/>
                      <a:pt x="155544" y="200406"/>
                      <a:pt x="100203" y="200406"/>
                    </a:cubicBezTo>
                    <a:cubicBezTo>
                      <a:pt x="44862" y="200406"/>
                      <a:pt x="0" y="155544"/>
                      <a:pt x="0" y="100203"/>
                    </a:cubicBezTo>
                    <a:cubicBezTo>
                      <a:pt x="0" y="44862"/>
                      <a:pt x="44862" y="0"/>
                      <a:pt x="100203" y="0"/>
                    </a:cubicBezTo>
                    <a:cubicBezTo>
                      <a:pt x="155544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A1861A7C-F37E-410C-BD15-8159CA555A8F}"/>
              </a:ext>
            </a:extLst>
          </p:cNvPr>
          <p:cNvGrpSpPr/>
          <p:nvPr/>
        </p:nvGrpSpPr>
        <p:grpSpPr>
          <a:xfrm>
            <a:off x="8891692" y="3920425"/>
            <a:ext cx="504196" cy="1394958"/>
            <a:chOff x="8891692" y="3920425"/>
            <a:chExt cx="504196" cy="139495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DFA499F-243D-4C66-B08E-BE4C477DADEC}"/>
                </a:ext>
              </a:extLst>
            </p:cNvPr>
            <p:cNvSpPr/>
            <p:nvPr/>
          </p:nvSpPr>
          <p:spPr>
            <a:xfrm flipV="1">
              <a:off x="9122860" y="4184660"/>
              <a:ext cx="41864" cy="1130723"/>
            </a:xfrm>
            <a:custGeom>
              <a:avLst/>
              <a:gdLst>
                <a:gd name="connsiteX0" fmla="*/ 9525 w 19050"/>
                <a:gd name="connsiteY0" fmla="*/ 514540 h 514540"/>
                <a:gd name="connsiteX1" fmla="*/ 0 w 19050"/>
                <a:gd name="connsiteY1" fmla="*/ 505015 h 514540"/>
                <a:gd name="connsiteX2" fmla="*/ 0 w 19050"/>
                <a:gd name="connsiteY2" fmla="*/ 503015 h 514540"/>
                <a:gd name="connsiteX3" fmla="*/ 9525 w 19050"/>
                <a:gd name="connsiteY3" fmla="*/ 493490 h 514540"/>
                <a:gd name="connsiteX4" fmla="*/ 19050 w 19050"/>
                <a:gd name="connsiteY4" fmla="*/ 503015 h 514540"/>
                <a:gd name="connsiteX5" fmla="*/ 19050 w 19050"/>
                <a:gd name="connsiteY5" fmla="*/ 505015 h 514540"/>
                <a:gd name="connsiteX6" fmla="*/ 9525 w 19050"/>
                <a:gd name="connsiteY6" fmla="*/ 514540 h 514540"/>
                <a:gd name="connsiteX7" fmla="*/ 9525 w 19050"/>
                <a:gd name="connsiteY7" fmla="*/ 452914 h 514540"/>
                <a:gd name="connsiteX8" fmla="*/ 0 w 19050"/>
                <a:gd name="connsiteY8" fmla="*/ 443389 h 514540"/>
                <a:gd name="connsiteX9" fmla="*/ 0 w 19050"/>
                <a:gd name="connsiteY9" fmla="*/ 441388 h 514540"/>
                <a:gd name="connsiteX10" fmla="*/ 9525 w 19050"/>
                <a:gd name="connsiteY10" fmla="*/ 431863 h 514540"/>
                <a:gd name="connsiteX11" fmla="*/ 19050 w 19050"/>
                <a:gd name="connsiteY11" fmla="*/ 441388 h 514540"/>
                <a:gd name="connsiteX12" fmla="*/ 19050 w 19050"/>
                <a:gd name="connsiteY12" fmla="*/ 443389 h 514540"/>
                <a:gd name="connsiteX13" fmla="*/ 9525 w 19050"/>
                <a:gd name="connsiteY13" fmla="*/ 452914 h 514540"/>
                <a:gd name="connsiteX14" fmla="*/ 9525 w 19050"/>
                <a:gd name="connsiteY14" fmla="*/ 391192 h 514540"/>
                <a:gd name="connsiteX15" fmla="*/ 0 w 19050"/>
                <a:gd name="connsiteY15" fmla="*/ 381667 h 514540"/>
                <a:gd name="connsiteX16" fmla="*/ 0 w 19050"/>
                <a:gd name="connsiteY16" fmla="*/ 379666 h 514540"/>
                <a:gd name="connsiteX17" fmla="*/ 9525 w 19050"/>
                <a:gd name="connsiteY17" fmla="*/ 370141 h 514540"/>
                <a:gd name="connsiteX18" fmla="*/ 19050 w 19050"/>
                <a:gd name="connsiteY18" fmla="*/ 379666 h 514540"/>
                <a:gd name="connsiteX19" fmla="*/ 19050 w 19050"/>
                <a:gd name="connsiteY19" fmla="*/ 381667 h 514540"/>
                <a:gd name="connsiteX20" fmla="*/ 9525 w 19050"/>
                <a:gd name="connsiteY20" fmla="*/ 391192 h 514540"/>
                <a:gd name="connsiteX21" fmla="*/ 9525 w 19050"/>
                <a:gd name="connsiteY21" fmla="*/ 329470 h 514540"/>
                <a:gd name="connsiteX22" fmla="*/ 0 w 19050"/>
                <a:gd name="connsiteY22" fmla="*/ 319945 h 514540"/>
                <a:gd name="connsiteX23" fmla="*/ 0 w 19050"/>
                <a:gd name="connsiteY23" fmla="*/ 317945 h 514540"/>
                <a:gd name="connsiteX24" fmla="*/ 9525 w 19050"/>
                <a:gd name="connsiteY24" fmla="*/ 308419 h 514540"/>
                <a:gd name="connsiteX25" fmla="*/ 19050 w 19050"/>
                <a:gd name="connsiteY25" fmla="*/ 317945 h 514540"/>
                <a:gd name="connsiteX26" fmla="*/ 19050 w 19050"/>
                <a:gd name="connsiteY26" fmla="*/ 319945 h 514540"/>
                <a:gd name="connsiteX27" fmla="*/ 9525 w 19050"/>
                <a:gd name="connsiteY27" fmla="*/ 329470 h 514540"/>
                <a:gd name="connsiteX28" fmla="*/ 9525 w 19050"/>
                <a:gd name="connsiteY28" fmla="*/ 267748 h 514540"/>
                <a:gd name="connsiteX29" fmla="*/ 0 w 19050"/>
                <a:gd name="connsiteY29" fmla="*/ 258223 h 514540"/>
                <a:gd name="connsiteX30" fmla="*/ 0 w 19050"/>
                <a:gd name="connsiteY30" fmla="*/ 256222 h 514540"/>
                <a:gd name="connsiteX31" fmla="*/ 9525 w 19050"/>
                <a:gd name="connsiteY31" fmla="*/ 246697 h 514540"/>
                <a:gd name="connsiteX32" fmla="*/ 19050 w 19050"/>
                <a:gd name="connsiteY32" fmla="*/ 256222 h 514540"/>
                <a:gd name="connsiteX33" fmla="*/ 19050 w 19050"/>
                <a:gd name="connsiteY33" fmla="*/ 258223 h 514540"/>
                <a:gd name="connsiteX34" fmla="*/ 9525 w 19050"/>
                <a:gd name="connsiteY34" fmla="*/ 267748 h 514540"/>
                <a:gd name="connsiteX35" fmla="*/ 9525 w 19050"/>
                <a:gd name="connsiteY35" fmla="*/ 206121 h 514540"/>
                <a:gd name="connsiteX36" fmla="*/ 0 w 19050"/>
                <a:gd name="connsiteY36" fmla="*/ 196596 h 514540"/>
                <a:gd name="connsiteX37" fmla="*/ 0 w 19050"/>
                <a:gd name="connsiteY37" fmla="*/ 194596 h 514540"/>
                <a:gd name="connsiteX38" fmla="*/ 9525 w 19050"/>
                <a:gd name="connsiteY38" fmla="*/ 185071 h 514540"/>
                <a:gd name="connsiteX39" fmla="*/ 19050 w 19050"/>
                <a:gd name="connsiteY39" fmla="*/ 194596 h 514540"/>
                <a:gd name="connsiteX40" fmla="*/ 19050 w 19050"/>
                <a:gd name="connsiteY40" fmla="*/ 196596 h 514540"/>
                <a:gd name="connsiteX41" fmla="*/ 9525 w 19050"/>
                <a:gd name="connsiteY41" fmla="*/ 206121 h 514540"/>
                <a:gd name="connsiteX42" fmla="*/ 9525 w 19050"/>
                <a:gd name="connsiteY42" fmla="*/ 144399 h 514540"/>
                <a:gd name="connsiteX43" fmla="*/ 0 w 19050"/>
                <a:gd name="connsiteY43" fmla="*/ 134874 h 514540"/>
                <a:gd name="connsiteX44" fmla="*/ 0 w 19050"/>
                <a:gd name="connsiteY44" fmla="*/ 132874 h 514540"/>
                <a:gd name="connsiteX45" fmla="*/ 9525 w 19050"/>
                <a:gd name="connsiteY45" fmla="*/ 123349 h 514540"/>
                <a:gd name="connsiteX46" fmla="*/ 19050 w 19050"/>
                <a:gd name="connsiteY46" fmla="*/ 132874 h 514540"/>
                <a:gd name="connsiteX47" fmla="*/ 19050 w 19050"/>
                <a:gd name="connsiteY47" fmla="*/ 134874 h 514540"/>
                <a:gd name="connsiteX48" fmla="*/ 9525 w 19050"/>
                <a:gd name="connsiteY48" fmla="*/ 144399 h 514540"/>
                <a:gd name="connsiteX49" fmla="*/ 9525 w 19050"/>
                <a:gd name="connsiteY49" fmla="*/ 82677 h 514540"/>
                <a:gd name="connsiteX50" fmla="*/ 0 w 19050"/>
                <a:gd name="connsiteY50" fmla="*/ 73152 h 514540"/>
                <a:gd name="connsiteX51" fmla="*/ 0 w 19050"/>
                <a:gd name="connsiteY51" fmla="*/ 71152 h 514540"/>
                <a:gd name="connsiteX52" fmla="*/ 9525 w 19050"/>
                <a:gd name="connsiteY52" fmla="*/ 61627 h 514540"/>
                <a:gd name="connsiteX53" fmla="*/ 19050 w 19050"/>
                <a:gd name="connsiteY53" fmla="*/ 71152 h 514540"/>
                <a:gd name="connsiteX54" fmla="*/ 19050 w 19050"/>
                <a:gd name="connsiteY54" fmla="*/ 73152 h 514540"/>
                <a:gd name="connsiteX55" fmla="*/ 9525 w 19050"/>
                <a:gd name="connsiteY55" fmla="*/ 82677 h 514540"/>
                <a:gd name="connsiteX56" fmla="*/ 9525 w 19050"/>
                <a:gd name="connsiteY56" fmla="*/ 21050 h 514540"/>
                <a:gd name="connsiteX57" fmla="*/ 0 w 19050"/>
                <a:gd name="connsiteY57" fmla="*/ 11525 h 514540"/>
                <a:gd name="connsiteX58" fmla="*/ 0 w 19050"/>
                <a:gd name="connsiteY58" fmla="*/ 9525 h 514540"/>
                <a:gd name="connsiteX59" fmla="*/ 9525 w 19050"/>
                <a:gd name="connsiteY59" fmla="*/ 0 h 514540"/>
                <a:gd name="connsiteX60" fmla="*/ 19050 w 19050"/>
                <a:gd name="connsiteY60" fmla="*/ 9525 h 514540"/>
                <a:gd name="connsiteX61" fmla="*/ 19050 w 19050"/>
                <a:gd name="connsiteY61" fmla="*/ 11525 h 514540"/>
                <a:gd name="connsiteX62" fmla="*/ 9525 w 19050"/>
                <a:gd name="connsiteY62" fmla="*/ 21050 h 5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540">
                  <a:moveTo>
                    <a:pt x="9525" y="514540"/>
                  </a:moveTo>
                  <a:cubicBezTo>
                    <a:pt x="4286" y="514540"/>
                    <a:pt x="0" y="510254"/>
                    <a:pt x="0" y="505015"/>
                  </a:cubicBezTo>
                  <a:lnTo>
                    <a:pt x="0" y="503015"/>
                  </a:lnTo>
                  <a:cubicBezTo>
                    <a:pt x="0" y="497777"/>
                    <a:pt x="4286" y="493490"/>
                    <a:pt x="9525" y="493490"/>
                  </a:cubicBezTo>
                  <a:cubicBezTo>
                    <a:pt x="14764" y="493490"/>
                    <a:pt x="19050" y="497777"/>
                    <a:pt x="19050" y="503015"/>
                  </a:cubicBezTo>
                  <a:lnTo>
                    <a:pt x="19050" y="505015"/>
                  </a:lnTo>
                  <a:cubicBezTo>
                    <a:pt x="19050" y="510349"/>
                    <a:pt x="14764" y="514540"/>
                    <a:pt x="9525" y="514540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764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6"/>
                  </a:lnTo>
                  <a:cubicBezTo>
                    <a:pt x="0" y="374428"/>
                    <a:pt x="4286" y="370141"/>
                    <a:pt x="9525" y="370141"/>
                  </a:cubicBezTo>
                  <a:cubicBezTo>
                    <a:pt x="14764" y="370141"/>
                    <a:pt x="19050" y="374428"/>
                    <a:pt x="19050" y="379666"/>
                  </a:cubicBezTo>
                  <a:lnTo>
                    <a:pt x="19050" y="381667"/>
                  </a:lnTo>
                  <a:cubicBezTo>
                    <a:pt x="19050" y="386905"/>
                    <a:pt x="14764" y="391192"/>
                    <a:pt x="9525" y="391192"/>
                  </a:cubicBezTo>
                  <a:close/>
                  <a:moveTo>
                    <a:pt x="9525" y="329470"/>
                  </a:moveTo>
                  <a:cubicBezTo>
                    <a:pt x="4286" y="329470"/>
                    <a:pt x="0" y="325183"/>
                    <a:pt x="0" y="319945"/>
                  </a:cubicBezTo>
                  <a:lnTo>
                    <a:pt x="0" y="317945"/>
                  </a:lnTo>
                  <a:cubicBezTo>
                    <a:pt x="0" y="312706"/>
                    <a:pt x="4286" y="308419"/>
                    <a:pt x="9525" y="308419"/>
                  </a:cubicBezTo>
                  <a:cubicBezTo>
                    <a:pt x="14764" y="308419"/>
                    <a:pt x="19050" y="312706"/>
                    <a:pt x="19050" y="317945"/>
                  </a:cubicBezTo>
                  <a:lnTo>
                    <a:pt x="19050" y="319945"/>
                  </a:lnTo>
                  <a:cubicBezTo>
                    <a:pt x="19050" y="325183"/>
                    <a:pt x="14764" y="329470"/>
                    <a:pt x="9525" y="329470"/>
                  </a:cubicBezTo>
                  <a:close/>
                  <a:moveTo>
                    <a:pt x="9525" y="267748"/>
                  </a:moveTo>
                  <a:cubicBezTo>
                    <a:pt x="4286" y="267748"/>
                    <a:pt x="0" y="263461"/>
                    <a:pt x="0" y="258223"/>
                  </a:cubicBezTo>
                  <a:lnTo>
                    <a:pt x="0" y="256222"/>
                  </a:lnTo>
                  <a:cubicBezTo>
                    <a:pt x="0" y="250984"/>
                    <a:pt x="4286" y="246697"/>
                    <a:pt x="9525" y="246697"/>
                  </a:cubicBezTo>
                  <a:cubicBezTo>
                    <a:pt x="14764" y="246697"/>
                    <a:pt x="19050" y="250984"/>
                    <a:pt x="19050" y="256222"/>
                  </a:cubicBezTo>
                  <a:lnTo>
                    <a:pt x="19050" y="258223"/>
                  </a:lnTo>
                  <a:cubicBezTo>
                    <a:pt x="19050" y="263557"/>
                    <a:pt x="14764" y="267748"/>
                    <a:pt x="9525" y="267748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835"/>
                    <a:pt x="14764" y="206121"/>
                    <a:pt x="9525" y="206121"/>
                  </a:cubicBezTo>
                  <a:close/>
                  <a:moveTo>
                    <a:pt x="9525" y="144399"/>
                  </a:moveTo>
                  <a:cubicBezTo>
                    <a:pt x="4286" y="144399"/>
                    <a:pt x="0" y="140113"/>
                    <a:pt x="0" y="134874"/>
                  </a:cubicBezTo>
                  <a:lnTo>
                    <a:pt x="0" y="132874"/>
                  </a:lnTo>
                  <a:cubicBezTo>
                    <a:pt x="0" y="127635"/>
                    <a:pt x="4286" y="123349"/>
                    <a:pt x="9525" y="123349"/>
                  </a:cubicBezTo>
                  <a:cubicBezTo>
                    <a:pt x="14764" y="123349"/>
                    <a:pt x="19050" y="127635"/>
                    <a:pt x="19050" y="132874"/>
                  </a:cubicBezTo>
                  <a:lnTo>
                    <a:pt x="19050" y="134874"/>
                  </a:lnTo>
                  <a:cubicBezTo>
                    <a:pt x="19050" y="140113"/>
                    <a:pt x="14764" y="144399"/>
                    <a:pt x="9525" y="144399"/>
                  </a:cubicBezTo>
                  <a:close/>
                  <a:moveTo>
                    <a:pt x="9525" y="82677"/>
                  </a:moveTo>
                  <a:cubicBezTo>
                    <a:pt x="4286" y="82677"/>
                    <a:pt x="0" y="78391"/>
                    <a:pt x="0" y="73152"/>
                  </a:cubicBezTo>
                  <a:lnTo>
                    <a:pt x="0" y="71152"/>
                  </a:lnTo>
                  <a:cubicBezTo>
                    <a:pt x="0" y="65913"/>
                    <a:pt x="4286" y="61627"/>
                    <a:pt x="9525" y="61627"/>
                  </a:cubicBezTo>
                  <a:cubicBezTo>
                    <a:pt x="14764" y="61627"/>
                    <a:pt x="19050" y="65913"/>
                    <a:pt x="19050" y="71152"/>
                  </a:cubicBezTo>
                  <a:lnTo>
                    <a:pt x="19050" y="73152"/>
                  </a:lnTo>
                  <a:cubicBezTo>
                    <a:pt x="19050" y="78486"/>
                    <a:pt x="14764" y="82677"/>
                    <a:pt x="9525" y="82677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764" y="21050"/>
                    <a:pt x="9525" y="210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EFBC38CE-9BFD-4960-A87E-28BFF7DE7A42}"/>
                </a:ext>
              </a:extLst>
            </p:cNvPr>
            <p:cNvGrpSpPr/>
            <p:nvPr/>
          </p:nvGrpSpPr>
          <p:grpSpPr>
            <a:xfrm>
              <a:off x="8891692" y="3920425"/>
              <a:ext cx="504196" cy="504194"/>
              <a:chOff x="8832329" y="3760797"/>
              <a:chExt cx="622921" cy="622921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FAB0B9E-7350-4902-9D58-7605A68D43B3}"/>
                  </a:ext>
                </a:extLst>
              </p:cNvPr>
              <p:cNvSpPr/>
              <p:nvPr/>
            </p:nvSpPr>
            <p:spPr>
              <a:xfrm flipV="1">
                <a:off x="8832329" y="3760797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8" y="283464"/>
                      <a:pt x="141732" y="283464"/>
                    </a:cubicBezTo>
                    <a:cubicBezTo>
                      <a:pt x="63456" y="283464"/>
                      <a:pt x="0" y="220008"/>
                      <a:pt x="0" y="141732"/>
                    </a:cubicBezTo>
                    <a:cubicBezTo>
                      <a:pt x="0" y="63456"/>
                      <a:pt x="63456" y="0"/>
                      <a:pt x="141732" y="0"/>
                    </a:cubicBezTo>
                    <a:cubicBezTo>
                      <a:pt x="220008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FF9C3831-5A97-44E4-A735-C3F138FB1358}"/>
                  </a:ext>
                </a:extLst>
              </p:cNvPr>
              <p:cNvSpPr/>
              <p:nvPr/>
            </p:nvSpPr>
            <p:spPr>
              <a:xfrm flipV="1">
                <a:off x="8923591" y="3852059"/>
                <a:ext cx="440399" cy="440398"/>
              </a:xfrm>
              <a:custGeom>
                <a:avLst/>
                <a:gdLst>
                  <a:gd name="connsiteX0" fmla="*/ 200406 w 200405"/>
                  <a:gd name="connsiteY0" fmla="*/ 100203 h 200405"/>
                  <a:gd name="connsiteX1" fmla="*/ 100203 w 200405"/>
                  <a:gd name="connsiteY1" fmla="*/ 200406 h 200405"/>
                  <a:gd name="connsiteX2" fmla="*/ 0 w 200405"/>
                  <a:gd name="connsiteY2" fmla="*/ 100203 h 200405"/>
                  <a:gd name="connsiteX3" fmla="*/ 100203 w 200405"/>
                  <a:gd name="connsiteY3" fmla="*/ 0 h 200405"/>
                  <a:gd name="connsiteX4" fmla="*/ 200406 w 200405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5" h="200405">
                    <a:moveTo>
                      <a:pt x="200406" y="100203"/>
                    </a:moveTo>
                    <a:cubicBezTo>
                      <a:pt x="200406" y="155543"/>
                      <a:pt x="155544" y="200406"/>
                      <a:pt x="100203" y="200406"/>
                    </a:cubicBezTo>
                    <a:cubicBezTo>
                      <a:pt x="44863" y="200406"/>
                      <a:pt x="0" y="155543"/>
                      <a:pt x="0" y="100203"/>
                    </a:cubicBezTo>
                    <a:cubicBezTo>
                      <a:pt x="0" y="44862"/>
                      <a:pt x="44863" y="0"/>
                      <a:pt x="100203" y="0"/>
                    </a:cubicBezTo>
                    <a:cubicBezTo>
                      <a:pt x="155544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75DC7C-3B12-4281-9DD9-313CED46F102}"/>
              </a:ext>
            </a:extLst>
          </p:cNvPr>
          <p:cNvGrpSpPr/>
          <p:nvPr/>
        </p:nvGrpSpPr>
        <p:grpSpPr>
          <a:xfrm>
            <a:off x="13739655" y="3920425"/>
            <a:ext cx="504196" cy="1394958"/>
            <a:chOff x="13739655" y="3920425"/>
            <a:chExt cx="504196" cy="1394958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45B174-DA43-4845-8399-DB9688798378}"/>
                </a:ext>
              </a:extLst>
            </p:cNvPr>
            <p:cNvSpPr/>
            <p:nvPr/>
          </p:nvSpPr>
          <p:spPr>
            <a:xfrm flipV="1">
              <a:off x="13970823" y="4184660"/>
              <a:ext cx="41864" cy="1130723"/>
            </a:xfrm>
            <a:custGeom>
              <a:avLst/>
              <a:gdLst>
                <a:gd name="connsiteX0" fmla="*/ 9525 w 19050"/>
                <a:gd name="connsiteY0" fmla="*/ 514540 h 514540"/>
                <a:gd name="connsiteX1" fmla="*/ 0 w 19050"/>
                <a:gd name="connsiteY1" fmla="*/ 505015 h 514540"/>
                <a:gd name="connsiteX2" fmla="*/ 0 w 19050"/>
                <a:gd name="connsiteY2" fmla="*/ 503015 h 514540"/>
                <a:gd name="connsiteX3" fmla="*/ 9525 w 19050"/>
                <a:gd name="connsiteY3" fmla="*/ 493490 h 514540"/>
                <a:gd name="connsiteX4" fmla="*/ 19050 w 19050"/>
                <a:gd name="connsiteY4" fmla="*/ 503015 h 514540"/>
                <a:gd name="connsiteX5" fmla="*/ 19050 w 19050"/>
                <a:gd name="connsiteY5" fmla="*/ 505015 h 514540"/>
                <a:gd name="connsiteX6" fmla="*/ 9525 w 19050"/>
                <a:gd name="connsiteY6" fmla="*/ 514540 h 514540"/>
                <a:gd name="connsiteX7" fmla="*/ 9525 w 19050"/>
                <a:gd name="connsiteY7" fmla="*/ 452914 h 514540"/>
                <a:gd name="connsiteX8" fmla="*/ 0 w 19050"/>
                <a:gd name="connsiteY8" fmla="*/ 443389 h 514540"/>
                <a:gd name="connsiteX9" fmla="*/ 0 w 19050"/>
                <a:gd name="connsiteY9" fmla="*/ 441388 h 514540"/>
                <a:gd name="connsiteX10" fmla="*/ 9525 w 19050"/>
                <a:gd name="connsiteY10" fmla="*/ 431863 h 514540"/>
                <a:gd name="connsiteX11" fmla="*/ 19050 w 19050"/>
                <a:gd name="connsiteY11" fmla="*/ 441388 h 514540"/>
                <a:gd name="connsiteX12" fmla="*/ 19050 w 19050"/>
                <a:gd name="connsiteY12" fmla="*/ 443389 h 514540"/>
                <a:gd name="connsiteX13" fmla="*/ 9525 w 19050"/>
                <a:gd name="connsiteY13" fmla="*/ 452914 h 514540"/>
                <a:gd name="connsiteX14" fmla="*/ 9525 w 19050"/>
                <a:gd name="connsiteY14" fmla="*/ 391192 h 514540"/>
                <a:gd name="connsiteX15" fmla="*/ 0 w 19050"/>
                <a:gd name="connsiteY15" fmla="*/ 381667 h 514540"/>
                <a:gd name="connsiteX16" fmla="*/ 0 w 19050"/>
                <a:gd name="connsiteY16" fmla="*/ 379666 h 514540"/>
                <a:gd name="connsiteX17" fmla="*/ 9525 w 19050"/>
                <a:gd name="connsiteY17" fmla="*/ 370141 h 514540"/>
                <a:gd name="connsiteX18" fmla="*/ 19050 w 19050"/>
                <a:gd name="connsiteY18" fmla="*/ 379666 h 514540"/>
                <a:gd name="connsiteX19" fmla="*/ 19050 w 19050"/>
                <a:gd name="connsiteY19" fmla="*/ 381667 h 514540"/>
                <a:gd name="connsiteX20" fmla="*/ 9525 w 19050"/>
                <a:gd name="connsiteY20" fmla="*/ 391192 h 514540"/>
                <a:gd name="connsiteX21" fmla="*/ 9525 w 19050"/>
                <a:gd name="connsiteY21" fmla="*/ 329470 h 514540"/>
                <a:gd name="connsiteX22" fmla="*/ 0 w 19050"/>
                <a:gd name="connsiteY22" fmla="*/ 319945 h 514540"/>
                <a:gd name="connsiteX23" fmla="*/ 0 w 19050"/>
                <a:gd name="connsiteY23" fmla="*/ 317945 h 514540"/>
                <a:gd name="connsiteX24" fmla="*/ 9525 w 19050"/>
                <a:gd name="connsiteY24" fmla="*/ 308419 h 514540"/>
                <a:gd name="connsiteX25" fmla="*/ 19050 w 19050"/>
                <a:gd name="connsiteY25" fmla="*/ 317945 h 514540"/>
                <a:gd name="connsiteX26" fmla="*/ 19050 w 19050"/>
                <a:gd name="connsiteY26" fmla="*/ 319945 h 514540"/>
                <a:gd name="connsiteX27" fmla="*/ 9525 w 19050"/>
                <a:gd name="connsiteY27" fmla="*/ 329470 h 514540"/>
                <a:gd name="connsiteX28" fmla="*/ 9525 w 19050"/>
                <a:gd name="connsiteY28" fmla="*/ 267748 h 514540"/>
                <a:gd name="connsiteX29" fmla="*/ 0 w 19050"/>
                <a:gd name="connsiteY29" fmla="*/ 258223 h 514540"/>
                <a:gd name="connsiteX30" fmla="*/ 0 w 19050"/>
                <a:gd name="connsiteY30" fmla="*/ 256222 h 514540"/>
                <a:gd name="connsiteX31" fmla="*/ 9525 w 19050"/>
                <a:gd name="connsiteY31" fmla="*/ 246697 h 514540"/>
                <a:gd name="connsiteX32" fmla="*/ 19050 w 19050"/>
                <a:gd name="connsiteY32" fmla="*/ 256222 h 514540"/>
                <a:gd name="connsiteX33" fmla="*/ 19050 w 19050"/>
                <a:gd name="connsiteY33" fmla="*/ 258223 h 514540"/>
                <a:gd name="connsiteX34" fmla="*/ 9525 w 19050"/>
                <a:gd name="connsiteY34" fmla="*/ 267748 h 514540"/>
                <a:gd name="connsiteX35" fmla="*/ 9525 w 19050"/>
                <a:gd name="connsiteY35" fmla="*/ 206121 h 514540"/>
                <a:gd name="connsiteX36" fmla="*/ 0 w 19050"/>
                <a:gd name="connsiteY36" fmla="*/ 196596 h 514540"/>
                <a:gd name="connsiteX37" fmla="*/ 0 w 19050"/>
                <a:gd name="connsiteY37" fmla="*/ 194596 h 514540"/>
                <a:gd name="connsiteX38" fmla="*/ 9525 w 19050"/>
                <a:gd name="connsiteY38" fmla="*/ 185071 h 514540"/>
                <a:gd name="connsiteX39" fmla="*/ 19050 w 19050"/>
                <a:gd name="connsiteY39" fmla="*/ 194596 h 514540"/>
                <a:gd name="connsiteX40" fmla="*/ 19050 w 19050"/>
                <a:gd name="connsiteY40" fmla="*/ 196596 h 514540"/>
                <a:gd name="connsiteX41" fmla="*/ 9525 w 19050"/>
                <a:gd name="connsiteY41" fmla="*/ 206121 h 514540"/>
                <a:gd name="connsiteX42" fmla="*/ 9525 w 19050"/>
                <a:gd name="connsiteY42" fmla="*/ 144399 h 514540"/>
                <a:gd name="connsiteX43" fmla="*/ 0 w 19050"/>
                <a:gd name="connsiteY43" fmla="*/ 134874 h 514540"/>
                <a:gd name="connsiteX44" fmla="*/ 0 w 19050"/>
                <a:gd name="connsiteY44" fmla="*/ 132874 h 514540"/>
                <a:gd name="connsiteX45" fmla="*/ 9525 w 19050"/>
                <a:gd name="connsiteY45" fmla="*/ 123349 h 514540"/>
                <a:gd name="connsiteX46" fmla="*/ 19050 w 19050"/>
                <a:gd name="connsiteY46" fmla="*/ 132874 h 514540"/>
                <a:gd name="connsiteX47" fmla="*/ 19050 w 19050"/>
                <a:gd name="connsiteY47" fmla="*/ 134874 h 514540"/>
                <a:gd name="connsiteX48" fmla="*/ 9525 w 19050"/>
                <a:gd name="connsiteY48" fmla="*/ 144399 h 514540"/>
                <a:gd name="connsiteX49" fmla="*/ 9525 w 19050"/>
                <a:gd name="connsiteY49" fmla="*/ 82677 h 514540"/>
                <a:gd name="connsiteX50" fmla="*/ 0 w 19050"/>
                <a:gd name="connsiteY50" fmla="*/ 73152 h 514540"/>
                <a:gd name="connsiteX51" fmla="*/ 0 w 19050"/>
                <a:gd name="connsiteY51" fmla="*/ 71152 h 514540"/>
                <a:gd name="connsiteX52" fmla="*/ 9525 w 19050"/>
                <a:gd name="connsiteY52" fmla="*/ 61627 h 514540"/>
                <a:gd name="connsiteX53" fmla="*/ 19050 w 19050"/>
                <a:gd name="connsiteY53" fmla="*/ 71152 h 514540"/>
                <a:gd name="connsiteX54" fmla="*/ 19050 w 19050"/>
                <a:gd name="connsiteY54" fmla="*/ 73152 h 514540"/>
                <a:gd name="connsiteX55" fmla="*/ 9525 w 19050"/>
                <a:gd name="connsiteY55" fmla="*/ 82677 h 514540"/>
                <a:gd name="connsiteX56" fmla="*/ 9525 w 19050"/>
                <a:gd name="connsiteY56" fmla="*/ 21050 h 514540"/>
                <a:gd name="connsiteX57" fmla="*/ 0 w 19050"/>
                <a:gd name="connsiteY57" fmla="*/ 11525 h 514540"/>
                <a:gd name="connsiteX58" fmla="*/ 0 w 19050"/>
                <a:gd name="connsiteY58" fmla="*/ 9525 h 514540"/>
                <a:gd name="connsiteX59" fmla="*/ 9525 w 19050"/>
                <a:gd name="connsiteY59" fmla="*/ 0 h 514540"/>
                <a:gd name="connsiteX60" fmla="*/ 19050 w 19050"/>
                <a:gd name="connsiteY60" fmla="*/ 9525 h 514540"/>
                <a:gd name="connsiteX61" fmla="*/ 19050 w 19050"/>
                <a:gd name="connsiteY61" fmla="*/ 11525 h 514540"/>
                <a:gd name="connsiteX62" fmla="*/ 9525 w 19050"/>
                <a:gd name="connsiteY62" fmla="*/ 21050 h 5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540">
                  <a:moveTo>
                    <a:pt x="9525" y="514540"/>
                  </a:moveTo>
                  <a:cubicBezTo>
                    <a:pt x="4286" y="514540"/>
                    <a:pt x="0" y="510254"/>
                    <a:pt x="0" y="505015"/>
                  </a:cubicBezTo>
                  <a:lnTo>
                    <a:pt x="0" y="503015"/>
                  </a:lnTo>
                  <a:cubicBezTo>
                    <a:pt x="0" y="497777"/>
                    <a:pt x="4286" y="493490"/>
                    <a:pt x="9525" y="493490"/>
                  </a:cubicBezTo>
                  <a:cubicBezTo>
                    <a:pt x="14764" y="493490"/>
                    <a:pt x="19050" y="497777"/>
                    <a:pt x="19050" y="503015"/>
                  </a:cubicBezTo>
                  <a:lnTo>
                    <a:pt x="19050" y="505015"/>
                  </a:lnTo>
                  <a:cubicBezTo>
                    <a:pt x="19050" y="510349"/>
                    <a:pt x="14859" y="514540"/>
                    <a:pt x="9525" y="514540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859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6"/>
                  </a:lnTo>
                  <a:cubicBezTo>
                    <a:pt x="0" y="374428"/>
                    <a:pt x="4286" y="370141"/>
                    <a:pt x="9525" y="370141"/>
                  </a:cubicBezTo>
                  <a:cubicBezTo>
                    <a:pt x="14764" y="370141"/>
                    <a:pt x="19050" y="374428"/>
                    <a:pt x="19050" y="379666"/>
                  </a:cubicBezTo>
                  <a:lnTo>
                    <a:pt x="19050" y="381667"/>
                  </a:lnTo>
                  <a:cubicBezTo>
                    <a:pt x="19050" y="386905"/>
                    <a:pt x="14859" y="391192"/>
                    <a:pt x="9525" y="391192"/>
                  </a:cubicBezTo>
                  <a:close/>
                  <a:moveTo>
                    <a:pt x="9525" y="329470"/>
                  </a:moveTo>
                  <a:cubicBezTo>
                    <a:pt x="4286" y="329470"/>
                    <a:pt x="0" y="325183"/>
                    <a:pt x="0" y="319945"/>
                  </a:cubicBezTo>
                  <a:lnTo>
                    <a:pt x="0" y="317945"/>
                  </a:lnTo>
                  <a:cubicBezTo>
                    <a:pt x="0" y="312706"/>
                    <a:pt x="4286" y="308419"/>
                    <a:pt x="9525" y="308419"/>
                  </a:cubicBezTo>
                  <a:cubicBezTo>
                    <a:pt x="14764" y="308419"/>
                    <a:pt x="19050" y="312706"/>
                    <a:pt x="19050" y="317945"/>
                  </a:cubicBezTo>
                  <a:lnTo>
                    <a:pt x="19050" y="319945"/>
                  </a:lnTo>
                  <a:cubicBezTo>
                    <a:pt x="19050" y="325183"/>
                    <a:pt x="14859" y="329470"/>
                    <a:pt x="9525" y="329470"/>
                  </a:cubicBezTo>
                  <a:close/>
                  <a:moveTo>
                    <a:pt x="9525" y="267748"/>
                  </a:moveTo>
                  <a:cubicBezTo>
                    <a:pt x="4286" y="267748"/>
                    <a:pt x="0" y="263461"/>
                    <a:pt x="0" y="258223"/>
                  </a:cubicBezTo>
                  <a:lnTo>
                    <a:pt x="0" y="256222"/>
                  </a:lnTo>
                  <a:cubicBezTo>
                    <a:pt x="0" y="250984"/>
                    <a:pt x="4286" y="246697"/>
                    <a:pt x="9525" y="246697"/>
                  </a:cubicBezTo>
                  <a:cubicBezTo>
                    <a:pt x="14764" y="246697"/>
                    <a:pt x="19050" y="250984"/>
                    <a:pt x="19050" y="256222"/>
                  </a:cubicBezTo>
                  <a:lnTo>
                    <a:pt x="19050" y="258223"/>
                  </a:lnTo>
                  <a:cubicBezTo>
                    <a:pt x="19050" y="263557"/>
                    <a:pt x="14859" y="267748"/>
                    <a:pt x="9525" y="267748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835"/>
                    <a:pt x="14859" y="206121"/>
                    <a:pt x="9525" y="206121"/>
                  </a:cubicBezTo>
                  <a:close/>
                  <a:moveTo>
                    <a:pt x="9525" y="144399"/>
                  </a:moveTo>
                  <a:cubicBezTo>
                    <a:pt x="4286" y="144399"/>
                    <a:pt x="0" y="140113"/>
                    <a:pt x="0" y="134874"/>
                  </a:cubicBezTo>
                  <a:lnTo>
                    <a:pt x="0" y="132874"/>
                  </a:lnTo>
                  <a:cubicBezTo>
                    <a:pt x="0" y="127635"/>
                    <a:pt x="4286" y="123349"/>
                    <a:pt x="9525" y="123349"/>
                  </a:cubicBezTo>
                  <a:cubicBezTo>
                    <a:pt x="14764" y="123349"/>
                    <a:pt x="19050" y="127635"/>
                    <a:pt x="19050" y="132874"/>
                  </a:cubicBezTo>
                  <a:lnTo>
                    <a:pt x="19050" y="134874"/>
                  </a:lnTo>
                  <a:cubicBezTo>
                    <a:pt x="19050" y="140113"/>
                    <a:pt x="14859" y="144399"/>
                    <a:pt x="9525" y="144399"/>
                  </a:cubicBezTo>
                  <a:close/>
                  <a:moveTo>
                    <a:pt x="9525" y="82677"/>
                  </a:moveTo>
                  <a:cubicBezTo>
                    <a:pt x="4286" y="82677"/>
                    <a:pt x="0" y="78391"/>
                    <a:pt x="0" y="73152"/>
                  </a:cubicBezTo>
                  <a:lnTo>
                    <a:pt x="0" y="71152"/>
                  </a:lnTo>
                  <a:cubicBezTo>
                    <a:pt x="0" y="65913"/>
                    <a:pt x="4286" y="61627"/>
                    <a:pt x="9525" y="61627"/>
                  </a:cubicBezTo>
                  <a:cubicBezTo>
                    <a:pt x="14764" y="61627"/>
                    <a:pt x="19050" y="65913"/>
                    <a:pt x="19050" y="71152"/>
                  </a:cubicBezTo>
                  <a:lnTo>
                    <a:pt x="19050" y="73152"/>
                  </a:lnTo>
                  <a:cubicBezTo>
                    <a:pt x="19050" y="78486"/>
                    <a:pt x="14859" y="82677"/>
                    <a:pt x="9525" y="82677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859" y="21050"/>
                    <a:pt x="9525" y="210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40332F1-591E-4B48-812C-CAE01DE3226A}"/>
                </a:ext>
              </a:extLst>
            </p:cNvPr>
            <p:cNvGrpSpPr/>
            <p:nvPr/>
          </p:nvGrpSpPr>
          <p:grpSpPr>
            <a:xfrm>
              <a:off x="13739655" y="3920425"/>
              <a:ext cx="504196" cy="504194"/>
              <a:chOff x="13680292" y="3760797"/>
              <a:chExt cx="622921" cy="622921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6A42149-A0A3-45A3-AD8E-74E67089B6F7}"/>
                  </a:ext>
                </a:extLst>
              </p:cNvPr>
              <p:cNvSpPr/>
              <p:nvPr/>
            </p:nvSpPr>
            <p:spPr>
              <a:xfrm flipV="1">
                <a:off x="13680292" y="3760797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9" y="283464"/>
                      <a:pt x="141732" y="283464"/>
                    </a:cubicBezTo>
                    <a:cubicBezTo>
                      <a:pt x="63456" y="283464"/>
                      <a:pt x="0" y="220008"/>
                      <a:pt x="0" y="141732"/>
                    </a:cubicBezTo>
                    <a:cubicBezTo>
                      <a:pt x="0" y="63456"/>
                      <a:pt x="63456" y="0"/>
                      <a:pt x="141732" y="0"/>
                    </a:cubicBezTo>
                    <a:cubicBezTo>
                      <a:pt x="220009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6B9774B-079B-4664-A898-E27B3C5B755E}"/>
                  </a:ext>
                </a:extLst>
              </p:cNvPr>
              <p:cNvSpPr/>
              <p:nvPr/>
            </p:nvSpPr>
            <p:spPr>
              <a:xfrm flipV="1">
                <a:off x="13771554" y="3852059"/>
                <a:ext cx="440398" cy="440398"/>
              </a:xfrm>
              <a:custGeom>
                <a:avLst/>
                <a:gdLst>
                  <a:gd name="connsiteX0" fmla="*/ 200406 w 200405"/>
                  <a:gd name="connsiteY0" fmla="*/ 100203 h 200405"/>
                  <a:gd name="connsiteX1" fmla="*/ 100203 w 200405"/>
                  <a:gd name="connsiteY1" fmla="*/ 200406 h 200405"/>
                  <a:gd name="connsiteX2" fmla="*/ -1 w 200405"/>
                  <a:gd name="connsiteY2" fmla="*/ 100203 h 200405"/>
                  <a:gd name="connsiteX3" fmla="*/ 100203 w 200405"/>
                  <a:gd name="connsiteY3" fmla="*/ 0 h 200405"/>
                  <a:gd name="connsiteX4" fmla="*/ 200406 w 200405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5" h="200405">
                    <a:moveTo>
                      <a:pt x="200406" y="100203"/>
                    </a:moveTo>
                    <a:cubicBezTo>
                      <a:pt x="200406" y="155543"/>
                      <a:pt x="155543" y="200406"/>
                      <a:pt x="100203" y="200406"/>
                    </a:cubicBezTo>
                    <a:cubicBezTo>
                      <a:pt x="44862" y="200406"/>
                      <a:pt x="-1" y="155543"/>
                      <a:pt x="-1" y="100203"/>
                    </a:cubicBezTo>
                    <a:cubicBezTo>
                      <a:pt x="-1" y="44862"/>
                      <a:pt x="44862" y="0"/>
                      <a:pt x="100203" y="0"/>
                    </a:cubicBezTo>
                    <a:cubicBezTo>
                      <a:pt x="155543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950D5CD-40BB-45DB-8E20-5855AEA5703E}"/>
              </a:ext>
            </a:extLst>
          </p:cNvPr>
          <p:cNvSpPr/>
          <p:nvPr/>
        </p:nvSpPr>
        <p:spPr>
          <a:xfrm flipV="1">
            <a:off x="2086708" y="5134953"/>
            <a:ext cx="14114584" cy="1692318"/>
          </a:xfrm>
          <a:custGeom>
            <a:avLst/>
            <a:gdLst>
              <a:gd name="connsiteX0" fmla="*/ 6376416 w 6422898"/>
              <a:gd name="connsiteY0" fmla="*/ 66675 h 770096"/>
              <a:gd name="connsiteX1" fmla="*/ 6120956 w 6422898"/>
              <a:gd name="connsiteY1" fmla="*/ 66675 h 770096"/>
              <a:gd name="connsiteX2" fmla="*/ 6053233 w 6422898"/>
              <a:gd name="connsiteY2" fmla="*/ 105728 h 770096"/>
              <a:gd name="connsiteX3" fmla="*/ 5969032 w 6422898"/>
              <a:gd name="connsiteY3" fmla="*/ 251651 h 770096"/>
              <a:gd name="connsiteX4" fmla="*/ 5969032 w 6422898"/>
              <a:gd name="connsiteY4" fmla="*/ 251651 h 770096"/>
              <a:gd name="connsiteX5" fmla="*/ 5782438 w 6422898"/>
              <a:gd name="connsiteY5" fmla="*/ 574834 h 770096"/>
              <a:gd name="connsiteX6" fmla="*/ 5674995 w 6422898"/>
              <a:gd name="connsiteY6" fmla="*/ 636842 h 770096"/>
              <a:gd name="connsiteX7" fmla="*/ 5159883 w 6422898"/>
              <a:gd name="connsiteY7" fmla="*/ 636842 h 770096"/>
              <a:gd name="connsiteX8" fmla="*/ 5052441 w 6422898"/>
              <a:gd name="connsiteY8" fmla="*/ 574834 h 770096"/>
              <a:gd name="connsiteX9" fmla="*/ 4794790 w 6422898"/>
              <a:gd name="connsiteY9" fmla="*/ 128492 h 770096"/>
              <a:gd name="connsiteX10" fmla="*/ 4759071 w 6422898"/>
              <a:gd name="connsiteY10" fmla="*/ 66675 h 770096"/>
              <a:gd name="connsiteX11" fmla="*/ 4756404 w 6422898"/>
              <a:gd name="connsiteY11" fmla="*/ 62008 h 770096"/>
              <a:gd name="connsiteX12" fmla="*/ 4648962 w 6422898"/>
              <a:gd name="connsiteY12" fmla="*/ 0 h 770096"/>
              <a:gd name="connsiteX13" fmla="*/ 3979831 w 6422898"/>
              <a:gd name="connsiteY13" fmla="*/ 0 h 770096"/>
              <a:gd name="connsiteX14" fmla="*/ 3872389 w 6422898"/>
              <a:gd name="connsiteY14" fmla="*/ 62008 h 770096"/>
              <a:gd name="connsiteX15" fmla="*/ 3869722 w 6422898"/>
              <a:gd name="connsiteY15" fmla="*/ 66675 h 770096"/>
              <a:gd name="connsiteX16" fmla="*/ 3834289 w 6422898"/>
              <a:gd name="connsiteY16" fmla="*/ 127921 h 770096"/>
              <a:gd name="connsiteX17" fmla="*/ 3833908 w 6422898"/>
              <a:gd name="connsiteY17" fmla="*/ 128683 h 770096"/>
              <a:gd name="connsiteX18" fmla="*/ 3576352 w 6422898"/>
              <a:gd name="connsiteY18" fmla="*/ 574834 h 770096"/>
              <a:gd name="connsiteX19" fmla="*/ 3468910 w 6422898"/>
              <a:gd name="connsiteY19" fmla="*/ 636842 h 770096"/>
              <a:gd name="connsiteX20" fmla="*/ 2953798 w 6422898"/>
              <a:gd name="connsiteY20" fmla="*/ 636842 h 770096"/>
              <a:gd name="connsiteX21" fmla="*/ 2846356 w 6422898"/>
              <a:gd name="connsiteY21" fmla="*/ 574834 h 770096"/>
              <a:gd name="connsiteX22" fmla="*/ 2552891 w 6422898"/>
              <a:gd name="connsiteY22" fmla="*/ 66675 h 770096"/>
              <a:gd name="connsiteX23" fmla="*/ 2550224 w 6422898"/>
              <a:gd name="connsiteY23" fmla="*/ 62008 h 770096"/>
              <a:gd name="connsiteX24" fmla="*/ 2443353 w 6422898"/>
              <a:gd name="connsiteY24" fmla="*/ 0 h 770096"/>
              <a:gd name="connsiteX25" fmla="*/ 1773174 w 6422898"/>
              <a:gd name="connsiteY25" fmla="*/ 0 h 770096"/>
              <a:gd name="connsiteX26" fmla="*/ 1666304 w 6422898"/>
              <a:gd name="connsiteY26" fmla="*/ 62008 h 770096"/>
              <a:gd name="connsiteX27" fmla="*/ 1663637 w 6422898"/>
              <a:gd name="connsiteY27" fmla="*/ 66675 h 770096"/>
              <a:gd name="connsiteX28" fmla="*/ 1628108 w 6422898"/>
              <a:gd name="connsiteY28" fmla="*/ 128207 h 770096"/>
              <a:gd name="connsiteX29" fmla="*/ 1370171 w 6422898"/>
              <a:gd name="connsiteY29" fmla="*/ 574834 h 770096"/>
              <a:gd name="connsiteX30" fmla="*/ 1262825 w 6422898"/>
              <a:gd name="connsiteY30" fmla="*/ 636842 h 770096"/>
              <a:gd name="connsiteX31" fmla="*/ 747617 w 6422898"/>
              <a:gd name="connsiteY31" fmla="*/ 636842 h 770096"/>
              <a:gd name="connsiteX32" fmla="*/ 640175 w 6422898"/>
              <a:gd name="connsiteY32" fmla="*/ 574834 h 770096"/>
              <a:gd name="connsiteX33" fmla="*/ 382619 w 6422898"/>
              <a:gd name="connsiteY33" fmla="*/ 128683 h 770096"/>
              <a:gd name="connsiteX34" fmla="*/ 382524 w 6422898"/>
              <a:gd name="connsiteY34" fmla="*/ 128492 h 770096"/>
              <a:gd name="connsiteX35" fmla="*/ 369380 w 6422898"/>
              <a:gd name="connsiteY35" fmla="*/ 105728 h 770096"/>
              <a:gd name="connsiteX36" fmla="*/ 301752 w 6422898"/>
              <a:gd name="connsiteY36" fmla="*/ 66675 h 770096"/>
              <a:gd name="connsiteX37" fmla="*/ 46292 w 6422898"/>
              <a:gd name="connsiteY37" fmla="*/ 66675 h 770096"/>
              <a:gd name="connsiteX38" fmla="*/ 0 w 6422898"/>
              <a:gd name="connsiteY38" fmla="*/ 112967 h 770096"/>
              <a:gd name="connsiteX39" fmla="*/ 0 w 6422898"/>
              <a:gd name="connsiteY39" fmla="*/ 153638 h 770096"/>
              <a:gd name="connsiteX40" fmla="*/ 46292 w 6422898"/>
              <a:gd name="connsiteY40" fmla="*/ 199930 h 770096"/>
              <a:gd name="connsiteX41" fmla="*/ 269939 w 6422898"/>
              <a:gd name="connsiteY41" fmla="*/ 199930 h 770096"/>
              <a:gd name="connsiteX42" fmla="*/ 563309 w 6422898"/>
              <a:gd name="connsiteY42" fmla="*/ 708089 h 770096"/>
              <a:gd name="connsiteX43" fmla="*/ 670751 w 6422898"/>
              <a:gd name="connsiteY43" fmla="*/ 770096 h 770096"/>
              <a:gd name="connsiteX44" fmla="*/ 1339882 w 6422898"/>
              <a:gd name="connsiteY44" fmla="*/ 770096 h 770096"/>
              <a:gd name="connsiteX45" fmla="*/ 1447324 w 6422898"/>
              <a:gd name="connsiteY45" fmla="*/ 708089 h 770096"/>
              <a:gd name="connsiteX46" fmla="*/ 1449991 w 6422898"/>
              <a:gd name="connsiteY46" fmla="*/ 703421 h 770096"/>
              <a:gd name="connsiteX47" fmla="*/ 1485710 w 6422898"/>
              <a:gd name="connsiteY47" fmla="*/ 641604 h 770096"/>
              <a:gd name="connsiteX48" fmla="*/ 1485805 w 6422898"/>
              <a:gd name="connsiteY48" fmla="*/ 641414 h 770096"/>
              <a:gd name="connsiteX49" fmla="*/ 1743361 w 6422898"/>
              <a:gd name="connsiteY49" fmla="*/ 195263 h 770096"/>
              <a:gd name="connsiteX50" fmla="*/ 1850803 w 6422898"/>
              <a:gd name="connsiteY50" fmla="*/ 133255 h 770096"/>
              <a:gd name="connsiteX51" fmla="*/ 2365915 w 6422898"/>
              <a:gd name="connsiteY51" fmla="*/ 133255 h 770096"/>
              <a:gd name="connsiteX52" fmla="*/ 2473357 w 6422898"/>
              <a:gd name="connsiteY52" fmla="*/ 195263 h 770096"/>
              <a:gd name="connsiteX53" fmla="*/ 2731008 w 6422898"/>
              <a:gd name="connsiteY53" fmla="*/ 641604 h 770096"/>
              <a:gd name="connsiteX54" fmla="*/ 2731103 w 6422898"/>
              <a:gd name="connsiteY54" fmla="*/ 641795 h 770096"/>
              <a:gd name="connsiteX55" fmla="*/ 2731294 w 6422898"/>
              <a:gd name="connsiteY55" fmla="*/ 642176 h 770096"/>
              <a:gd name="connsiteX56" fmla="*/ 2766727 w 6422898"/>
              <a:gd name="connsiteY56" fmla="*/ 703421 h 770096"/>
              <a:gd name="connsiteX57" fmla="*/ 2769394 w 6422898"/>
              <a:gd name="connsiteY57" fmla="*/ 708089 h 770096"/>
              <a:gd name="connsiteX58" fmla="*/ 2876836 w 6422898"/>
              <a:gd name="connsiteY58" fmla="*/ 770096 h 770096"/>
              <a:gd name="connsiteX59" fmla="*/ 3545967 w 6422898"/>
              <a:gd name="connsiteY59" fmla="*/ 770096 h 770096"/>
              <a:gd name="connsiteX60" fmla="*/ 3653409 w 6422898"/>
              <a:gd name="connsiteY60" fmla="*/ 708089 h 770096"/>
              <a:gd name="connsiteX61" fmla="*/ 3656076 w 6422898"/>
              <a:gd name="connsiteY61" fmla="*/ 703421 h 770096"/>
              <a:gd name="connsiteX62" fmla="*/ 3691319 w 6422898"/>
              <a:gd name="connsiteY62" fmla="*/ 642461 h 770096"/>
              <a:gd name="connsiteX63" fmla="*/ 3691890 w 6422898"/>
              <a:gd name="connsiteY63" fmla="*/ 641414 h 770096"/>
              <a:gd name="connsiteX64" fmla="*/ 3950494 w 6422898"/>
              <a:gd name="connsiteY64" fmla="*/ 193548 h 770096"/>
              <a:gd name="connsiteX65" fmla="*/ 3950684 w 6422898"/>
              <a:gd name="connsiteY65" fmla="*/ 193262 h 770096"/>
              <a:gd name="connsiteX66" fmla="*/ 4056888 w 6422898"/>
              <a:gd name="connsiteY66" fmla="*/ 133255 h 770096"/>
              <a:gd name="connsiteX67" fmla="*/ 4572095 w 6422898"/>
              <a:gd name="connsiteY67" fmla="*/ 133255 h 770096"/>
              <a:gd name="connsiteX68" fmla="*/ 4679442 w 6422898"/>
              <a:gd name="connsiteY68" fmla="*/ 195263 h 770096"/>
              <a:gd name="connsiteX69" fmla="*/ 4937094 w 6422898"/>
              <a:gd name="connsiteY69" fmla="*/ 641414 h 770096"/>
              <a:gd name="connsiteX70" fmla="*/ 4937379 w 6422898"/>
              <a:gd name="connsiteY70" fmla="*/ 641890 h 770096"/>
              <a:gd name="connsiteX71" fmla="*/ 4972907 w 6422898"/>
              <a:gd name="connsiteY71" fmla="*/ 703421 h 770096"/>
              <a:gd name="connsiteX72" fmla="*/ 4975575 w 6422898"/>
              <a:gd name="connsiteY72" fmla="*/ 708089 h 770096"/>
              <a:gd name="connsiteX73" fmla="*/ 5082445 w 6422898"/>
              <a:gd name="connsiteY73" fmla="*/ 770096 h 770096"/>
              <a:gd name="connsiteX74" fmla="*/ 5752053 w 6422898"/>
              <a:gd name="connsiteY74" fmla="*/ 770096 h 770096"/>
              <a:gd name="connsiteX75" fmla="*/ 5859494 w 6422898"/>
              <a:gd name="connsiteY75" fmla="*/ 708089 h 770096"/>
              <a:gd name="connsiteX76" fmla="*/ 6152960 w 6422898"/>
              <a:gd name="connsiteY76" fmla="*/ 199930 h 770096"/>
              <a:gd name="connsiteX77" fmla="*/ 6376606 w 6422898"/>
              <a:gd name="connsiteY77" fmla="*/ 199930 h 770096"/>
              <a:gd name="connsiteX78" fmla="*/ 6422898 w 6422898"/>
              <a:gd name="connsiteY78" fmla="*/ 153638 h 770096"/>
              <a:gd name="connsiteX79" fmla="*/ 6422898 w 6422898"/>
              <a:gd name="connsiteY79" fmla="*/ 112967 h 770096"/>
              <a:gd name="connsiteX80" fmla="*/ 6376416 w 6422898"/>
              <a:gd name="connsiteY80" fmla="*/ 66675 h 77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2898" h="770096">
                <a:moveTo>
                  <a:pt x="6376416" y="66675"/>
                </a:moveTo>
                <a:lnTo>
                  <a:pt x="6120956" y="66675"/>
                </a:lnTo>
                <a:cubicBezTo>
                  <a:pt x="6093048" y="66675"/>
                  <a:pt x="6067235" y="81534"/>
                  <a:pt x="6053233" y="105728"/>
                </a:cubicBezTo>
                <a:lnTo>
                  <a:pt x="5969032" y="251651"/>
                </a:lnTo>
                <a:cubicBezTo>
                  <a:pt x="5969032" y="251651"/>
                  <a:pt x="5969032" y="251651"/>
                  <a:pt x="5969032" y="251651"/>
                </a:cubicBezTo>
                <a:lnTo>
                  <a:pt x="5782438" y="574834"/>
                </a:lnTo>
                <a:cubicBezTo>
                  <a:pt x="5760244" y="613220"/>
                  <a:pt x="5719381" y="636842"/>
                  <a:pt x="5674995" y="636842"/>
                </a:cubicBezTo>
                <a:lnTo>
                  <a:pt x="5159883" y="636842"/>
                </a:lnTo>
                <a:cubicBezTo>
                  <a:pt x="5115592" y="636842"/>
                  <a:pt x="5074635" y="613220"/>
                  <a:pt x="5052441" y="574834"/>
                </a:cubicBezTo>
                <a:lnTo>
                  <a:pt x="4794790" y="128492"/>
                </a:lnTo>
                <a:lnTo>
                  <a:pt x="4759071" y="66675"/>
                </a:lnTo>
                <a:lnTo>
                  <a:pt x="4756404" y="62008"/>
                </a:lnTo>
                <a:cubicBezTo>
                  <a:pt x="4734211" y="23622"/>
                  <a:pt x="4693253" y="0"/>
                  <a:pt x="4648962" y="0"/>
                </a:cubicBezTo>
                <a:lnTo>
                  <a:pt x="3979831" y="0"/>
                </a:lnTo>
                <a:cubicBezTo>
                  <a:pt x="3935540" y="0"/>
                  <a:pt x="3894582" y="23622"/>
                  <a:pt x="3872389" y="62008"/>
                </a:cubicBezTo>
                <a:lnTo>
                  <a:pt x="3869722" y="66675"/>
                </a:lnTo>
                <a:lnTo>
                  <a:pt x="3834289" y="127921"/>
                </a:lnTo>
                <a:cubicBezTo>
                  <a:pt x="3834194" y="128207"/>
                  <a:pt x="3834098" y="128397"/>
                  <a:pt x="3833908" y="128683"/>
                </a:cubicBezTo>
                <a:lnTo>
                  <a:pt x="3576352" y="574834"/>
                </a:lnTo>
                <a:cubicBezTo>
                  <a:pt x="3554159" y="613220"/>
                  <a:pt x="3513201" y="636842"/>
                  <a:pt x="3468910" y="636842"/>
                </a:cubicBezTo>
                <a:lnTo>
                  <a:pt x="2953798" y="636842"/>
                </a:lnTo>
                <a:cubicBezTo>
                  <a:pt x="2909411" y="636842"/>
                  <a:pt x="2868454" y="613220"/>
                  <a:pt x="2846356" y="574834"/>
                </a:cubicBezTo>
                <a:lnTo>
                  <a:pt x="2552891" y="66675"/>
                </a:lnTo>
                <a:lnTo>
                  <a:pt x="2550224" y="62008"/>
                </a:lnTo>
                <a:cubicBezTo>
                  <a:pt x="2528316" y="23622"/>
                  <a:pt x="2487549" y="0"/>
                  <a:pt x="2443353" y="0"/>
                </a:cubicBezTo>
                <a:lnTo>
                  <a:pt x="1773174" y="0"/>
                </a:lnTo>
                <a:cubicBezTo>
                  <a:pt x="1728978" y="0"/>
                  <a:pt x="1688211" y="23622"/>
                  <a:pt x="1666304" y="62008"/>
                </a:cubicBezTo>
                <a:lnTo>
                  <a:pt x="1663637" y="66675"/>
                </a:lnTo>
                <a:lnTo>
                  <a:pt x="1628108" y="128207"/>
                </a:lnTo>
                <a:lnTo>
                  <a:pt x="1370171" y="574834"/>
                </a:lnTo>
                <a:cubicBezTo>
                  <a:pt x="1348073" y="613220"/>
                  <a:pt x="1307116" y="636842"/>
                  <a:pt x="1262825" y="636842"/>
                </a:cubicBezTo>
                <a:lnTo>
                  <a:pt x="747617" y="636842"/>
                </a:lnTo>
                <a:cubicBezTo>
                  <a:pt x="703326" y="636842"/>
                  <a:pt x="662369" y="613220"/>
                  <a:pt x="640175" y="574834"/>
                </a:cubicBezTo>
                <a:lnTo>
                  <a:pt x="382619" y="128683"/>
                </a:lnTo>
                <a:cubicBezTo>
                  <a:pt x="382619" y="128588"/>
                  <a:pt x="382524" y="128588"/>
                  <a:pt x="382524" y="128492"/>
                </a:cubicBezTo>
                <a:lnTo>
                  <a:pt x="369380" y="105728"/>
                </a:lnTo>
                <a:cubicBezTo>
                  <a:pt x="355378" y="81534"/>
                  <a:pt x="329660" y="66675"/>
                  <a:pt x="301752" y="66675"/>
                </a:cubicBezTo>
                <a:lnTo>
                  <a:pt x="46292" y="66675"/>
                </a:lnTo>
                <a:cubicBezTo>
                  <a:pt x="20669" y="66675"/>
                  <a:pt x="0" y="87440"/>
                  <a:pt x="0" y="112967"/>
                </a:cubicBezTo>
                <a:lnTo>
                  <a:pt x="0" y="153638"/>
                </a:lnTo>
                <a:cubicBezTo>
                  <a:pt x="0" y="179261"/>
                  <a:pt x="20765" y="199930"/>
                  <a:pt x="46292" y="199930"/>
                </a:cubicBezTo>
                <a:lnTo>
                  <a:pt x="269939" y="199930"/>
                </a:lnTo>
                <a:lnTo>
                  <a:pt x="563309" y="708089"/>
                </a:lnTo>
                <a:cubicBezTo>
                  <a:pt x="585502" y="746474"/>
                  <a:pt x="626459" y="770096"/>
                  <a:pt x="670751" y="770096"/>
                </a:cubicBezTo>
                <a:lnTo>
                  <a:pt x="1339882" y="770096"/>
                </a:lnTo>
                <a:cubicBezTo>
                  <a:pt x="1384173" y="770096"/>
                  <a:pt x="1425131" y="746474"/>
                  <a:pt x="1447324" y="708089"/>
                </a:cubicBezTo>
                <a:lnTo>
                  <a:pt x="1449991" y="703421"/>
                </a:lnTo>
                <a:lnTo>
                  <a:pt x="1485710" y="641604"/>
                </a:lnTo>
                <a:cubicBezTo>
                  <a:pt x="1485710" y="641509"/>
                  <a:pt x="1485805" y="641509"/>
                  <a:pt x="1485805" y="641414"/>
                </a:cubicBezTo>
                <a:lnTo>
                  <a:pt x="1743361" y="195263"/>
                </a:lnTo>
                <a:cubicBezTo>
                  <a:pt x="1765554" y="156877"/>
                  <a:pt x="1806512" y="133255"/>
                  <a:pt x="1850803" y="133255"/>
                </a:cubicBezTo>
                <a:lnTo>
                  <a:pt x="2365915" y="133255"/>
                </a:lnTo>
                <a:cubicBezTo>
                  <a:pt x="2410206" y="133255"/>
                  <a:pt x="2451164" y="156877"/>
                  <a:pt x="2473357" y="195263"/>
                </a:cubicBezTo>
                <a:lnTo>
                  <a:pt x="2731008" y="641604"/>
                </a:lnTo>
                <a:lnTo>
                  <a:pt x="2731103" y="641795"/>
                </a:lnTo>
                <a:lnTo>
                  <a:pt x="2731294" y="642176"/>
                </a:lnTo>
                <a:lnTo>
                  <a:pt x="2766727" y="703421"/>
                </a:lnTo>
                <a:lnTo>
                  <a:pt x="2769394" y="708089"/>
                </a:lnTo>
                <a:cubicBezTo>
                  <a:pt x="2791587" y="746474"/>
                  <a:pt x="2832545" y="770096"/>
                  <a:pt x="2876836" y="770096"/>
                </a:cubicBezTo>
                <a:lnTo>
                  <a:pt x="3545967" y="770096"/>
                </a:lnTo>
                <a:cubicBezTo>
                  <a:pt x="3590258" y="770096"/>
                  <a:pt x="3631216" y="746474"/>
                  <a:pt x="3653409" y="708089"/>
                </a:cubicBezTo>
                <a:lnTo>
                  <a:pt x="3656076" y="703421"/>
                </a:lnTo>
                <a:lnTo>
                  <a:pt x="3691319" y="642461"/>
                </a:lnTo>
                <a:lnTo>
                  <a:pt x="3691890" y="641414"/>
                </a:lnTo>
                <a:lnTo>
                  <a:pt x="3950494" y="193548"/>
                </a:lnTo>
                <a:lnTo>
                  <a:pt x="3950684" y="193262"/>
                </a:lnTo>
                <a:cubicBezTo>
                  <a:pt x="3973068" y="156115"/>
                  <a:pt x="4013359" y="133255"/>
                  <a:pt x="4056888" y="133255"/>
                </a:cubicBezTo>
                <a:lnTo>
                  <a:pt x="4572095" y="133255"/>
                </a:lnTo>
                <a:cubicBezTo>
                  <a:pt x="4616387" y="133255"/>
                  <a:pt x="4657344" y="156877"/>
                  <a:pt x="4679442" y="195263"/>
                </a:cubicBezTo>
                <a:lnTo>
                  <a:pt x="4937094" y="641414"/>
                </a:lnTo>
                <a:cubicBezTo>
                  <a:pt x="4937189" y="641604"/>
                  <a:pt x="4937284" y="641699"/>
                  <a:pt x="4937379" y="641890"/>
                </a:cubicBezTo>
                <a:lnTo>
                  <a:pt x="4972907" y="703421"/>
                </a:lnTo>
                <a:lnTo>
                  <a:pt x="4975575" y="708089"/>
                </a:lnTo>
                <a:cubicBezTo>
                  <a:pt x="4997482" y="746474"/>
                  <a:pt x="5038249" y="770096"/>
                  <a:pt x="5082445" y="770096"/>
                </a:cubicBezTo>
                <a:lnTo>
                  <a:pt x="5752053" y="770096"/>
                </a:lnTo>
                <a:cubicBezTo>
                  <a:pt x="5796439" y="770096"/>
                  <a:pt x="5837396" y="746474"/>
                  <a:pt x="5859494" y="708089"/>
                </a:cubicBezTo>
                <a:lnTo>
                  <a:pt x="6152960" y="199930"/>
                </a:lnTo>
                <a:lnTo>
                  <a:pt x="6376606" y="199930"/>
                </a:lnTo>
                <a:cubicBezTo>
                  <a:pt x="6402229" y="199930"/>
                  <a:pt x="6422898" y="179165"/>
                  <a:pt x="6422898" y="153638"/>
                </a:cubicBezTo>
                <a:lnTo>
                  <a:pt x="6422898" y="112967"/>
                </a:lnTo>
                <a:cubicBezTo>
                  <a:pt x="6422803" y="87344"/>
                  <a:pt x="6402039" y="66675"/>
                  <a:pt x="6376416" y="66675"/>
                </a:cubicBez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E767FDAD-88A3-49C0-8A26-224FFEBF8CF3}"/>
              </a:ext>
            </a:extLst>
          </p:cNvPr>
          <p:cNvSpPr/>
          <p:nvPr/>
        </p:nvSpPr>
        <p:spPr>
          <a:xfrm flipV="1">
            <a:off x="3204268" y="5709813"/>
            <a:ext cx="2182700" cy="1941876"/>
          </a:xfrm>
          <a:custGeom>
            <a:avLst/>
            <a:gdLst>
              <a:gd name="connsiteX0" fmla="*/ 367260 w 1249632"/>
              <a:gd name="connsiteY0" fmla="*/ 1111758 h 1111757"/>
              <a:gd name="connsiteX1" fmla="*/ 272201 w 1249632"/>
              <a:gd name="connsiteY1" fmla="*/ 1056894 h 1111757"/>
              <a:gd name="connsiteX2" fmla="*/ 14645 w 1249632"/>
              <a:gd name="connsiteY2" fmla="*/ 610743 h 1111757"/>
              <a:gd name="connsiteX3" fmla="*/ 14645 w 1249632"/>
              <a:gd name="connsiteY3" fmla="*/ 501015 h 1111757"/>
              <a:gd name="connsiteX4" fmla="*/ 272201 w 1249632"/>
              <a:gd name="connsiteY4" fmla="*/ 54864 h 1111757"/>
              <a:gd name="connsiteX5" fmla="*/ 367260 w 1249632"/>
              <a:gd name="connsiteY5" fmla="*/ 0 h 1111757"/>
              <a:gd name="connsiteX6" fmla="*/ 882372 w 1249632"/>
              <a:gd name="connsiteY6" fmla="*/ 0 h 1111757"/>
              <a:gd name="connsiteX7" fmla="*/ 977432 w 1249632"/>
              <a:gd name="connsiteY7" fmla="*/ 54864 h 1111757"/>
              <a:gd name="connsiteX8" fmla="*/ 1234988 w 1249632"/>
              <a:gd name="connsiteY8" fmla="*/ 501015 h 1111757"/>
              <a:gd name="connsiteX9" fmla="*/ 1234988 w 1249632"/>
              <a:gd name="connsiteY9" fmla="*/ 610743 h 1111757"/>
              <a:gd name="connsiteX10" fmla="*/ 977432 w 1249632"/>
              <a:gd name="connsiteY10" fmla="*/ 1056894 h 1111757"/>
              <a:gd name="connsiteX11" fmla="*/ 882372 w 1249632"/>
              <a:gd name="connsiteY11" fmla="*/ 1111758 h 1111757"/>
              <a:gd name="connsiteX12" fmla="*/ 367260 w 1249632"/>
              <a:gd name="connsiteY12" fmla="*/ 1111758 h 11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632" h="1111757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5" y="0"/>
                  <a:pt x="957905" y="21050"/>
                  <a:pt x="977432" y="54864"/>
                </a:cubicBezTo>
                <a:lnTo>
                  <a:pt x="1234988" y="501015"/>
                </a:lnTo>
                <a:cubicBezTo>
                  <a:pt x="1254514" y="534829"/>
                  <a:pt x="1254514" y="576929"/>
                  <a:pt x="1234988" y="610743"/>
                </a:cubicBezTo>
                <a:lnTo>
                  <a:pt x="977432" y="1056894"/>
                </a:lnTo>
                <a:cubicBezTo>
                  <a:pt x="957905" y="1090708"/>
                  <a:pt x="921425" y="1111758"/>
                  <a:pt x="882372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EF420E9-77D2-4101-8485-44E1EB39EFC9}"/>
              </a:ext>
            </a:extLst>
          </p:cNvPr>
          <p:cNvSpPr/>
          <p:nvPr/>
        </p:nvSpPr>
        <p:spPr>
          <a:xfrm flipV="1">
            <a:off x="5628375" y="4310328"/>
            <a:ext cx="2182868" cy="1941878"/>
          </a:xfrm>
          <a:custGeom>
            <a:avLst/>
            <a:gdLst>
              <a:gd name="connsiteX0" fmla="*/ 367260 w 1249727"/>
              <a:gd name="connsiteY0" fmla="*/ 1111758 h 1111758"/>
              <a:gd name="connsiteX1" fmla="*/ 272201 w 1249727"/>
              <a:gd name="connsiteY1" fmla="*/ 1056894 h 1111758"/>
              <a:gd name="connsiteX2" fmla="*/ 14645 w 1249727"/>
              <a:gd name="connsiteY2" fmla="*/ 610743 h 1111758"/>
              <a:gd name="connsiteX3" fmla="*/ 14645 w 1249727"/>
              <a:gd name="connsiteY3" fmla="*/ 501015 h 1111758"/>
              <a:gd name="connsiteX4" fmla="*/ 272201 w 1249727"/>
              <a:gd name="connsiteY4" fmla="*/ 54864 h 1111758"/>
              <a:gd name="connsiteX5" fmla="*/ 367260 w 1249727"/>
              <a:gd name="connsiteY5" fmla="*/ 0 h 1111758"/>
              <a:gd name="connsiteX6" fmla="*/ 882372 w 1249727"/>
              <a:gd name="connsiteY6" fmla="*/ 0 h 1111758"/>
              <a:gd name="connsiteX7" fmla="*/ 977432 w 1249727"/>
              <a:gd name="connsiteY7" fmla="*/ 54864 h 1111758"/>
              <a:gd name="connsiteX8" fmla="*/ 1235083 w 1249727"/>
              <a:gd name="connsiteY8" fmla="*/ 501015 h 1111758"/>
              <a:gd name="connsiteX9" fmla="*/ 1235083 w 1249727"/>
              <a:gd name="connsiteY9" fmla="*/ 610743 h 1111758"/>
              <a:gd name="connsiteX10" fmla="*/ 977527 w 1249727"/>
              <a:gd name="connsiteY10" fmla="*/ 1056894 h 1111758"/>
              <a:gd name="connsiteX11" fmla="*/ 882467 w 1249727"/>
              <a:gd name="connsiteY11" fmla="*/ 1111758 h 1111758"/>
              <a:gd name="connsiteX12" fmla="*/ 367260 w 1249727"/>
              <a:gd name="connsiteY12" fmla="*/ 1111758 h 11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727" h="1111758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5" y="0"/>
                  <a:pt x="957906" y="21050"/>
                  <a:pt x="977432" y="54864"/>
                </a:cubicBezTo>
                <a:lnTo>
                  <a:pt x="1235083" y="501015"/>
                </a:lnTo>
                <a:cubicBezTo>
                  <a:pt x="1254609" y="534829"/>
                  <a:pt x="1254609" y="576929"/>
                  <a:pt x="1235083" y="610743"/>
                </a:cubicBezTo>
                <a:lnTo>
                  <a:pt x="977527" y="1056894"/>
                </a:lnTo>
                <a:cubicBezTo>
                  <a:pt x="958001" y="1090708"/>
                  <a:pt x="921520" y="1111758"/>
                  <a:pt x="882467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21E911E-8225-4C56-9256-9FC6612A195D}"/>
              </a:ext>
            </a:extLst>
          </p:cNvPr>
          <p:cNvSpPr/>
          <p:nvPr/>
        </p:nvSpPr>
        <p:spPr>
          <a:xfrm flipV="1">
            <a:off x="8052440" y="5709813"/>
            <a:ext cx="2182700" cy="1941876"/>
          </a:xfrm>
          <a:custGeom>
            <a:avLst/>
            <a:gdLst>
              <a:gd name="connsiteX0" fmla="*/ 367260 w 1249632"/>
              <a:gd name="connsiteY0" fmla="*/ 1111758 h 1111757"/>
              <a:gd name="connsiteX1" fmla="*/ 272201 w 1249632"/>
              <a:gd name="connsiteY1" fmla="*/ 1056894 h 1111757"/>
              <a:gd name="connsiteX2" fmla="*/ 14645 w 1249632"/>
              <a:gd name="connsiteY2" fmla="*/ 610743 h 1111757"/>
              <a:gd name="connsiteX3" fmla="*/ 14645 w 1249632"/>
              <a:gd name="connsiteY3" fmla="*/ 501015 h 1111757"/>
              <a:gd name="connsiteX4" fmla="*/ 272201 w 1249632"/>
              <a:gd name="connsiteY4" fmla="*/ 54864 h 1111757"/>
              <a:gd name="connsiteX5" fmla="*/ 367260 w 1249632"/>
              <a:gd name="connsiteY5" fmla="*/ 0 h 1111757"/>
              <a:gd name="connsiteX6" fmla="*/ 882372 w 1249632"/>
              <a:gd name="connsiteY6" fmla="*/ 0 h 1111757"/>
              <a:gd name="connsiteX7" fmla="*/ 977432 w 1249632"/>
              <a:gd name="connsiteY7" fmla="*/ 54864 h 1111757"/>
              <a:gd name="connsiteX8" fmla="*/ 1234988 w 1249632"/>
              <a:gd name="connsiteY8" fmla="*/ 501015 h 1111757"/>
              <a:gd name="connsiteX9" fmla="*/ 1234988 w 1249632"/>
              <a:gd name="connsiteY9" fmla="*/ 610743 h 1111757"/>
              <a:gd name="connsiteX10" fmla="*/ 977432 w 1249632"/>
              <a:gd name="connsiteY10" fmla="*/ 1056894 h 1111757"/>
              <a:gd name="connsiteX11" fmla="*/ 882372 w 1249632"/>
              <a:gd name="connsiteY11" fmla="*/ 1111758 h 1111757"/>
              <a:gd name="connsiteX12" fmla="*/ 367260 w 1249632"/>
              <a:gd name="connsiteY12" fmla="*/ 1111758 h 11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632" h="1111757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5" y="0"/>
                  <a:pt x="957906" y="21050"/>
                  <a:pt x="977432" y="54864"/>
                </a:cubicBezTo>
                <a:lnTo>
                  <a:pt x="1234988" y="501015"/>
                </a:lnTo>
                <a:cubicBezTo>
                  <a:pt x="1254514" y="534829"/>
                  <a:pt x="1254514" y="576929"/>
                  <a:pt x="1234988" y="610743"/>
                </a:cubicBezTo>
                <a:lnTo>
                  <a:pt x="977432" y="1056894"/>
                </a:lnTo>
                <a:cubicBezTo>
                  <a:pt x="957906" y="1090708"/>
                  <a:pt x="921425" y="1111758"/>
                  <a:pt x="882372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DF7DBF6F-9BDF-40E1-9BDB-1769D34BB5DE}"/>
              </a:ext>
            </a:extLst>
          </p:cNvPr>
          <p:cNvSpPr/>
          <p:nvPr/>
        </p:nvSpPr>
        <p:spPr>
          <a:xfrm flipV="1">
            <a:off x="10476338" y="4310328"/>
            <a:ext cx="2182868" cy="1941878"/>
          </a:xfrm>
          <a:custGeom>
            <a:avLst/>
            <a:gdLst>
              <a:gd name="connsiteX0" fmla="*/ 367260 w 1249727"/>
              <a:gd name="connsiteY0" fmla="*/ 1111758 h 1111758"/>
              <a:gd name="connsiteX1" fmla="*/ 272201 w 1249727"/>
              <a:gd name="connsiteY1" fmla="*/ 1056894 h 1111758"/>
              <a:gd name="connsiteX2" fmla="*/ 14645 w 1249727"/>
              <a:gd name="connsiteY2" fmla="*/ 610743 h 1111758"/>
              <a:gd name="connsiteX3" fmla="*/ 14645 w 1249727"/>
              <a:gd name="connsiteY3" fmla="*/ 501015 h 1111758"/>
              <a:gd name="connsiteX4" fmla="*/ 272201 w 1249727"/>
              <a:gd name="connsiteY4" fmla="*/ 54864 h 1111758"/>
              <a:gd name="connsiteX5" fmla="*/ 367260 w 1249727"/>
              <a:gd name="connsiteY5" fmla="*/ 0 h 1111758"/>
              <a:gd name="connsiteX6" fmla="*/ 882372 w 1249727"/>
              <a:gd name="connsiteY6" fmla="*/ 0 h 1111758"/>
              <a:gd name="connsiteX7" fmla="*/ 977432 w 1249727"/>
              <a:gd name="connsiteY7" fmla="*/ 54864 h 1111758"/>
              <a:gd name="connsiteX8" fmla="*/ 1235083 w 1249727"/>
              <a:gd name="connsiteY8" fmla="*/ 501015 h 1111758"/>
              <a:gd name="connsiteX9" fmla="*/ 1235083 w 1249727"/>
              <a:gd name="connsiteY9" fmla="*/ 610743 h 1111758"/>
              <a:gd name="connsiteX10" fmla="*/ 977527 w 1249727"/>
              <a:gd name="connsiteY10" fmla="*/ 1056894 h 1111758"/>
              <a:gd name="connsiteX11" fmla="*/ 882468 w 1249727"/>
              <a:gd name="connsiteY11" fmla="*/ 1111758 h 1111758"/>
              <a:gd name="connsiteX12" fmla="*/ 367260 w 1249727"/>
              <a:gd name="connsiteY12" fmla="*/ 1111758 h 11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727" h="1111758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5" y="0"/>
                  <a:pt x="957905" y="21050"/>
                  <a:pt x="977432" y="54864"/>
                </a:cubicBezTo>
                <a:lnTo>
                  <a:pt x="1235083" y="501015"/>
                </a:lnTo>
                <a:cubicBezTo>
                  <a:pt x="1254609" y="534829"/>
                  <a:pt x="1254609" y="576929"/>
                  <a:pt x="1235083" y="610743"/>
                </a:cubicBezTo>
                <a:lnTo>
                  <a:pt x="977527" y="1056894"/>
                </a:lnTo>
                <a:cubicBezTo>
                  <a:pt x="958001" y="1090708"/>
                  <a:pt x="921520" y="1111758"/>
                  <a:pt x="882468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C53C6592-308C-4C51-9628-B828EE83ED05}"/>
              </a:ext>
            </a:extLst>
          </p:cNvPr>
          <p:cNvSpPr/>
          <p:nvPr/>
        </p:nvSpPr>
        <p:spPr>
          <a:xfrm flipV="1">
            <a:off x="12900404" y="5709813"/>
            <a:ext cx="2182700" cy="1941876"/>
          </a:xfrm>
          <a:custGeom>
            <a:avLst/>
            <a:gdLst>
              <a:gd name="connsiteX0" fmla="*/ 367260 w 1249632"/>
              <a:gd name="connsiteY0" fmla="*/ 1111758 h 1111757"/>
              <a:gd name="connsiteX1" fmla="*/ 272201 w 1249632"/>
              <a:gd name="connsiteY1" fmla="*/ 1056894 h 1111757"/>
              <a:gd name="connsiteX2" fmla="*/ 14645 w 1249632"/>
              <a:gd name="connsiteY2" fmla="*/ 610743 h 1111757"/>
              <a:gd name="connsiteX3" fmla="*/ 14645 w 1249632"/>
              <a:gd name="connsiteY3" fmla="*/ 501015 h 1111757"/>
              <a:gd name="connsiteX4" fmla="*/ 272201 w 1249632"/>
              <a:gd name="connsiteY4" fmla="*/ 54864 h 1111757"/>
              <a:gd name="connsiteX5" fmla="*/ 367260 w 1249632"/>
              <a:gd name="connsiteY5" fmla="*/ 0 h 1111757"/>
              <a:gd name="connsiteX6" fmla="*/ 882372 w 1249632"/>
              <a:gd name="connsiteY6" fmla="*/ 0 h 1111757"/>
              <a:gd name="connsiteX7" fmla="*/ 977432 w 1249632"/>
              <a:gd name="connsiteY7" fmla="*/ 54864 h 1111757"/>
              <a:gd name="connsiteX8" fmla="*/ 1234988 w 1249632"/>
              <a:gd name="connsiteY8" fmla="*/ 501015 h 1111757"/>
              <a:gd name="connsiteX9" fmla="*/ 1234988 w 1249632"/>
              <a:gd name="connsiteY9" fmla="*/ 610743 h 1111757"/>
              <a:gd name="connsiteX10" fmla="*/ 977432 w 1249632"/>
              <a:gd name="connsiteY10" fmla="*/ 1056894 h 1111757"/>
              <a:gd name="connsiteX11" fmla="*/ 882372 w 1249632"/>
              <a:gd name="connsiteY11" fmla="*/ 1111758 h 1111757"/>
              <a:gd name="connsiteX12" fmla="*/ 367260 w 1249632"/>
              <a:gd name="connsiteY12" fmla="*/ 1111758 h 11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632" h="1111757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4" y="0"/>
                  <a:pt x="957905" y="21050"/>
                  <a:pt x="977432" y="54864"/>
                </a:cubicBezTo>
                <a:lnTo>
                  <a:pt x="1234988" y="501015"/>
                </a:lnTo>
                <a:cubicBezTo>
                  <a:pt x="1254514" y="534829"/>
                  <a:pt x="1254514" y="576929"/>
                  <a:pt x="1234988" y="610743"/>
                </a:cubicBezTo>
                <a:lnTo>
                  <a:pt x="977432" y="1056894"/>
                </a:lnTo>
                <a:cubicBezTo>
                  <a:pt x="957905" y="1090708"/>
                  <a:pt x="921424" y="1111758"/>
                  <a:pt x="882372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2" name="Rectangle 8">
            <a:extLst>
              <a:ext uri="{FF2B5EF4-FFF2-40B4-BE49-F238E27FC236}">
                <a16:creationId xmlns:a16="http://schemas.microsoft.com/office/drawing/2014/main" id="{04AF2F84-B36C-4BE6-8056-F2C4E0285669}"/>
              </a:ext>
            </a:extLst>
          </p:cNvPr>
          <p:cNvSpPr/>
          <p:nvPr/>
        </p:nvSpPr>
        <p:spPr>
          <a:xfrm>
            <a:off x="2527801" y="2867983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3" name="Rectangle 8">
            <a:extLst>
              <a:ext uri="{FF2B5EF4-FFF2-40B4-BE49-F238E27FC236}">
                <a16:creationId xmlns:a16="http://schemas.microsoft.com/office/drawing/2014/main" id="{9603921F-7AA1-4D72-9008-81795B708AFA}"/>
              </a:ext>
            </a:extLst>
          </p:cNvPr>
          <p:cNvSpPr/>
          <p:nvPr/>
        </p:nvSpPr>
        <p:spPr>
          <a:xfrm>
            <a:off x="7365023" y="2867983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299C53D3-26FB-48A3-8774-524F3EF902DB}"/>
              </a:ext>
            </a:extLst>
          </p:cNvPr>
          <p:cNvSpPr/>
          <p:nvPr/>
        </p:nvSpPr>
        <p:spPr>
          <a:xfrm>
            <a:off x="4946412" y="8076217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5" name="Rectangle 8">
            <a:extLst>
              <a:ext uri="{FF2B5EF4-FFF2-40B4-BE49-F238E27FC236}">
                <a16:creationId xmlns:a16="http://schemas.microsoft.com/office/drawing/2014/main" id="{19541307-1510-42D4-B983-7C6E02ACCFC0}"/>
              </a:ext>
            </a:extLst>
          </p:cNvPr>
          <p:cNvSpPr/>
          <p:nvPr/>
        </p:nvSpPr>
        <p:spPr>
          <a:xfrm>
            <a:off x="9783634" y="8076217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6" name="Rectangle 8">
            <a:extLst>
              <a:ext uri="{FF2B5EF4-FFF2-40B4-BE49-F238E27FC236}">
                <a16:creationId xmlns:a16="http://schemas.microsoft.com/office/drawing/2014/main" id="{FE3FC388-C47B-419C-A823-FD54D8D049C2}"/>
              </a:ext>
            </a:extLst>
          </p:cNvPr>
          <p:cNvSpPr/>
          <p:nvPr/>
        </p:nvSpPr>
        <p:spPr>
          <a:xfrm>
            <a:off x="12202246" y="2867983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4D2B76C5-8BA3-414E-8CF7-CB2666EA6458}"/>
              </a:ext>
            </a:extLst>
          </p:cNvPr>
          <p:cNvGrpSpPr/>
          <p:nvPr/>
        </p:nvGrpSpPr>
        <p:grpSpPr>
          <a:xfrm>
            <a:off x="2086708" y="5134953"/>
            <a:ext cx="14114584" cy="1692318"/>
            <a:chOff x="2086708" y="5134953"/>
            <a:chExt cx="14114584" cy="1692318"/>
          </a:xfrm>
        </p:grpSpPr>
        <p:grpSp>
          <p:nvGrpSpPr>
            <p:cNvPr id="55" name="Graphic 4">
              <a:extLst>
                <a:ext uri="{FF2B5EF4-FFF2-40B4-BE49-F238E27FC236}">
                  <a16:creationId xmlns:a16="http://schemas.microsoft.com/office/drawing/2014/main" id="{999EA186-C2EC-45E5-B71C-9396C021BE0C}"/>
                </a:ext>
              </a:extLst>
            </p:cNvPr>
            <p:cNvGrpSpPr/>
            <p:nvPr/>
          </p:nvGrpSpPr>
          <p:grpSpPr>
            <a:xfrm flipV="1">
              <a:off x="2086708" y="5134953"/>
              <a:ext cx="14114584" cy="1692318"/>
              <a:chOff x="5934170" y="4742497"/>
              <a:chExt cx="6422898" cy="770096"/>
            </a:xfrm>
            <a:gradFill>
              <a:gsLst>
                <a:gs pos="5000">
                  <a:schemeClr val="accent1"/>
                </a:gs>
                <a:gs pos="95000">
                  <a:schemeClr val="accent5"/>
                </a:gs>
                <a:gs pos="75000">
                  <a:schemeClr val="accent4"/>
                </a:gs>
                <a:gs pos="50000">
                  <a:schemeClr val="accent3"/>
                </a:gs>
                <a:gs pos="27000">
                  <a:schemeClr val="accent2"/>
                </a:gs>
              </a:gsLst>
              <a:lin ang="0" scaled="1"/>
            </a:gradFill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AD54A119-133E-491B-8DDB-BE0E758FC6A5}"/>
                  </a:ext>
                </a:extLst>
              </p:cNvPr>
              <p:cNvSpPr/>
              <p:nvPr/>
            </p:nvSpPr>
            <p:spPr>
              <a:xfrm>
                <a:off x="5934170" y="4742497"/>
                <a:ext cx="6422898" cy="770096"/>
              </a:xfrm>
              <a:custGeom>
                <a:avLst/>
                <a:gdLst>
                  <a:gd name="connsiteX0" fmla="*/ 6376416 w 6422898"/>
                  <a:gd name="connsiteY0" fmla="*/ 66675 h 770096"/>
                  <a:gd name="connsiteX1" fmla="*/ 6120956 w 6422898"/>
                  <a:gd name="connsiteY1" fmla="*/ 66675 h 770096"/>
                  <a:gd name="connsiteX2" fmla="*/ 6053233 w 6422898"/>
                  <a:gd name="connsiteY2" fmla="*/ 105728 h 770096"/>
                  <a:gd name="connsiteX3" fmla="*/ 5969032 w 6422898"/>
                  <a:gd name="connsiteY3" fmla="*/ 251651 h 770096"/>
                  <a:gd name="connsiteX4" fmla="*/ 5969032 w 6422898"/>
                  <a:gd name="connsiteY4" fmla="*/ 251651 h 770096"/>
                  <a:gd name="connsiteX5" fmla="*/ 5782438 w 6422898"/>
                  <a:gd name="connsiteY5" fmla="*/ 574834 h 770096"/>
                  <a:gd name="connsiteX6" fmla="*/ 5674995 w 6422898"/>
                  <a:gd name="connsiteY6" fmla="*/ 636842 h 770096"/>
                  <a:gd name="connsiteX7" fmla="*/ 5159883 w 6422898"/>
                  <a:gd name="connsiteY7" fmla="*/ 636842 h 770096"/>
                  <a:gd name="connsiteX8" fmla="*/ 5052441 w 6422898"/>
                  <a:gd name="connsiteY8" fmla="*/ 574834 h 770096"/>
                  <a:gd name="connsiteX9" fmla="*/ 4794790 w 6422898"/>
                  <a:gd name="connsiteY9" fmla="*/ 128492 h 770096"/>
                  <a:gd name="connsiteX10" fmla="*/ 4759071 w 6422898"/>
                  <a:gd name="connsiteY10" fmla="*/ 66675 h 770096"/>
                  <a:gd name="connsiteX11" fmla="*/ 4756404 w 6422898"/>
                  <a:gd name="connsiteY11" fmla="*/ 62008 h 770096"/>
                  <a:gd name="connsiteX12" fmla="*/ 4648962 w 6422898"/>
                  <a:gd name="connsiteY12" fmla="*/ 0 h 770096"/>
                  <a:gd name="connsiteX13" fmla="*/ 3979831 w 6422898"/>
                  <a:gd name="connsiteY13" fmla="*/ 0 h 770096"/>
                  <a:gd name="connsiteX14" fmla="*/ 3872389 w 6422898"/>
                  <a:gd name="connsiteY14" fmla="*/ 62008 h 770096"/>
                  <a:gd name="connsiteX15" fmla="*/ 3869722 w 6422898"/>
                  <a:gd name="connsiteY15" fmla="*/ 66675 h 770096"/>
                  <a:gd name="connsiteX16" fmla="*/ 3834289 w 6422898"/>
                  <a:gd name="connsiteY16" fmla="*/ 127921 h 770096"/>
                  <a:gd name="connsiteX17" fmla="*/ 3833908 w 6422898"/>
                  <a:gd name="connsiteY17" fmla="*/ 128683 h 770096"/>
                  <a:gd name="connsiteX18" fmla="*/ 3576352 w 6422898"/>
                  <a:gd name="connsiteY18" fmla="*/ 574834 h 770096"/>
                  <a:gd name="connsiteX19" fmla="*/ 3468910 w 6422898"/>
                  <a:gd name="connsiteY19" fmla="*/ 636842 h 770096"/>
                  <a:gd name="connsiteX20" fmla="*/ 2953798 w 6422898"/>
                  <a:gd name="connsiteY20" fmla="*/ 636842 h 770096"/>
                  <a:gd name="connsiteX21" fmla="*/ 2846356 w 6422898"/>
                  <a:gd name="connsiteY21" fmla="*/ 574834 h 770096"/>
                  <a:gd name="connsiteX22" fmla="*/ 2552891 w 6422898"/>
                  <a:gd name="connsiteY22" fmla="*/ 66675 h 770096"/>
                  <a:gd name="connsiteX23" fmla="*/ 2550224 w 6422898"/>
                  <a:gd name="connsiteY23" fmla="*/ 62008 h 770096"/>
                  <a:gd name="connsiteX24" fmla="*/ 2443353 w 6422898"/>
                  <a:gd name="connsiteY24" fmla="*/ 0 h 770096"/>
                  <a:gd name="connsiteX25" fmla="*/ 1773174 w 6422898"/>
                  <a:gd name="connsiteY25" fmla="*/ 0 h 770096"/>
                  <a:gd name="connsiteX26" fmla="*/ 1666304 w 6422898"/>
                  <a:gd name="connsiteY26" fmla="*/ 62008 h 770096"/>
                  <a:gd name="connsiteX27" fmla="*/ 1663637 w 6422898"/>
                  <a:gd name="connsiteY27" fmla="*/ 66675 h 770096"/>
                  <a:gd name="connsiteX28" fmla="*/ 1628108 w 6422898"/>
                  <a:gd name="connsiteY28" fmla="*/ 128207 h 770096"/>
                  <a:gd name="connsiteX29" fmla="*/ 1370171 w 6422898"/>
                  <a:gd name="connsiteY29" fmla="*/ 574834 h 770096"/>
                  <a:gd name="connsiteX30" fmla="*/ 1262825 w 6422898"/>
                  <a:gd name="connsiteY30" fmla="*/ 636842 h 770096"/>
                  <a:gd name="connsiteX31" fmla="*/ 747617 w 6422898"/>
                  <a:gd name="connsiteY31" fmla="*/ 636842 h 770096"/>
                  <a:gd name="connsiteX32" fmla="*/ 640175 w 6422898"/>
                  <a:gd name="connsiteY32" fmla="*/ 574834 h 770096"/>
                  <a:gd name="connsiteX33" fmla="*/ 382619 w 6422898"/>
                  <a:gd name="connsiteY33" fmla="*/ 128683 h 770096"/>
                  <a:gd name="connsiteX34" fmla="*/ 382524 w 6422898"/>
                  <a:gd name="connsiteY34" fmla="*/ 128492 h 770096"/>
                  <a:gd name="connsiteX35" fmla="*/ 369380 w 6422898"/>
                  <a:gd name="connsiteY35" fmla="*/ 105728 h 770096"/>
                  <a:gd name="connsiteX36" fmla="*/ 301752 w 6422898"/>
                  <a:gd name="connsiteY36" fmla="*/ 66675 h 770096"/>
                  <a:gd name="connsiteX37" fmla="*/ 46292 w 6422898"/>
                  <a:gd name="connsiteY37" fmla="*/ 66675 h 770096"/>
                  <a:gd name="connsiteX38" fmla="*/ 0 w 6422898"/>
                  <a:gd name="connsiteY38" fmla="*/ 112967 h 770096"/>
                  <a:gd name="connsiteX39" fmla="*/ 0 w 6422898"/>
                  <a:gd name="connsiteY39" fmla="*/ 153638 h 770096"/>
                  <a:gd name="connsiteX40" fmla="*/ 46292 w 6422898"/>
                  <a:gd name="connsiteY40" fmla="*/ 199930 h 770096"/>
                  <a:gd name="connsiteX41" fmla="*/ 269939 w 6422898"/>
                  <a:gd name="connsiteY41" fmla="*/ 199930 h 770096"/>
                  <a:gd name="connsiteX42" fmla="*/ 563309 w 6422898"/>
                  <a:gd name="connsiteY42" fmla="*/ 708089 h 770096"/>
                  <a:gd name="connsiteX43" fmla="*/ 670751 w 6422898"/>
                  <a:gd name="connsiteY43" fmla="*/ 770096 h 770096"/>
                  <a:gd name="connsiteX44" fmla="*/ 1339882 w 6422898"/>
                  <a:gd name="connsiteY44" fmla="*/ 770096 h 770096"/>
                  <a:gd name="connsiteX45" fmla="*/ 1447324 w 6422898"/>
                  <a:gd name="connsiteY45" fmla="*/ 708089 h 770096"/>
                  <a:gd name="connsiteX46" fmla="*/ 1449991 w 6422898"/>
                  <a:gd name="connsiteY46" fmla="*/ 703421 h 770096"/>
                  <a:gd name="connsiteX47" fmla="*/ 1485710 w 6422898"/>
                  <a:gd name="connsiteY47" fmla="*/ 641604 h 770096"/>
                  <a:gd name="connsiteX48" fmla="*/ 1485805 w 6422898"/>
                  <a:gd name="connsiteY48" fmla="*/ 641414 h 770096"/>
                  <a:gd name="connsiteX49" fmla="*/ 1743361 w 6422898"/>
                  <a:gd name="connsiteY49" fmla="*/ 195263 h 770096"/>
                  <a:gd name="connsiteX50" fmla="*/ 1850803 w 6422898"/>
                  <a:gd name="connsiteY50" fmla="*/ 133255 h 770096"/>
                  <a:gd name="connsiteX51" fmla="*/ 2365915 w 6422898"/>
                  <a:gd name="connsiteY51" fmla="*/ 133255 h 770096"/>
                  <a:gd name="connsiteX52" fmla="*/ 2473357 w 6422898"/>
                  <a:gd name="connsiteY52" fmla="*/ 195263 h 770096"/>
                  <a:gd name="connsiteX53" fmla="*/ 2731008 w 6422898"/>
                  <a:gd name="connsiteY53" fmla="*/ 641604 h 770096"/>
                  <a:gd name="connsiteX54" fmla="*/ 2731103 w 6422898"/>
                  <a:gd name="connsiteY54" fmla="*/ 641795 h 770096"/>
                  <a:gd name="connsiteX55" fmla="*/ 2731294 w 6422898"/>
                  <a:gd name="connsiteY55" fmla="*/ 642176 h 770096"/>
                  <a:gd name="connsiteX56" fmla="*/ 2766727 w 6422898"/>
                  <a:gd name="connsiteY56" fmla="*/ 703421 h 770096"/>
                  <a:gd name="connsiteX57" fmla="*/ 2769394 w 6422898"/>
                  <a:gd name="connsiteY57" fmla="*/ 708089 h 770096"/>
                  <a:gd name="connsiteX58" fmla="*/ 2876836 w 6422898"/>
                  <a:gd name="connsiteY58" fmla="*/ 770096 h 770096"/>
                  <a:gd name="connsiteX59" fmla="*/ 3545967 w 6422898"/>
                  <a:gd name="connsiteY59" fmla="*/ 770096 h 770096"/>
                  <a:gd name="connsiteX60" fmla="*/ 3653409 w 6422898"/>
                  <a:gd name="connsiteY60" fmla="*/ 708089 h 770096"/>
                  <a:gd name="connsiteX61" fmla="*/ 3656076 w 6422898"/>
                  <a:gd name="connsiteY61" fmla="*/ 703421 h 770096"/>
                  <a:gd name="connsiteX62" fmla="*/ 3691319 w 6422898"/>
                  <a:gd name="connsiteY62" fmla="*/ 642461 h 770096"/>
                  <a:gd name="connsiteX63" fmla="*/ 3691890 w 6422898"/>
                  <a:gd name="connsiteY63" fmla="*/ 641414 h 770096"/>
                  <a:gd name="connsiteX64" fmla="*/ 3950494 w 6422898"/>
                  <a:gd name="connsiteY64" fmla="*/ 193548 h 770096"/>
                  <a:gd name="connsiteX65" fmla="*/ 3950684 w 6422898"/>
                  <a:gd name="connsiteY65" fmla="*/ 193262 h 770096"/>
                  <a:gd name="connsiteX66" fmla="*/ 4056888 w 6422898"/>
                  <a:gd name="connsiteY66" fmla="*/ 133255 h 770096"/>
                  <a:gd name="connsiteX67" fmla="*/ 4572095 w 6422898"/>
                  <a:gd name="connsiteY67" fmla="*/ 133255 h 770096"/>
                  <a:gd name="connsiteX68" fmla="*/ 4679442 w 6422898"/>
                  <a:gd name="connsiteY68" fmla="*/ 195263 h 770096"/>
                  <a:gd name="connsiteX69" fmla="*/ 4937094 w 6422898"/>
                  <a:gd name="connsiteY69" fmla="*/ 641414 h 770096"/>
                  <a:gd name="connsiteX70" fmla="*/ 4937379 w 6422898"/>
                  <a:gd name="connsiteY70" fmla="*/ 641890 h 770096"/>
                  <a:gd name="connsiteX71" fmla="*/ 4972907 w 6422898"/>
                  <a:gd name="connsiteY71" fmla="*/ 703421 h 770096"/>
                  <a:gd name="connsiteX72" fmla="*/ 4975575 w 6422898"/>
                  <a:gd name="connsiteY72" fmla="*/ 708089 h 770096"/>
                  <a:gd name="connsiteX73" fmla="*/ 5082445 w 6422898"/>
                  <a:gd name="connsiteY73" fmla="*/ 770096 h 770096"/>
                  <a:gd name="connsiteX74" fmla="*/ 5752053 w 6422898"/>
                  <a:gd name="connsiteY74" fmla="*/ 770096 h 770096"/>
                  <a:gd name="connsiteX75" fmla="*/ 5859494 w 6422898"/>
                  <a:gd name="connsiteY75" fmla="*/ 708089 h 770096"/>
                  <a:gd name="connsiteX76" fmla="*/ 6152960 w 6422898"/>
                  <a:gd name="connsiteY76" fmla="*/ 199930 h 770096"/>
                  <a:gd name="connsiteX77" fmla="*/ 6376606 w 6422898"/>
                  <a:gd name="connsiteY77" fmla="*/ 199930 h 770096"/>
                  <a:gd name="connsiteX78" fmla="*/ 6422898 w 6422898"/>
                  <a:gd name="connsiteY78" fmla="*/ 153638 h 770096"/>
                  <a:gd name="connsiteX79" fmla="*/ 6422898 w 6422898"/>
                  <a:gd name="connsiteY79" fmla="*/ 112967 h 770096"/>
                  <a:gd name="connsiteX80" fmla="*/ 6376416 w 6422898"/>
                  <a:gd name="connsiteY80" fmla="*/ 66675 h 770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6422898" h="770096">
                    <a:moveTo>
                      <a:pt x="6376416" y="66675"/>
                    </a:moveTo>
                    <a:lnTo>
                      <a:pt x="6120956" y="66675"/>
                    </a:lnTo>
                    <a:cubicBezTo>
                      <a:pt x="6093048" y="66675"/>
                      <a:pt x="6067235" y="81534"/>
                      <a:pt x="6053233" y="105728"/>
                    </a:cubicBezTo>
                    <a:lnTo>
                      <a:pt x="5969032" y="251651"/>
                    </a:lnTo>
                    <a:cubicBezTo>
                      <a:pt x="5969032" y="251651"/>
                      <a:pt x="5969032" y="251651"/>
                      <a:pt x="5969032" y="251651"/>
                    </a:cubicBezTo>
                    <a:lnTo>
                      <a:pt x="5782438" y="574834"/>
                    </a:lnTo>
                    <a:cubicBezTo>
                      <a:pt x="5760244" y="613220"/>
                      <a:pt x="5719381" y="636842"/>
                      <a:pt x="5674995" y="636842"/>
                    </a:cubicBezTo>
                    <a:lnTo>
                      <a:pt x="5159883" y="636842"/>
                    </a:lnTo>
                    <a:cubicBezTo>
                      <a:pt x="5115592" y="636842"/>
                      <a:pt x="5074635" y="613220"/>
                      <a:pt x="5052441" y="574834"/>
                    </a:cubicBezTo>
                    <a:lnTo>
                      <a:pt x="4794790" y="128492"/>
                    </a:lnTo>
                    <a:lnTo>
                      <a:pt x="4759071" y="66675"/>
                    </a:lnTo>
                    <a:lnTo>
                      <a:pt x="4756404" y="62008"/>
                    </a:lnTo>
                    <a:cubicBezTo>
                      <a:pt x="4734211" y="23622"/>
                      <a:pt x="4693253" y="0"/>
                      <a:pt x="4648962" y="0"/>
                    </a:cubicBezTo>
                    <a:lnTo>
                      <a:pt x="3979831" y="0"/>
                    </a:lnTo>
                    <a:cubicBezTo>
                      <a:pt x="3935540" y="0"/>
                      <a:pt x="3894582" y="23622"/>
                      <a:pt x="3872389" y="62008"/>
                    </a:cubicBezTo>
                    <a:lnTo>
                      <a:pt x="3869722" y="66675"/>
                    </a:lnTo>
                    <a:lnTo>
                      <a:pt x="3834289" y="127921"/>
                    </a:lnTo>
                    <a:cubicBezTo>
                      <a:pt x="3834194" y="128207"/>
                      <a:pt x="3834098" y="128397"/>
                      <a:pt x="3833908" y="128683"/>
                    </a:cubicBezTo>
                    <a:lnTo>
                      <a:pt x="3576352" y="574834"/>
                    </a:lnTo>
                    <a:cubicBezTo>
                      <a:pt x="3554159" y="613220"/>
                      <a:pt x="3513201" y="636842"/>
                      <a:pt x="3468910" y="636842"/>
                    </a:cubicBezTo>
                    <a:lnTo>
                      <a:pt x="2953798" y="636842"/>
                    </a:lnTo>
                    <a:cubicBezTo>
                      <a:pt x="2909411" y="636842"/>
                      <a:pt x="2868454" y="613220"/>
                      <a:pt x="2846356" y="574834"/>
                    </a:cubicBezTo>
                    <a:lnTo>
                      <a:pt x="2552891" y="66675"/>
                    </a:lnTo>
                    <a:lnTo>
                      <a:pt x="2550224" y="62008"/>
                    </a:lnTo>
                    <a:cubicBezTo>
                      <a:pt x="2528316" y="23622"/>
                      <a:pt x="2487549" y="0"/>
                      <a:pt x="2443353" y="0"/>
                    </a:cubicBezTo>
                    <a:lnTo>
                      <a:pt x="1773174" y="0"/>
                    </a:lnTo>
                    <a:cubicBezTo>
                      <a:pt x="1728978" y="0"/>
                      <a:pt x="1688211" y="23622"/>
                      <a:pt x="1666304" y="62008"/>
                    </a:cubicBezTo>
                    <a:lnTo>
                      <a:pt x="1663637" y="66675"/>
                    </a:lnTo>
                    <a:lnTo>
                      <a:pt x="1628108" y="128207"/>
                    </a:lnTo>
                    <a:lnTo>
                      <a:pt x="1370171" y="574834"/>
                    </a:lnTo>
                    <a:cubicBezTo>
                      <a:pt x="1348073" y="613220"/>
                      <a:pt x="1307116" y="636842"/>
                      <a:pt x="1262825" y="636842"/>
                    </a:cubicBezTo>
                    <a:lnTo>
                      <a:pt x="747617" y="636842"/>
                    </a:lnTo>
                    <a:cubicBezTo>
                      <a:pt x="703326" y="636842"/>
                      <a:pt x="662369" y="613220"/>
                      <a:pt x="640175" y="574834"/>
                    </a:cubicBezTo>
                    <a:lnTo>
                      <a:pt x="382619" y="128683"/>
                    </a:lnTo>
                    <a:cubicBezTo>
                      <a:pt x="382619" y="128588"/>
                      <a:pt x="382524" y="128588"/>
                      <a:pt x="382524" y="128492"/>
                    </a:cubicBezTo>
                    <a:lnTo>
                      <a:pt x="369380" y="105728"/>
                    </a:lnTo>
                    <a:cubicBezTo>
                      <a:pt x="355378" y="81534"/>
                      <a:pt x="329660" y="66675"/>
                      <a:pt x="301752" y="66675"/>
                    </a:cubicBezTo>
                    <a:lnTo>
                      <a:pt x="46292" y="66675"/>
                    </a:lnTo>
                    <a:cubicBezTo>
                      <a:pt x="20669" y="66675"/>
                      <a:pt x="0" y="87440"/>
                      <a:pt x="0" y="112967"/>
                    </a:cubicBezTo>
                    <a:lnTo>
                      <a:pt x="0" y="153638"/>
                    </a:lnTo>
                    <a:cubicBezTo>
                      <a:pt x="0" y="179261"/>
                      <a:pt x="20765" y="199930"/>
                      <a:pt x="46292" y="199930"/>
                    </a:cubicBezTo>
                    <a:lnTo>
                      <a:pt x="269939" y="199930"/>
                    </a:lnTo>
                    <a:lnTo>
                      <a:pt x="563309" y="708089"/>
                    </a:lnTo>
                    <a:cubicBezTo>
                      <a:pt x="585502" y="746474"/>
                      <a:pt x="626459" y="770096"/>
                      <a:pt x="670751" y="770096"/>
                    </a:cubicBezTo>
                    <a:lnTo>
                      <a:pt x="1339882" y="770096"/>
                    </a:lnTo>
                    <a:cubicBezTo>
                      <a:pt x="1384173" y="770096"/>
                      <a:pt x="1425131" y="746474"/>
                      <a:pt x="1447324" y="708089"/>
                    </a:cubicBezTo>
                    <a:lnTo>
                      <a:pt x="1449991" y="703421"/>
                    </a:lnTo>
                    <a:lnTo>
                      <a:pt x="1485710" y="641604"/>
                    </a:lnTo>
                    <a:cubicBezTo>
                      <a:pt x="1485710" y="641509"/>
                      <a:pt x="1485805" y="641509"/>
                      <a:pt x="1485805" y="641414"/>
                    </a:cubicBezTo>
                    <a:lnTo>
                      <a:pt x="1743361" y="195263"/>
                    </a:lnTo>
                    <a:cubicBezTo>
                      <a:pt x="1765554" y="156877"/>
                      <a:pt x="1806512" y="133255"/>
                      <a:pt x="1850803" y="133255"/>
                    </a:cubicBezTo>
                    <a:lnTo>
                      <a:pt x="2365915" y="133255"/>
                    </a:lnTo>
                    <a:cubicBezTo>
                      <a:pt x="2410206" y="133255"/>
                      <a:pt x="2451164" y="156877"/>
                      <a:pt x="2473357" y="195263"/>
                    </a:cubicBezTo>
                    <a:lnTo>
                      <a:pt x="2731008" y="641604"/>
                    </a:lnTo>
                    <a:lnTo>
                      <a:pt x="2731103" y="641795"/>
                    </a:lnTo>
                    <a:lnTo>
                      <a:pt x="2731294" y="642176"/>
                    </a:lnTo>
                    <a:lnTo>
                      <a:pt x="2766727" y="703421"/>
                    </a:lnTo>
                    <a:lnTo>
                      <a:pt x="2769394" y="708089"/>
                    </a:lnTo>
                    <a:cubicBezTo>
                      <a:pt x="2791587" y="746474"/>
                      <a:pt x="2832545" y="770096"/>
                      <a:pt x="2876836" y="770096"/>
                    </a:cubicBezTo>
                    <a:lnTo>
                      <a:pt x="3545967" y="770096"/>
                    </a:lnTo>
                    <a:cubicBezTo>
                      <a:pt x="3590258" y="770096"/>
                      <a:pt x="3631216" y="746474"/>
                      <a:pt x="3653409" y="708089"/>
                    </a:cubicBezTo>
                    <a:lnTo>
                      <a:pt x="3656076" y="703421"/>
                    </a:lnTo>
                    <a:lnTo>
                      <a:pt x="3691319" y="642461"/>
                    </a:lnTo>
                    <a:lnTo>
                      <a:pt x="3691890" y="641414"/>
                    </a:lnTo>
                    <a:lnTo>
                      <a:pt x="3950494" y="193548"/>
                    </a:lnTo>
                    <a:lnTo>
                      <a:pt x="3950684" y="193262"/>
                    </a:lnTo>
                    <a:cubicBezTo>
                      <a:pt x="3973068" y="156115"/>
                      <a:pt x="4013359" y="133255"/>
                      <a:pt x="4056888" y="133255"/>
                    </a:cubicBezTo>
                    <a:lnTo>
                      <a:pt x="4572095" y="133255"/>
                    </a:lnTo>
                    <a:cubicBezTo>
                      <a:pt x="4616387" y="133255"/>
                      <a:pt x="4657344" y="156877"/>
                      <a:pt x="4679442" y="195263"/>
                    </a:cubicBezTo>
                    <a:lnTo>
                      <a:pt x="4937094" y="641414"/>
                    </a:lnTo>
                    <a:cubicBezTo>
                      <a:pt x="4937189" y="641604"/>
                      <a:pt x="4937284" y="641699"/>
                      <a:pt x="4937379" y="641890"/>
                    </a:cubicBezTo>
                    <a:lnTo>
                      <a:pt x="4972907" y="703421"/>
                    </a:lnTo>
                    <a:lnTo>
                      <a:pt x="4975575" y="708089"/>
                    </a:lnTo>
                    <a:cubicBezTo>
                      <a:pt x="4997482" y="746474"/>
                      <a:pt x="5038249" y="770096"/>
                      <a:pt x="5082445" y="770096"/>
                    </a:cubicBezTo>
                    <a:lnTo>
                      <a:pt x="5752053" y="770096"/>
                    </a:lnTo>
                    <a:cubicBezTo>
                      <a:pt x="5796439" y="770096"/>
                      <a:pt x="5837396" y="746474"/>
                      <a:pt x="5859494" y="708089"/>
                    </a:cubicBezTo>
                    <a:lnTo>
                      <a:pt x="6152960" y="199930"/>
                    </a:lnTo>
                    <a:lnTo>
                      <a:pt x="6376606" y="199930"/>
                    </a:lnTo>
                    <a:cubicBezTo>
                      <a:pt x="6402229" y="199930"/>
                      <a:pt x="6422898" y="179165"/>
                      <a:pt x="6422898" y="153638"/>
                    </a:cubicBezTo>
                    <a:lnTo>
                      <a:pt x="6422898" y="112967"/>
                    </a:lnTo>
                    <a:cubicBezTo>
                      <a:pt x="6422803" y="87344"/>
                      <a:pt x="6402039" y="66675"/>
                      <a:pt x="6376416" y="666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23CF09F1-B6C2-44C3-A4C8-02D329D9506E}"/>
                  </a:ext>
                </a:extLst>
              </p:cNvPr>
              <p:cNvSpPr/>
              <p:nvPr/>
            </p:nvSpPr>
            <p:spPr>
              <a:xfrm>
                <a:off x="5934170" y="4742497"/>
                <a:ext cx="6422898" cy="770096"/>
              </a:xfrm>
              <a:custGeom>
                <a:avLst/>
                <a:gdLst>
                  <a:gd name="connsiteX0" fmla="*/ 6376416 w 6422898"/>
                  <a:gd name="connsiteY0" fmla="*/ 66675 h 770096"/>
                  <a:gd name="connsiteX1" fmla="*/ 6120956 w 6422898"/>
                  <a:gd name="connsiteY1" fmla="*/ 66675 h 770096"/>
                  <a:gd name="connsiteX2" fmla="*/ 6053233 w 6422898"/>
                  <a:gd name="connsiteY2" fmla="*/ 105728 h 770096"/>
                  <a:gd name="connsiteX3" fmla="*/ 5969032 w 6422898"/>
                  <a:gd name="connsiteY3" fmla="*/ 251651 h 770096"/>
                  <a:gd name="connsiteX4" fmla="*/ 5969032 w 6422898"/>
                  <a:gd name="connsiteY4" fmla="*/ 251651 h 770096"/>
                  <a:gd name="connsiteX5" fmla="*/ 5782438 w 6422898"/>
                  <a:gd name="connsiteY5" fmla="*/ 574834 h 770096"/>
                  <a:gd name="connsiteX6" fmla="*/ 5674995 w 6422898"/>
                  <a:gd name="connsiteY6" fmla="*/ 636842 h 770096"/>
                  <a:gd name="connsiteX7" fmla="*/ 5159883 w 6422898"/>
                  <a:gd name="connsiteY7" fmla="*/ 636842 h 770096"/>
                  <a:gd name="connsiteX8" fmla="*/ 5052441 w 6422898"/>
                  <a:gd name="connsiteY8" fmla="*/ 574834 h 770096"/>
                  <a:gd name="connsiteX9" fmla="*/ 4794790 w 6422898"/>
                  <a:gd name="connsiteY9" fmla="*/ 128492 h 770096"/>
                  <a:gd name="connsiteX10" fmla="*/ 4759071 w 6422898"/>
                  <a:gd name="connsiteY10" fmla="*/ 66675 h 770096"/>
                  <a:gd name="connsiteX11" fmla="*/ 4756404 w 6422898"/>
                  <a:gd name="connsiteY11" fmla="*/ 62008 h 770096"/>
                  <a:gd name="connsiteX12" fmla="*/ 4648962 w 6422898"/>
                  <a:gd name="connsiteY12" fmla="*/ 0 h 770096"/>
                  <a:gd name="connsiteX13" fmla="*/ 3979831 w 6422898"/>
                  <a:gd name="connsiteY13" fmla="*/ 0 h 770096"/>
                  <a:gd name="connsiteX14" fmla="*/ 3872389 w 6422898"/>
                  <a:gd name="connsiteY14" fmla="*/ 62008 h 770096"/>
                  <a:gd name="connsiteX15" fmla="*/ 3869722 w 6422898"/>
                  <a:gd name="connsiteY15" fmla="*/ 66675 h 770096"/>
                  <a:gd name="connsiteX16" fmla="*/ 3834289 w 6422898"/>
                  <a:gd name="connsiteY16" fmla="*/ 127921 h 770096"/>
                  <a:gd name="connsiteX17" fmla="*/ 3833908 w 6422898"/>
                  <a:gd name="connsiteY17" fmla="*/ 128683 h 770096"/>
                  <a:gd name="connsiteX18" fmla="*/ 3576352 w 6422898"/>
                  <a:gd name="connsiteY18" fmla="*/ 574834 h 770096"/>
                  <a:gd name="connsiteX19" fmla="*/ 3468910 w 6422898"/>
                  <a:gd name="connsiteY19" fmla="*/ 636842 h 770096"/>
                  <a:gd name="connsiteX20" fmla="*/ 2953798 w 6422898"/>
                  <a:gd name="connsiteY20" fmla="*/ 636842 h 770096"/>
                  <a:gd name="connsiteX21" fmla="*/ 2846356 w 6422898"/>
                  <a:gd name="connsiteY21" fmla="*/ 574834 h 770096"/>
                  <a:gd name="connsiteX22" fmla="*/ 2552891 w 6422898"/>
                  <a:gd name="connsiteY22" fmla="*/ 66675 h 770096"/>
                  <a:gd name="connsiteX23" fmla="*/ 2550224 w 6422898"/>
                  <a:gd name="connsiteY23" fmla="*/ 62008 h 770096"/>
                  <a:gd name="connsiteX24" fmla="*/ 2443353 w 6422898"/>
                  <a:gd name="connsiteY24" fmla="*/ 0 h 770096"/>
                  <a:gd name="connsiteX25" fmla="*/ 1773174 w 6422898"/>
                  <a:gd name="connsiteY25" fmla="*/ 0 h 770096"/>
                  <a:gd name="connsiteX26" fmla="*/ 1666304 w 6422898"/>
                  <a:gd name="connsiteY26" fmla="*/ 62008 h 770096"/>
                  <a:gd name="connsiteX27" fmla="*/ 1663637 w 6422898"/>
                  <a:gd name="connsiteY27" fmla="*/ 66675 h 770096"/>
                  <a:gd name="connsiteX28" fmla="*/ 1628108 w 6422898"/>
                  <a:gd name="connsiteY28" fmla="*/ 128207 h 770096"/>
                  <a:gd name="connsiteX29" fmla="*/ 1370171 w 6422898"/>
                  <a:gd name="connsiteY29" fmla="*/ 574834 h 770096"/>
                  <a:gd name="connsiteX30" fmla="*/ 1262825 w 6422898"/>
                  <a:gd name="connsiteY30" fmla="*/ 636842 h 770096"/>
                  <a:gd name="connsiteX31" fmla="*/ 747617 w 6422898"/>
                  <a:gd name="connsiteY31" fmla="*/ 636842 h 770096"/>
                  <a:gd name="connsiteX32" fmla="*/ 640175 w 6422898"/>
                  <a:gd name="connsiteY32" fmla="*/ 574834 h 770096"/>
                  <a:gd name="connsiteX33" fmla="*/ 382619 w 6422898"/>
                  <a:gd name="connsiteY33" fmla="*/ 128683 h 770096"/>
                  <a:gd name="connsiteX34" fmla="*/ 382524 w 6422898"/>
                  <a:gd name="connsiteY34" fmla="*/ 128492 h 770096"/>
                  <a:gd name="connsiteX35" fmla="*/ 369380 w 6422898"/>
                  <a:gd name="connsiteY35" fmla="*/ 105728 h 770096"/>
                  <a:gd name="connsiteX36" fmla="*/ 301752 w 6422898"/>
                  <a:gd name="connsiteY36" fmla="*/ 66675 h 770096"/>
                  <a:gd name="connsiteX37" fmla="*/ 46292 w 6422898"/>
                  <a:gd name="connsiteY37" fmla="*/ 66675 h 770096"/>
                  <a:gd name="connsiteX38" fmla="*/ 0 w 6422898"/>
                  <a:gd name="connsiteY38" fmla="*/ 112967 h 770096"/>
                  <a:gd name="connsiteX39" fmla="*/ 0 w 6422898"/>
                  <a:gd name="connsiteY39" fmla="*/ 153638 h 770096"/>
                  <a:gd name="connsiteX40" fmla="*/ 46292 w 6422898"/>
                  <a:gd name="connsiteY40" fmla="*/ 199930 h 770096"/>
                  <a:gd name="connsiteX41" fmla="*/ 269939 w 6422898"/>
                  <a:gd name="connsiteY41" fmla="*/ 199930 h 770096"/>
                  <a:gd name="connsiteX42" fmla="*/ 563309 w 6422898"/>
                  <a:gd name="connsiteY42" fmla="*/ 708089 h 770096"/>
                  <a:gd name="connsiteX43" fmla="*/ 670751 w 6422898"/>
                  <a:gd name="connsiteY43" fmla="*/ 770096 h 770096"/>
                  <a:gd name="connsiteX44" fmla="*/ 1339882 w 6422898"/>
                  <a:gd name="connsiteY44" fmla="*/ 770096 h 770096"/>
                  <a:gd name="connsiteX45" fmla="*/ 1447324 w 6422898"/>
                  <a:gd name="connsiteY45" fmla="*/ 708089 h 770096"/>
                  <a:gd name="connsiteX46" fmla="*/ 1449991 w 6422898"/>
                  <a:gd name="connsiteY46" fmla="*/ 703421 h 770096"/>
                  <a:gd name="connsiteX47" fmla="*/ 1485710 w 6422898"/>
                  <a:gd name="connsiteY47" fmla="*/ 641604 h 770096"/>
                  <a:gd name="connsiteX48" fmla="*/ 1485805 w 6422898"/>
                  <a:gd name="connsiteY48" fmla="*/ 641414 h 770096"/>
                  <a:gd name="connsiteX49" fmla="*/ 1743361 w 6422898"/>
                  <a:gd name="connsiteY49" fmla="*/ 195263 h 770096"/>
                  <a:gd name="connsiteX50" fmla="*/ 1850803 w 6422898"/>
                  <a:gd name="connsiteY50" fmla="*/ 133255 h 770096"/>
                  <a:gd name="connsiteX51" fmla="*/ 2365915 w 6422898"/>
                  <a:gd name="connsiteY51" fmla="*/ 133255 h 770096"/>
                  <a:gd name="connsiteX52" fmla="*/ 2473357 w 6422898"/>
                  <a:gd name="connsiteY52" fmla="*/ 195263 h 770096"/>
                  <a:gd name="connsiteX53" fmla="*/ 2731008 w 6422898"/>
                  <a:gd name="connsiteY53" fmla="*/ 641604 h 770096"/>
                  <a:gd name="connsiteX54" fmla="*/ 2731103 w 6422898"/>
                  <a:gd name="connsiteY54" fmla="*/ 641795 h 770096"/>
                  <a:gd name="connsiteX55" fmla="*/ 2731294 w 6422898"/>
                  <a:gd name="connsiteY55" fmla="*/ 642176 h 770096"/>
                  <a:gd name="connsiteX56" fmla="*/ 2766727 w 6422898"/>
                  <a:gd name="connsiteY56" fmla="*/ 703421 h 770096"/>
                  <a:gd name="connsiteX57" fmla="*/ 2769394 w 6422898"/>
                  <a:gd name="connsiteY57" fmla="*/ 708089 h 770096"/>
                  <a:gd name="connsiteX58" fmla="*/ 2876836 w 6422898"/>
                  <a:gd name="connsiteY58" fmla="*/ 770096 h 770096"/>
                  <a:gd name="connsiteX59" fmla="*/ 3545967 w 6422898"/>
                  <a:gd name="connsiteY59" fmla="*/ 770096 h 770096"/>
                  <a:gd name="connsiteX60" fmla="*/ 3653409 w 6422898"/>
                  <a:gd name="connsiteY60" fmla="*/ 708089 h 770096"/>
                  <a:gd name="connsiteX61" fmla="*/ 3656076 w 6422898"/>
                  <a:gd name="connsiteY61" fmla="*/ 703421 h 770096"/>
                  <a:gd name="connsiteX62" fmla="*/ 3691319 w 6422898"/>
                  <a:gd name="connsiteY62" fmla="*/ 642461 h 770096"/>
                  <a:gd name="connsiteX63" fmla="*/ 3691890 w 6422898"/>
                  <a:gd name="connsiteY63" fmla="*/ 641414 h 770096"/>
                  <a:gd name="connsiteX64" fmla="*/ 3950494 w 6422898"/>
                  <a:gd name="connsiteY64" fmla="*/ 193548 h 770096"/>
                  <a:gd name="connsiteX65" fmla="*/ 3950684 w 6422898"/>
                  <a:gd name="connsiteY65" fmla="*/ 193262 h 770096"/>
                  <a:gd name="connsiteX66" fmla="*/ 4056888 w 6422898"/>
                  <a:gd name="connsiteY66" fmla="*/ 133255 h 770096"/>
                  <a:gd name="connsiteX67" fmla="*/ 4572095 w 6422898"/>
                  <a:gd name="connsiteY67" fmla="*/ 133255 h 770096"/>
                  <a:gd name="connsiteX68" fmla="*/ 4679442 w 6422898"/>
                  <a:gd name="connsiteY68" fmla="*/ 195263 h 770096"/>
                  <a:gd name="connsiteX69" fmla="*/ 4937094 w 6422898"/>
                  <a:gd name="connsiteY69" fmla="*/ 641414 h 770096"/>
                  <a:gd name="connsiteX70" fmla="*/ 4937379 w 6422898"/>
                  <a:gd name="connsiteY70" fmla="*/ 641890 h 770096"/>
                  <a:gd name="connsiteX71" fmla="*/ 4972907 w 6422898"/>
                  <a:gd name="connsiteY71" fmla="*/ 703421 h 770096"/>
                  <a:gd name="connsiteX72" fmla="*/ 4975575 w 6422898"/>
                  <a:gd name="connsiteY72" fmla="*/ 708089 h 770096"/>
                  <a:gd name="connsiteX73" fmla="*/ 5082445 w 6422898"/>
                  <a:gd name="connsiteY73" fmla="*/ 770096 h 770096"/>
                  <a:gd name="connsiteX74" fmla="*/ 5752053 w 6422898"/>
                  <a:gd name="connsiteY74" fmla="*/ 770096 h 770096"/>
                  <a:gd name="connsiteX75" fmla="*/ 5859494 w 6422898"/>
                  <a:gd name="connsiteY75" fmla="*/ 708089 h 770096"/>
                  <a:gd name="connsiteX76" fmla="*/ 6152960 w 6422898"/>
                  <a:gd name="connsiteY76" fmla="*/ 199930 h 770096"/>
                  <a:gd name="connsiteX77" fmla="*/ 6376606 w 6422898"/>
                  <a:gd name="connsiteY77" fmla="*/ 199930 h 770096"/>
                  <a:gd name="connsiteX78" fmla="*/ 6422898 w 6422898"/>
                  <a:gd name="connsiteY78" fmla="*/ 153638 h 770096"/>
                  <a:gd name="connsiteX79" fmla="*/ 6422898 w 6422898"/>
                  <a:gd name="connsiteY79" fmla="*/ 112967 h 770096"/>
                  <a:gd name="connsiteX80" fmla="*/ 6376416 w 6422898"/>
                  <a:gd name="connsiteY80" fmla="*/ 66675 h 770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6422898" h="770096">
                    <a:moveTo>
                      <a:pt x="6376416" y="66675"/>
                    </a:moveTo>
                    <a:lnTo>
                      <a:pt x="6120956" y="66675"/>
                    </a:lnTo>
                    <a:cubicBezTo>
                      <a:pt x="6093048" y="66675"/>
                      <a:pt x="6067235" y="81534"/>
                      <a:pt x="6053233" y="105728"/>
                    </a:cubicBezTo>
                    <a:lnTo>
                      <a:pt x="5969032" y="251651"/>
                    </a:lnTo>
                    <a:cubicBezTo>
                      <a:pt x="5969032" y="251651"/>
                      <a:pt x="5969032" y="251651"/>
                      <a:pt x="5969032" y="251651"/>
                    </a:cubicBezTo>
                    <a:lnTo>
                      <a:pt x="5782438" y="574834"/>
                    </a:lnTo>
                    <a:cubicBezTo>
                      <a:pt x="5760244" y="613220"/>
                      <a:pt x="5719381" y="636842"/>
                      <a:pt x="5674995" y="636842"/>
                    </a:cubicBezTo>
                    <a:lnTo>
                      <a:pt x="5159883" y="636842"/>
                    </a:lnTo>
                    <a:cubicBezTo>
                      <a:pt x="5115592" y="636842"/>
                      <a:pt x="5074635" y="613220"/>
                      <a:pt x="5052441" y="574834"/>
                    </a:cubicBezTo>
                    <a:lnTo>
                      <a:pt x="4794790" y="128492"/>
                    </a:lnTo>
                    <a:lnTo>
                      <a:pt x="4759071" y="66675"/>
                    </a:lnTo>
                    <a:lnTo>
                      <a:pt x="4756404" y="62008"/>
                    </a:lnTo>
                    <a:cubicBezTo>
                      <a:pt x="4734211" y="23622"/>
                      <a:pt x="4693253" y="0"/>
                      <a:pt x="4648962" y="0"/>
                    </a:cubicBezTo>
                    <a:lnTo>
                      <a:pt x="3979831" y="0"/>
                    </a:lnTo>
                    <a:cubicBezTo>
                      <a:pt x="3935540" y="0"/>
                      <a:pt x="3894582" y="23622"/>
                      <a:pt x="3872389" y="62008"/>
                    </a:cubicBezTo>
                    <a:lnTo>
                      <a:pt x="3869722" y="66675"/>
                    </a:lnTo>
                    <a:lnTo>
                      <a:pt x="3834289" y="127921"/>
                    </a:lnTo>
                    <a:cubicBezTo>
                      <a:pt x="3834194" y="128207"/>
                      <a:pt x="3834098" y="128397"/>
                      <a:pt x="3833908" y="128683"/>
                    </a:cubicBezTo>
                    <a:lnTo>
                      <a:pt x="3576352" y="574834"/>
                    </a:lnTo>
                    <a:cubicBezTo>
                      <a:pt x="3554159" y="613220"/>
                      <a:pt x="3513201" y="636842"/>
                      <a:pt x="3468910" y="636842"/>
                    </a:cubicBezTo>
                    <a:lnTo>
                      <a:pt x="2953798" y="636842"/>
                    </a:lnTo>
                    <a:cubicBezTo>
                      <a:pt x="2909411" y="636842"/>
                      <a:pt x="2868454" y="613220"/>
                      <a:pt x="2846356" y="574834"/>
                    </a:cubicBezTo>
                    <a:lnTo>
                      <a:pt x="2552891" y="66675"/>
                    </a:lnTo>
                    <a:lnTo>
                      <a:pt x="2550224" y="62008"/>
                    </a:lnTo>
                    <a:cubicBezTo>
                      <a:pt x="2528316" y="23622"/>
                      <a:pt x="2487549" y="0"/>
                      <a:pt x="2443353" y="0"/>
                    </a:cubicBezTo>
                    <a:lnTo>
                      <a:pt x="1773174" y="0"/>
                    </a:lnTo>
                    <a:cubicBezTo>
                      <a:pt x="1728978" y="0"/>
                      <a:pt x="1688211" y="23622"/>
                      <a:pt x="1666304" y="62008"/>
                    </a:cubicBezTo>
                    <a:lnTo>
                      <a:pt x="1663637" y="66675"/>
                    </a:lnTo>
                    <a:lnTo>
                      <a:pt x="1628108" y="128207"/>
                    </a:lnTo>
                    <a:lnTo>
                      <a:pt x="1370171" y="574834"/>
                    </a:lnTo>
                    <a:cubicBezTo>
                      <a:pt x="1348073" y="613220"/>
                      <a:pt x="1307116" y="636842"/>
                      <a:pt x="1262825" y="636842"/>
                    </a:cubicBezTo>
                    <a:lnTo>
                      <a:pt x="747617" y="636842"/>
                    </a:lnTo>
                    <a:cubicBezTo>
                      <a:pt x="703326" y="636842"/>
                      <a:pt x="662369" y="613220"/>
                      <a:pt x="640175" y="574834"/>
                    </a:cubicBezTo>
                    <a:lnTo>
                      <a:pt x="382619" y="128683"/>
                    </a:lnTo>
                    <a:cubicBezTo>
                      <a:pt x="382619" y="128588"/>
                      <a:pt x="382524" y="128588"/>
                      <a:pt x="382524" y="128492"/>
                    </a:cubicBezTo>
                    <a:lnTo>
                      <a:pt x="369380" y="105728"/>
                    </a:lnTo>
                    <a:cubicBezTo>
                      <a:pt x="355378" y="81534"/>
                      <a:pt x="329660" y="66675"/>
                      <a:pt x="301752" y="66675"/>
                    </a:cubicBezTo>
                    <a:lnTo>
                      <a:pt x="46292" y="66675"/>
                    </a:lnTo>
                    <a:cubicBezTo>
                      <a:pt x="20669" y="66675"/>
                      <a:pt x="0" y="87440"/>
                      <a:pt x="0" y="112967"/>
                    </a:cubicBezTo>
                    <a:lnTo>
                      <a:pt x="0" y="153638"/>
                    </a:lnTo>
                    <a:cubicBezTo>
                      <a:pt x="0" y="179261"/>
                      <a:pt x="20765" y="199930"/>
                      <a:pt x="46292" y="199930"/>
                    </a:cubicBezTo>
                    <a:lnTo>
                      <a:pt x="269939" y="199930"/>
                    </a:lnTo>
                    <a:lnTo>
                      <a:pt x="563309" y="708089"/>
                    </a:lnTo>
                    <a:cubicBezTo>
                      <a:pt x="585502" y="746474"/>
                      <a:pt x="626459" y="770096"/>
                      <a:pt x="670751" y="770096"/>
                    </a:cubicBezTo>
                    <a:lnTo>
                      <a:pt x="1339882" y="770096"/>
                    </a:lnTo>
                    <a:cubicBezTo>
                      <a:pt x="1384173" y="770096"/>
                      <a:pt x="1425131" y="746474"/>
                      <a:pt x="1447324" y="708089"/>
                    </a:cubicBezTo>
                    <a:lnTo>
                      <a:pt x="1449991" y="703421"/>
                    </a:lnTo>
                    <a:lnTo>
                      <a:pt x="1485710" y="641604"/>
                    </a:lnTo>
                    <a:cubicBezTo>
                      <a:pt x="1485710" y="641509"/>
                      <a:pt x="1485805" y="641509"/>
                      <a:pt x="1485805" y="641414"/>
                    </a:cubicBezTo>
                    <a:lnTo>
                      <a:pt x="1743361" y="195263"/>
                    </a:lnTo>
                    <a:cubicBezTo>
                      <a:pt x="1765554" y="156877"/>
                      <a:pt x="1806512" y="133255"/>
                      <a:pt x="1850803" y="133255"/>
                    </a:cubicBezTo>
                    <a:lnTo>
                      <a:pt x="2365915" y="133255"/>
                    </a:lnTo>
                    <a:cubicBezTo>
                      <a:pt x="2410206" y="133255"/>
                      <a:pt x="2451164" y="156877"/>
                      <a:pt x="2473357" y="195263"/>
                    </a:cubicBezTo>
                    <a:lnTo>
                      <a:pt x="2731008" y="641604"/>
                    </a:lnTo>
                    <a:lnTo>
                      <a:pt x="2731103" y="641795"/>
                    </a:lnTo>
                    <a:lnTo>
                      <a:pt x="2731294" y="642176"/>
                    </a:lnTo>
                    <a:lnTo>
                      <a:pt x="2766727" y="703421"/>
                    </a:lnTo>
                    <a:lnTo>
                      <a:pt x="2769394" y="708089"/>
                    </a:lnTo>
                    <a:cubicBezTo>
                      <a:pt x="2791587" y="746474"/>
                      <a:pt x="2832545" y="770096"/>
                      <a:pt x="2876836" y="770096"/>
                    </a:cubicBezTo>
                    <a:lnTo>
                      <a:pt x="3545967" y="770096"/>
                    </a:lnTo>
                    <a:cubicBezTo>
                      <a:pt x="3590258" y="770096"/>
                      <a:pt x="3631216" y="746474"/>
                      <a:pt x="3653409" y="708089"/>
                    </a:cubicBezTo>
                    <a:lnTo>
                      <a:pt x="3656076" y="703421"/>
                    </a:lnTo>
                    <a:lnTo>
                      <a:pt x="3691319" y="642461"/>
                    </a:lnTo>
                    <a:lnTo>
                      <a:pt x="3691890" y="641414"/>
                    </a:lnTo>
                    <a:lnTo>
                      <a:pt x="3950494" y="193548"/>
                    </a:lnTo>
                    <a:lnTo>
                      <a:pt x="3950684" y="193262"/>
                    </a:lnTo>
                    <a:cubicBezTo>
                      <a:pt x="3973068" y="156115"/>
                      <a:pt x="4013359" y="133255"/>
                      <a:pt x="4056888" y="133255"/>
                    </a:cubicBezTo>
                    <a:lnTo>
                      <a:pt x="4572095" y="133255"/>
                    </a:lnTo>
                    <a:cubicBezTo>
                      <a:pt x="4616387" y="133255"/>
                      <a:pt x="4657344" y="156877"/>
                      <a:pt x="4679442" y="195263"/>
                    </a:cubicBezTo>
                    <a:lnTo>
                      <a:pt x="4937094" y="641414"/>
                    </a:lnTo>
                    <a:cubicBezTo>
                      <a:pt x="4937189" y="641604"/>
                      <a:pt x="4937284" y="641699"/>
                      <a:pt x="4937379" y="641890"/>
                    </a:cubicBezTo>
                    <a:lnTo>
                      <a:pt x="4972907" y="703421"/>
                    </a:lnTo>
                    <a:lnTo>
                      <a:pt x="4975575" y="708089"/>
                    </a:lnTo>
                    <a:cubicBezTo>
                      <a:pt x="4997482" y="746474"/>
                      <a:pt x="5038249" y="770096"/>
                      <a:pt x="5082445" y="770096"/>
                    </a:cubicBezTo>
                    <a:lnTo>
                      <a:pt x="5752053" y="770096"/>
                    </a:lnTo>
                    <a:cubicBezTo>
                      <a:pt x="5796439" y="770096"/>
                      <a:pt x="5837396" y="746474"/>
                      <a:pt x="5859494" y="708089"/>
                    </a:cubicBezTo>
                    <a:lnTo>
                      <a:pt x="6152960" y="199930"/>
                    </a:lnTo>
                    <a:lnTo>
                      <a:pt x="6376606" y="199930"/>
                    </a:lnTo>
                    <a:cubicBezTo>
                      <a:pt x="6402229" y="199930"/>
                      <a:pt x="6422898" y="179165"/>
                      <a:pt x="6422898" y="153638"/>
                    </a:cubicBezTo>
                    <a:lnTo>
                      <a:pt x="6422898" y="112967"/>
                    </a:lnTo>
                    <a:cubicBezTo>
                      <a:pt x="6422803" y="87344"/>
                      <a:pt x="6402039" y="66675"/>
                      <a:pt x="6376416" y="666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7" name="Rectangle 10">
              <a:extLst>
                <a:ext uri="{FF2B5EF4-FFF2-40B4-BE49-F238E27FC236}">
                  <a16:creationId xmlns:a16="http://schemas.microsoft.com/office/drawing/2014/main" id="{0D55B8A1-D6C1-4B40-88B4-1276F4B17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1513" y="515915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Montserrat Black" panose="00000A00000000000000" pitchFamily="50" charset="0"/>
                </a:rPr>
                <a:t>2018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endParaRPr>
            </a:p>
          </p:txBody>
        </p:sp>
        <p:sp>
          <p:nvSpPr>
            <p:cNvPr id="158" name="Rectangle 10">
              <a:extLst>
                <a:ext uri="{FF2B5EF4-FFF2-40B4-BE49-F238E27FC236}">
                  <a16:creationId xmlns:a16="http://schemas.microsoft.com/office/drawing/2014/main" id="{3EEB9307-8510-4F6D-8D07-6B871EF72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3456" y="655826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Montserrat Black" panose="00000A00000000000000" pitchFamily="50" charset="0"/>
                </a:rPr>
                <a:t>2021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endParaRPr>
            </a:p>
          </p:txBody>
        </p:sp>
        <p:sp>
          <p:nvSpPr>
            <p:cNvPr id="159" name="Rectangle 10">
              <a:extLst>
                <a:ext uri="{FF2B5EF4-FFF2-40B4-BE49-F238E27FC236}">
                  <a16:creationId xmlns:a16="http://schemas.microsoft.com/office/drawing/2014/main" id="{A8C5A775-F587-47C1-BADB-7DEC76BDE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9475" y="515915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Montserrat Black" panose="00000A00000000000000" pitchFamily="50" charset="0"/>
                </a:rPr>
                <a:t>2020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endParaRPr>
            </a:p>
          </p:txBody>
        </p:sp>
        <p:sp>
          <p:nvSpPr>
            <p:cNvPr id="160" name="Rectangle 10">
              <a:extLst>
                <a:ext uri="{FF2B5EF4-FFF2-40B4-BE49-F238E27FC236}">
                  <a16:creationId xmlns:a16="http://schemas.microsoft.com/office/drawing/2014/main" id="{6C4B912F-34F7-4E80-B3C7-CED3953FC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5494" y="655826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Montserrat Black" panose="00000A00000000000000" pitchFamily="50" charset="0"/>
                </a:rPr>
                <a:t>2019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endParaRPr>
            </a:p>
          </p:txBody>
        </p:sp>
        <p:sp>
          <p:nvSpPr>
            <p:cNvPr id="161" name="Rectangle 10">
              <a:extLst>
                <a:ext uri="{FF2B5EF4-FFF2-40B4-BE49-F238E27FC236}">
                  <a16:creationId xmlns:a16="http://schemas.microsoft.com/office/drawing/2014/main" id="{779688E9-CA7A-4AB7-AF7B-D0E65FAC8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439" y="515915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Montserrat Black" panose="00000A00000000000000" pitchFamily="50" charset="0"/>
                </a:rPr>
                <a:t>2022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ontserrat Black" panose="00000A00000000000000" pitchFamily="50" charset="0"/>
              </a:endParaRPr>
            </a:p>
          </p:txBody>
        </p:sp>
      </p:grpSp>
      <p:grpSp>
        <p:nvGrpSpPr>
          <p:cNvPr id="162" name="Graphic 2">
            <a:extLst>
              <a:ext uri="{FF2B5EF4-FFF2-40B4-BE49-F238E27FC236}">
                <a16:creationId xmlns:a16="http://schemas.microsoft.com/office/drawing/2014/main" id="{26213B4A-C73C-45C4-A334-C001566826CA}"/>
              </a:ext>
            </a:extLst>
          </p:cNvPr>
          <p:cNvGrpSpPr/>
          <p:nvPr/>
        </p:nvGrpSpPr>
        <p:grpSpPr>
          <a:xfrm>
            <a:off x="3880055" y="6271858"/>
            <a:ext cx="831126" cy="817786"/>
            <a:chOff x="13185684" y="3434558"/>
            <a:chExt cx="1234415" cy="1214603"/>
          </a:xfrm>
          <a:solidFill>
            <a:schemeClr val="bg1"/>
          </a:solidFill>
        </p:grpSpPr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6CB49EDE-301A-4916-9E48-A119A385A0EA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76995329-32D8-4B73-9DFB-E3409447FCF8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B57DEF9C-C8E2-420F-8927-A20DB6491EAC}"/>
              </a:ext>
            </a:extLst>
          </p:cNvPr>
          <p:cNvSpPr/>
          <p:nvPr/>
        </p:nvSpPr>
        <p:spPr>
          <a:xfrm>
            <a:off x="6296064" y="4857517"/>
            <a:ext cx="847490" cy="84750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bg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166" name="Graphic 4">
            <a:extLst>
              <a:ext uri="{FF2B5EF4-FFF2-40B4-BE49-F238E27FC236}">
                <a16:creationId xmlns:a16="http://schemas.microsoft.com/office/drawing/2014/main" id="{D42043F1-2485-495D-850A-38E8B4196640}"/>
              </a:ext>
            </a:extLst>
          </p:cNvPr>
          <p:cNvGrpSpPr/>
          <p:nvPr/>
        </p:nvGrpSpPr>
        <p:grpSpPr>
          <a:xfrm>
            <a:off x="8719980" y="6256920"/>
            <a:ext cx="847620" cy="847662"/>
            <a:chOff x="10884230" y="3442838"/>
            <a:chExt cx="1234377" cy="1234439"/>
          </a:xfrm>
          <a:solidFill>
            <a:schemeClr val="bg1"/>
          </a:solidFill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C8BD61DE-6989-45F3-91F1-1094BBE12B5D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23907B59-364A-4C94-B802-420C72FFB497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BC766405-AC54-46E9-8AA7-396A3E800DE8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6BF4747-F8F9-47D7-80BF-994FB74BBE89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979C338C-D14C-456A-9534-B60AA4DA2A29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BC4BF0-0CDA-4E19-8425-697CDC7650D7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73" name="Graphic 4">
            <a:extLst>
              <a:ext uri="{FF2B5EF4-FFF2-40B4-BE49-F238E27FC236}">
                <a16:creationId xmlns:a16="http://schemas.microsoft.com/office/drawing/2014/main" id="{B000D1DE-2024-435D-A606-F79C796EEF0F}"/>
              </a:ext>
            </a:extLst>
          </p:cNvPr>
          <p:cNvGrpSpPr/>
          <p:nvPr/>
        </p:nvGrpSpPr>
        <p:grpSpPr>
          <a:xfrm>
            <a:off x="11143929" y="4857486"/>
            <a:ext cx="847686" cy="847562"/>
            <a:chOff x="13194714" y="5688212"/>
            <a:chExt cx="1234475" cy="1234293"/>
          </a:xfrm>
          <a:solidFill>
            <a:schemeClr val="bg1"/>
          </a:solidFill>
        </p:grpSpPr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B0CD561-979F-4AA9-B81A-5C6D23AB9FEF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ACDEE99-E162-415A-8E50-22C932B6BD29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76" name="Graphic 4">
            <a:extLst>
              <a:ext uri="{FF2B5EF4-FFF2-40B4-BE49-F238E27FC236}">
                <a16:creationId xmlns:a16="http://schemas.microsoft.com/office/drawing/2014/main" id="{63F34396-CED6-46D3-BF18-A77D91235DDC}"/>
              </a:ext>
            </a:extLst>
          </p:cNvPr>
          <p:cNvGrpSpPr/>
          <p:nvPr/>
        </p:nvGrpSpPr>
        <p:grpSpPr>
          <a:xfrm>
            <a:off x="13567980" y="6256979"/>
            <a:ext cx="847548" cy="847544"/>
            <a:chOff x="10884251" y="7930615"/>
            <a:chExt cx="1234272" cy="1234272"/>
          </a:xfrm>
          <a:solidFill>
            <a:schemeClr val="bg1"/>
          </a:solidFill>
        </p:grpSpPr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81B9F181-ADFE-4A6F-8C87-371A3E45C248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A127536-401E-45CF-8B03-0E7CBE704DC8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E5121D25-C18A-4832-A890-36AF25771D6E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F3CB5AD-DEDB-482C-8300-58C45A73C543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13594890-B34A-4AFD-8DEF-8F6A24C7CE2E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9075D2C-7B44-45CB-BBBE-3EE9255F7D0B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62866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87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87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60" grpId="0" animBg="1"/>
      <p:bldP spid="62" grpId="0" animBg="1"/>
      <p:bldP spid="64" grpId="0" animBg="1"/>
      <p:bldP spid="66" grpId="0" animBg="1"/>
      <p:bldP spid="68" grpId="0" animBg="1"/>
      <p:bldP spid="152" grpId="0"/>
      <p:bldP spid="153" grpId="0"/>
      <p:bldP spid="154" grpId="0"/>
      <p:bldP spid="155" grpId="0"/>
      <p:bldP spid="156" grpId="0"/>
      <p:bldP spid="1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DF938638-99A8-40CF-B09C-6D4DDD9DAE17}"/>
              </a:ext>
            </a:extLst>
          </p:cNvPr>
          <p:cNvSpPr txBox="1"/>
          <p:nvPr/>
        </p:nvSpPr>
        <p:spPr>
          <a:xfrm>
            <a:off x="1242247" y="4420225"/>
            <a:ext cx="4161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EDA5E5-65DB-4564-A73C-A3ED0BF572D1}"/>
              </a:ext>
            </a:extLst>
          </p:cNvPr>
          <p:cNvSpPr txBox="1"/>
          <p:nvPr/>
        </p:nvSpPr>
        <p:spPr>
          <a:xfrm flipH="1">
            <a:off x="12265305" y="8096244"/>
            <a:ext cx="9605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spc="0" baseline="0">
                <a:solidFill>
                  <a:schemeClr val="accent5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963EE1-417D-4FD7-AFF4-E684C92F39EE}"/>
              </a:ext>
            </a:extLst>
          </p:cNvPr>
          <p:cNvSpPr txBox="1"/>
          <p:nvPr/>
        </p:nvSpPr>
        <p:spPr>
          <a:xfrm flipH="1">
            <a:off x="9838313" y="6497420"/>
            <a:ext cx="9012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spc="0" baseline="0">
                <a:solidFill>
                  <a:schemeClr val="accent4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94E5DF-5BF5-4C19-A72C-CC49BFC563C9}"/>
              </a:ext>
            </a:extLst>
          </p:cNvPr>
          <p:cNvSpPr txBox="1"/>
          <p:nvPr/>
        </p:nvSpPr>
        <p:spPr>
          <a:xfrm flipH="1">
            <a:off x="12278129" y="4898596"/>
            <a:ext cx="9861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spc="0" baseline="0">
                <a:solidFill>
                  <a:schemeClr val="accent3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62932-FBED-4DBB-8984-0C8D3CC0B244}"/>
              </a:ext>
            </a:extLst>
          </p:cNvPr>
          <p:cNvSpPr txBox="1"/>
          <p:nvPr/>
        </p:nvSpPr>
        <p:spPr>
          <a:xfrm flipH="1">
            <a:off x="9793429" y="3313800"/>
            <a:ext cx="91723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spc="0" baseline="0">
                <a:solidFill>
                  <a:schemeClr val="accent2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6FD1C9-6725-4A0D-8B8F-8474F52F29A2}"/>
              </a:ext>
            </a:extLst>
          </p:cNvPr>
          <p:cNvSpPr txBox="1"/>
          <p:nvPr/>
        </p:nvSpPr>
        <p:spPr>
          <a:xfrm flipH="1">
            <a:off x="12180348" y="1714860"/>
            <a:ext cx="92204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spc="0" baseline="0">
                <a:solidFill>
                  <a:schemeClr val="accent1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2018</a:t>
            </a:r>
          </a:p>
        </p:txBody>
      </p:sp>
      <p:sp>
        <p:nvSpPr>
          <p:cNvPr id="104" name="Rectangle 8">
            <a:extLst>
              <a:ext uri="{FF2B5EF4-FFF2-40B4-BE49-F238E27FC236}">
                <a16:creationId xmlns:a16="http://schemas.microsoft.com/office/drawing/2014/main" id="{AB281A29-5B90-4E48-A5DF-A83930D614EB}"/>
              </a:ext>
            </a:extLst>
          </p:cNvPr>
          <p:cNvSpPr/>
          <p:nvPr/>
        </p:nvSpPr>
        <p:spPr>
          <a:xfrm flipH="1">
            <a:off x="6246862" y="1353350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5" name="Rectangle 8">
            <a:extLst>
              <a:ext uri="{FF2B5EF4-FFF2-40B4-BE49-F238E27FC236}">
                <a16:creationId xmlns:a16="http://schemas.microsoft.com/office/drawing/2014/main" id="{052EDE7F-4946-47D0-ABF0-0A669B388AF3}"/>
              </a:ext>
            </a:extLst>
          </p:cNvPr>
          <p:cNvSpPr/>
          <p:nvPr/>
        </p:nvSpPr>
        <p:spPr>
          <a:xfrm flipH="1">
            <a:off x="6246862" y="4544776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6" name="Rectangle 8">
            <a:extLst>
              <a:ext uri="{FF2B5EF4-FFF2-40B4-BE49-F238E27FC236}">
                <a16:creationId xmlns:a16="http://schemas.microsoft.com/office/drawing/2014/main" id="{49C8DE95-2968-4C0F-BF26-75CA94879671}"/>
              </a:ext>
            </a:extLst>
          </p:cNvPr>
          <p:cNvSpPr/>
          <p:nvPr/>
        </p:nvSpPr>
        <p:spPr>
          <a:xfrm flipH="1">
            <a:off x="6246862" y="7736202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7" name="Rectangle 8">
            <a:extLst>
              <a:ext uri="{FF2B5EF4-FFF2-40B4-BE49-F238E27FC236}">
                <a16:creationId xmlns:a16="http://schemas.microsoft.com/office/drawing/2014/main" id="{A107621C-5F02-40F2-8F18-7B0CEAEB6E3A}"/>
              </a:ext>
            </a:extLst>
          </p:cNvPr>
          <p:cNvSpPr/>
          <p:nvPr/>
        </p:nvSpPr>
        <p:spPr>
          <a:xfrm flipH="1">
            <a:off x="13081124" y="2949063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8" name="Rectangle 8">
            <a:extLst>
              <a:ext uri="{FF2B5EF4-FFF2-40B4-BE49-F238E27FC236}">
                <a16:creationId xmlns:a16="http://schemas.microsoft.com/office/drawing/2014/main" id="{DB031AFA-B68E-4812-BCDD-15CBCD7B4873}"/>
              </a:ext>
            </a:extLst>
          </p:cNvPr>
          <p:cNvSpPr/>
          <p:nvPr/>
        </p:nvSpPr>
        <p:spPr>
          <a:xfrm flipH="1">
            <a:off x="13081124" y="6140489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ECB8F1-6BBA-4776-A940-FCAB8B83AC19}"/>
              </a:ext>
            </a:extLst>
          </p:cNvPr>
          <p:cNvGrpSpPr/>
          <p:nvPr/>
        </p:nvGrpSpPr>
        <p:grpSpPr>
          <a:xfrm>
            <a:off x="10060081" y="1258288"/>
            <a:ext cx="2882806" cy="7770424"/>
            <a:chOff x="10060081" y="1258288"/>
            <a:chExt cx="2882806" cy="7770424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17C8A25B-49D2-4F20-ADE9-9E12977D4FD6}"/>
                </a:ext>
              </a:extLst>
            </p:cNvPr>
            <p:cNvSpPr/>
            <p:nvPr/>
          </p:nvSpPr>
          <p:spPr>
            <a:xfrm flipH="1">
              <a:off x="10060081" y="1258288"/>
              <a:ext cx="2882806" cy="7770424"/>
            </a:xfrm>
            <a:custGeom>
              <a:avLst/>
              <a:gdLst>
                <a:gd name="connsiteX0" fmla="*/ 2498540 w 3415167"/>
                <a:gd name="connsiteY0" fmla="*/ 4797772 h 9205370"/>
                <a:gd name="connsiteX1" fmla="*/ 2736855 w 3415167"/>
                <a:gd name="connsiteY1" fmla="*/ 4654325 h 9205370"/>
                <a:gd name="connsiteX2" fmla="*/ 2863728 w 3415167"/>
                <a:gd name="connsiteY2" fmla="*/ 4750814 h 9205370"/>
                <a:gd name="connsiteX3" fmla="*/ 3119284 w 3415167"/>
                <a:gd name="connsiteY3" fmla="*/ 4898356 h 9205370"/>
                <a:gd name="connsiteX4" fmla="*/ 3413226 w 3415167"/>
                <a:gd name="connsiteY4" fmla="*/ 4569934 h 9205370"/>
                <a:gd name="connsiteX5" fmla="*/ 3143668 w 3415167"/>
                <a:gd name="connsiteY5" fmla="*/ 4307996 h 9205370"/>
                <a:gd name="connsiteX6" fmla="*/ 2862204 w 3415167"/>
                <a:gd name="connsiteY6" fmla="*/ 4457158 h 9205370"/>
                <a:gd name="connsiteX7" fmla="*/ 2691231 w 3415167"/>
                <a:gd name="connsiteY7" fmla="*/ 4557265 h 9205370"/>
                <a:gd name="connsiteX8" fmla="*/ 2687230 w 3415167"/>
                <a:gd name="connsiteY8" fmla="*/ 4557265 h 9205370"/>
                <a:gd name="connsiteX9" fmla="*/ 2499111 w 3415167"/>
                <a:gd name="connsiteY9" fmla="*/ 4409723 h 9205370"/>
                <a:gd name="connsiteX10" fmla="*/ 1870080 w 3415167"/>
                <a:gd name="connsiteY10" fmla="*/ 3804409 h 9205370"/>
                <a:gd name="connsiteX11" fmla="*/ 1755113 w 3415167"/>
                <a:gd name="connsiteY11" fmla="*/ 3663630 h 9205370"/>
                <a:gd name="connsiteX12" fmla="*/ 1755113 w 3415167"/>
                <a:gd name="connsiteY12" fmla="*/ 3647437 h 9205370"/>
                <a:gd name="connsiteX13" fmla="*/ 1869604 w 3415167"/>
                <a:gd name="connsiteY13" fmla="*/ 3506753 h 9205370"/>
                <a:gd name="connsiteX14" fmla="*/ 2521590 w 3415167"/>
                <a:gd name="connsiteY14" fmla="*/ 2740467 h 9205370"/>
                <a:gd name="connsiteX15" fmla="*/ 1868842 w 3415167"/>
                <a:gd name="connsiteY15" fmla="*/ 1910172 h 9205370"/>
                <a:gd name="connsiteX16" fmla="*/ 1755209 w 3415167"/>
                <a:gd name="connsiteY16" fmla="*/ 1769584 h 9205370"/>
                <a:gd name="connsiteX17" fmla="*/ 1755209 w 3415167"/>
                <a:gd name="connsiteY17" fmla="*/ 1751391 h 9205370"/>
                <a:gd name="connsiteX18" fmla="*/ 1867128 w 3415167"/>
                <a:gd name="connsiteY18" fmla="*/ 1613469 h 9205370"/>
                <a:gd name="connsiteX19" fmla="*/ 2497302 w 3415167"/>
                <a:gd name="connsiteY19" fmla="*/ 1015299 h 9205370"/>
                <a:gd name="connsiteX20" fmla="*/ 2681896 w 3415167"/>
                <a:gd name="connsiteY20" fmla="*/ 860136 h 9205370"/>
                <a:gd name="connsiteX21" fmla="*/ 2861728 w 3415167"/>
                <a:gd name="connsiteY21" fmla="*/ 958911 h 9205370"/>
                <a:gd name="connsiteX22" fmla="*/ 3119474 w 3415167"/>
                <a:gd name="connsiteY22" fmla="*/ 1110263 h 9205370"/>
                <a:gd name="connsiteX23" fmla="*/ 3413416 w 3415167"/>
                <a:gd name="connsiteY23" fmla="*/ 781841 h 9205370"/>
                <a:gd name="connsiteX24" fmla="*/ 3143859 w 3415167"/>
                <a:gd name="connsiteY24" fmla="*/ 519903 h 9205370"/>
                <a:gd name="connsiteX25" fmla="*/ 2862395 w 3415167"/>
                <a:gd name="connsiteY25" fmla="*/ 669065 h 9205370"/>
                <a:gd name="connsiteX26" fmla="*/ 2691421 w 3415167"/>
                <a:gd name="connsiteY26" fmla="*/ 769173 h 9205370"/>
                <a:gd name="connsiteX27" fmla="*/ 2687421 w 3415167"/>
                <a:gd name="connsiteY27" fmla="*/ 769173 h 9205370"/>
                <a:gd name="connsiteX28" fmla="*/ 2498921 w 3415167"/>
                <a:gd name="connsiteY28" fmla="*/ 620297 h 9205370"/>
                <a:gd name="connsiteX29" fmla="*/ 1671484 w 3415167"/>
                <a:gd name="connsiteY29" fmla="*/ 791 h 9205370"/>
                <a:gd name="connsiteX30" fmla="*/ 893958 w 3415167"/>
                <a:gd name="connsiteY30" fmla="*/ 777745 h 9205370"/>
                <a:gd name="connsiteX31" fmla="*/ 1544420 w 3415167"/>
                <a:gd name="connsiteY31" fmla="*/ 1612707 h 9205370"/>
                <a:gd name="connsiteX32" fmla="*/ 1660149 w 3415167"/>
                <a:gd name="connsiteY32" fmla="*/ 1753677 h 9205370"/>
                <a:gd name="connsiteX33" fmla="*/ 1660149 w 3415167"/>
                <a:gd name="connsiteY33" fmla="*/ 1771869 h 9205370"/>
                <a:gd name="connsiteX34" fmla="*/ 1548230 w 3415167"/>
                <a:gd name="connsiteY34" fmla="*/ 1909792 h 9205370"/>
                <a:gd name="connsiteX35" fmla="*/ 918056 w 3415167"/>
                <a:gd name="connsiteY35" fmla="*/ 2507962 h 9205370"/>
                <a:gd name="connsiteX36" fmla="*/ 733462 w 3415167"/>
                <a:gd name="connsiteY36" fmla="*/ 2663124 h 9205370"/>
                <a:gd name="connsiteX37" fmla="*/ 553630 w 3415167"/>
                <a:gd name="connsiteY37" fmla="*/ 2564349 h 9205370"/>
                <a:gd name="connsiteX38" fmla="*/ 295883 w 3415167"/>
                <a:gd name="connsiteY38" fmla="*/ 2412997 h 9205370"/>
                <a:gd name="connsiteX39" fmla="*/ 1942 w 3415167"/>
                <a:gd name="connsiteY39" fmla="*/ 2741419 h 9205370"/>
                <a:gd name="connsiteX40" fmla="*/ 271499 w 3415167"/>
                <a:gd name="connsiteY40" fmla="*/ 3003357 h 9205370"/>
                <a:gd name="connsiteX41" fmla="*/ 552963 w 3415167"/>
                <a:gd name="connsiteY41" fmla="*/ 2854195 h 9205370"/>
                <a:gd name="connsiteX42" fmla="*/ 723937 w 3415167"/>
                <a:gd name="connsiteY42" fmla="*/ 2754088 h 9205370"/>
                <a:gd name="connsiteX43" fmla="*/ 727937 w 3415167"/>
                <a:gd name="connsiteY43" fmla="*/ 2754088 h 9205370"/>
                <a:gd name="connsiteX44" fmla="*/ 916056 w 3415167"/>
                <a:gd name="connsiteY44" fmla="*/ 2901630 h 9205370"/>
                <a:gd name="connsiteX45" fmla="*/ 1545087 w 3415167"/>
                <a:gd name="connsiteY45" fmla="*/ 3506944 h 9205370"/>
                <a:gd name="connsiteX46" fmla="*/ 1660054 w 3415167"/>
                <a:gd name="connsiteY46" fmla="*/ 3647723 h 9205370"/>
                <a:gd name="connsiteX47" fmla="*/ 1660054 w 3415167"/>
                <a:gd name="connsiteY47" fmla="*/ 3663915 h 9205370"/>
                <a:gd name="connsiteX48" fmla="*/ 1545563 w 3415167"/>
                <a:gd name="connsiteY48" fmla="*/ 3804600 h 9205370"/>
                <a:gd name="connsiteX49" fmla="*/ 893577 w 3415167"/>
                <a:gd name="connsiteY49" fmla="*/ 4570886 h 9205370"/>
                <a:gd name="connsiteX50" fmla="*/ 1546326 w 3415167"/>
                <a:gd name="connsiteY50" fmla="*/ 5401180 h 9205370"/>
                <a:gd name="connsiteX51" fmla="*/ 1659959 w 3415167"/>
                <a:gd name="connsiteY51" fmla="*/ 5541770 h 9205370"/>
                <a:gd name="connsiteX52" fmla="*/ 1659959 w 3415167"/>
                <a:gd name="connsiteY52" fmla="*/ 5559962 h 9205370"/>
                <a:gd name="connsiteX53" fmla="*/ 1548040 w 3415167"/>
                <a:gd name="connsiteY53" fmla="*/ 5697884 h 9205370"/>
                <a:gd name="connsiteX54" fmla="*/ 917866 w 3415167"/>
                <a:gd name="connsiteY54" fmla="*/ 6296054 h 9205370"/>
                <a:gd name="connsiteX55" fmla="*/ 733271 w 3415167"/>
                <a:gd name="connsiteY55" fmla="*/ 6451216 h 9205370"/>
                <a:gd name="connsiteX56" fmla="*/ 553440 w 3415167"/>
                <a:gd name="connsiteY56" fmla="*/ 6352442 h 9205370"/>
                <a:gd name="connsiteX57" fmla="*/ 295693 w 3415167"/>
                <a:gd name="connsiteY57" fmla="*/ 6201090 h 9205370"/>
                <a:gd name="connsiteX58" fmla="*/ 1751 w 3415167"/>
                <a:gd name="connsiteY58" fmla="*/ 6529512 h 9205370"/>
                <a:gd name="connsiteX59" fmla="*/ 271309 w 3415167"/>
                <a:gd name="connsiteY59" fmla="*/ 6791450 h 9205370"/>
                <a:gd name="connsiteX60" fmla="*/ 552773 w 3415167"/>
                <a:gd name="connsiteY60" fmla="*/ 6642288 h 9205370"/>
                <a:gd name="connsiteX61" fmla="*/ 723746 w 3415167"/>
                <a:gd name="connsiteY61" fmla="*/ 6542180 h 9205370"/>
                <a:gd name="connsiteX62" fmla="*/ 727747 w 3415167"/>
                <a:gd name="connsiteY62" fmla="*/ 6542180 h 9205370"/>
                <a:gd name="connsiteX63" fmla="*/ 915866 w 3415167"/>
                <a:gd name="connsiteY63" fmla="*/ 6689722 h 9205370"/>
                <a:gd name="connsiteX64" fmla="*/ 1544897 w 3415167"/>
                <a:gd name="connsiteY64" fmla="*/ 7295036 h 9205370"/>
                <a:gd name="connsiteX65" fmla="*/ 1659863 w 3415167"/>
                <a:gd name="connsiteY65" fmla="*/ 7435816 h 9205370"/>
                <a:gd name="connsiteX66" fmla="*/ 1659863 w 3415167"/>
                <a:gd name="connsiteY66" fmla="*/ 7452008 h 9205370"/>
                <a:gd name="connsiteX67" fmla="*/ 1545373 w 3415167"/>
                <a:gd name="connsiteY67" fmla="*/ 7592693 h 9205370"/>
                <a:gd name="connsiteX68" fmla="*/ 893387 w 3415167"/>
                <a:gd name="connsiteY68" fmla="*/ 8358978 h 9205370"/>
                <a:gd name="connsiteX69" fmla="*/ 1707393 w 3415167"/>
                <a:gd name="connsiteY69" fmla="*/ 9205370 h 9205370"/>
                <a:gd name="connsiteX70" fmla="*/ 2497111 w 3415167"/>
                <a:gd name="connsiteY70" fmla="*/ 8591008 h 9205370"/>
                <a:gd name="connsiteX71" fmla="*/ 2681515 w 3415167"/>
                <a:gd name="connsiteY71" fmla="*/ 8436226 h 9205370"/>
                <a:gd name="connsiteX72" fmla="*/ 2861347 w 3415167"/>
                <a:gd name="connsiteY72" fmla="*/ 8535001 h 9205370"/>
                <a:gd name="connsiteX73" fmla="*/ 3119094 w 3415167"/>
                <a:gd name="connsiteY73" fmla="*/ 8686352 h 9205370"/>
                <a:gd name="connsiteX74" fmla="*/ 3413035 w 3415167"/>
                <a:gd name="connsiteY74" fmla="*/ 8357931 h 9205370"/>
                <a:gd name="connsiteX75" fmla="*/ 3143478 w 3415167"/>
                <a:gd name="connsiteY75" fmla="*/ 8095993 h 9205370"/>
                <a:gd name="connsiteX76" fmla="*/ 2862014 w 3415167"/>
                <a:gd name="connsiteY76" fmla="*/ 8245155 h 9205370"/>
                <a:gd name="connsiteX77" fmla="*/ 2691040 w 3415167"/>
                <a:gd name="connsiteY77" fmla="*/ 8345262 h 9205370"/>
                <a:gd name="connsiteX78" fmla="*/ 2687039 w 3415167"/>
                <a:gd name="connsiteY78" fmla="*/ 8345262 h 9205370"/>
                <a:gd name="connsiteX79" fmla="*/ 2498921 w 3415167"/>
                <a:gd name="connsiteY79" fmla="*/ 8197720 h 9205370"/>
                <a:gd name="connsiteX80" fmla="*/ 1869890 w 3415167"/>
                <a:gd name="connsiteY80" fmla="*/ 7592407 h 9205370"/>
                <a:gd name="connsiteX81" fmla="*/ 1754923 w 3415167"/>
                <a:gd name="connsiteY81" fmla="*/ 7451627 h 9205370"/>
                <a:gd name="connsiteX82" fmla="*/ 1754923 w 3415167"/>
                <a:gd name="connsiteY82" fmla="*/ 7435435 h 9205370"/>
                <a:gd name="connsiteX83" fmla="*/ 1869413 w 3415167"/>
                <a:gd name="connsiteY83" fmla="*/ 7294750 h 9205370"/>
                <a:gd name="connsiteX84" fmla="*/ 2521400 w 3415167"/>
                <a:gd name="connsiteY84" fmla="*/ 6528464 h 9205370"/>
                <a:gd name="connsiteX85" fmla="*/ 1868652 w 3415167"/>
                <a:gd name="connsiteY85" fmla="*/ 5698170 h 9205370"/>
                <a:gd name="connsiteX86" fmla="*/ 1755018 w 3415167"/>
                <a:gd name="connsiteY86" fmla="*/ 5557581 h 9205370"/>
                <a:gd name="connsiteX87" fmla="*/ 1755018 w 3415167"/>
                <a:gd name="connsiteY87" fmla="*/ 5541674 h 9205370"/>
                <a:gd name="connsiteX88" fmla="*/ 1870271 w 3415167"/>
                <a:gd name="connsiteY88" fmla="*/ 5400800 h 9205370"/>
                <a:gd name="connsiteX89" fmla="*/ 2498540 w 3415167"/>
                <a:gd name="connsiteY89" fmla="*/ 4797772 h 920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3415167" h="9205370">
                  <a:moveTo>
                    <a:pt x="2498540" y="4797772"/>
                  </a:moveTo>
                  <a:cubicBezTo>
                    <a:pt x="2523876" y="4694616"/>
                    <a:pt x="2626746" y="4626417"/>
                    <a:pt x="2736855" y="4654325"/>
                  </a:cubicBezTo>
                  <a:cubicBezTo>
                    <a:pt x="2790100" y="4667851"/>
                    <a:pt x="2836201" y="4703189"/>
                    <a:pt x="2863728" y="4750814"/>
                  </a:cubicBezTo>
                  <a:cubicBezTo>
                    <a:pt x="2914782" y="4839015"/>
                    <a:pt x="3010032" y="4898356"/>
                    <a:pt x="3119284" y="4898356"/>
                  </a:cubicBezTo>
                  <a:cubicBezTo>
                    <a:pt x="3293401" y="4898356"/>
                    <a:pt x="3432276" y="4747956"/>
                    <a:pt x="3413226" y="4569934"/>
                  </a:cubicBezTo>
                  <a:cubicBezTo>
                    <a:pt x="3397891" y="4427440"/>
                    <a:pt x="3286543" y="4319426"/>
                    <a:pt x="3143668" y="4307996"/>
                  </a:cubicBezTo>
                  <a:cubicBezTo>
                    <a:pt x="3023177" y="4298376"/>
                    <a:pt x="2916592" y="4360955"/>
                    <a:pt x="2862204" y="4457158"/>
                  </a:cubicBezTo>
                  <a:cubicBezTo>
                    <a:pt x="2827247" y="4518880"/>
                    <a:pt x="2762097" y="4557265"/>
                    <a:pt x="2691231" y="4557265"/>
                  </a:cubicBezTo>
                  <a:lnTo>
                    <a:pt x="2687230" y="4557265"/>
                  </a:lnTo>
                  <a:cubicBezTo>
                    <a:pt x="2597981" y="4557265"/>
                    <a:pt x="2520162" y="4496401"/>
                    <a:pt x="2499111" y="4409723"/>
                  </a:cubicBezTo>
                  <a:cubicBezTo>
                    <a:pt x="2425007" y="4104732"/>
                    <a:pt x="2179357" y="3866989"/>
                    <a:pt x="1870080" y="3804409"/>
                  </a:cubicBezTo>
                  <a:cubicBezTo>
                    <a:pt x="1803120" y="3790884"/>
                    <a:pt x="1755113" y="3731924"/>
                    <a:pt x="1755113" y="3663630"/>
                  </a:cubicBezTo>
                  <a:lnTo>
                    <a:pt x="1755113" y="3647437"/>
                  </a:lnTo>
                  <a:cubicBezTo>
                    <a:pt x="1755113" y="3579333"/>
                    <a:pt x="1802834" y="3520374"/>
                    <a:pt x="1869604" y="3506753"/>
                  </a:cubicBezTo>
                  <a:cubicBezTo>
                    <a:pt x="2229554" y="3433125"/>
                    <a:pt x="2507207" y="3118800"/>
                    <a:pt x="2521590" y="2740467"/>
                  </a:cubicBezTo>
                  <a:cubicBezTo>
                    <a:pt x="2537116" y="2331749"/>
                    <a:pt x="2251461" y="1986944"/>
                    <a:pt x="1868842" y="1910172"/>
                  </a:cubicBezTo>
                  <a:cubicBezTo>
                    <a:pt x="1802357" y="1896838"/>
                    <a:pt x="1755209" y="1837401"/>
                    <a:pt x="1755209" y="1769584"/>
                  </a:cubicBezTo>
                  <a:lnTo>
                    <a:pt x="1755209" y="1751391"/>
                  </a:lnTo>
                  <a:cubicBezTo>
                    <a:pt x="1755209" y="1684716"/>
                    <a:pt x="1801691" y="1626423"/>
                    <a:pt x="1867128" y="1613469"/>
                  </a:cubicBezTo>
                  <a:cubicBezTo>
                    <a:pt x="2175261" y="1552318"/>
                    <a:pt x="2420721" y="1317527"/>
                    <a:pt x="2497302" y="1015299"/>
                  </a:cubicBezTo>
                  <a:cubicBezTo>
                    <a:pt x="2519209" y="928812"/>
                    <a:pt x="2592742" y="862422"/>
                    <a:pt x="2681896" y="860136"/>
                  </a:cubicBezTo>
                  <a:cubicBezTo>
                    <a:pt x="2755334" y="858231"/>
                    <a:pt x="2826009" y="894998"/>
                    <a:pt x="2861728" y="958911"/>
                  </a:cubicBezTo>
                  <a:cubicBezTo>
                    <a:pt x="2912211" y="1049208"/>
                    <a:pt x="3008604" y="1110263"/>
                    <a:pt x="3119474" y="1110263"/>
                  </a:cubicBezTo>
                  <a:cubicBezTo>
                    <a:pt x="3293592" y="1110263"/>
                    <a:pt x="3432466" y="959768"/>
                    <a:pt x="3413416" y="781841"/>
                  </a:cubicBezTo>
                  <a:cubicBezTo>
                    <a:pt x="3398081" y="639347"/>
                    <a:pt x="3286733" y="531333"/>
                    <a:pt x="3143859" y="519903"/>
                  </a:cubicBezTo>
                  <a:cubicBezTo>
                    <a:pt x="3023367" y="510283"/>
                    <a:pt x="2916782" y="572862"/>
                    <a:pt x="2862395" y="669065"/>
                  </a:cubicBezTo>
                  <a:cubicBezTo>
                    <a:pt x="2827438" y="730787"/>
                    <a:pt x="2762287" y="769173"/>
                    <a:pt x="2691421" y="769173"/>
                  </a:cubicBezTo>
                  <a:lnTo>
                    <a:pt x="2687421" y="769173"/>
                  </a:lnTo>
                  <a:cubicBezTo>
                    <a:pt x="2597695" y="769173"/>
                    <a:pt x="2520257" y="707451"/>
                    <a:pt x="2498921" y="620297"/>
                  </a:cubicBezTo>
                  <a:cubicBezTo>
                    <a:pt x="2409005" y="253013"/>
                    <a:pt x="2070201" y="-16545"/>
                    <a:pt x="1671484" y="791"/>
                  </a:cubicBezTo>
                  <a:cubicBezTo>
                    <a:pt x="1253337" y="18984"/>
                    <a:pt x="912437" y="359598"/>
                    <a:pt x="893958" y="777745"/>
                  </a:cubicBezTo>
                  <a:cubicBezTo>
                    <a:pt x="875861" y="1187892"/>
                    <a:pt x="1161325" y="1534792"/>
                    <a:pt x="1544420" y="1612707"/>
                  </a:cubicBezTo>
                  <a:cubicBezTo>
                    <a:pt x="1611667" y="1626423"/>
                    <a:pt x="1660149" y="1685097"/>
                    <a:pt x="1660149" y="1753677"/>
                  </a:cubicBezTo>
                  <a:lnTo>
                    <a:pt x="1660149" y="1771869"/>
                  </a:lnTo>
                  <a:cubicBezTo>
                    <a:pt x="1660149" y="1838544"/>
                    <a:pt x="1613667" y="1896838"/>
                    <a:pt x="1548230" y="1909792"/>
                  </a:cubicBezTo>
                  <a:cubicBezTo>
                    <a:pt x="1240097" y="1970942"/>
                    <a:pt x="994637" y="2205733"/>
                    <a:pt x="918056" y="2507962"/>
                  </a:cubicBezTo>
                  <a:cubicBezTo>
                    <a:pt x="896149" y="2594448"/>
                    <a:pt x="822616" y="2660838"/>
                    <a:pt x="733462" y="2663124"/>
                  </a:cubicBezTo>
                  <a:cubicBezTo>
                    <a:pt x="660024" y="2665029"/>
                    <a:pt x="589349" y="2628262"/>
                    <a:pt x="553630" y="2564349"/>
                  </a:cubicBezTo>
                  <a:cubicBezTo>
                    <a:pt x="503147" y="2474053"/>
                    <a:pt x="406754" y="2412997"/>
                    <a:pt x="295883" y="2412997"/>
                  </a:cubicBezTo>
                  <a:cubicBezTo>
                    <a:pt x="121766" y="2412997"/>
                    <a:pt x="-17108" y="2563492"/>
                    <a:pt x="1942" y="2741419"/>
                  </a:cubicBezTo>
                  <a:cubicBezTo>
                    <a:pt x="17277" y="2883913"/>
                    <a:pt x="128624" y="2991927"/>
                    <a:pt x="271499" y="3003357"/>
                  </a:cubicBezTo>
                  <a:cubicBezTo>
                    <a:pt x="391991" y="3012977"/>
                    <a:pt x="498575" y="2950303"/>
                    <a:pt x="552963" y="2854195"/>
                  </a:cubicBezTo>
                  <a:cubicBezTo>
                    <a:pt x="587920" y="2792473"/>
                    <a:pt x="653071" y="2754088"/>
                    <a:pt x="723937" y="2754088"/>
                  </a:cubicBezTo>
                  <a:lnTo>
                    <a:pt x="727937" y="2754088"/>
                  </a:lnTo>
                  <a:cubicBezTo>
                    <a:pt x="817187" y="2754088"/>
                    <a:pt x="895006" y="2814952"/>
                    <a:pt x="916056" y="2901630"/>
                  </a:cubicBezTo>
                  <a:cubicBezTo>
                    <a:pt x="990161" y="3206620"/>
                    <a:pt x="1235811" y="3444364"/>
                    <a:pt x="1545087" y="3506944"/>
                  </a:cubicBezTo>
                  <a:cubicBezTo>
                    <a:pt x="1612048" y="3520469"/>
                    <a:pt x="1660054" y="3579429"/>
                    <a:pt x="1660054" y="3647723"/>
                  </a:cubicBezTo>
                  <a:lnTo>
                    <a:pt x="1660054" y="3663915"/>
                  </a:lnTo>
                  <a:cubicBezTo>
                    <a:pt x="1660054" y="3732019"/>
                    <a:pt x="1612334" y="3790979"/>
                    <a:pt x="1545563" y="3804600"/>
                  </a:cubicBezTo>
                  <a:cubicBezTo>
                    <a:pt x="1185614" y="3878228"/>
                    <a:pt x="907960" y="4192553"/>
                    <a:pt x="893577" y="4570886"/>
                  </a:cubicBezTo>
                  <a:cubicBezTo>
                    <a:pt x="878052" y="4979604"/>
                    <a:pt x="1163706" y="5324409"/>
                    <a:pt x="1546326" y="5401180"/>
                  </a:cubicBezTo>
                  <a:cubicBezTo>
                    <a:pt x="1612810" y="5414515"/>
                    <a:pt x="1659959" y="5473952"/>
                    <a:pt x="1659959" y="5541770"/>
                  </a:cubicBezTo>
                  <a:lnTo>
                    <a:pt x="1659959" y="5559962"/>
                  </a:lnTo>
                  <a:cubicBezTo>
                    <a:pt x="1659959" y="5626637"/>
                    <a:pt x="1613477" y="5684930"/>
                    <a:pt x="1548040" y="5697884"/>
                  </a:cubicBezTo>
                  <a:cubicBezTo>
                    <a:pt x="1239906" y="5759035"/>
                    <a:pt x="994447" y="5993826"/>
                    <a:pt x="917866" y="6296054"/>
                  </a:cubicBezTo>
                  <a:cubicBezTo>
                    <a:pt x="895959" y="6382541"/>
                    <a:pt x="822426" y="6448930"/>
                    <a:pt x="733271" y="6451216"/>
                  </a:cubicBezTo>
                  <a:cubicBezTo>
                    <a:pt x="659834" y="6453122"/>
                    <a:pt x="589158" y="6416355"/>
                    <a:pt x="553440" y="6352442"/>
                  </a:cubicBezTo>
                  <a:cubicBezTo>
                    <a:pt x="502957" y="6262145"/>
                    <a:pt x="406564" y="6201090"/>
                    <a:pt x="295693" y="6201090"/>
                  </a:cubicBezTo>
                  <a:cubicBezTo>
                    <a:pt x="121576" y="6201090"/>
                    <a:pt x="-17299" y="6351490"/>
                    <a:pt x="1751" y="6529512"/>
                  </a:cubicBezTo>
                  <a:cubicBezTo>
                    <a:pt x="17087" y="6672006"/>
                    <a:pt x="128434" y="6780020"/>
                    <a:pt x="271309" y="6791450"/>
                  </a:cubicBezTo>
                  <a:cubicBezTo>
                    <a:pt x="391800" y="6801069"/>
                    <a:pt x="498385" y="6738490"/>
                    <a:pt x="552773" y="6642288"/>
                  </a:cubicBezTo>
                  <a:cubicBezTo>
                    <a:pt x="587729" y="6580566"/>
                    <a:pt x="652880" y="6542180"/>
                    <a:pt x="723746" y="6542180"/>
                  </a:cubicBezTo>
                  <a:lnTo>
                    <a:pt x="727747" y="6542180"/>
                  </a:lnTo>
                  <a:cubicBezTo>
                    <a:pt x="816996" y="6542180"/>
                    <a:pt x="894815" y="6603045"/>
                    <a:pt x="915866" y="6689722"/>
                  </a:cubicBezTo>
                  <a:cubicBezTo>
                    <a:pt x="989970" y="6994713"/>
                    <a:pt x="1235620" y="7232457"/>
                    <a:pt x="1544897" y="7295036"/>
                  </a:cubicBezTo>
                  <a:cubicBezTo>
                    <a:pt x="1611857" y="7308562"/>
                    <a:pt x="1659863" y="7367522"/>
                    <a:pt x="1659863" y="7435816"/>
                  </a:cubicBezTo>
                  <a:lnTo>
                    <a:pt x="1659863" y="7452008"/>
                  </a:lnTo>
                  <a:cubicBezTo>
                    <a:pt x="1659863" y="7520112"/>
                    <a:pt x="1612143" y="7579071"/>
                    <a:pt x="1545373" y="7592693"/>
                  </a:cubicBezTo>
                  <a:cubicBezTo>
                    <a:pt x="1185423" y="7666321"/>
                    <a:pt x="907770" y="7980646"/>
                    <a:pt x="893387" y="8358978"/>
                  </a:cubicBezTo>
                  <a:cubicBezTo>
                    <a:pt x="875765" y="8823322"/>
                    <a:pt x="1246955" y="9205370"/>
                    <a:pt x="1707393" y="9205370"/>
                  </a:cubicBezTo>
                  <a:cubicBezTo>
                    <a:pt x="2088203" y="9205370"/>
                    <a:pt x="2407862" y="8944099"/>
                    <a:pt x="2497111" y="8591008"/>
                  </a:cubicBezTo>
                  <a:cubicBezTo>
                    <a:pt x="2518923" y="8504711"/>
                    <a:pt x="2592552" y="8438608"/>
                    <a:pt x="2681515" y="8436226"/>
                  </a:cubicBezTo>
                  <a:cubicBezTo>
                    <a:pt x="2754953" y="8434321"/>
                    <a:pt x="2825628" y="8471088"/>
                    <a:pt x="2861347" y="8535001"/>
                  </a:cubicBezTo>
                  <a:cubicBezTo>
                    <a:pt x="2911830" y="8625297"/>
                    <a:pt x="3008222" y="8686352"/>
                    <a:pt x="3119094" y="8686352"/>
                  </a:cubicBezTo>
                  <a:cubicBezTo>
                    <a:pt x="3293210" y="8686352"/>
                    <a:pt x="3432085" y="8535858"/>
                    <a:pt x="3413035" y="8357931"/>
                  </a:cubicBezTo>
                  <a:cubicBezTo>
                    <a:pt x="3397700" y="8215437"/>
                    <a:pt x="3286353" y="8107423"/>
                    <a:pt x="3143478" y="8095993"/>
                  </a:cubicBezTo>
                  <a:cubicBezTo>
                    <a:pt x="3022986" y="8086373"/>
                    <a:pt x="2916402" y="8149048"/>
                    <a:pt x="2862014" y="8245155"/>
                  </a:cubicBezTo>
                  <a:cubicBezTo>
                    <a:pt x="2827057" y="8306877"/>
                    <a:pt x="2761906" y="8345262"/>
                    <a:pt x="2691040" y="8345262"/>
                  </a:cubicBezTo>
                  <a:lnTo>
                    <a:pt x="2687039" y="8345262"/>
                  </a:lnTo>
                  <a:cubicBezTo>
                    <a:pt x="2597790" y="8345262"/>
                    <a:pt x="2519971" y="8284398"/>
                    <a:pt x="2498921" y="8197720"/>
                  </a:cubicBezTo>
                  <a:cubicBezTo>
                    <a:pt x="2424816" y="7892730"/>
                    <a:pt x="2179167" y="7654986"/>
                    <a:pt x="1869890" y="7592407"/>
                  </a:cubicBezTo>
                  <a:cubicBezTo>
                    <a:pt x="1802929" y="7578881"/>
                    <a:pt x="1754923" y="7519922"/>
                    <a:pt x="1754923" y="7451627"/>
                  </a:cubicBezTo>
                  <a:lnTo>
                    <a:pt x="1754923" y="7435435"/>
                  </a:lnTo>
                  <a:cubicBezTo>
                    <a:pt x="1754923" y="7367331"/>
                    <a:pt x="1802643" y="7308371"/>
                    <a:pt x="1869413" y="7294750"/>
                  </a:cubicBezTo>
                  <a:cubicBezTo>
                    <a:pt x="2229363" y="7221122"/>
                    <a:pt x="2507017" y="6906797"/>
                    <a:pt x="2521400" y="6528464"/>
                  </a:cubicBezTo>
                  <a:cubicBezTo>
                    <a:pt x="2536926" y="6119747"/>
                    <a:pt x="2251271" y="5774941"/>
                    <a:pt x="1868652" y="5698170"/>
                  </a:cubicBezTo>
                  <a:cubicBezTo>
                    <a:pt x="1802167" y="5684835"/>
                    <a:pt x="1755018" y="5625399"/>
                    <a:pt x="1755018" y="5557581"/>
                  </a:cubicBezTo>
                  <a:lnTo>
                    <a:pt x="1755018" y="5541674"/>
                  </a:lnTo>
                  <a:cubicBezTo>
                    <a:pt x="1755018" y="5473285"/>
                    <a:pt x="1803215" y="5414420"/>
                    <a:pt x="1870271" y="5400800"/>
                  </a:cubicBezTo>
                  <a:cubicBezTo>
                    <a:pt x="2178690" y="5338220"/>
                    <a:pt x="2423864" y="5101619"/>
                    <a:pt x="2498540" y="479777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A88D43E-5E85-4DD2-898B-77AFCB1DE3DF}"/>
                </a:ext>
              </a:extLst>
            </p:cNvPr>
            <p:cNvGrpSpPr/>
            <p:nvPr/>
          </p:nvGrpSpPr>
          <p:grpSpPr>
            <a:xfrm>
              <a:off x="10902682" y="1346983"/>
              <a:ext cx="1197419" cy="1197419"/>
              <a:chOff x="10902682" y="1346983"/>
              <a:chExt cx="1197419" cy="1197419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14512822-69E1-42EE-A073-80C8C5649C14}"/>
                  </a:ext>
                </a:extLst>
              </p:cNvPr>
              <p:cNvSpPr/>
              <p:nvPr/>
            </p:nvSpPr>
            <p:spPr>
              <a:xfrm flipH="1">
                <a:off x="10902682" y="1346983"/>
                <a:ext cx="1197419" cy="1197419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24CB1D7E-6891-4351-87C7-18C1184F6284}"/>
                  </a:ext>
                </a:extLst>
              </p:cNvPr>
              <p:cNvSpPr/>
              <p:nvPr/>
            </p:nvSpPr>
            <p:spPr>
              <a:xfrm flipH="1">
                <a:off x="11073261" y="1517449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3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3"/>
                      <a:pt x="507397" y="1014793"/>
                    </a:cubicBezTo>
                    <a:cubicBezTo>
                      <a:pt x="227170" y="1014793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5B850DA-8121-4D95-8108-9F8365A22F43}"/>
                </a:ext>
              </a:extLst>
            </p:cNvPr>
            <p:cNvGrpSpPr/>
            <p:nvPr/>
          </p:nvGrpSpPr>
          <p:grpSpPr>
            <a:xfrm>
              <a:off x="10107736" y="1744976"/>
              <a:ext cx="401432" cy="401432"/>
              <a:chOff x="10130596" y="1744976"/>
              <a:chExt cx="401432" cy="401432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08E03EAF-4686-4B17-B718-0089EC5E877D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E1C64F-78FD-4608-86CE-F70AA380A858}"/>
                  </a:ext>
                </a:extLst>
              </p:cNvPr>
              <p:cNvSpPr txBox="1"/>
              <p:nvPr/>
            </p:nvSpPr>
            <p:spPr>
              <a:xfrm flipH="1">
                <a:off x="10133181" y="1776415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solidFill>
                      <a:schemeClr val="bg1"/>
                    </a:solidFill>
                    <a:latin typeface="+mj-lt"/>
                    <a:cs typeface="Arial"/>
                    <a:sym typeface="Arial"/>
                    <a:rtl val="0"/>
                  </a:rPr>
                  <a:t>01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23FC9F0-AD07-4BE6-B3B8-B181A737AFFB}"/>
                </a:ext>
              </a:extLst>
            </p:cNvPr>
            <p:cNvGrpSpPr/>
            <p:nvPr/>
          </p:nvGrpSpPr>
          <p:grpSpPr>
            <a:xfrm>
              <a:off x="10902890" y="2945957"/>
              <a:ext cx="1197350" cy="1197350"/>
              <a:chOff x="10902890" y="2945957"/>
              <a:chExt cx="1197350" cy="1197350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44A44858-C8AC-4A56-8BF9-B4437B570C1B}"/>
                  </a:ext>
                </a:extLst>
              </p:cNvPr>
              <p:cNvSpPr/>
              <p:nvPr/>
            </p:nvSpPr>
            <p:spPr>
              <a:xfrm flipH="1">
                <a:off x="10902890" y="2945957"/>
                <a:ext cx="1197350" cy="1197350"/>
              </a:xfrm>
              <a:custGeom>
                <a:avLst/>
                <a:gdLst>
                  <a:gd name="connsiteX0" fmla="*/ 1418463 w 1418462"/>
                  <a:gd name="connsiteY0" fmla="*/ 709232 h 1418462"/>
                  <a:gd name="connsiteX1" fmla="*/ 709231 w 1418462"/>
                  <a:gd name="connsiteY1" fmla="*/ 1418463 h 1418462"/>
                  <a:gd name="connsiteX2" fmla="*/ 0 w 1418462"/>
                  <a:gd name="connsiteY2" fmla="*/ 709232 h 1418462"/>
                  <a:gd name="connsiteX3" fmla="*/ 709231 w 1418462"/>
                  <a:gd name="connsiteY3" fmla="*/ 0 h 1418462"/>
                  <a:gd name="connsiteX4" fmla="*/ 1418463 w 1418462"/>
                  <a:gd name="connsiteY4" fmla="*/ 709232 h 1418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62" h="1418462">
                    <a:moveTo>
                      <a:pt x="1418463" y="709232"/>
                    </a:moveTo>
                    <a:cubicBezTo>
                      <a:pt x="1418463" y="1100929"/>
                      <a:pt x="1100929" y="1418463"/>
                      <a:pt x="709231" y="1418463"/>
                    </a:cubicBezTo>
                    <a:cubicBezTo>
                      <a:pt x="317534" y="1418463"/>
                      <a:pt x="0" y="1100929"/>
                      <a:pt x="0" y="709232"/>
                    </a:cubicBezTo>
                    <a:cubicBezTo>
                      <a:pt x="0" y="317534"/>
                      <a:pt x="317534" y="0"/>
                      <a:pt x="709231" y="0"/>
                    </a:cubicBezTo>
                    <a:cubicBezTo>
                      <a:pt x="1100929" y="0"/>
                      <a:pt x="1418463" y="317534"/>
                      <a:pt x="1418463" y="7092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C1940C52-17DE-4871-8D6C-2552600035CA}"/>
                  </a:ext>
                </a:extLst>
              </p:cNvPr>
              <p:cNvSpPr/>
              <p:nvPr/>
            </p:nvSpPr>
            <p:spPr>
              <a:xfrm flipH="1">
                <a:off x="11073261" y="3116329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3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3"/>
                      <a:pt x="507397" y="1014793"/>
                    </a:cubicBezTo>
                    <a:cubicBezTo>
                      <a:pt x="227170" y="1014793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4D826F4-E403-4B0E-85DC-F817A2711B9F}"/>
                </a:ext>
              </a:extLst>
            </p:cNvPr>
            <p:cNvGrpSpPr/>
            <p:nvPr/>
          </p:nvGrpSpPr>
          <p:grpSpPr>
            <a:xfrm>
              <a:off x="10902890" y="4544757"/>
              <a:ext cx="1197350" cy="1197351"/>
              <a:chOff x="10902890" y="4544757"/>
              <a:chExt cx="1197350" cy="1197351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2B1F829A-68EB-4CCD-9D36-EF30E3AC4E21}"/>
                  </a:ext>
                </a:extLst>
              </p:cNvPr>
              <p:cNvSpPr/>
              <p:nvPr/>
            </p:nvSpPr>
            <p:spPr>
              <a:xfrm flipH="1">
                <a:off x="10902890" y="4544757"/>
                <a:ext cx="1197350" cy="1197351"/>
              </a:xfrm>
              <a:custGeom>
                <a:avLst/>
                <a:gdLst>
                  <a:gd name="connsiteX0" fmla="*/ 1418463 w 1418462"/>
                  <a:gd name="connsiteY0" fmla="*/ 709232 h 1418463"/>
                  <a:gd name="connsiteX1" fmla="*/ 709231 w 1418462"/>
                  <a:gd name="connsiteY1" fmla="*/ 1418463 h 1418463"/>
                  <a:gd name="connsiteX2" fmla="*/ 0 w 1418462"/>
                  <a:gd name="connsiteY2" fmla="*/ 709232 h 1418463"/>
                  <a:gd name="connsiteX3" fmla="*/ 709231 w 1418462"/>
                  <a:gd name="connsiteY3" fmla="*/ 0 h 1418463"/>
                  <a:gd name="connsiteX4" fmla="*/ 1418463 w 1418462"/>
                  <a:gd name="connsiteY4" fmla="*/ 709232 h 1418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62" h="1418463">
                    <a:moveTo>
                      <a:pt x="1418463" y="709232"/>
                    </a:moveTo>
                    <a:cubicBezTo>
                      <a:pt x="1418463" y="1100930"/>
                      <a:pt x="1100929" y="1418463"/>
                      <a:pt x="709231" y="1418463"/>
                    </a:cubicBezTo>
                    <a:cubicBezTo>
                      <a:pt x="317534" y="1418463"/>
                      <a:pt x="0" y="1100930"/>
                      <a:pt x="0" y="709232"/>
                    </a:cubicBezTo>
                    <a:cubicBezTo>
                      <a:pt x="0" y="317534"/>
                      <a:pt x="317534" y="0"/>
                      <a:pt x="709231" y="0"/>
                    </a:cubicBezTo>
                    <a:cubicBezTo>
                      <a:pt x="1100929" y="0"/>
                      <a:pt x="1418463" y="317534"/>
                      <a:pt x="1418463" y="70923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5F72A4DA-030B-4BAF-A67A-7BE59D946024}"/>
                  </a:ext>
                </a:extLst>
              </p:cNvPr>
              <p:cNvSpPr/>
              <p:nvPr/>
            </p:nvSpPr>
            <p:spPr>
              <a:xfrm flipH="1">
                <a:off x="11073261" y="4715129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4"/>
                      <a:pt x="507397" y="1014794"/>
                    </a:cubicBezTo>
                    <a:cubicBezTo>
                      <a:pt x="227170" y="1014794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0626DFE-C7A5-4509-9E5A-2E3FD87F6986}"/>
                </a:ext>
              </a:extLst>
            </p:cNvPr>
            <p:cNvGrpSpPr/>
            <p:nvPr/>
          </p:nvGrpSpPr>
          <p:grpSpPr>
            <a:xfrm>
              <a:off x="10902931" y="6143644"/>
              <a:ext cx="1197339" cy="1197339"/>
              <a:chOff x="10902931" y="6143644"/>
              <a:chExt cx="1197339" cy="1197339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440F63BF-625C-4C98-B153-AA25D2015FAB}"/>
                  </a:ext>
                </a:extLst>
              </p:cNvPr>
              <p:cNvSpPr/>
              <p:nvPr/>
            </p:nvSpPr>
            <p:spPr>
              <a:xfrm flipH="1">
                <a:off x="10902931" y="6143644"/>
                <a:ext cx="1197339" cy="1197339"/>
              </a:xfrm>
              <a:custGeom>
                <a:avLst/>
                <a:gdLst>
                  <a:gd name="connsiteX0" fmla="*/ 1418449 w 1418449"/>
                  <a:gd name="connsiteY0" fmla="*/ 709225 h 1418449"/>
                  <a:gd name="connsiteX1" fmla="*/ 709225 w 1418449"/>
                  <a:gd name="connsiteY1" fmla="*/ 1418450 h 1418449"/>
                  <a:gd name="connsiteX2" fmla="*/ 0 w 1418449"/>
                  <a:gd name="connsiteY2" fmla="*/ 709225 h 1418449"/>
                  <a:gd name="connsiteX3" fmla="*/ 709225 w 1418449"/>
                  <a:gd name="connsiteY3" fmla="*/ 0 h 1418449"/>
                  <a:gd name="connsiteX4" fmla="*/ 1418449 w 1418449"/>
                  <a:gd name="connsiteY4" fmla="*/ 709225 h 1418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49" h="1418449">
                    <a:moveTo>
                      <a:pt x="1418449" y="709225"/>
                    </a:moveTo>
                    <a:cubicBezTo>
                      <a:pt x="1418449" y="1100919"/>
                      <a:pt x="1100919" y="1418450"/>
                      <a:pt x="709225" y="1418450"/>
                    </a:cubicBezTo>
                    <a:cubicBezTo>
                      <a:pt x="317531" y="1418450"/>
                      <a:pt x="0" y="1100919"/>
                      <a:pt x="0" y="709225"/>
                    </a:cubicBezTo>
                    <a:cubicBezTo>
                      <a:pt x="0" y="317531"/>
                      <a:pt x="317531" y="0"/>
                      <a:pt x="709225" y="0"/>
                    </a:cubicBezTo>
                    <a:cubicBezTo>
                      <a:pt x="1100919" y="0"/>
                      <a:pt x="1418449" y="317531"/>
                      <a:pt x="1418449" y="70922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6542C672-CA31-4A79-A1F4-F9A3A060F463}"/>
                  </a:ext>
                </a:extLst>
              </p:cNvPr>
              <p:cNvSpPr/>
              <p:nvPr/>
            </p:nvSpPr>
            <p:spPr>
              <a:xfrm flipH="1">
                <a:off x="11073261" y="6314009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5"/>
                      <a:pt x="787624" y="1014794"/>
                      <a:pt x="507397" y="1014794"/>
                    </a:cubicBezTo>
                    <a:cubicBezTo>
                      <a:pt x="227170" y="1014794"/>
                      <a:pt x="0" y="787625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AE8CD9E-C4EF-4552-832C-432AD1D19728}"/>
                </a:ext>
              </a:extLst>
            </p:cNvPr>
            <p:cNvGrpSpPr/>
            <p:nvPr/>
          </p:nvGrpSpPr>
          <p:grpSpPr>
            <a:xfrm>
              <a:off x="10902377" y="7742617"/>
              <a:ext cx="1197419" cy="1197419"/>
              <a:chOff x="10902377" y="7742617"/>
              <a:chExt cx="1197419" cy="1197419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B3D3431-D498-4E90-9602-60C1E4BDD7A5}"/>
                  </a:ext>
                </a:extLst>
              </p:cNvPr>
              <p:cNvSpPr/>
              <p:nvPr/>
            </p:nvSpPr>
            <p:spPr>
              <a:xfrm flipH="1">
                <a:off x="10902377" y="7742617"/>
                <a:ext cx="1197419" cy="1197419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3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2B179497-5D2A-4EF1-896C-635F62AA1FDF}"/>
                  </a:ext>
                </a:extLst>
              </p:cNvPr>
              <p:cNvSpPr/>
              <p:nvPr/>
            </p:nvSpPr>
            <p:spPr>
              <a:xfrm flipH="1">
                <a:off x="11073261" y="7912808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4"/>
                      <a:pt x="507397" y="1014794"/>
                    </a:cubicBezTo>
                    <a:cubicBezTo>
                      <a:pt x="227170" y="1014794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7740E3D-BEE6-45C6-97DF-33911DDA4879}"/>
                </a:ext>
              </a:extLst>
            </p:cNvPr>
            <p:cNvGrpSpPr/>
            <p:nvPr/>
          </p:nvGrpSpPr>
          <p:grpSpPr>
            <a:xfrm>
              <a:off x="10089482" y="8140610"/>
              <a:ext cx="437940" cy="401432"/>
              <a:chOff x="10112342" y="1744976"/>
              <a:chExt cx="437940" cy="401432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BAFDED3E-9821-483E-883C-FDC3075378BE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5F0E348-C750-455B-93F9-4AEAF39E3EFF}"/>
                  </a:ext>
                </a:extLst>
              </p:cNvPr>
              <p:cNvSpPr txBox="1"/>
              <p:nvPr/>
            </p:nvSpPr>
            <p:spPr>
              <a:xfrm flipH="1">
                <a:off x="10112342" y="1776415"/>
                <a:ext cx="43794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solidFill>
                      <a:schemeClr val="bg1"/>
                    </a:solidFill>
                    <a:latin typeface="+mj-lt"/>
                    <a:cs typeface="Arial"/>
                    <a:sym typeface="Arial"/>
                    <a:rtl val="0"/>
                  </a:rPr>
                  <a:t>05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E0229E1-17BF-4FFC-B1FA-00398FB1B3D4}"/>
                </a:ext>
              </a:extLst>
            </p:cNvPr>
            <p:cNvGrpSpPr/>
            <p:nvPr/>
          </p:nvGrpSpPr>
          <p:grpSpPr>
            <a:xfrm>
              <a:off x="12465904" y="6541701"/>
              <a:ext cx="458780" cy="401432"/>
              <a:chOff x="10101922" y="1744976"/>
              <a:chExt cx="458780" cy="401432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4191E08-A9A3-49CD-BDF5-CD4E27A08817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EA49747-D74F-4BDE-8ED9-CCCA9369AD78}"/>
                  </a:ext>
                </a:extLst>
              </p:cNvPr>
              <p:cNvSpPr txBox="1"/>
              <p:nvPr/>
            </p:nvSpPr>
            <p:spPr>
              <a:xfrm flipH="1">
                <a:off x="10101922" y="1776415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solidFill>
                      <a:schemeClr val="bg1"/>
                    </a:solidFill>
                    <a:latin typeface="+mj-lt"/>
                    <a:cs typeface="Arial"/>
                    <a:sym typeface="Arial"/>
                    <a:rtl val="0"/>
                  </a:rPr>
                  <a:t>04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2DDABAD-14B1-45B6-A01F-3353E3216778}"/>
                </a:ext>
              </a:extLst>
            </p:cNvPr>
            <p:cNvGrpSpPr/>
            <p:nvPr/>
          </p:nvGrpSpPr>
          <p:grpSpPr>
            <a:xfrm>
              <a:off x="10089482" y="4942793"/>
              <a:ext cx="437940" cy="401432"/>
              <a:chOff x="10112342" y="1744976"/>
              <a:chExt cx="437940" cy="401432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017A3584-2FD2-499E-A084-CFA76E0666BE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0D3D148-6A2E-4E61-9967-575130F5C081}"/>
                  </a:ext>
                </a:extLst>
              </p:cNvPr>
              <p:cNvSpPr txBox="1"/>
              <p:nvPr/>
            </p:nvSpPr>
            <p:spPr>
              <a:xfrm flipH="1">
                <a:off x="10112342" y="1776415"/>
                <a:ext cx="43794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solidFill>
                      <a:schemeClr val="bg1"/>
                    </a:solidFill>
                    <a:latin typeface="+mj-lt"/>
                    <a:cs typeface="Arial"/>
                    <a:sym typeface="Arial"/>
                    <a:rtl val="0"/>
                  </a:rPr>
                  <a:t>03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6F29A17-554F-4D25-80D3-A06D44106980}"/>
                </a:ext>
              </a:extLst>
            </p:cNvPr>
            <p:cNvGrpSpPr/>
            <p:nvPr/>
          </p:nvGrpSpPr>
          <p:grpSpPr>
            <a:xfrm>
              <a:off x="12476324" y="3343884"/>
              <a:ext cx="437940" cy="401432"/>
              <a:chOff x="10112342" y="1744976"/>
              <a:chExt cx="437940" cy="401432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F517AF8-5886-4871-8004-8458884CE25D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4E64D1B-42ED-4C5B-99CC-19C3FE61CA71}"/>
                  </a:ext>
                </a:extLst>
              </p:cNvPr>
              <p:cNvSpPr txBox="1"/>
              <p:nvPr/>
            </p:nvSpPr>
            <p:spPr>
              <a:xfrm flipH="1">
                <a:off x="10112342" y="1776415"/>
                <a:ext cx="43794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solidFill>
                      <a:schemeClr val="bg1"/>
                    </a:solidFill>
                    <a:latin typeface="+mj-lt"/>
                    <a:cs typeface="Arial"/>
                    <a:sym typeface="Arial"/>
                    <a:rtl val="0"/>
                  </a:rPr>
                  <a:t>02</a:t>
                </a:r>
              </a:p>
            </p:txBody>
          </p:sp>
        </p:grpSp>
      </p:grpSp>
      <p:grpSp>
        <p:nvGrpSpPr>
          <p:cNvPr id="43" name="Graphic 2">
            <a:extLst>
              <a:ext uri="{FF2B5EF4-FFF2-40B4-BE49-F238E27FC236}">
                <a16:creationId xmlns:a16="http://schemas.microsoft.com/office/drawing/2014/main" id="{31064740-1251-4DC0-A50A-3387C9EAFEA9}"/>
              </a:ext>
            </a:extLst>
          </p:cNvPr>
          <p:cNvGrpSpPr/>
          <p:nvPr/>
        </p:nvGrpSpPr>
        <p:grpSpPr>
          <a:xfrm>
            <a:off x="11285769" y="1733531"/>
            <a:ext cx="431244" cy="424322"/>
            <a:chOff x="13185684" y="3434558"/>
            <a:chExt cx="1234415" cy="1214603"/>
          </a:xfrm>
          <a:solidFill>
            <a:schemeClr val="accent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C9C236E-8A4F-4318-9325-F8EA0E30CD7C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BA741B8-42A6-4685-9827-65968A585082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C663906-D996-4EAF-BE73-EB9CC2C3D370}"/>
              </a:ext>
            </a:extLst>
          </p:cNvPr>
          <p:cNvSpPr/>
          <p:nvPr/>
        </p:nvSpPr>
        <p:spPr>
          <a:xfrm>
            <a:off x="11281697" y="3324762"/>
            <a:ext cx="439734" cy="43974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accent2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47" name="Graphic 4">
            <a:extLst>
              <a:ext uri="{FF2B5EF4-FFF2-40B4-BE49-F238E27FC236}">
                <a16:creationId xmlns:a16="http://schemas.microsoft.com/office/drawing/2014/main" id="{48C0F6E4-EB11-46D7-91C5-9FE37F265176}"/>
              </a:ext>
            </a:extLst>
          </p:cNvPr>
          <p:cNvGrpSpPr/>
          <p:nvPr/>
        </p:nvGrpSpPr>
        <p:grpSpPr>
          <a:xfrm>
            <a:off x="11281663" y="4923520"/>
            <a:ext cx="439802" cy="439824"/>
            <a:chOff x="10884230" y="3442838"/>
            <a:chExt cx="1234377" cy="1234439"/>
          </a:xfrm>
          <a:solidFill>
            <a:schemeClr val="accent3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A6C5145-F836-4F4E-ACE3-F79BD782134F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0CD3090-9C27-43E1-8B03-DFF5158D7D1C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D2EB32B-E2D5-4191-9A97-C296CCC5B190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FEA720F-E8FF-4BB4-9208-BD7EF240F322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D1457F7-59DA-445C-81F5-FD90E7164AA4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8806EF1-2607-4C73-B55B-1E969E0DA176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4" name="Graphic 4">
            <a:extLst>
              <a:ext uri="{FF2B5EF4-FFF2-40B4-BE49-F238E27FC236}">
                <a16:creationId xmlns:a16="http://schemas.microsoft.com/office/drawing/2014/main" id="{C16006F4-3C23-459B-A936-FF0486A8EDDB}"/>
              </a:ext>
            </a:extLst>
          </p:cNvPr>
          <p:cNvGrpSpPr/>
          <p:nvPr/>
        </p:nvGrpSpPr>
        <p:grpSpPr>
          <a:xfrm>
            <a:off x="11281646" y="6522426"/>
            <a:ext cx="439836" cy="439772"/>
            <a:chOff x="13194714" y="5688212"/>
            <a:chExt cx="1234475" cy="1234293"/>
          </a:xfrm>
          <a:solidFill>
            <a:schemeClr val="accent4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87B506F-F259-45D2-961F-F56DD0893DBB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F09D035-0727-4357-94C0-CCF69A823A8F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7" name="Graphic 4">
            <a:extLst>
              <a:ext uri="{FF2B5EF4-FFF2-40B4-BE49-F238E27FC236}">
                <a16:creationId xmlns:a16="http://schemas.microsoft.com/office/drawing/2014/main" id="{4554648D-BF87-4EA7-86D0-BE494AC24E9D}"/>
              </a:ext>
            </a:extLst>
          </p:cNvPr>
          <p:cNvGrpSpPr/>
          <p:nvPr/>
        </p:nvGrpSpPr>
        <p:grpSpPr>
          <a:xfrm>
            <a:off x="11281682" y="8121230"/>
            <a:ext cx="439764" cy="439762"/>
            <a:chOff x="10884251" y="7930615"/>
            <a:chExt cx="1234272" cy="1234272"/>
          </a:xfrm>
          <a:solidFill>
            <a:schemeClr val="accent5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DEEE56B-174D-47FE-8C06-BE63EE508E5F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4791FED-E1EB-43E3-94F4-51A15484C5EA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1C9592C-5B23-4C30-93F2-235997997AF0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08F09F0-5963-4420-945F-B1EF041E958B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77196E4-A8A3-4FED-90E3-1F9843DD19D8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BA6752A-5AFD-4D3A-AAD3-D5F963B6224D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0146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88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88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88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88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8" grpId="0"/>
      <p:bldP spid="19" grpId="0"/>
      <p:bldP spid="20" grpId="0"/>
      <p:bldP spid="21" grpId="0"/>
      <p:bldP spid="22" grpId="0"/>
      <p:bldP spid="104" grpId="0"/>
      <p:bldP spid="105" grpId="0"/>
      <p:bldP spid="106" grpId="0"/>
      <p:bldP spid="107" grpId="0"/>
      <p:bldP spid="108" grpId="0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E172DDF-A713-48C9-BAA9-3BD2A9D4F5C9}"/>
              </a:ext>
            </a:extLst>
          </p:cNvPr>
          <p:cNvGrpSpPr/>
          <p:nvPr/>
        </p:nvGrpSpPr>
        <p:grpSpPr>
          <a:xfrm>
            <a:off x="2728968" y="5358591"/>
            <a:ext cx="1225527" cy="1205068"/>
            <a:chOff x="2728968" y="5358591"/>
            <a:chExt cx="1225527" cy="1205068"/>
          </a:xfrm>
        </p:grpSpPr>
        <p:sp>
          <p:nvSpPr>
            <p:cNvPr id="3" name="Rectangle 55">
              <a:extLst>
                <a:ext uri="{FF2B5EF4-FFF2-40B4-BE49-F238E27FC236}">
                  <a16:creationId xmlns:a16="http://schemas.microsoft.com/office/drawing/2014/main" id="{67AA1E24-0DC5-415F-89D1-6B4082DD8D3A}"/>
                </a:ext>
              </a:extLst>
            </p:cNvPr>
            <p:cNvSpPr/>
            <p:nvPr/>
          </p:nvSpPr>
          <p:spPr>
            <a:xfrm rot="18900000" flipV="1">
              <a:off x="2739199" y="5358591"/>
              <a:ext cx="1205068" cy="12050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latin typeface="+mj-lt"/>
              </a:endParaRPr>
            </a:p>
          </p:txBody>
        </p:sp>
        <p:sp>
          <p:nvSpPr>
            <p:cNvPr id="4" name="TextBox 56">
              <a:extLst>
                <a:ext uri="{FF2B5EF4-FFF2-40B4-BE49-F238E27FC236}">
                  <a16:creationId xmlns:a16="http://schemas.microsoft.com/office/drawing/2014/main" id="{AE58EA01-BA46-4935-9948-BDEDD26360C8}"/>
                </a:ext>
              </a:extLst>
            </p:cNvPr>
            <p:cNvSpPr txBox="1"/>
            <p:nvPr/>
          </p:nvSpPr>
          <p:spPr>
            <a:xfrm>
              <a:off x="2728968" y="5715745"/>
              <a:ext cx="12255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Montserrat Black" panose="00000A00000000000000" pitchFamily="50" charset="0"/>
                  <a:ea typeface="+mj-ea"/>
                </a:rPr>
                <a:t>2018</a:t>
              </a:r>
              <a:endParaRPr lang="zh-CN" altLang="en-US" sz="2800" dirty="0">
                <a:solidFill>
                  <a:schemeClr val="bg1"/>
                </a:solidFill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565CAA-F6A5-46F1-8340-0FE34DF41DBC}"/>
              </a:ext>
            </a:extLst>
          </p:cNvPr>
          <p:cNvGrpSpPr/>
          <p:nvPr/>
        </p:nvGrpSpPr>
        <p:grpSpPr>
          <a:xfrm>
            <a:off x="5639090" y="5358591"/>
            <a:ext cx="1225527" cy="1205068"/>
            <a:chOff x="5639090" y="5358591"/>
            <a:chExt cx="1225527" cy="1205068"/>
          </a:xfrm>
        </p:grpSpPr>
        <p:sp>
          <p:nvSpPr>
            <p:cNvPr id="5" name="Rectangle 61">
              <a:extLst>
                <a:ext uri="{FF2B5EF4-FFF2-40B4-BE49-F238E27FC236}">
                  <a16:creationId xmlns:a16="http://schemas.microsoft.com/office/drawing/2014/main" id="{72B18225-978D-45D6-BF08-06614E2D53DA}"/>
                </a:ext>
              </a:extLst>
            </p:cNvPr>
            <p:cNvSpPr/>
            <p:nvPr/>
          </p:nvSpPr>
          <p:spPr>
            <a:xfrm rot="18900000" flipV="1">
              <a:off x="5649321" y="5358591"/>
              <a:ext cx="1205068" cy="1205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latin typeface="+mj-lt"/>
              </a:endParaRPr>
            </a:p>
          </p:txBody>
        </p:sp>
        <p:sp>
          <p:nvSpPr>
            <p:cNvPr id="6" name="TextBox 62">
              <a:extLst>
                <a:ext uri="{FF2B5EF4-FFF2-40B4-BE49-F238E27FC236}">
                  <a16:creationId xmlns:a16="http://schemas.microsoft.com/office/drawing/2014/main" id="{DC1221A2-C89E-476F-A21D-E06763E55618}"/>
                </a:ext>
              </a:extLst>
            </p:cNvPr>
            <p:cNvSpPr txBox="1"/>
            <p:nvPr/>
          </p:nvSpPr>
          <p:spPr>
            <a:xfrm>
              <a:off x="5639090" y="5715745"/>
              <a:ext cx="12255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Montserrat Black" panose="00000A00000000000000" pitchFamily="50" charset="0"/>
                  <a:ea typeface="+mj-ea"/>
                </a:rPr>
                <a:t>2019</a:t>
              </a:r>
              <a:endParaRPr lang="zh-CN" altLang="en-US" sz="2800" dirty="0">
                <a:solidFill>
                  <a:schemeClr val="bg1"/>
                </a:solidFill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B564815-67DA-4AC1-BB43-CCD82D15BA72}"/>
              </a:ext>
            </a:extLst>
          </p:cNvPr>
          <p:cNvGrpSpPr/>
          <p:nvPr/>
        </p:nvGrpSpPr>
        <p:grpSpPr>
          <a:xfrm>
            <a:off x="8549212" y="5358591"/>
            <a:ext cx="1225527" cy="1205068"/>
            <a:chOff x="8549212" y="5358591"/>
            <a:chExt cx="1225527" cy="1205068"/>
          </a:xfrm>
        </p:grpSpPr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2C7C0A4B-CBA5-4459-9DC0-434F40896895}"/>
                </a:ext>
              </a:extLst>
            </p:cNvPr>
            <p:cNvSpPr/>
            <p:nvPr/>
          </p:nvSpPr>
          <p:spPr>
            <a:xfrm rot="18900000" flipV="1">
              <a:off x="8559443" y="5358591"/>
              <a:ext cx="1205068" cy="12050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latin typeface="+mj-lt"/>
              </a:endParaRPr>
            </a:p>
          </p:txBody>
        </p:sp>
        <p:sp>
          <p:nvSpPr>
            <p:cNvPr id="34" name="TextBox 65">
              <a:extLst>
                <a:ext uri="{FF2B5EF4-FFF2-40B4-BE49-F238E27FC236}">
                  <a16:creationId xmlns:a16="http://schemas.microsoft.com/office/drawing/2014/main" id="{63D0B8DC-8BF2-4435-8156-2676DAC329BC}"/>
                </a:ext>
              </a:extLst>
            </p:cNvPr>
            <p:cNvSpPr txBox="1"/>
            <p:nvPr/>
          </p:nvSpPr>
          <p:spPr>
            <a:xfrm>
              <a:off x="8549212" y="5715745"/>
              <a:ext cx="1225527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Montserrat Black" panose="00000A00000000000000" pitchFamily="50" charset="0"/>
                  <a:ea typeface="+mj-ea"/>
                </a:rPr>
                <a:t>2020</a:t>
              </a:r>
              <a:endParaRPr lang="zh-CN" altLang="en-US" sz="2800" dirty="0">
                <a:solidFill>
                  <a:schemeClr val="bg1"/>
                </a:solidFill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C6C0B0-4214-4732-89ED-084F14A58666}"/>
              </a:ext>
            </a:extLst>
          </p:cNvPr>
          <p:cNvGrpSpPr/>
          <p:nvPr/>
        </p:nvGrpSpPr>
        <p:grpSpPr>
          <a:xfrm>
            <a:off x="11459335" y="5358591"/>
            <a:ext cx="1225527" cy="1205068"/>
            <a:chOff x="11459335" y="5358591"/>
            <a:chExt cx="1225527" cy="1205068"/>
          </a:xfrm>
        </p:grpSpPr>
        <p:sp>
          <p:nvSpPr>
            <p:cNvPr id="29" name="Rectangle 58">
              <a:extLst>
                <a:ext uri="{FF2B5EF4-FFF2-40B4-BE49-F238E27FC236}">
                  <a16:creationId xmlns:a16="http://schemas.microsoft.com/office/drawing/2014/main" id="{E2B5FAA7-9FCE-4DE2-BCAD-A8D3D4F0D89E}"/>
                </a:ext>
              </a:extLst>
            </p:cNvPr>
            <p:cNvSpPr/>
            <p:nvPr/>
          </p:nvSpPr>
          <p:spPr>
            <a:xfrm rot="18900000" flipV="1">
              <a:off x="11469566" y="5358591"/>
              <a:ext cx="1205068" cy="12050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latin typeface="+mj-lt"/>
              </a:endParaRPr>
            </a:p>
          </p:txBody>
        </p:sp>
        <p:sp>
          <p:nvSpPr>
            <p:cNvPr id="30" name="TextBox 59">
              <a:extLst>
                <a:ext uri="{FF2B5EF4-FFF2-40B4-BE49-F238E27FC236}">
                  <a16:creationId xmlns:a16="http://schemas.microsoft.com/office/drawing/2014/main" id="{818572E5-9691-449C-A07E-BE2C153682E4}"/>
                </a:ext>
              </a:extLst>
            </p:cNvPr>
            <p:cNvSpPr txBox="1"/>
            <p:nvPr/>
          </p:nvSpPr>
          <p:spPr>
            <a:xfrm>
              <a:off x="11459335" y="5715745"/>
              <a:ext cx="1225527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Montserrat Black" panose="00000A00000000000000" pitchFamily="50" charset="0"/>
                  <a:ea typeface="+mj-ea"/>
                </a:rPr>
                <a:t>2021</a:t>
              </a:r>
              <a:endParaRPr lang="zh-CN" altLang="en-US" sz="2800" dirty="0">
                <a:solidFill>
                  <a:schemeClr val="bg1"/>
                </a:solidFill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EB80E95-7C80-4BA5-97E4-5EAC028093A5}"/>
              </a:ext>
            </a:extLst>
          </p:cNvPr>
          <p:cNvGrpSpPr/>
          <p:nvPr/>
        </p:nvGrpSpPr>
        <p:grpSpPr>
          <a:xfrm>
            <a:off x="14351631" y="5347244"/>
            <a:ext cx="1225527" cy="1205068"/>
            <a:chOff x="14351631" y="5347244"/>
            <a:chExt cx="1225527" cy="1205068"/>
          </a:xfrm>
        </p:grpSpPr>
        <p:sp>
          <p:nvSpPr>
            <p:cNvPr id="25" name="Rectangle 58">
              <a:extLst>
                <a:ext uri="{FF2B5EF4-FFF2-40B4-BE49-F238E27FC236}">
                  <a16:creationId xmlns:a16="http://schemas.microsoft.com/office/drawing/2014/main" id="{9AE4863B-8B46-40AE-8F46-A435B4613B40}"/>
                </a:ext>
              </a:extLst>
            </p:cNvPr>
            <p:cNvSpPr/>
            <p:nvPr/>
          </p:nvSpPr>
          <p:spPr>
            <a:xfrm rot="2700000">
              <a:off x="14361862" y="5347244"/>
              <a:ext cx="1205068" cy="12050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latin typeface="+mj-lt"/>
              </a:endParaRPr>
            </a:p>
          </p:txBody>
        </p:sp>
        <p:sp>
          <p:nvSpPr>
            <p:cNvPr id="26" name="TextBox 59">
              <a:extLst>
                <a:ext uri="{FF2B5EF4-FFF2-40B4-BE49-F238E27FC236}">
                  <a16:creationId xmlns:a16="http://schemas.microsoft.com/office/drawing/2014/main" id="{5681FBC1-8C2A-4B34-A64A-3E1C2BF85B37}"/>
                </a:ext>
              </a:extLst>
            </p:cNvPr>
            <p:cNvSpPr txBox="1"/>
            <p:nvPr/>
          </p:nvSpPr>
          <p:spPr>
            <a:xfrm>
              <a:off x="14351631" y="5667347"/>
              <a:ext cx="1225527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Montserrat Black" panose="00000A00000000000000" pitchFamily="50" charset="0"/>
                  <a:ea typeface="+mj-ea"/>
                </a:rPr>
                <a:t>2022</a:t>
              </a:r>
              <a:endParaRPr lang="zh-CN" altLang="en-US" sz="2800" dirty="0">
                <a:solidFill>
                  <a:schemeClr val="bg1"/>
                </a:solidFill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9786466-4AFA-424D-8164-6EEC5FA31680}"/>
              </a:ext>
            </a:extLst>
          </p:cNvPr>
          <p:cNvGrpSpPr/>
          <p:nvPr/>
        </p:nvGrpSpPr>
        <p:grpSpPr>
          <a:xfrm>
            <a:off x="1489396" y="4787881"/>
            <a:ext cx="15309209" cy="2337987"/>
            <a:chOff x="1489396" y="4787881"/>
            <a:chExt cx="15309209" cy="2337987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6F15302-4A38-4AB4-8B8F-FBE5644876E0}"/>
                </a:ext>
              </a:extLst>
            </p:cNvPr>
            <p:cNvGrpSpPr/>
            <p:nvPr/>
          </p:nvGrpSpPr>
          <p:grpSpPr>
            <a:xfrm>
              <a:off x="1489396" y="4787881"/>
              <a:ext cx="15309209" cy="2337987"/>
              <a:chOff x="1489396" y="4787881"/>
              <a:chExt cx="15309209" cy="2337987"/>
            </a:xfrm>
          </p:grpSpPr>
          <p:cxnSp>
            <p:nvCxnSpPr>
              <p:cNvPr id="13" name="Straight Connector 81">
                <a:extLst>
                  <a:ext uri="{FF2B5EF4-FFF2-40B4-BE49-F238E27FC236}">
                    <a16:creationId xmlns:a16="http://schemas.microsoft.com/office/drawing/2014/main" id="{C537E100-DB71-4898-B722-FD9A5B9AD20E}"/>
                  </a:ext>
                </a:extLst>
              </p:cNvPr>
              <p:cNvCxnSpPr/>
              <p:nvPr/>
            </p:nvCxnSpPr>
            <p:spPr>
              <a:xfrm rot="13500000" flipV="1">
                <a:off x="5082198" y="6439682"/>
                <a:ext cx="1372373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7">
                <a:extLst>
                  <a:ext uri="{FF2B5EF4-FFF2-40B4-BE49-F238E27FC236}">
                    <a16:creationId xmlns:a16="http://schemas.microsoft.com/office/drawing/2014/main" id="{CCA82D25-2BF1-423D-BBF0-64DBF7FF7FE4}"/>
                  </a:ext>
                </a:extLst>
              </p:cNvPr>
              <p:cNvCxnSpPr/>
              <p:nvPr/>
            </p:nvCxnSpPr>
            <p:spPr>
              <a:xfrm flipV="1">
                <a:off x="1489396" y="5961124"/>
                <a:ext cx="880482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68">
                <a:extLst>
                  <a:ext uri="{FF2B5EF4-FFF2-40B4-BE49-F238E27FC236}">
                    <a16:creationId xmlns:a16="http://schemas.microsoft.com/office/drawing/2014/main" id="{22A7DD68-F5BE-4A8C-8CEF-DC7FE3292C0A}"/>
                  </a:ext>
                </a:extLst>
              </p:cNvPr>
              <p:cNvCxnSpPr/>
              <p:nvPr/>
            </p:nvCxnSpPr>
            <p:spPr>
              <a:xfrm flipH="1" flipV="1">
                <a:off x="4298958" y="5961123"/>
                <a:ext cx="984220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71">
                <a:extLst>
                  <a:ext uri="{FF2B5EF4-FFF2-40B4-BE49-F238E27FC236}">
                    <a16:creationId xmlns:a16="http://schemas.microsoft.com/office/drawing/2014/main" id="{A5214F95-650C-4BC6-A0F4-61D05340064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918123" y="5954475"/>
                <a:ext cx="880482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82">
                <a:extLst>
                  <a:ext uri="{FF2B5EF4-FFF2-40B4-BE49-F238E27FC236}">
                    <a16:creationId xmlns:a16="http://schemas.microsoft.com/office/drawing/2014/main" id="{898BD5B3-5170-412A-94FC-F48D41D78681}"/>
                  </a:ext>
                </a:extLst>
              </p:cNvPr>
              <p:cNvCxnSpPr/>
              <p:nvPr/>
            </p:nvCxnSpPr>
            <p:spPr>
              <a:xfrm rot="2700000" flipH="1" flipV="1">
                <a:off x="2853132" y="4792597"/>
                <a:ext cx="2" cy="1366848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83">
                <a:extLst>
                  <a:ext uri="{FF2B5EF4-FFF2-40B4-BE49-F238E27FC236}">
                    <a16:creationId xmlns:a16="http://schemas.microsoft.com/office/drawing/2014/main" id="{C1D9AAC6-8777-4098-85D7-610395604643}"/>
                  </a:ext>
                </a:extLst>
              </p:cNvPr>
              <p:cNvCxnSpPr/>
              <p:nvPr/>
            </p:nvCxnSpPr>
            <p:spPr>
              <a:xfrm rot="2700000" flipV="1">
                <a:off x="3131501" y="5474068"/>
                <a:ext cx="1372373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80">
                <a:extLst>
                  <a:ext uri="{FF2B5EF4-FFF2-40B4-BE49-F238E27FC236}">
                    <a16:creationId xmlns:a16="http://schemas.microsoft.com/office/drawing/2014/main" id="{97A8420B-BBD3-4819-91DC-93C94F0D6577}"/>
                  </a:ext>
                </a:extLst>
              </p:cNvPr>
              <p:cNvCxnSpPr/>
              <p:nvPr/>
            </p:nvCxnSpPr>
            <p:spPr>
              <a:xfrm rot="13500000" flipH="1" flipV="1">
                <a:off x="6732938" y="5754305"/>
                <a:ext cx="2" cy="1366848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69">
                <a:extLst>
                  <a:ext uri="{FF2B5EF4-FFF2-40B4-BE49-F238E27FC236}">
                    <a16:creationId xmlns:a16="http://schemas.microsoft.com/office/drawing/2014/main" id="{31133751-DCBE-4BF7-A995-FA6D5EACB995}"/>
                  </a:ext>
                </a:extLst>
              </p:cNvPr>
              <p:cNvCxnSpPr/>
              <p:nvPr/>
            </p:nvCxnSpPr>
            <p:spPr>
              <a:xfrm flipH="1" flipV="1">
                <a:off x="7216196" y="5961124"/>
                <a:ext cx="982643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78">
                <a:extLst>
                  <a:ext uri="{FF2B5EF4-FFF2-40B4-BE49-F238E27FC236}">
                    <a16:creationId xmlns:a16="http://schemas.microsoft.com/office/drawing/2014/main" id="{DB95D754-92C3-47CF-90F8-FF9F7C1EA41E}"/>
                  </a:ext>
                </a:extLst>
              </p:cNvPr>
              <p:cNvCxnSpPr/>
              <p:nvPr/>
            </p:nvCxnSpPr>
            <p:spPr>
              <a:xfrm rot="2700000" flipH="1" flipV="1">
                <a:off x="8682092" y="4792597"/>
                <a:ext cx="2" cy="1366847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79">
                <a:extLst>
                  <a:ext uri="{FF2B5EF4-FFF2-40B4-BE49-F238E27FC236}">
                    <a16:creationId xmlns:a16="http://schemas.microsoft.com/office/drawing/2014/main" id="{A94D35C4-D32D-45D2-AEE0-1CE218506F80}"/>
                  </a:ext>
                </a:extLst>
              </p:cNvPr>
              <p:cNvCxnSpPr/>
              <p:nvPr/>
            </p:nvCxnSpPr>
            <p:spPr>
              <a:xfrm rot="2700000" flipV="1">
                <a:off x="8960460" y="5474068"/>
                <a:ext cx="1372373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70">
                <a:extLst>
                  <a:ext uri="{FF2B5EF4-FFF2-40B4-BE49-F238E27FC236}">
                    <a16:creationId xmlns:a16="http://schemas.microsoft.com/office/drawing/2014/main" id="{FE5BC209-74C5-4AAA-AD4E-84DD729C95A9}"/>
                  </a:ext>
                </a:extLst>
              </p:cNvPr>
              <p:cNvCxnSpPr/>
              <p:nvPr/>
            </p:nvCxnSpPr>
            <p:spPr>
              <a:xfrm flipH="1" flipV="1">
                <a:off x="10131856" y="5961124"/>
                <a:ext cx="960954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76">
                <a:extLst>
                  <a:ext uri="{FF2B5EF4-FFF2-40B4-BE49-F238E27FC236}">
                    <a16:creationId xmlns:a16="http://schemas.microsoft.com/office/drawing/2014/main" id="{37B3CB20-FFF3-4AEB-B241-3D5DDF4EAC8B}"/>
                  </a:ext>
                </a:extLst>
              </p:cNvPr>
              <p:cNvCxnSpPr/>
              <p:nvPr/>
            </p:nvCxnSpPr>
            <p:spPr>
              <a:xfrm rot="13500000" flipH="1" flipV="1">
                <a:off x="12542571" y="5754306"/>
                <a:ext cx="2" cy="1366847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77">
                <a:extLst>
                  <a:ext uri="{FF2B5EF4-FFF2-40B4-BE49-F238E27FC236}">
                    <a16:creationId xmlns:a16="http://schemas.microsoft.com/office/drawing/2014/main" id="{38C46009-5A98-4B3E-BDEE-40CE311C38FD}"/>
                  </a:ext>
                </a:extLst>
              </p:cNvPr>
              <p:cNvCxnSpPr/>
              <p:nvPr/>
            </p:nvCxnSpPr>
            <p:spPr>
              <a:xfrm rot="13500000" flipV="1">
                <a:off x="10891832" y="6439682"/>
                <a:ext cx="1372373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70">
                <a:extLst>
                  <a:ext uri="{FF2B5EF4-FFF2-40B4-BE49-F238E27FC236}">
                    <a16:creationId xmlns:a16="http://schemas.microsoft.com/office/drawing/2014/main" id="{04947BEC-0647-4E46-8549-34381ACB4F9C}"/>
                  </a:ext>
                </a:extLst>
              </p:cNvPr>
              <p:cNvCxnSpPr/>
              <p:nvPr/>
            </p:nvCxnSpPr>
            <p:spPr>
              <a:xfrm flipH="1">
                <a:off x="13024153" y="5949779"/>
                <a:ext cx="960954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76">
                <a:extLst>
                  <a:ext uri="{FF2B5EF4-FFF2-40B4-BE49-F238E27FC236}">
                    <a16:creationId xmlns:a16="http://schemas.microsoft.com/office/drawing/2014/main" id="{E935F588-E386-414C-9DE8-DC2D09707EF3}"/>
                  </a:ext>
                </a:extLst>
              </p:cNvPr>
              <p:cNvCxnSpPr/>
              <p:nvPr/>
            </p:nvCxnSpPr>
            <p:spPr>
              <a:xfrm rot="8100000" flipH="1">
                <a:off x="15434867" y="4789750"/>
                <a:ext cx="2" cy="1366847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77">
              <a:extLst>
                <a:ext uri="{FF2B5EF4-FFF2-40B4-BE49-F238E27FC236}">
                  <a16:creationId xmlns:a16="http://schemas.microsoft.com/office/drawing/2014/main" id="{DC7B0B0C-BCA0-4BB0-ABE9-06248C26A895}"/>
                </a:ext>
              </a:extLst>
            </p:cNvPr>
            <p:cNvCxnSpPr/>
            <p:nvPr/>
          </p:nvCxnSpPr>
          <p:spPr>
            <a:xfrm rot="8100000">
              <a:off x="13784128" y="5471221"/>
              <a:ext cx="1372373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98BAFF0B-DF6F-4513-A439-431C9E7E4CA9}"/>
              </a:ext>
            </a:extLst>
          </p:cNvPr>
          <p:cNvSpPr/>
          <p:nvPr/>
        </p:nvSpPr>
        <p:spPr>
          <a:xfrm>
            <a:off x="1054686" y="3402130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erer. </a:t>
            </a:r>
          </a:p>
        </p:txBody>
      </p:sp>
      <p:sp>
        <p:nvSpPr>
          <p:cNvPr id="36" name="Rectangle 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CBFE480D-9F1E-4BF9-8B85-A1D01C0C38F7}"/>
              </a:ext>
            </a:extLst>
          </p:cNvPr>
          <p:cNvSpPr/>
          <p:nvPr/>
        </p:nvSpPr>
        <p:spPr>
          <a:xfrm>
            <a:off x="6864252" y="3402130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erer. </a:t>
            </a:r>
          </a:p>
        </p:txBody>
      </p:sp>
      <p:sp>
        <p:nvSpPr>
          <p:cNvPr id="37" name="Rectangle 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FF609085-39BC-4680-B920-8436CEC0046D}"/>
              </a:ext>
            </a:extLst>
          </p:cNvPr>
          <p:cNvSpPr/>
          <p:nvPr/>
        </p:nvSpPr>
        <p:spPr>
          <a:xfrm>
            <a:off x="12673819" y="3402130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erer. </a:t>
            </a:r>
          </a:p>
        </p:txBody>
      </p:sp>
      <p:sp>
        <p:nvSpPr>
          <p:cNvPr id="38" name="Rectangle 37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86649B84-7C53-488A-9BD2-F44D012A61EC}"/>
              </a:ext>
            </a:extLst>
          </p:cNvPr>
          <p:cNvSpPr/>
          <p:nvPr/>
        </p:nvSpPr>
        <p:spPr>
          <a:xfrm>
            <a:off x="3959469" y="7294829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 </a:t>
            </a:r>
          </a:p>
        </p:txBody>
      </p:sp>
      <p:sp>
        <p:nvSpPr>
          <p:cNvPr id="39" name="Rectangle 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53C1B341-1DF8-474C-9CBA-DA4035AF0A17}"/>
              </a:ext>
            </a:extLst>
          </p:cNvPr>
          <p:cNvSpPr/>
          <p:nvPr/>
        </p:nvSpPr>
        <p:spPr>
          <a:xfrm>
            <a:off x="9769035" y="7294829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4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erer. </a:t>
            </a:r>
          </a:p>
        </p:txBody>
      </p:sp>
      <p:sp>
        <p:nvSpPr>
          <p:cNvPr id="40" name="TextBox 3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2B78E89E-4811-4EEB-A26C-F83ACBE25071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187347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88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AC68677-EA74-4772-856C-7E56B753AD5A}"/>
              </a:ext>
            </a:extLst>
          </p:cNvPr>
          <p:cNvGrpSpPr/>
          <p:nvPr/>
        </p:nvGrpSpPr>
        <p:grpSpPr>
          <a:xfrm>
            <a:off x="4683963" y="2227922"/>
            <a:ext cx="9213161" cy="8728120"/>
            <a:chOff x="4683963" y="2227922"/>
            <a:chExt cx="9213161" cy="872812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3AA8641-6177-45AD-8B02-4B1B6648F74B}"/>
                </a:ext>
              </a:extLst>
            </p:cNvPr>
            <p:cNvSpPr/>
            <p:nvPr/>
          </p:nvSpPr>
          <p:spPr>
            <a:xfrm>
              <a:off x="4683963" y="2227922"/>
              <a:ext cx="9213161" cy="8728120"/>
            </a:xfrm>
            <a:custGeom>
              <a:avLst/>
              <a:gdLst>
                <a:gd name="connsiteX0" fmla="*/ 0 w 9674864"/>
                <a:gd name="connsiteY0" fmla="*/ 8911260 h 9165516"/>
                <a:gd name="connsiteX1" fmla="*/ 5920777 w 9674864"/>
                <a:gd name="connsiteY1" fmla="*/ 9165517 h 9165516"/>
                <a:gd name="connsiteX2" fmla="*/ 9673281 w 9674864"/>
                <a:gd name="connsiteY2" fmla="*/ 5132663 h 9165516"/>
                <a:gd name="connsiteX3" fmla="*/ 4950348 w 9674864"/>
                <a:gd name="connsiteY3" fmla="*/ 3127032 h 9165516"/>
                <a:gd name="connsiteX4" fmla="*/ 8616571 w 9674864"/>
                <a:gd name="connsiteY4" fmla="*/ 1703691 h 9165516"/>
                <a:gd name="connsiteX5" fmla="*/ 5662019 w 9674864"/>
                <a:gd name="connsiteY5" fmla="*/ 625390 h 9165516"/>
                <a:gd name="connsiteX6" fmla="*/ 7344201 w 9674864"/>
                <a:gd name="connsiteY6" fmla="*/ 0 h 9165516"/>
                <a:gd name="connsiteX7" fmla="*/ 5381669 w 9674864"/>
                <a:gd name="connsiteY7" fmla="*/ 625390 h 9165516"/>
                <a:gd name="connsiteX8" fmla="*/ 7950751 w 9674864"/>
                <a:gd name="connsiteY8" fmla="*/ 1571894 h 9165516"/>
                <a:gd name="connsiteX9" fmla="*/ 3134701 w 9674864"/>
                <a:gd name="connsiteY9" fmla="*/ 3322435 h 9165516"/>
                <a:gd name="connsiteX10" fmla="*/ 6264066 w 9674864"/>
                <a:gd name="connsiteY10" fmla="*/ 5272963 h 9165516"/>
                <a:gd name="connsiteX11" fmla="*/ 0 w 9674864"/>
                <a:gd name="connsiteY11" fmla="*/ 8911260 h 916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674864" h="9165516">
                  <a:moveTo>
                    <a:pt x="0" y="8911260"/>
                  </a:moveTo>
                  <a:lnTo>
                    <a:pt x="5920777" y="9165517"/>
                  </a:lnTo>
                  <a:cubicBezTo>
                    <a:pt x="6710225" y="8743617"/>
                    <a:pt x="9587168" y="6087587"/>
                    <a:pt x="9673281" y="5132663"/>
                  </a:cubicBezTo>
                  <a:cubicBezTo>
                    <a:pt x="9775651" y="3997759"/>
                    <a:pt x="4877822" y="3780264"/>
                    <a:pt x="4950348" y="3127032"/>
                  </a:cubicBezTo>
                  <a:cubicBezTo>
                    <a:pt x="5014037" y="2552993"/>
                    <a:pt x="8293123" y="2091246"/>
                    <a:pt x="8616571" y="1703691"/>
                  </a:cubicBezTo>
                  <a:cubicBezTo>
                    <a:pt x="8993706" y="1251863"/>
                    <a:pt x="6201211" y="1013611"/>
                    <a:pt x="5662019" y="625390"/>
                  </a:cubicBezTo>
                  <a:cubicBezTo>
                    <a:pt x="5179180" y="277766"/>
                    <a:pt x="7344201" y="0"/>
                    <a:pt x="7344201" y="0"/>
                  </a:cubicBezTo>
                  <a:cubicBezTo>
                    <a:pt x="7344201" y="0"/>
                    <a:pt x="5001366" y="118376"/>
                    <a:pt x="5381669" y="625390"/>
                  </a:cubicBezTo>
                  <a:cubicBezTo>
                    <a:pt x="5834580" y="1229271"/>
                    <a:pt x="8359813" y="1376991"/>
                    <a:pt x="7950751" y="1571894"/>
                  </a:cubicBezTo>
                  <a:cubicBezTo>
                    <a:pt x="7587455" y="1744955"/>
                    <a:pt x="3249825" y="2519315"/>
                    <a:pt x="3134701" y="3322435"/>
                  </a:cubicBezTo>
                  <a:cubicBezTo>
                    <a:pt x="3023244" y="4100045"/>
                    <a:pt x="6234889" y="4413407"/>
                    <a:pt x="6264066" y="5272963"/>
                  </a:cubicBezTo>
                  <a:cubicBezTo>
                    <a:pt x="6290743" y="6058660"/>
                    <a:pt x="876396" y="8664255"/>
                    <a:pt x="0" y="891126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8DDC8B3-7037-406A-B01B-C8151B2D39F5}"/>
                </a:ext>
              </a:extLst>
            </p:cNvPr>
            <p:cNvSpPr/>
            <p:nvPr/>
          </p:nvSpPr>
          <p:spPr>
            <a:xfrm>
              <a:off x="5332775" y="2232922"/>
              <a:ext cx="8321237" cy="8505366"/>
            </a:xfrm>
            <a:custGeom>
              <a:avLst/>
              <a:gdLst>
                <a:gd name="connsiteX0" fmla="*/ 0 w 8738243"/>
                <a:gd name="connsiteY0" fmla="*/ 8732529 h 8931599"/>
                <a:gd name="connsiteX1" fmla="*/ 4860149 w 8738243"/>
                <a:gd name="connsiteY1" fmla="*/ 8931600 h 8931599"/>
                <a:gd name="connsiteX2" fmla="*/ 8738198 w 8738243"/>
                <a:gd name="connsiteY2" fmla="*/ 5198270 h 8931599"/>
                <a:gd name="connsiteX3" fmla="*/ 4063032 w 8738243"/>
                <a:gd name="connsiteY3" fmla="*/ 3133117 h 8931599"/>
                <a:gd name="connsiteX4" fmla="*/ 7815453 w 8738243"/>
                <a:gd name="connsiteY4" fmla="*/ 1622495 h 8931599"/>
                <a:gd name="connsiteX5" fmla="*/ 4930341 w 8738243"/>
                <a:gd name="connsiteY5" fmla="*/ 618304 h 8931599"/>
                <a:gd name="connsiteX6" fmla="*/ 6662125 w 8738243"/>
                <a:gd name="connsiteY6" fmla="*/ 0 h 8931599"/>
                <a:gd name="connsiteX7" fmla="*/ 4757362 w 8738243"/>
                <a:gd name="connsiteY7" fmla="*/ 636727 h 8931599"/>
                <a:gd name="connsiteX8" fmla="*/ 7460409 w 8738243"/>
                <a:gd name="connsiteY8" fmla="*/ 1580897 h 8931599"/>
                <a:gd name="connsiteX9" fmla="*/ 2736892 w 8738243"/>
                <a:gd name="connsiteY9" fmla="*/ 3265747 h 8931599"/>
                <a:gd name="connsiteX10" fmla="*/ 6040403 w 8738243"/>
                <a:gd name="connsiteY10" fmla="*/ 5203938 h 8931599"/>
                <a:gd name="connsiteX11" fmla="*/ 0 w 8738243"/>
                <a:gd name="connsiteY11" fmla="*/ 8732529 h 893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38243" h="8931599">
                  <a:moveTo>
                    <a:pt x="0" y="8732529"/>
                  </a:moveTo>
                  <a:lnTo>
                    <a:pt x="4860149" y="8931600"/>
                  </a:lnTo>
                  <a:cubicBezTo>
                    <a:pt x="5624255" y="8522871"/>
                    <a:pt x="8723776" y="6135520"/>
                    <a:pt x="8738198" y="5198270"/>
                  </a:cubicBezTo>
                  <a:cubicBezTo>
                    <a:pt x="8755204" y="4084289"/>
                    <a:pt x="4039523" y="3774179"/>
                    <a:pt x="4063032" y="3133117"/>
                  </a:cubicBezTo>
                  <a:cubicBezTo>
                    <a:pt x="4083706" y="2569749"/>
                    <a:pt x="7518680" y="2000797"/>
                    <a:pt x="7815453" y="1622495"/>
                  </a:cubicBezTo>
                  <a:cubicBezTo>
                    <a:pt x="8161409" y="1181421"/>
                    <a:pt x="5463781" y="1075133"/>
                    <a:pt x="4930341" y="618304"/>
                  </a:cubicBezTo>
                  <a:cubicBezTo>
                    <a:pt x="4396901" y="161474"/>
                    <a:pt x="6662125" y="0"/>
                    <a:pt x="6662125" y="0"/>
                  </a:cubicBezTo>
                  <a:cubicBezTo>
                    <a:pt x="6662125" y="0"/>
                    <a:pt x="4310453" y="156306"/>
                    <a:pt x="4757362" y="636727"/>
                  </a:cubicBezTo>
                  <a:cubicBezTo>
                    <a:pt x="5204272" y="1117148"/>
                    <a:pt x="7858135" y="1392413"/>
                    <a:pt x="7460409" y="1580897"/>
                  </a:cubicBezTo>
                  <a:cubicBezTo>
                    <a:pt x="7107200" y="1748290"/>
                    <a:pt x="2791995" y="2477800"/>
                    <a:pt x="2736892" y="3265747"/>
                  </a:cubicBezTo>
                  <a:cubicBezTo>
                    <a:pt x="2683540" y="4028686"/>
                    <a:pt x="5945786" y="4359471"/>
                    <a:pt x="6040403" y="5203938"/>
                  </a:cubicBezTo>
                  <a:cubicBezTo>
                    <a:pt x="6126934" y="5975797"/>
                    <a:pt x="864975" y="8496195"/>
                    <a:pt x="0" y="87325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879086D-9CDB-4E76-8338-3DDC83EAB980}"/>
              </a:ext>
            </a:extLst>
          </p:cNvPr>
          <p:cNvGrpSpPr/>
          <p:nvPr/>
        </p:nvGrpSpPr>
        <p:grpSpPr>
          <a:xfrm>
            <a:off x="10925593" y="1159958"/>
            <a:ext cx="836080" cy="1067963"/>
            <a:chOff x="10925593" y="1159958"/>
            <a:chExt cx="836080" cy="1067963"/>
          </a:xfrm>
        </p:grpSpPr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7A76FF70-C474-4810-8F89-6109E8E6577C}"/>
                </a:ext>
              </a:extLst>
            </p:cNvPr>
            <p:cNvSpPr/>
            <p:nvPr/>
          </p:nvSpPr>
          <p:spPr>
            <a:xfrm>
              <a:off x="11061500" y="2125198"/>
              <a:ext cx="575063" cy="102723"/>
            </a:xfrm>
            <a:custGeom>
              <a:avLst/>
              <a:gdLst>
                <a:gd name="connsiteX0" fmla="*/ 603882 w 603881"/>
                <a:gd name="connsiteY0" fmla="*/ 53936 h 107871"/>
                <a:gd name="connsiteX1" fmla="*/ 301941 w 603881"/>
                <a:gd name="connsiteY1" fmla="*/ 107872 h 107871"/>
                <a:gd name="connsiteX2" fmla="*/ 0 w 603881"/>
                <a:gd name="connsiteY2" fmla="*/ 53936 h 107871"/>
                <a:gd name="connsiteX3" fmla="*/ 301941 w 603881"/>
                <a:gd name="connsiteY3" fmla="*/ 0 h 107871"/>
                <a:gd name="connsiteX4" fmla="*/ 603882 w 603881"/>
                <a:gd name="connsiteY4" fmla="*/ 53936 h 10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881" h="107871">
                  <a:moveTo>
                    <a:pt x="603882" y="53936"/>
                  </a:moveTo>
                  <a:cubicBezTo>
                    <a:pt x="603882" y="83724"/>
                    <a:pt x="468698" y="107872"/>
                    <a:pt x="301941" y="107872"/>
                  </a:cubicBezTo>
                  <a:cubicBezTo>
                    <a:pt x="135184" y="107872"/>
                    <a:pt x="0" y="83724"/>
                    <a:pt x="0" y="53936"/>
                  </a:cubicBezTo>
                  <a:cubicBezTo>
                    <a:pt x="0" y="24148"/>
                    <a:pt x="135184" y="0"/>
                    <a:pt x="301941" y="0"/>
                  </a:cubicBezTo>
                  <a:cubicBezTo>
                    <a:pt x="468698" y="0"/>
                    <a:pt x="603882" y="24148"/>
                    <a:pt x="603882" y="53936"/>
                  </a:cubicBezTo>
                  <a:close/>
                </a:path>
              </a:pathLst>
            </a:custGeom>
            <a:solidFill>
              <a:srgbClr val="F2F2F2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143CE623-A9BA-4313-8033-1EDA1E263555}"/>
                </a:ext>
              </a:extLst>
            </p:cNvPr>
            <p:cNvSpPr/>
            <p:nvPr/>
          </p:nvSpPr>
          <p:spPr>
            <a:xfrm>
              <a:off x="10925593" y="1159958"/>
              <a:ext cx="836080" cy="1008822"/>
            </a:xfrm>
            <a:custGeom>
              <a:avLst/>
              <a:gdLst>
                <a:gd name="connsiteX0" fmla="*/ 877980 w 877979"/>
                <a:gd name="connsiteY0" fmla="*/ 438990 h 1059377"/>
                <a:gd name="connsiteX1" fmla="*/ 438990 w 877979"/>
                <a:gd name="connsiteY1" fmla="*/ 0 h 1059377"/>
                <a:gd name="connsiteX2" fmla="*/ 0 w 877979"/>
                <a:gd name="connsiteY2" fmla="*/ 438990 h 1059377"/>
                <a:gd name="connsiteX3" fmla="*/ 127712 w 877979"/>
                <a:gd name="connsiteY3" fmla="*/ 748517 h 1059377"/>
                <a:gd name="connsiteX4" fmla="*/ 127296 w 877979"/>
                <a:gd name="connsiteY4" fmla="*/ 748517 h 1059377"/>
                <a:gd name="connsiteX5" fmla="*/ 438156 w 877979"/>
                <a:gd name="connsiteY5" fmla="*/ 1059378 h 1059377"/>
                <a:gd name="connsiteX6" fmla="*/ 735179 w 877979"/>
                <a:gd name="connsiteY6" fmla="*/ 762355 h 1059377"/>
                <a:gd name="connsiteX7" fmla="*/ 877980 w 877979"/>
                <a:gd name="connsiteY7" fmla="*/ 438990 h 10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979" h="1059377">
                  <a:moveTo>
                    <a:pt x="877980" y="438990"/>
                  </a:moveTo>
                  <a:cubicBezTo>
                    <a:pt x="877980" y="196570"/>
                    <a:pt x="681410" y="0"/>
                    <a:pt x="438990" y="0"/>
                  </a:cubicBezTo>
                  <a:cubicBezTo>
                    <a:pt x="196570" y="0"/>
                    <a:pt x="0" y="196570"/>
                    <a:pt x="0" y="438990"/>
                  </a:cubicBezTo>
                  <a:cubicBezTo>
                    <a:pt x="0" y="559783"/>
                    <a:pt x="48851" y="669072"/>
                    <a:pt x="127712" y="748517"/>
                  </a:cubicBezTo>
                  <a:lnTo>
                    <a:pt x="127296" y="748517"/>
                  </a:lnTo>
                  <a:lnTo>
                    <a:pt x="438156" y="1059378"/>
                  </a:lnTo>
                  <a:lnTo>
                    <a:pt x="735179" y="762355"/>
                  </a:lnTo>
                  <a:cubicBezTo>
                    <a:pt x="822710" y="681993"/>
                    <a:pt x="877980" y="567119"/>
                    <a:pt x="877980" y="438990"/>
                  </a:cubicBezTo>
                  <a:close/>
                </a:path>
              </a:pathLst>
            </a:custGeom>
            <a:solidFill>
              <a:schemeClr val="accent5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503DF1C5-82C5-4FDE-8933-63796D14027A}"/>
                </a:ext>
              </a:extLst>
            </p:cNvPr>
            <p:cNvSpPr txBox="1"/>
            <p:nvPr/>
          </p:nvSpPr>
          <p:spPr>
            <a:xfrm>
              <a:off x="10965652" y="1405380"/>
              <a:ext cx="7559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pc="0" baseline="0">
                  <a:solidFill>
                    <a:schemeClr val="bg1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2022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A7E947B-1A3B-414F-A24A-DDBF15C9472B}"/>
              </a:ext>
            </a:extLst>
          </p:cNvPr>
          <p:cNvGrpSpPr/>
          <p:nvPr/>
        </p:nvGrpSpPr>
        <p:grpSpPr>
          <a:xfrm>
            <a:off x="7795260" y="6431612"/>
            <a:ext cx="1656760" cy="2053367"/>
            <a:chOff x="7795260" y="6431612"/>
            <a:chExt cx="1656760" cy="2053367"/>
          </a:xfrm>
        </p:grpSpPr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49E2E42D-CB91-42F5-A8B4-DFC8B7C4B29C}"/>
                </a:ext>
              </a:extLst>
            </p:cNvPr>
            <p:cNvSpPr/>
            <p:nvPr/>
          </p:nvSpPr>
          <p:spPr>
            <a:xfrm>
              <a:off x="8075012" y="8320653"/>
              <a:ext cx="1109005" cy="164326"/>
            </a:xfrm>
            <a:custGeom>
              <a:avLst/>
              <a:gdLst>
                <a:gd name="connsiteX0" fmla="*/ 1164582 w 1164581"/>
                <a:gd name="connsiteY0" fmla="*/ 86281 h 172561"/>
                <a:gd name="connsiteX1" fmla="*/ 582291 w 1164581"/>
                <a:gd name="connsiteY1" fmla="*/ 172562 h 172561"/>
                <a:gd name="connsiteX2" fmla="*/ 1 w 1164581"/>
                <a:gd name="connsiteY2" fmla="*/ 86281 h 172561"/>
                <a:gd name="connsiteX3" fmla="*/ 582291 w 1164581"/>
                <a:gd name="connsiteY3" fmla="*/ 0 h 172561"/>
                <a:gd name="connsiteX4" fmla="*/ 1164582 w 1164581"/>
                <a:gd name="connsiteY4" fmla="*/ 86281 h 17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81" h="172561">
                  <a:moveTo>
                    <a:pt x="1164582" y="86281"/>
                  </a:moveTo>
                  <a:cubicBezTo>
                    <a:pt x="1164582" y="133932"/>
                    <a:pt x="903882" y="172562"/>
                    <a:pt x="582291" y="172562"/>
                  </a:cubicBezTo>
                  <a:cubicBezTo>
                    <a:pt x="260701" y="172562"/>
                    <a:pt x="1" y="133932"/>
                    <a:pt x="1" y="86281"/>
                  </a:cubicBezTo>
                  <a:cubicBezTo>
                    <a:pt x="1" y="38630"/>
                    <a:pt x="260701" y="0"/>
                    <a:pt x="582291" y="0"/>
                  </a:cubicBezTo>
                  <a:cubicBezTo>
                    <a:pt x="903882" y="0"/>
                    <a:pt x="1164582" y="38630"/>
                    <a:pt x="1164582" y="86281"/>
                  </a:cubicBezTo>
                  <a:close/>
                </a:path>
              </a:pathLst>
            </a:custGeom>
            <a:solidFill>
              <a:srgbClr val="F2F2F2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C2BA329B-A042-4827-8490-F324875D0694}"/>
                </a:ext>
              </a:extLst>
            </p:cNvPr>
            <p:cNvSpPr/>
            <p:nvPr/>
          </p:nvSpPr>
          <p:spPr>
            <a:xfrm>
              <a:off x="7795260" y="6431612"/>
              <a:ext cx="1656760" cy="1998909"/>
            </a:xfrm>
            <a:custGeom>
              <a:avLst/>
              <a:gdLst>
                <a:gd name="connsiteX0" fmla="*/ 1739787 w 1739786"/>
                <a:gd name="connsiteY0" fmla="*/ 869894 h 2099081"/>
                <a:gd name="connsiteX1" fmla="*/ 869893 w 1739786"/>
                <a:gd name="connsiteY1" fmla="*/ 0 h 2099081"/>
                <a:gd name="connsiteX2" fmla="*/ 0 w 1739786"/>
                <a:gd name="connsiteY2" fmla="*/ 869894 h 2099081"/>
                <a:gd name="connsiteX3" fmla="*/ 253090 w 1739786"/>
                <a:gd name="connsiteY3" fmla="*/ 1483196 h 2099081"/>
                <a:gd name="connsiteX4" fmla="*/ 252340 w 1739786"/>
                <a:gd name="connsiteY4" fmla="*/ 1483196 h 2099081"/>
                <a:gd name="connsiteX5" fmla="*/ 868226 w 1739786"/>
                <a:gd name="connsiteY5" fmla="*/ 2099082 h 2099081"/>
                <a:gd name="connsiteX6" fmla="*/ 1456853 w 1739786"/>
                <a:gd name="connsiteY6" fmla="*/ 1510455 h 2099081"/>
                <a:gd name="connsiteX7" fmla="*/ 1739787 w 1739786"/>
                <a:gd name="connsiteY7" fmla="*/ 869894 h 209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9786" h="2099081">
                  <a:moveTo>
                    <a:pt x="1739787" y="869894"/>
                  </a:moveTo>
                  <a:cubicBezTo>
                    <a:pt x="1739787" y="389472"/>
                    <a:pt x="1350315" y="0"/>
                    <a:pt x="869893" y="0"/>
                  </a:cubicBezTo>
                  <a:cubicBezTo>
                    <a:pt x="389472" y="0"/>
                    <a:pt x="0" y="389472"/>
                    <a:pt x="0" y="869894"/>
                  </a:cubicBezTo>
                  <a:cubicBezTo>
                    <a:pt x="0" y="1109229"/>
                    <a:pt x="96701" y="1325890"/>
                    <a:pt x="253090" y="1483196"/>
                  </a:cubicBezTo>
                  <a:lnTo>
                    <a:pt x="252340" y="1483196"/>
                  </a:lnTo>
                  <a:lnTo>
                    <a:pt x="868226" y="2099082"/>
                  </a:lnTo>
                  <a:lnTo>
                    <a:pt x="1456853" y="1510455"/>
                  </a:lnTo>
                  <a:cubicBezTo>
                    <a:pt x="1630331" y="1351482"/>
                    <a:pt x="1739787" y="1123734"/>
                    <a:pt x="1739787" y="869894"/>
                  </a:cubicBezTo>
                  <a:close/>
                </a:path>
              </a:pathLst>
            </a:custGeom>
            <a:solidFill>
              <a:schemeClr val="accent1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03B4BEDF-615A-4BBD-98D1-FB3ED36C46B8}"/>
                </a:ext>
              </a:extLst>
            </p:cNvPr>
            <p:cNvSpPr txBox="1"/>
            <p:nvPr/>
          </p:nvSpPr>
          <p:spPr>
            <a:xfrm>
              <a:off x="7910185" y="6990580"/>
              <a:ext cx="1426910" cy="647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2018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A961FF-E482-484A-AB71-869AB7C3CB91}"/>
              </a:ext>
            </a:extLst>
          </p:cNvPr>
          <p:cNvGrpSpPr/>
          <p:nvPr/>
        </p:nvGrpSpPr>
        <p:grpSpPr>
          <a:xfrm>
            <a:off x="12247005" y="4529074"/>
            <a:ext cx="1317470" cy="1677639"/>
            <a:chOff x="12247005" y="4529074"/>
            <a:chExt cx="1317470" cy="1677639"/>
          </a:xfrm>
        </p:grpSpPr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DBC2F11A-7319-455C-85BC-B21CC6D2A836}"/>
                </a:ext>
              </a:extLst>
            </p:cNvPr>
            <p:cNvSpPr/>
            <p:nvPr/>
          </p:nvSpPr>
          <p:spPr>
            <a:xfrm>
              <a:off x="12409823" y="6042387"/>
              <a:ext cx="1109005" cy="164326"/>
            </a:xfrm>
            <a:custGeom>
              <a:avLst/>
              <a:gdLst>
                <a:gd name="connsiteX0" fmla="*/ 1164582 w 1164581"/>
                <a:gd name="connsiteY0" fmla="*/ 86281 h 172561"/>
                <a:gd name="connsiteX1" fmla="*/ 582291 w 1164581"/>
                <a:gd name="connsiteY1" fmla="*/ 172562 h 172561"/>
                <a:gd name="connsiteX2" fmla="*/ 1 w 1164581"/>
                <a:gd name="connsiteY2" fmla="*/ 86281 h 172561"/>
                <a:gd name="connsiteX3" fmla="*/ 582291 w 1164581"/>
                <a:gd name="connsiteY3" fmla="*/ 0 h 172561"/>
                <a:gd name="connsiteX4" fmla="*/ 1164582 w 1164581"/>
                <a:gd name="connsiteY4" fmla="*/ 86281 h 17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81" h="172561">
                  <a:moveTo>
                    <a:pt x="1164582" y="86281"/>
                  </a:moveTo>
                  <a:cubicBezTo>
                    <a:pt x="1164582" y="133932"/>
                    <a:pt x="903882" y="172562"/>
                    <a:pt x="582291" y="172562"/>
                  </a:cubicBezTo>
                  <a:cubicBezTo>
                    <a:pt x="260701" y="172562"/>
                    <a:pt x="1" y="133932"/>
                    <a:pt x="1" y="86281"/>
                  </a:cubicBezTo>
                  <a:cubicBezTo>
                    <a:pt x="1" y="38630"/>
                    <a:pt x="260701" y="0"/>
                    <a:pt x="582291" y="0"/>
                  </a:cubicBezTo>
                  <a:cubicBezTo>
                    <a:pt x="903882" y="0"/>
                    <a:pt x="1164582" y="38630"/>
                    <a:pt x="1164582" y="86281"/>
                  </a:cubicBezTo>
                  <a:close/>
                </a:path>
              </a:pathLst>
            </a:custGeom>
            <a:solidFill>
              <a:srgbClr val="F2F2F2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627F71B5-D537-4EBC-B159-1EEF35F8853D}"/>
                </a:ext>
              </a:extLst>
            </p:cNvPr>
            <p:cNvSpPr/>
            <p:nvPr/>
          </p:nvSpPr>
          <p:spPr>
            <a:xfrm>
              <a:off x="12247005" y="4529074"/>
              <a:ext cx="1317470" cy="1589522"/>
            </a:xfrm>
            <a:custGeom>
              <a:avLst/>
              <a:gdLst>
                <a:gd name="connsiteX0" fmla="*/ 1383493 w 1383493"/>
                <a:gd name="connsiteY0" fmla="*/ 691746 h 1669178"/>
                <a:gd name="connsiteX1" fmla="*/ 691746 w 1383493"/>
                <a:gd name="connsiteY1" fmla="*/ 0 h 1669178"/>
                <a:gd name="connsiteX2" fmla="*/ 0 w 1383493"/>
                <a:gd name="connsiteY2" fmla="*/ 691746 h 1669178"/>
                <a:gd name="connsiteX3" fmla="*/ 201322 w 1383493"/>
                <a:gd name="connsiteY3" fmla="*/ 1179421 h 1669178"/>
                <a:gd name="connsiteX4" fmla="*/ 200738 w 1383493"/>
                <a:gd name="connsiteY4" fmla="*/ 1179421 h 1669178"/>
                <a:gd name="connsiteX5" fmla="*/ 690579 w 1383493"/>
                <a:gd name="connsiteY5" fmla="*/ 1669178 h 1669178"/>
                <a:gd name="connsiteX6" fmla="*/ 1158663 w 1383493"/>
                <a:gd name="connsiteY6" fmla="*/ 1201095 h 1669178"/>
                <a:gd name="connsiteX7" fmla="*/ 1383493 w 1383493"/>
                <a:gd name="connsiteY7" fmla="*/ 691746 h 166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3493" h="1669178">
                  <a:moveTo>
                    <a:pt x="1383493" y="691746"/>
                  </a:moveTo>
                  <a:cubicBezTo>
                    <a:pt x="1383493" y="309694"/>
                    <a:pt x="1073799" y="0"/>
                    <a:pt x="691746" y="0"/>
                  </a:cubicBezTo>
                  <a:cubicBezTo>
                    <a:pt x="309694" y="0"/>
                    <a:pt x="0" y="309694"/>
                    <a:pt x="0" y="691746"/>
                  </a:cubicBezTo>
                  <a:cubicBezTo>
                    <a:pt x="0" y="882064"/>
                    <a:pt x="76944" y="1054376"/>
                    <a:pt x="201322" y="1179421"/>
                  </a:cubicBezTo>
                  <a:lnTo>
                    <a:pt x="200738" y="1179421"/>
                  </a:lnTo>
                  <a:lnTo>
                    <a:pt x="690579" y="1669178"/>
                  </a:lnTo>
                  <a:lnTo>
                    <a:pt x="1158663" y="1201095"/>
                  </a:lnTo>
                  <a:cubicBezTo>
                    <a:pt x="1296462" y="1074716"/>
                    <a:pt x="1383493" y="893652"/>
                    <a:pt x="1383493" y="691746"/>
                  </a:cubicBezTo>
                  <a:close/>
                </a:path>
              </a:pathLst>
            </a:custGeom>
            <a:solidFill>
              <a:schemeClr val="accent2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C594DC7E-A878-4C46-B97D-2E6CDDF180C1}"/>
                </a:ext>
              </a:extLst>
            </p:cNvPr>
            <p:cNvSpPr txBox="1"/>
            <p:nvPr/>
          </p:nvSpPr>
          <p:spPr>
            <a:xfrm>
              <a:off x="12353606" y="4951051"/>
              <a:ext cx="11042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spc="0" baseline="0">
                  <a:solidFill>
                    <a:schemeClr val="bg1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2019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D4B82AD-2342-4AB7-BF6D-C67C0184FAE9}"/>
              </a:ext>
            </a:extLst>
          </p:cNvPr>
          <p:cNvGrpSpPr/>
          <p:nvPr/>
        </p:nvGrpSpPr>
        <p:grpSpPr>
          <a:xfrm>
            <a:off x="8485938" y="3009240"/>
            <a:ext cx="1124247" cy="1418526"/>
            <a:chOff x="8485938" y="3009240"/>
            <a:chExt cx="1124247" cy="1418526"/>
          </a:xfrm>
        </p:grpSpPr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55915696-6594-4EDA-A9A1-6CEEE0C46303}"/>
                </a:ext>
              </a:extLst>
            </p:cNvPr>
            <p:cNvSpPr/>
            <p:nvPr/>
          </p:nvSpPr>
          <p:spPr>
            <a:xfrm>
              <a:off x="8757752" y="4325043"/>
              <a:ext cx="575063" cy="102723"/>
            </a:xfrm>
            <a:custGeom>
              <a:avLst/>
              <a:gdLst>
                <a:gd name="connsiteX0" fmla="*/ 603882 w 603881"/>
                <a:gd name="connsiteY0" fmla="*/ 53936 h 107871"/>
                <a:gd name="connsiteX1" fmla="*/ 301941 w 603881"/>
                <a:gd name="connsiteY1" fmla="*/ 107872 h 107871"/>
                <a:gd name="connsiteX2" fmla="*/ 0 w 603881"/>
                <a:gd name="connsiteY2" fmla="*/ 53936 h 107871"/>
                <a:gd name="connsiteX3" fmla="*/ 301941 w 603881"/>
                <a:gd name="connsiteY3" fmla="*/ 0 h 107871"/>
                <a:gd name="connsiteX4" fmla="*/ 603882 w 603881"/>
                <a:gd name="connsiteY4" fmla="*/ 53936 h 10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881" h="107871">
                  <a:moveTo>
                    <a:pt x="603882" y="53936"/>
                  </a:moveTo>
                  <a:cubicBezTo>
                    <a:pt x="603882" y="83724"/>
                    <a:pt x="468698" y="107872"/>
                    <a:pt x="301941" y="107872"/>
                  </a:cubicBezTo>
                  <a:cubicBezTo>
                    <a:pt x="135183" y="107872"/>
                    <a:pt x="0" y="83724"/>
                    <a:pt x="0" y="53936"/>
                  </a:cubicBezTo>
                  <a:cubicBezTo>
                    <a:pt x="0" y="24148"/>
                    <a:pt x="135183" y="0"/>
                    <a:pt x="301941" y="0"/>
                  </a:cubicBezTo>
                  <a:cubicBezTo>
                    <a:pt x="468698" y="0"/>
                    <a:pt x="603882" y="24148"/>
                    <a:pt x="603882" y="53936"/>
                  </a:cubicBezTo>
                  <a:close/>
                </a:path>
              </a:pathLst>
            </a:custGeom>
            <a:solidFill>
              <a:srgbClr val="F2F2F2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909EB109-53AF-4265-868B-89D72D5E163B}"/>
                </a:ext>
              </a:extLst>
            </p:cNvPr>
            <p:cNvSpPr/>
            <p:nvPr/>
          </p:nvSpPr>
          <p:spPr>
            <a:xfrm>
              <a:off x="8485938" y="3009240"/>
              <a:ext cx="1124247" cy="1356527"/>
            </a:xfrm>
            <a:custGeom>
              <a:avLst/>
              <a:gdLst>
                <a:gd name="connsiteX0" fmla="*/ 1180588 w 1180587"/>
                <a:gd name="connsiteY0" fmla="*/ 590294 h 1424507"/>
                <a:gd name="connsiteX1" fmla="*/ 590294 w 1180587"/>
                <a:gd name="connsiteY1" fmla="*/ 0 h 1424507"/>
                <a:gd name="connsiteX2" fmla="*/ 0 w 1180587"/>
                <a:gd name="connsiteY2" fmla="*/ 590294 h 1424507"/>
                <a:gd name="connsiteX3" fmla="*/ 171811 w 1180587"/>
                <a:gd name="connsiteY3" fmla="*/ 1006525 h 1424507"/>
                <a:gd name="connsiteX4" fmla="*/ 171311 w 1180587"/>
                <a:gd name="connsiteY4" fmla="*/ 1006525 h 1424507"/>
                <a:gd name="connsiteX5" fmla="*/ 589293 w 1180587"/>
                <a:gd name="connsiteY5" fmla="*/ 1424508 h 1424507"/>
                <a:gd name="connsiteX6" fmla="*/ 988686 w 1180587"/>
                <a:gd name="connsiteY6" fmla="*/ 1025115 h 1424507"/>
                <a:gd name="connsiteX7" fmla="*/ 1180588 w 1180587"/>
                <a:gd name="connsiteY7" fmla="*/ 590294 h 142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0587" h="1424507">
                  <a:moveTo>
                    <a:pt x="1180588" y="590294"/>
                  </a:moveTo>
                  <a:cubicBezTo>
                    <a:pt x="1180588" y="264261"/>
                    <a:pt x="916327" y="0"/>
                    <a:pt x="590294" y="0"/>
                  </a:cubicBezTo>
                  <a:cubicBezTo>
                    <a:pt x="264261" y="0"/>
                    <a:pt x="0" y="264261"/>
                    <a:pt x="0" y="590294"/>
                  </a:cubicBezTo>
                  <a:cubicBezTo>
                    <a:pt x="0" y="752685"/>
                    <a:pt x="65607" y="899737"/>
                    <a:pt x="171811" y="1006525"/>
                  </a:cubicBezTo>
                  <a:lnTo>
                    <a:pt x="171311" y="1006525"/>
                  </a:lnTo>
                  <a:lnTo>
                    <a:pt x="589293" y="1424508"/>
                  </a:lnTo>
                  <a:lnTo>
                    <a:pt x="988686" y="1025115"/>
                  </a:lnTo>
                  <a:cubicBezTo>
                    <a:pt x="1106311" y="917077"/>
                    <a:pt x="1180588" y="762522"/>
                    <a:pt x="1180588" y="590294"/>
                  </a:cubicBezTo>
                  <a:close/>
                </a:path>
              </a:pathLst>
            </a:custGeom>
            <a:solidFill>
              <a:schemeClr val="accent3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DDCB5635-C1DB-4135-AF78-ADD454B70591}"/>
                </a:ext>
              </a:extLst>
            </p:cNvPr>
            <p:cNvSpPr txBox="1"/>
            <p:nvPr/>
          </p:nvSpPr>
          <p:spPr>
            <a:xfrm>
              <a:off x="8518713" y="3362851"/>
              <a:ext cx="1058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pc="0" baseline="0">
                  <a:solidFill>
                    <a:schemeClr val="bg1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2020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383BA6F-824C-42AE-8D69-B83FC5735CE4}"/>
              </a:ext>
            </a:extLst>
          </p:cNvPr>
          <p:cNvGrpSpPr/>
          <p:nvPr/>
        </p:nvGrpSpPr>
        <p:grpSpPr>
          <a:xfrm>
            <a:off x="12849388" y="2559854"/>
            <a:ext cx="876567" cy="1137503"/>
            <a:chOff x="12849388" y="2559854"/>
            <a:chExt cx="876567" cy="1137503"/>
          </a:xfrm>
        </p:grpSpPr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BD920314-6272-4906-BFFC-F305C6A14B4E}"/>
                </a:ext>
              </a:extLst>
            </p:cNvPr>
            <p:cNvSpPr/>
            <p:nvPr/>
          </p:nvSpPr>
          <p:spPr>
            <a:xfrm>
              <a:off x="13000298" y="3594634"/>
              <a:ext cx="575063" cy="102723"/>
            </a:xfrm>
            <a:custGeom>
              <a:avLst/>
              <a:gdLst>
                <a:gd name="connsiteX0" fmla="*/ 603882 w 603881"/>
                <a:gd name="connsiteY0" fmla="*/ 53936 h 107871"/>
                <a:gd name="connsiteX1" fmla="*/ 301941 w 603881"/>
                <a:gd name="connsiteY1" fmla="*/ 107872 h 107871"/>
                <a:gd name="connsiteX2" fmla="*/ 0 w 603881"/>
                <a:gd name="connsiteY2" fmla="*/ 53936 h 107871"/>
                <a:gd name="connsiteX3" fmla="*/ 301941 w 603881"/>
                <a:gd name="connsiteY3" fmla="*/ 0 h 107871"/>
                <a:gd name="connsiteX4" fmla="*/ 603882 w 603881"/>
                <a:gd name="connsiteY4" fmla="*/ 53936 h 10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881" h="107871">
                  <a:moveTo>
                    <a:pt x="603882" y="53936"/>
                  </a:moveTo>
                  <a:cubicBezTo>
                    <a:pt x="603882" y="83724"/>
                    <a:pt x="468699" y="107872"/>
                    <a:pt x="301941" y="107872"/>
                  </a:cubicBezTo>
                  <a:cubicBezTo>
                    <a:pt x="135183" y="107872"/>
                    <a:pt x="0" y="83724"/>
                    <a:pt x="0" y="53936"/>
                  </a:cubicBezTo>
                  <a:cubicBezTo>
                    <a:pt x="0" y="24148"/>
                    <a:pt x="135183" y="0"/>
                    <a:pt x="301941" y="0"/>
                  </a:cubicBezTo>
                  <a:cubicBezTo>
                    <a:pt x="468699" y="0"/>
                    <a:pt x="603882" y="24148"/>
                    <a:pt x="603882" y="53936"/>
                  </a:cubicBezTo>
                  <a:close/>
                </a:path>
              </a:pathLst>
            </a:custGeom>
            <a:solidFill>
              <a:srgbClr val="F2F2F2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2AA233-D2E1-4A4B-ADC6-CD43A5730F88}"/>
                </a:ext>
              </a:extLst>
            </p:cNvPr>
            <p:cNvSpPr/>
            <p:nvPr/>
          </p:nvSpPr>
          <p:spPr>
            <a:xfrm>
              <a:off x="12849388" y="2559854"/>
              <a:ext cx="876567" cy="1057564"/>
            </a:xfrm>
            <a:custGeom>
              <a:avLst/>
              <a:gdLst>
                <a:gd name="connsiteX0" fmla="*/ 920495 w 920495"/>
                <a:gd name="connsiteY0" fmla="*/ 460247 h 1110562"/>
                <a:gd name="connsiteX1" fmla="*/ 460247 w 920495"/>
                <a:gd name="connsiteY1" fmla="*/ 0 h 1110562"/>
                <a:gd name="connsiteX2" fmla="*/ 0 w 920495"/>
                <a:gd name="connsiteY2" fmla="*/ 460247 h 1110562"/>
                <a:gd name="connsiteX3" fmla="*/ 133964 w 920495"/>
                <a:gd name="connsiteY3" fmla="*/ 784696 h 1110562"/>
                <a:gd name="connsiteX4" fmla="*/ 133548 w 920495"/>
                <a:gd name="connsiteY4" fmla="*/ 784696 h 1110562"/>
                <a:gd name="connsiteX5" fmla="*/ 459414 w 920495"/>
                <a:gd name="connsiteY5" fmla="*/ 1110563 h 1110562"/>
                <a:gd name="connsiteX6" fmla="*/ 770858 w 920495"/>
                <a:gd name="connsiteY6" fmla="*/ 799118 h 1110562"/>
                <a:gd name="connsiteX7" fmla="*/ 920495 w 920495"/>
                <a:gd name="connsiteY7" fmla="*/ 460247 h 111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0495" h="1110562">
                  <a:moveTo>
                    <a:pt x="920495" y="460247"/>
                  </a:moveTo>
                  <a:cubicBezTo>
                    <a:pt x="920495" y="206073"/>
                    <a:pt x="714421" y="0"/>
                    <a:pt x="460247" y="0"/>
                  </a:cubicBezTo>
                  <a:cubicBezTo>
                    <a:pt x="206073" y="0"/>
                    <a:pt x="0" y="206073"/>
                    <a:pt x="0" y="460247"/>
                  </a:cubicBezTo>
                  <a:cubicBezTo>
                    <a:pt x="0" y="586876"/>
                    <a:pt x="51185" y="701500"/>
                    <a:pt x="133964" y="784696"/>
                  </a:cubicBezTo>
                  <a:lnTo>
                    <a:pt x="133548" y="784696"/>
                  </a:lnTo>
                  <a:lnTo>
                    <a:pt x="459414" y="1110563"/>
                  </a:lnTo>
                  <a:lnTo>
                    <a:pt x="770858" y="799118"/>
                  </a:lnTo>
                  <a:cubicBezTo>
                    <a:pt x="862641" y="715088"/>
                    <a:pt x="920495" y="594629"/>
                    <a:pt x="920495" y="460247"/>
                  </a:cubicBezTo>
                  <a:close/>
                </a:path>
              </a:pathLst>
            </a:custGeom>
            <a:solidFill>
              <a:schemeClr val="accent4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695CB385-66EB-4715-B0B5-399D841A8155}"/>
                </a:ext>
              </a:extLst>
            </p:cNvPr>
            <p:cNvSpPr txBox="1"/>
            <p:nvPr/>
          </p:nvSpPr>
          <p:spPr>
            <a:xfrm>
              <a:off x="12910904" y="2827947"/>
              <a:ext cx="753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spc="0" baseline="0">
                  <a:solidFill>
                    <a:schemeClr val="bg1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2021</a:t>
              </a:r>
            </a:p>
          </p:txBody>
        </p:sp>
      </p:grpSp>
      <p:sp>
        <p:nvSpPr>
          <p:cNvPr id="311" name="Freeform: Shape 310">
            <a:extLst>
              <a:ext uri="{FF2B5EF4-FFF2-40B4-BE49-F238E27FC236}">
                <a16:creationId xmlns:a16="http://schemas.microsoft.com/office/drawing/2014/main" id="{BCDA8FD4-302D-4C3B-AD9C-5E250430BC32}"/>
              </a:ext>
            </a:extLst>
          </p:cNvPr>
          <p:cNvSpPr/>
          <p:nvPr/>
        </p:nvSpPr>
        <p:spPr>
          <a:xfrm>
            <a:off x="8187849" y="3807044"/>
            <a:ext cx="2161568" cy="371838"/>
          </a:xfrm>
          <a:custGeom>
            <a:avLst/>
            <a:gdLst>
              <a:gd name="connsiteX0" fmla="*/ 0 w 2269892"/>
              <a:gd name="connsiteY0" fmla="*/ 0 h 390472"/>
              <a:gd name="connsiteX1" fmla="*/ 2269892 w 2269892"/>
              <a:gd name="connsiteY1" fmla="*/ 0 h 390472"/>
              <a:gd name="connsiteX2" fmla="*/ 2269892 w 2269892"/>
              <a:gd name="connsiteY2" fmla="*/ 390473 h 390472"/>
              <a:gd name="connsiteX3" fmla="*/ 0 w 2269892"/>
              <a:gd name="connsiteY3" fmla="*/ 390473 h 39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892" h="390472">
                <a:moveTo>
                  <a:pt x="0" y="0"/>
                </a:moveTo>
                <a:lnTo>
                  <a:pt x="2269892" y="0"/>
                </a:lnTo>
                <a:lnTo>
                  <a:pt x="2269892" y="390473"/>
                </a:lnTo>
                <a:lnTo>
                  <a:pt x="0" y="390473"/>
                </a:lnTo>
                <a:close/>
              </a:path>
            </a:pathLst>
          </a:custGeom>
          <a:noFill/>
          <a:ln w="83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B1289B9E-DB38-4A14-956E-96E1A1DF7F55}"/>
              </a:ext>
            </a:extLst>
          </p:cNvPr>
          <p:cNvSpPr txBox="1"/>
          <p:nvPr/>
        </p:nvSpPr>
        <p:spPr>
          <a:xfrm>
            <a:off x="10228500" y="3746287"/>
            <a:ext cx="213845" cy="222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spc="0" baseline="0">
                <a:solidFill>
                  <a:srgbClr val="333333"/>
                </a:solidFill>
                <a:latin typeface="Arial"/>
                <a:cs typeface="Arial"/>
                <a:sym typeface="Arial"/>
                <a:rtl val="0"/>
              </a:rPr>
              <a:t>-</a:t>
            </a:r>
          </a:p>
        </p:txBody>
      </p:sp>
      <p:sp>
        <p:nvSpPr>
          <p:cNvPr id="319" name="Freeform: Shape 318">
            <a:extLst>
              <a:ext uri="{FF2B5EF4-FFF2-40B4-BE49-F238E27FC236}">
                <a16:creationId xmlns:a16="http://schemas.microsoft.com/office/drawing/2014/main" id="{119AAE47-84CB-4C1F-B910-37FBAD44ADED}"/>
              </a:ext>
            </a:extLst>
          </p:cNvPr>
          <p:cNvSpPr/>
          <p:nvPr/>
        </p:nvSpPr>
        <p:spPr>
          <a:xfrm>
            <a:off x="9173570" y="4751802"/>
            <a:ext cx="2161568" cy="371838"/>
          </a:xfrm>
          <a:custGeom>
            <a:avLst/>
            <a:gdLst>
              <a:gd name="connsiteX0" fmla="*/ 0 w 2269892"/>
              <a:gd name="connsiteY0" fmla="*/ 0 h 390472"/>
              <a:gd name="connsiteX1" fmla="*/ 2269892 w 2269892"/>
              <a:gd name="connsiteY1" fmla="*/ 0 h 390472"/>
              <a:gd name="connsiteX2" fmla="*/ 2269892 w 2269892"/>
              <a:gd name="connsiteY2" fmla="*/ 390472 h 390472"/>
              <a:gd name="connsiteX3" fmla="*/ 0 w 2269892"/>
              <a:gd name="connsiteY3" fmla="*/ 390472 h 39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892" h="390472">
                <a:moveTo>
                  <a:pt x="0" y="0"/>
                </a:moveTo>
                <a:lnTo>
                  <a:pt x="2269892" y="0"/>
                </a:lnTo>
                <a:lnTo>
                  <a:pt x="2269892" y="390472"/>
                </a:lnTo>
                <a:lnTo>
                  <a:pt x="0" y="390472"/>
                </a:lnTo>
                <a:close/>
              </a:path>
            </a:pathLst>
          </a:custGeom>
          <a:noFill/>
          <a:ln w="83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3" name="Freeform: Shape 322">
            <a:extLst>
              <a:ext uri="{FF2B5EF4-FFF2-40B4-BE49-F238E27FC236}">
                <a16:creationId xmlns:a16="http://schemas.microsoft.com/office/drawing/2014/main" id="{6B6FF0A3-7E33-4145-8AD3-6CE09C1CDF55}"/>
              </a:ext>
            </a:extLst>
          </p:cNvPr>
          <p:cNvSpPr/>
          <p:nvPr/>
        </p:nvSpPr>
        <p:spPr>
          <a:xfrm>
            <a:off x="10487945" y="6517956"/>
            <a:ext cx="2161568" cy="371838"/>
          </a:xfrm>
          <a:custGeom>
            <a:avLst/>
            <a:gdLst>
              <a:gd name="connsiteX0" fmla="*/ 0 w 2269892"/>
              <a:gd name="connsiteY0" fmla="*/ 0 h 390472"/>
              <a:gd name="connsiteX1" fmla="*/ 2269892 w 2269892"/>
              <a:gd name="connsiteY1" fmla="*/ 0 h 390472"/>
              <a:gd name="connsiteX2" fmla="*/ 2269892 w 2269892"/>
              <a:gd name="connsiteY2" fmla="*/ 390473 h 390472"/>
              <a:gd name="connsiteX3" fmla="*/ 0 w 2269892"/>
              <a:gd name="connsiteY3" fmla="*/ 390473 h 39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892" h="390472">
                <a:moveTo>
                  <a:pt x="0" y="0"/>
                </a:moveTo>
                <a:lnTo>
                  <a:pt x="2269892" y="0"/>
                </a:lnTo>
                <a:lnTo>
                  <a:pt x="2269892" y="390473"/>
                </a:lnTo>
                <a:lnTo>
                  <a:pt x="0" y="390473"/>
                </a:lnTo>
                <a:close/>
              </a:path>
            </a:pathLst>
          </a:custGeom>
          <a:noFill/>
          <a:ln w="83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7AD2F87E-3952-4FFA-9F02-B22244282026}"/>
              </a:ext>
            </a:extLst>
          </p:cNvPr>
          <p:cNvSpPr txBox="1"/>
          <p:nvPr/>
        </p:nvSpPr>
        <p:spPr>
          <a:xfrm>
            <a:off x="13260338" y="6825763"/>
            <a:ext cx="213845" cy="222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spc="0" baseline="0">
                <a:solidFill>
                  <a:srgbClr val="333333"/>
                </a:solidFill>
                <a:latin typeface="Arial"/>
                <a:cs typeface="Arial"/>
                <a:sym typeface="Arial"/>
                <a:rtl val="0"/>
              </a:rPr>
              <a:t>-</a:t>
            </a:r>
          </a:p>
        </p:txBody>
      </p:sp>
      <p:sp>
        <p:nvSpPr>
          <p:cNvPr id="368" name="TextBox 367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2849FAD2-D464-4AB8-937D-33A87676AC15}"/>
              </a:ext>
            </a:extLst>
          </p:cNvPr>
          <p:cNvSpPr txBox="1"/>
          <p:nvPr/>
        </p:nvSpPr>
        <p:spPr>
          <a:xfrm>
            <a:off x="1242247" y="4420225"/>
            <a:ext cx="4167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Roadmap Timeline</a:t>
            </a:r>
          </a:p>
        </p:txBody>
      </p:sp>
      <p:sp>
        <p:nvSpPr>
          <p:cNvPr id="369" name="Rectangle 8">
            <a:extLst>
              <a:ext uri="{FF2B5EF4-FFF2-40B4-BE49-F238E27FC236}">
                <a16:creationId xmlns:a16="http://schemas.microsoft.com/office/drawing/2014/main" id="{F9C26748-1285-492A-B540-A8DE15420587}"/>
              </a:ext>
            </a:extLst>
          </p:cNvPr>
          <p:cNvSpPr/>
          <p:nvPr/>
        </p:nvSpPr>
        <p:spPr>
          <a:xfrm flipH="1">
            <a:off x="7074728" y="940731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Business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0" name="Rectangle 8">
            <a:extLst>
              <a:ext uri="{FF2B5EF4-FFF2-40B4-BE49-F238E27FC236}">
                <a16:creationId xmlns:a16="http://schemas.microsoft.com/office/drawing/2014/main" id="{E3FB804A-C1E0-4A8D-99FD-9D515D4592F7}"/>
              </a:ext>
            </a:extLst>
          </p:cNvPr>
          <p:cNvSpPr/>
          <p:nvPr/>
        </p:nvSpPr>
        <p:spPr>
          <a:xfrm flipH="1">
            <a:off x="4641270" y="2908565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1" name="Rectangle 8">
            <a:extLst>
              <a:ext uri="{FF2B5EF4-FFF2-40B4-BE49-F238E27FC236}">
                <a16:creationId xmlns:a16="http://schemas.microsoft.com/office/drawing/2014/main" id="{B17EBB50-AC31-4DAE-9E6E-10F8EC16A556}"/>
              </a:ext>
            </a:extLst>
          </p:cNvPr>
          <p:cNvSpPr/>
          <p:nvPr/>
        </p:nvSpPr>
        <p:spPr>
          <a:xfrm flipH="1">
            <a:off x="3958923" y="6668419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2" name="Rectangle 8">
            <a:extLst>
              <a:ext uri="{FF2B5EF4-FFF2-40B4-BE49-F238E27FC236}">
                <a16:creationId xmlns:a16="http://schemas.microsoft.com/office/drawing/2014/main" id="{19070AE2-BB8F-4DF6-8670-F053D48543E4}"/>
              </a:ext>
            </a:extLst>
          </p:cNvPr>
          <p:cNvSpPr/>
          <p:nvPr/>
        </p:nvSpPr>
        <p:spPr>
          <a:xfrm flipH="1">
            <a:off x="13810331" y="2390753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3" name="Rectangle 8">
            <a:extLst>
              <a:ext uri="{FF2B5EF4-FFF2-40B4-BE49-F238E27FC236}">
                <a16:creationId xmlns:a16="http://schemas.microsoft.com/office/drawing/2014/main" id="{994BDD03-4842-44ED-B230-2A71F3A3AFB6}"/>
              </a:ext>
            </a:extLst>
          </p:cNvPr>
          <p:cNvSpPr/>
          <p:nvPr/>
        </p:nvSpPr>
        <p:spPr>
          <a:xfrm flipH="1">
            <a:off x="13695324" y="4586625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2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65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65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65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65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65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65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" grpId="0"/>
      <p:bldP spid="369" grpId="0"/>
      <p:bldP spid="370" grpId="0"/>
      <p:bldP spid="371" grpId="0"/>
      <p:bldP spid="372" grpId="0"/>
      <p:bldP spid="3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20A4C19-166C-4B57-BE9A-7A75B2FDB78F}"/>
              </a:ext>
            </a:extLst>
          </p:cNvPr>
          <p:cNvCxnSpPr>
            <a:stCxn id="3" idx="4"/>
          </p:cNvCxnSpPr>
          <p:nvPr/>
        </p:nvCxnSpPr>
        <p:spPr>
          <a:xfrm>
            <a:off x="9144000" y="5821926"/>
            <a:ext cx="0" cy="4671553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DF3C477E-2C63-44A7-9C39-4402672DB80E}"/>
              </a:ext>
            </a:extLst>
          </p:cNvPr>
          <p:cNvSpPr/>
          <p:nvPr/>
        </p:nvSpPr>
        <p:spPr>
          <a:xfrm>
            <a:off x="8465574" y="4465074"/>
            <a:ext cx="1356852" cy="135685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45BCB2-A02A-4038-8559-B33527B8740F}"/>
              </a:ext>
            </a:extLst>
          </p:cNvPr>
          <p:cNvSpPr txBox="1"/>
          <p:nvPr/>
        </p:nvSpPr>
        <p:spPr>
          <a:xfrm>
            <a:off x="4254044" y="4789557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>
                <a:solidFill>
                  <a:schemeClr val="accent1"/>
                </a:solidFill>
                <a:latin typeface="Montserrat Black" panose="00000A00000000000000" pitchFamily="50" charset="0"/>
              </a:rPr>
              <a:t>2016</a:t>
            </a:r>
            <a:endParaRPr lang="zh-CN" altLang="en-US" sz="4000">
              <a:solidFill>
                <a:schemeClr val="accent1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0C38B7-3BA6-4CAC-83DA-6DA99E042CCA}"/>
              </a:ext>
            </a:extLst>
          </p:cNvPr>
          <p:cNvGrpSpPr/>
          <p:nvPr/>
        </p:nvGrpSpPr>
        <p:grpSpPr>
          <a:xfrm>
            <a:off x="10190795" y="4208814"/>
            <a:ext cx="6478154" cy="1869372"/>
            <a:chOff x="10190795" y="3715276"/>
            <a:chExt cx="6478154" cy="186937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718FBAD-89A5-493E-AE73-4956A7A3485D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4031A5B-2BE2-4DBF-8E25-EE44304A594E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Simple</a:t>
              </a:r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C82525B-F93C-4278-8301-59C69FC5B586}"/>
              </a:ext>
            </a:extLst>
          </p:cNvPr>
          <p:cNvSpPr txBox="1"/>
          <p:nvPr/>
        </p:nvSpPr>
        <p:spPr>
          <a:xfrm>
            <a:off x="7448550" y="3139440"/>
            <a:ext cx="339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>
                    <a:lumMod val="85000"/>
                  </a:schemeClr>
                </a:solidFill>
                <a:latin typeface="Montserrat Black" panose="00000A00000000000000" pitchFamily="50" charset="0"/>
              </a:rPr>
              <a:t>START</a:t>
            </a:r>
            <a:endParaRPr lang="en-US" sz="2800">
              <a:solidFill>
                <a:schemeClr val="bg1">
                  <a:lumMod val="85000"/>
                </a:schemeClr>
              </a:solidFill>
              <a:latin typeface="Montserrat Black" panose="00000A00000000000000" pitchFamily="50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10B3B3-64F3-4217-88E7-A58CA52BCDB3}"/>
              </a:ext>
            </a:extLst>
          </p:cNvPr>
          <p:cNvSpPr/>
          <p:nvPr/>
        </p:nvSpPr>
        <p:spPr>
          <a:xfrm>
            <a:off x="8465574" y="7146752"/>
            <a:ext cx="1356852" cy="1356852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9AB250-A6B6-4C32-8B3C-8BA8AF26182C}"/>
              </a:ext>
            </a:extLst>
          </p:cNvPr>
          <p:cNvGrpSpPr/>
          <p:nvPr/>
        </p:nvGrpSpPr>
        <p:grpSpPr>
          <a:xfrm flipH="1">
            <a:off x="1648207" y="6890492"/>
            <a:ext cx="6478154" cy="1869372"/>
            <a:chOff x="10190795" y="3715276"/>
            <a:chExt cx="6478154" cy="186937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7C90586-F95F-47CE-8464-6FDC4F9F335B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82AD7A-2E77-4525-9603-98BDF2BBB7E4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Powerful</a:t>
              </a:r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  <a:p>
              <a:pPr algn="r"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F420591-1DE0-412A-A6CE-BDA4E5D1EC4D}"/>
              </a:ext>
            </a:extLst>
          </p:cNvPr>
          <p:cNvSpPr txBox="1"/>
          <p:nvPr/>
        </p:nvSpPr>
        <p:spPr>
          <a:xfrm>
            <a:off x="10616938" y="7471235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accent2"/>
                </a:solidFill>
                <a:latin typeface="Montserrat Black" panose="00000A00000000000000" pitchFamily="50" charset="0"/>
              </a:rPr>
              <a:t>2017</a:t>
            </a:r>
            <a:endParaRPr lang="zh-CN" altLang="en-US" sz="4000">
              <a:solidFill>
                <a:schemeClr val="accent2"/>
              </a:solidFill>
              <a:latin typeface="Montserrat Black" panose="00000A00000000000000" pitchFamily="50" charset="0"/>
            </a:endParaRPr>
          </a:p>
        </p:txBody>
      </p:sp>
      <p:sp>
        <p:nvSpPr>
          <p:cNvPr id="16" name="TextBox 15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FD6222AD-58B1-4E38-87BD-08A47C8ECF2F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43" name="Graphic 4">
            <a:extLst>
              <a:ext uri="{FF2B5EF4-FFF2-40B4-BE49-F238E27FC236}">
                <a16:creationId xmlns:a16="http://schemas.microsoft.com/office/drawing/2014/main" id="{AB8846B1-6607-4FBA-A5EC-29FB42BFEE15}"/>
              </a:ext>
            </a:extLst>
          </p:cNvPr>
          <p:cNvGrpSpPr/>
          <p:nvPr/>
        </p:nvGrpSpPr>
        <p:grpSpPr>
          <a:xfrm>
            <a:off x="8820469" y="4819953"/>
            <a:ext cx="647062" cy="647094"/>
            <a:chOff x="10884230" y="3442838"/>
            <a:chExt cx="1234377" cy="1234439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641D95F-49B8-49AD-8785-F82EB9D14D87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DD05D0B-C67E-4D1C-BD31-C6839BC163AC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B7EB069-13F7-4B35-BFE3-15CDB668A172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7A2A106-185A-40E1-ABE1-64625D623BB3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6D2A034-5CFF-4ED6-9EFC-17D5A5BB9EFD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10EACCB-C9F9-4B9E-9DF4-C6454D05BE48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0" name="Graphic 4">
            <a:extLst>
              <a:ext uri="{FF2B5EF4-FFF2-40B4-BE49-F238E27FC236}">
                <a16:creationId xmlns:a16="http://schemas.microsoft.com/office/drawing/2014/main" id="{72DAE375-D85B-4A3D-ABC9-775638B5AD6B}"/>
              </a:ext>
            </a:extLst>
          </p:cNvPr>
          <p:cNvGrpSpPr/>
          <p:nvPr/>
        </p:nvGrpSpPr>
        <p:grpSpPr>
          <a:xfrm>
            <a:off x="8820443" y="7501669"/>
            <a:ext cx="647114" cy="647018"/>
            <a:chOff x="13194714" y="5688212"/>
            <a:chExt cx="1234475" cy="1234293"/>
          </a:xfrm>
          <a:solidFill>
            <a:schemeClr val="bg1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4BFA464-3A9C-4C9C-8C27-73B4D905F6D0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8BEE502-0DE3-446F-B740-4741A725DE00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13995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88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88"/>
                            </p:stCondLst>
                            <p:childTnLst>
                              <p:par>
                                <p:cTn id="3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 animBg="1"/>
      <p:bldP spid="13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68F414-D91A-4DBC-81CE-8A68C2324A93}"/>
              </a:ext>
            </a:extLst>
          </p:cNvPr>
          <p:cNvCxnSpPr>
            <a:cxnSpLocks/>
          </p:cNvCxnSpPr>
          <p:nvPr/>
        </p:nvCxnSpPr>
        <p:spPr>
          <a:xfrm>
            <a:off x="9144000" y="0"/>
            <a:ext cx="0" cy="10493479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B75AED56-9551-42B0-99B5-57BA2D64D843}"/>
              </a:ext>
            </a:extLst>
          </p:cNvPr>
          <p:cNvSpPr/>
          <p:nvPr/>
        </p:nvSpPr>
        <p:spPr>
          <a:xfrm flipH="1">
            <a:off x="8465574" y="4465074"/>
            <a:ext cx="1356852" cy="1356852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DC746C-DA58-4CAB-A519-93C2A277E147}"/>
              </a:ext>
            </a:extLst>
          </p:cNvPr>
          <p:cNvSpPr txBox="1"/>
          <p:nvPr/>
        </p:nvSpPr>
        <p:spPr>
          <a:xfrm flipH="1">
            <a:off x="10553793" y="4789557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accent4"/>
                </a:solidFill>
                <a:latin typeface="Montserrat Black" panose="00000A00000000000000" pitchFamily="50" charset="0"/>
              </a:rPr>
              <a:t>2019</a:t>
            </a:r>
            <a:endParaRPr lang="zh-CN" altLang="en-US" sz="4000">
              <a:solidFill>
                <a:schemeClr val="accent4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D3EEC5D-16AC-4D53-AE1D-EC69D22D06ED}"/>
              </a:ext>
            </a:extLst>
          </p:cNvPr>
          <p:cNvGrpSpPr/>
          <p:nvPr/>
        </p:nvGrpSpPr>
        <p:grpSpPr>
          <a:xfrm flipH="1">
            <a:off x="1648207" y="4208814"/>
            <a:ext cx="6478154" cy="1869372"/>
            <a:chOff x="10190795" y="3715276"/>
            <a:chExt cx="6478154" cy="186937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770595C-A20D-4626-BF81-457C7E52957B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1E9B187-54F9-4D7D-87CA-05F5B1096E3D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Useful</a:t>
              </a:r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  <a:p>
              <a:pPr algn="r"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B61D7991-4B6A-4CA3-AFA5-DB79E237B5F2}"/>
              </a:ext>
            </a:extLst>
          </p:cNvPr>
          <p:cNvSpPr/>
          <p:nvPr/>
        </p:nvSpPr>
        <p:spPr>
          <a:xfrm>
            <a:off x="8465574" y="1783396"/>
            <a:ext cx="1356852" cy="1356852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9C287D-3C9C-4EDC-8317-F83947F66B27}"/>
              </a:ext>
            </a:extLst>
          </p:cNvPr>
          <p:cNvSpPr txBox="1"/>
          <p:nvPr/>
        </p:nvSpPr>
        <p:spPr>
          <a:xfrm>
            <a:off x="4254044" y="2107879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>
                <a:solidFill>
                  <a:schemeClr val="accent3"/>
                </a:solidFill>
                <a:latin typeface="Montserrat Black" panose="00000A00000000000000" pitchFamily="50" charset="0"/>
              </a:rPr>
              <a:t>2018</a:t>
            </a:r>
            <a:endParaRPr lang="zh-CN" altLang="en-US" sz="4000">
              <a:solidFill>
                <a:schemeClr val="accent3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EEC37F-314A-4702-9077-692543A719EA}"/>
              </a:ext>
            </a:extLst>
          </p:cNvPr>
          <p:cNvGrpSpPr/>
          <p:nvPr/>
        </p:nvGrpSpPr>
        <p:grpSpPr>
          <a:xfrm>
            <a:off x="10190795" y="1527136"/>
            <a:ext cx="6478154" cy="1869372"/>
            <a:chOff x="10190795" y="3715276"/>
            <a:chExt cx="6478154" cy="186937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BB10646-ECBA-4DA8-9FD7-94F61EB4ABFE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BAE4E30-D547-4640-8CE7-60C2BEA2F5BF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Creative</a:t>
              </a:r>
              <a:endParaRPr lang="es-ES" altLang="zh-CN" sz="2400">
                <a:solidFill>
                  <a:schemeClr val="tx1">
                    <a:lumMod val="85000"/>
                    <a:lumOff val="1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BEE8BA56-60E3-42C2-AD49-29F9594C3BBA}"/>
              </a:ext>
            </a:extLst>
          </p:cNvPr>
          <p:cNvSpPr/>
          <p:nvPr/>
        </p:nvSpPr>
        <p:spPr>
          <a:xfrm>
            <a:off x="8465574" y="7146752"/>
            <a:ext cx="1356852" cy="1356852"/>
          </a:xfrm>
          <a:prstGeom prst="ellipse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354714-2970-4006-9E3C-6DA7FBD21919}"/>
              </a:ext>
            </a:extLst>
          </p:cNvPr>
          <p:cNvSpPr txBox="1"/>
          <p:nvPr/>
        </p:nvSpPr>
        <p:spPr>
          <a:xfrm>
            <a:off x="4254044" y="7471235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>
                <a:solidFill>
                  <a:schemeClr val="accent5"/>
                </a:solidFill>
                <a:latin typeface="Montserrat Black" panose="00000A00000000000000" pitchFamily="50" charset="0"/>
              </a:rPr>
              <a:t>2020</a:t>
            </a:r>
            <a:endParaRPr lang="zh-CN" altLang="en-US" sz="4000">
              <a:solidFill>
                <a:schemeClr val="accent5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60D1CFF-5243-4EC2-99BD-A2076E9477D0}"/>
              </a:ext>
            </a:extLst>
          </p:cNvPr>
          <p:cNvGrpSpPr/>
          <p:nvPr/>
        </p:nvGrpSpPr>
        <p:grpSpPr>
          <a:xfrm>
            <a:off x="10190795" y="6890492"/>
            <a:ext cx="6478154" cy="1869372"/>
            <a:chOff x="10190795" y="3715276"/>
            <a:chExt cx="6478154" cy="1869372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B761782-5E3E-4EBD-B19B-21393E97239C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8B4CE56-DD66-4D62-815A-95325200BBA0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Flexible</a:t>
              </a:r>
              <a:endParaRPr lang="es-ES" altLang="zh-CN" sz="2400">
                <a:solidFill>
                  <a:schemeClr val="tx1">
                    <a:lumMod val="85000"/>
                    <a:lumOff val="1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29" name="Graphic 2">
            <a:extLst>
              <a:ext uri="{FF2B5EF4-FFF2-40B4-BE49-F238E27FC236}">
                <a16:creationId xmlns:a16="http://schemas.microsoft.com/office/drawing/2014/main" id="{EA5152AE-9CA1-46F9-B3A5-2FD31AA18E56}"/>
              </a:ext>
            </a:extLst>
          </p:cNvPr>
          <p:cNvGrpSpPr/>
          <p:nvPr/>
        </p:nvGrpSpPr>
        <p:grpSpPr>
          <a:xfrm>
            <a:off x="8826763" y="2149677"/>
            <a:ext cx="634474" cy="624290"/>
            <a:chOff x="13185684" y="3434558"/>
            <a:chExt cx="1234415" cy="1214603"/>
          </a:xfrm>
          <a:solidFill>
            <a:schemeClr val="bg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615D90-3683-4B2B-911B-7627AEE5A471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21C6A1-9F6A-4FD5-A623-75F44C29F853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2" name="Graphic 2">
            <a:extLst>
              <a:ext uri="{FF2B5EF4-FFF2-40B4-BE49-F238E27FC236}">
                <a16:creationId xmlns:a16="http://schemas.microsoft.com/office/drawing/2014/main" id="{62C5559A-E1A3-4681-92D4-FF98A04339E5}"/>
              </a:ext>
            </a:extLst>
          </p:cNvPr>
          <p:cNvGrpSpPr/>
          <p:nvPr/>
        </p:nvGrpSpPr>
        <p:grpSpPr>
          <a:xfrm>
            <a:off x="8826776" y="7507935"/>
            <a:ext cx="634448" cy="634486"/>
            <a:chOff x="3948187" y="5678301"/>
            <a:chExt cx="1234363" cy="1234440"/>
          </a:xfrm>
          <a:solidFill>
            <a:schemeClr val="bg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302D089-86A6-420E-AACE-FA3D90E4210A}"/>
                </a:ext>
              </a:extLst>
            </p:cNvPr>
            <p:cNvSpPr/>
            <p:nvPr/>
          </p:nvSpPr>
          <p:spPr>
            <a:xfrm>
              <a:off x="4696364" y="6472296"/>
              <a:ext cx="137101" cy="137101"/>
            </a:xfrm>
            <a:custGeom>
              <a:avLst/>
              <a:gdLst>
                <a:gd name="connsiteX0" fmla="*/ 68551 w 137101"/>
                <a:gd name="connsiteY0" fmla="*/ 0 h 137101"/>
                <a:gd name="connsiteX1" fmla="*/ 0 w 137101"/>
                <a:gd name="connsiteY1" fmla="*/ 68551 h 137101"/>
                <a:gd name="connsiteX2" fmla="*/ 68551 w 137101"/>
                <a:gd name="connsiteY2" fmla="*/ 137101 h 137101"/>
                <a:gd name="connsiteX3" fmla="*/ 137101 w 137101"/>
                <a:gd name="connsiteY3" fmla="*/ 68551 h 137101"/>
                <a:gd name="connsiteX4" fmla="*/ 68551 w 137101"/>
                <a:gd name="connsiteY4" fmla="*/ 0 h 137101"/>
                <a:gd name="connsiteX5" fmla="*/ 68551 w 137101"/>
                <a:gd name="connsiteY5" fmla="*/ 99798 h 137101"/>
                <a:gd name="connsiteX6" fmla="*/ 37391 w 137101"/>
                <a:gd name="connsiteY6" fmla="*/ 68639 h 137101"/>
                <a:gd name="connsiteX7" fmla="*/ 68551 w 137101"/>
                <a:gd name="connsiteY7" fmla="*/ 37479 h 137101"/>
                <a:gd name="connsiteX8" fmla="*/ 99710 w 137101"/>
                <a:gd name="connsiteY8" fmla="*/ 68639 h 137101"/>
                <a:gd name="connsiteX9" fmla="*/ 68551 w 137101"/>
                <a:gd name="connsiteY9" fmla="*/ 99798 h 13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101" h="137101">
                  <a:moveTo>
                    <a:pt x="68551" y="0"/>
                  </a:moveTo>
                  <a:cubicBezTo>
                    <a:pt x="30721" y="0"/>
                    <a:pt x="0" y="30721"/>
                    <a:pt x="0" y="68551"/>
                  </a:cubicBezTo>
                  <a:cubicBezTo>
                    <a:pt x="0" y="106381"/>
                    <a:pt x="30721" y="137101"/>
                    <a:pt x="68551" y="137101"/>
                  </a:cubicBezTo>
                  <a:cubicBezTo>
                    <a:pt x="106381" y="137101"/>
                    <a:pt x="137101" y="106293"/>
                    <a:pt x="137101" y="68551"/>
                  </a:cubicBezTo>
                  <a:cubicBezTo>
                    <a:pt x="137101" y="30808"/>
                    <a:pt x="106381" y="0"/>
                    <a:pt x="68551" y="0"/>
                  </a:cubicBezTo>
                  <a:close/>
                  <a:moveTo>
                    <a:pt x="68551" y="99798"/>
                  </a:moveTo>
                  <a:cubicBezTo>
                    <a:pt x="51347" y="99798"/>
                    <a:pt x="37391" y="85842"/>
                    <a:pt x="37391" y="68639"/>
                  </a:cubicBezTo>
                  <a:cubicBezTo>
                    <a:pt x="37391" y="51435"/>
                    <a:pt x="51347" y="37479"/>
                    <a:pt x="68551" y="37479"/>
                  </a:cubicBezTo>
                  <a:cubicBezTo>
                    <a:pt x="85754" y="37479"/>
                    <a:pt x="99710" y="51435"/>
                    <a:pt x="99710" y="68639"/>
                  </a:cubicBezTo>
                  <a:cubicBezTo>
                    <a:pt x="99710" y="85754"/>
                    <a:pt x="85754" y="99798"/>
                    <a:pt x="68551" y="99798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D4343-9D94-4099-B5F5-DFC09F0E8341}"/>
                </a:ext>
              </a:extLst>
            </p:cNvPr>
            <p:cNvSpPr/>
            <p:nvPr/>
          </p:nvSpPr>
          <p:spPr>
            <a:xfrm>
              <a:off x="4529859" y="5977343"/>
              <a:ext cx="216448" cy="37391"/>
            </a:xfrm>
            <a:custGeom>
              <a:avLst/>
              <a:gdLst>
                <a:gd name="connsiteX0" fmla="*/ 18696 w 216448"/>
                <a:gd name="connsiteY0" fmla="*/ 37391 h 37391"/>
                <a:gd name="connsiteX1" fmla="*/ 197753 w 216448"/>
                <a:gd name="connsiteY1" fmla="*/ 37391 h 37391"/>
                <a:gd name="connsiteX2" fmla="*/ 216448 w 216448"/>
                <a:gd name="connsiteY2" fmla="*/ 18696 h 37391"/>
                <a:gd name="connsiteX3" fmla="*/ 197753 w 216448"/>
                <a:gd name="connsiteY3" fmla="*/ 0 h 37391"/>
                <a:gd name="connsiteX4" fmla="*/ 18696 w 216448"/>
                <a:gd name="connsiteY4" fmla="*/ 0 h 37391"/>
                <a:gd name="connsiteX5" fmla="*/ 0 w 216448"/>
                <a:gd name="connsiteY5" fmla="*/ 18696 h 37391"/>
                <a:gd name="connsiteX6" fmla="*/ 18696 w 216448"/>
                <a:gd name="connsiteY6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448" h="37391">
                  <a:moveTo>
                    <a:pt x="18696" y="37391"/>
                  </a:moveTo>
                  <a:lnTo>
                    <a:pt x="197753" y="37391"/>
                  </a:lnTo>
                  <a:cubicBezTo>
                    <a:pt x="208110" y="37391"/>
                    <a:pt x="216448" y="28965"/>
                    <a:pt x="216448" y="18696"/>
                  </a:cubicBezTo>
                  <a:cubicBezTo>
                    <a:pt x="216448" y="8339"/>
                    <a:pt x="208110" y="0"/>
                    <a:pt x="197753" y="0"/>
                  </a:cubicBez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D404B6-FB9D-4EA9-9BDC-666FE7F70389}"/>
                </a:ext>
              </a:extLst>
            </p:cNvPr>
            <p:cNvSpPr/>
            <p:nvPr/>
          </p:nvSpPr>
          <p:spPr>
            <a:xfrm>
              <a:off x="4621669" y="6121116"/>
              <a:ext cx="286754" cy="37391"/>
            </a:xfrm>
            <a:custGeom>
              <a:avLst/>
              <a:gdLst>
                <a:gd name="connsiteX0" fmla="*/ 268059 w 286754"/>
                <a:gd name="connsiteY0" fmla="*/ 0 h 37391"/>
                <a:gd name="connsiteX1" fmla="*/ 18696 w 286754"/>
                <a:gd name="connsiteY1" fmla="*/ 0 h 37391"/>
                <a:gd name="connsiteX2" fmla="*/ 0 w 286754"/>
                <a:gd name="connsiteY2" fmla="*/ 18696 h 37391"/>
                <a:gd name="connsiteX3" fmla="*/ 18696 w 286754"/>
                <a:gd name="connsiteY3" fmla="*/ 37391 h 37391"/>
                <a:gd name="connsiteX4" fmla="*/ 268059 w 286754"/>
                <a:gd name="connsiteY4" fmla="*/ 37391 h 37391"/>
                <a:gd name="connsiteX5" fmla="*/ 286755 w 286754"/>
                <a:gd name="connsiteY5" fmla="*/ 18696 h 37391"/>
                <a:gd name="connsiteX6" fmla="*/ 268059 w 286754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754" h="37391">
                  <a:moveTo>
                    <a:pt x="268059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268059" y="37391"/>
                  </a:lnTo>
                  <a:cubicBezTo>
                    <a:pt x="278416" y="37391"/>
                    <a:pt x="286755" y="29053"/>
                    <a:pt x="286755" y="18696"/>
                  </a:cubicBezTo>
                  <a:cubicBezTo>
                    <a:pt x="286755" y="8426"/>
                    <a:pt x="278328" y="0"/>
                    <a:pt x="268059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B4B24EE-795E-49DA-B9F7-FF455395087B}"/>
                </a:ext>
              </a:extLst>
            </p:cNvPr>
            <p:cNvSpPr/>
            <p:nvPr/>
          </p:nvSpPr>
          <p:spPr>
            <a:xfrm>
              <a:off x="4405484" y="6121116"/>
              <a:ext cx="153778" cy="37391"/>
            </a:xfrm>
            <a:custGeom>
              <a:avLst/>
              <a:gdLst>
                <a:gd name="connsiteX0" fmla="*/ 18696 w 153778"/>
                <a:gd name="connsiteY0" fmla="*/ 37391 h 37391"/>
                <a:gd name="connsiteX1" fmla="*/ 135083 w 153778"/>
                <a:gd name="connsiteY1" fmla="*/ 37391 h 37391"/>
                <a:gd name="connsiteX2" fmla="*/ 153778 w 153778"/>
                <a:gd name="connsiteY2" fmla="*/ 18696 h 37391"/>
                <a:gd name="connsiteX3" fmla="*/ 135083 w 153778"/>
                <a:gd name="connsiteY3" fmla="*/ 0 h 37391"/>
                <a:gd name="connsiteX4" fmla="*/ 18696 w 153778"/>
                <a:gd name="connsiteY4" fmla="*/ 0 h 37391"/>
                <a:gd name="connsiteX5" fmla="*/ 0 w 153778"/>
                <a:gd name="connsiteY5" fmla="*/ 18696 h 37391"/>
                <a:gd name="connsiteX6" fmla="*/ 18696 w 153778"/>
                <a:gd name="connsiteY6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778" h="37391">
                  <a:moveTo>
                    <a:pt x="18696" y="37391"/>
                  </a:moveTo>
                  <a:lnTo>
                    <a:pt x="135083" y="37391"/>
                  </a:lnTo>
                  <a:cubicBezTo>
                    <a:pt x="145440" y="37391"/>
                    <a:pt x="153778" y="29053"/>
                    <a:pt x="153778" y="18696"/>
                  </a:cubicBezTo>
                  <a:cubicBezTo>
                    <a:pt x="153778" y="8339"/>
                    <a:pt x="145440" y="0"/>
                    <a:pt x="135083" y="0"/>
                  </a:cubicBez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B8183C1-BE57-46F9-9408-2C2F1C08028E}"/>
                </a:ext>
              </a:extLst>
            </p:cNvPr>
            <p:cNvSpPr/>
            <p:nvPr/>
          </p:nvSpPr>
          <p:spPr>
            <a:xfrm>
              <a:off x="4758858" y="6264976"/>
              <a:ext cx="149565" cy="37391"/>
            </a:xfrm>
            <a:custGeom>
              <a:avLst/>
              <a:gdLst>
                <a:gd name="connsiteX0" fmla="*/ 130870 w 149565"/>
                <a:gd name="connsiteY0" fmla="*/ 0 h 37391"/>
                <a:gd name="connsiteX1" fmla="*/ 18696 w 149565"/>
                <a:gd name="connsiteY1" fmla="*/ 0 h 37391"/>
                <a:gd name="connsiteX2" fmla="*/ 0 w 149565"/>
                <a:gd name="connsiteY2" fmla="*/ 18696 h 37391"/>
                <a:gd name="connsiteX3" fmla="*/ 18696 w 149565"/>
                <a:gd name="connsiteY3" fmla="*/ 37391 h 37391"/>
                <a:gd name="connsiteX4" fmla="*/ 130870 w 149565"/>
                <a:gd name="connsiteY4" fmla="*/ 37391 h 37391"/>
                <a:gd name="connsiteX5" fmla="*/ 149565 w 149565"/>
                <a:gd name="connsiteY5" fmla="*/ 18696 h 37391"/>
                <a:gd name="connsiteX6" fmla="*/ 130870 w 149565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65" h="37391">
                  <a:moveTo>
                    <a:pt x="130870" y="0"/>
                  </a:moveTo>
                  <a:lnTo>
                    <a:pt x="18696" y="0"/>
                  </a:lnTo>
                  <a:cubicBezTo>
                    <a:pt x="8339" y="0"/>
                    <a:pt x="0" y="8426"/>
                    <a:pt x="0" y="18696"/>
                  </a:cubicBezTo>
                  <a:cubicBezTo>
                    <a:pt x="0" y="29053"/>
                    <a:pt x="8339" y="37391"/>
                    <a:pt x="18696" y="37391"/>
                  </a:cubicBezTo>
                  <a:lnTo>
                    <a:pt x="130870" y="37391"/>
                  </a:lnTo>
                  <a:cubicBezTo>
                    <a:pt x="141227" y="37391"/>
                    <a:pt x="149565" y="28965"/>
                    <a:pt x="149565" y="18696"/>
                  </a:cubicBezTo>
                  <a:cubicBezTo>
                    <a:pt x="149565" y="8426"/>
                    <a:pt x="141139" y="0"/>
                    <a:pt x="130870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CDE306F-D5BC-4D4B-800C-BD88EEADD5A2}"/>
                </a:ext>
              </a:extLst>
            </p:cNvPr>
            <p:cNvSpPr/>
            <p:nvPr/>
          </p:nvSpPr>
          <p:spPr>
            <a:xfrm>
              <a:off x="4405484" y="6264976"/>
              <a:ext cx="290967" cy="37391"/>
            </a:xfrm>
            <a:custGeom>
              <a:avLst/>
              <a:gdLst>
                <a:gd name="connsiteX0" fmla="*/ 272272 w 290967"/>
                <a:gd name="connsiteY0" fmla="*/ 0 h 37391"/>
                <a:gd name="connsiteX1" fmla="*/ 18696 w 290967"/>
                <a:gd name="connsiteY1" fmla="*/ 0 h 37391"/>
                <a:gd name="connsiteX2" fmla="*/ 0 w 290967"/>
                <a:gd name="connsiteY2" fmla="*/ 18696 h 37391"/>
                <a:gd name="connsiteX3" fmla="*/ 18696 w 290967"/>
                <a:gd name="connsiteY3" fmla="*/ 37391 h 37391"/>
                <a:gd name="connsiteX4" fmla="*/ 272272 w 290967"/>
                <a:gd name="connsiteY4" fmla="*/ 37391 h 37391"/>
                <a:gd name="connsiteX5" fmla="*/ 290968 w 290967"/>
                <a:gd name="connsiteY5" fmla="*/ 18696 h 37391"/>
                <a:gd name="connsiteX6" fmla="*/ 272272 w 290967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967" h="37391">
                  <a:moveTo>
                    <a:pt x="272272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272272" y="37391"/>
                  </a:lnTo>
                  <a:cubicBezTo>
                    <a:pt x="282629" y="37391"/>
                    <a:pt x="290968" y="28965"/>
                    <a:pt x="290968" y="18696"/>
                  </a:cubicBezTo>
                  <a:cubicBezTo>
                    <a:pt x="290968" y="8426"/>
                    <a:pt x="282629" y="0"/>
                    <a:pt x="272272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A43535-9C29-4212-B7A2-7295BEB00FA7}"/>
                </a:ext>
              </a:extLst>
            </p:cNvPr>
            <p:cNvSpPr/>
            <p:nvPr/>
          </p:nvSpPr>
          <p:spPr>
            <a:xfrm>
              <a:off x="4405484" y="6408835"/>
              <a:ext cx="166242" cy="37391"/>
            </a:xfrm>
            <a:custGeom>
              <a:avLst/>
              <a:gdLst>
                <a:gd name="connsiteX0" fmla="*/ 147546 w 166242"/>
                <a:gd name="connsiteY0" fmla="*/ 0 h 37391"/>
                <a:gd name="connsiteX1" fmla="*/ 18696 w 166242"/>
                <a:gd name="connsiteY1" fmla="*/ 0 h 37391"/>
                <a:gd name="connsiteX2" fmla="*/ 0 w 166242"/>
                <a:gd name="connsiteY2" fmla="*/ 18696 h 37391"/>
                <a:gd name="connsiteX3" fmla="*/ 18696 w 166242"/>
                <a:gd name="connsiteY3" fmla="*/ 37391 h 37391"/>
                <a:gd name="connsiteX4" fmla="*/ 147546 w 166242"/>
                <a:gd name="connsiteY4" fmla="*/ 37391 h 37391"/>
                <a:gd name="connsiteX5" fmla="*/ 166242 w 166242"/>
                <a:gd name="connsiteY5" fmla="*/ 18696 h 37391"/>
                <a:gd name="connsiteX6" fmla="*/ 147546 w 166242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242" h="37391">
                  <a:moveTo>
                    <a:pt x="147546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147546" y="37391"/>
                  </a:lnTo>
                  <a:cubicBezTo>
                    <a:pt x="157904" y="37391"/>
                    <a:pt x="166242" y="28966"/>
                    <a:pt x="166242" y="18696"/>
                  </a:cubicBezTo>
                  <a:cubicBezTo>
                    <a:pt x="166242" y="8426"/>
                    <a:pt x="157904" y="0"/>
                    <a:pt x="14754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431BBA2-0D2A-4B3B-A5BB-A4503AEA15C9}"/>
                </a:ext>
              </a:extLst>
            </p:cNvPr>
            <p:cNvSpPr/>
            <p:nvPr/>
          </p:nvSpPr>
          <p:spPr>
            <a:xfrm>
              <a:off x="3948187" y="5678388"/>
              <a:ext cx="1234363" cy="1234352"/>
            </a:xfrm>
            <a:custGeom>
              <a:avLst/>
              <a:gdLst>
                <a:gd name="connsiteX0" fmla="*/ 1229086 w 1234363"/>
                <a:gd name="connsiteY0" fmla="*/ 254805 h 1234352"/>
                <a:gd name="connsiteX1" fmla="*/ 979723 w 1234363"/>
                <a:gd name="connsiteY1" fmla="*/ 5442 h 1234352"/>
                <a:gd name="connsiteX2" fmla="*/ 966469 w 1234363"/>
                <a:gd name="connsiteY2" fmla="*/ 0 h 1234352"/>
                <a:gd name="connsiteX3" fmla="*/ 397612 w 1234363"/>
                <a:gd name="connsiteY3" fmla="*/ 0 h 1234352"/>
                <a:gd name="connsiteX4" fmla="*/ 378916 w 1234363"/>
                <a:gd name="connsiteY4" fmla="*/ 18696 h 1234352"/>
                <a:gd name="connsiteX5" fmla="*/ 397612 w 1234363"/>
                <a:gd name="connsiteY5" fmla="*/ 37391 h 1234352"/>
                <a:gd name="connsiteX6" fmla="*/ 947773 w 1234363"/>
                <a:gd name="connsiteY6" fmla="*/ 37391 h 1234352"/>
                <a:gd name="connsiteX7" fmla="*/ 947773 w 1234363"/>
                <a:gd name="connsiteY7" fmla="*/ 149565 h 1234352"/>
                <a:gd name="connsiteX8" fmla="*/ 650486 w 1234363"/>
                <a:gd name="connsiteY8" fmla="*/ 149565 h 1234352"/>
                <a:gd name="connsiteX9" fmla="*/ 631352 w 1234363"/>
                <a:gd name="connsiteY9" fmla="*/ 89792 h 1234352"/>
                <a:gd name="connsiteX10" fmla="*/ 533572 w 1234363"/>
                <a:gd name="connsiteY10" fmla="*/ 89792 h 1234352"/>
                <a:gd name="connsiteX11" fmla="*/ 393487 w 1234363"/>
                <a:gd name="connsiteY11" fmla="*/ 229878 h 1234352"/>
                <a:gd name="connsiteX12" fmla="*/ 332923 w 1234363"/>
                <a:gd name="connsiteY12" fmla="*/ 254981 h 1234352"/>
                <a:gd name="connsiteX13" fmla="*/ 119547 w 1234363"/>
                <a:gd name="connsiteY13" fmla="*/ 254981 h 1234352"/>
                <a:gd name="connsiteX14" fmla="*/ 0 w 1234363"/>
                <a:gd name="connsiteY14" fmla="*/ 374527 h 1234352"/>
                <a:gd name="connsiteX15" fmla="*/ 0 w 1234363"/>
                <a:gd name="connsiteY15" fmla="*/ 686297 h 1234352"/>
                <a:gd name="connsiteX16" fmla="*/ 69077 w 1234363"/>
                <a:gd name="connsiteY16" fmla="*/ 755375 h 1234352"/>
                <a:gd name="connsiteX17" fmla="*/ 100939 w 1234363"/>
                <a:gd name="connsiteY17" fmla="*/ 747212 h 1234352"/>
                <a:gd name="connsiteX18" fmla="*/ 100939 w 1234363"/>
                <a:gd name="connsiteY18" fmla="*/ 1152197 h 1234352"/>
                <a:gd name="connsiteX19" fmla="*/ 183797 w 1234363"/>
                <a:gd name="connsiteY19" fmla="*/ 1234352 h 1234352"/>
                <a:gd name="connsiteX20" fmla="*/ 247871 w 1234363"/>
                <a:gd name="connsiteY20" fmla="*/ 1204158 h 1234352"/>
                <a:gd name="connsiteX21" fmla="*/ 311945 w 1234363"/>
                <a:gd name="connsiteY21" fmla="*/ 1234352 h 1234352"/>
                <a:gd name="connsiteX22" fmla="*/ 394715 w 1234363"/>
                <a:gd name="connsiteY22" fmla="*/ 1152197 h 1234352"/>
                <a:gd name="connsiteX23" fmla="*/ 394715 w 1234363"/>
                <a:gd name="connsiteY23" fmla="*/ 984901 h 1234352"/>
                <a:gd name="connsiteX24" fmla="*/ 685771 w 1234363"/>
                <a:gd name="connsiteY24" fmla="*/ 984901 h 1234352"/>
                <a:gd name="connsiteX25" fmla="*/ 685771 w 1234363"/>
                <a:gd name="connsiteY25" fmla="*/ 1097075 h 1234352"/>
                <a:gd name="connsiteX26" fmla="*/ 475818 w 1234363"/>
                <a:gd name="connsiteY26" fmla="*/ 1097075 h 1234352"/>
                <a:gd name="connsiteX27" fmla="*/ 457122 w 1234363"/>
                <a:gd name="connsiteY27" fmla="*/ 1115771 h 1234352"/>
                <a:gd name="connsiteX28" fmla="*/ 475818 w 1234363"/>
                <a:gd name="connsiteY28" fmla="*/ 1134467 h 1234352"/>
                <a:gd name="connsiteX29" fmla="*/ 685771 w 1234363"/>
                <a:gd name="connsiteY29" fmla="*/ 1134467 h 1234352"/>
                <a:gd name="connsiteX30" fmla="*/ 685771 w 1234363"/>
                <a:gd name="connsiteY30" fmla="*/ 1215481 h 1234352"/>
                <a:gd name="connsiteX31" fmla="*/ 695689 w 1234363"/>
                <a:gd name="connsiteY31" fmla="*/ 1231982 h 1234352"/>
                <a:gd name="connsiteX32" fmla="*/ 714912 w 1234363"/>
                <a:gd name="connsiteY32" fmla="*/ 1231017 h 1234352"/>
                <a:gd name="connsiteX33" fmla="*/ 816728 w 1234363"/>
                <a:gd name="connsiteY33" fmla="*/ 1162817 h 1234352"/>
                <a:gd name="connsiteX34" fmla="*/ 918545 w 1234363"/>
                <a:gd name="connsiteY34" fmla="*/ 1231017 h 1234352"/>
                <a:gd name="connsiteX35" fmla="*/ 928902 w 1234363"/>
                <a:gd name="connsiteY35" fmla="*/ 1234177 h 1234352"/>
                <a:gd name="connsiteX36" fmla="*/ 937679 w 1234363"/>
                <a:gd name="connsiteY36" fmla="*/ 1231982 h 1234352"/>
                <a:gd name="connsiteX37" fmla="*/ 947598 w 1234363"/>
                <a:gd name="connsiteY37" fmla="*/ 1215481 h 1234352"/>
                <a:gd name="connsiteX38" fmla="*/ 947598 w 1234363"/>
                <a:gd name="connsiteY38" fmla="*/ 1134467 h 1234352"/>
                <a:gd name="connsiteX39" fmla="*/ 1215657 w 1234363"/>
                <a:gd name="connsiteY39" fmla="*/ 1134467 h 1234352"/>
                <a:gd name="connsiteX40" fmla="*/ 1234352 w 1234363"/>
                <a:gd name="connsiteY40" fmla="*/ 1115771 h 1234352"/>
                <a:gd name="connsiteX41" fmla="*/ 1234352 w 1234363"/>
                <a:gd name="connsiteY41" fmla="*/ 267883 h 1234352"/>
                <a:gd name="connsiteX42" fmla="*/ 1229086 w 1234363"/>
                <a:gd name="connsiteY42" fmla="*/ 254805 h 1234352"/>
                <a:gd name="connsiteX43" fmla="*/ 985165 w 1234363"/>
                <a:gd name="connsiteY43" fmla="*/ 63811 h 1234352"/>
                <a:gd name="connsiteX44" fmla="*/ 1170717 w 1234363"/>
                <a:gd name="connsiteY44" fmla="*/ 249363 h 1234352"/>
                <a:gd name="connsiteX45" fmla="*/ 985165 w 1234363"/>
                <a:gd name="connsiteY45" fmla="*/ 249363 h 1234352"/>
                <a:gd name="connsiteX46" fmla="*/ 985165 w 1234363"/>
                <a:gd name="connsiteY46" fmla="*/ 63811 h 1234352"/>
                <a:gd name="connsiteX47" fmla="*/ 357500 w 1234363"/>
                <a:gd name="connsiteY47" fmla="*/ 1152197 h 1234352"/>
                <a:gd name="connsiteX48" fmla="*/ 312121 w 1234363"/>
                <a:gd name="connsiteY48" fmla="*/ 1196961 h 1234352"/>
                <a:gd name="connsiteX49" fmla="*/ 266742 w 1234363"/>
                <a:gd name="connsiteY49" fmla="*/ 1152197 h 1234352"/>
                <a:gd name="connsiteX50" fmla="*/ 266742 w 1234363"/>
                <a:gd name="connsiteY50" fmla="*/ 765205 h 1234352"/>
                <a:gd name="connsiteX51" fmla="*/ 248047 w 1234363"/>
                <a:gd name="connsiteY51" fmla="*/ 746510 h 1234352"/>
                <a:gd name="connsiteX52" fmla="*/ 229351 w 1234363"/>
                <a:gd name="connsiteY52" fmla="*/ 765205 h 1234352"/>
                <a:gd name="connsiteX53" fmla="*/ 229351 w 1234363"/>
                <a:gd name="connsiteY53" fmla="*/ 1152197 h 1234352"/>
                <a:gd name="connsiteX54" fmla="*/ 183972 w 1234363"/>
                <a:gd name="connsiteY54" fmla="*/ 1196961 h 1234352"/>
                <a:gd name="connsiteX55" fmla="*/ 138594 w 1234363"/>
                <a:gd name="connsiteY55" fmla="*/ 1152197 h 1234352"/>
                <a:gd name="connsiteX56" fmla="*/ 138594 w 1234363"/>
                <a:gd name="connsiteY56" fmla="*/ 699463 h 1234352"/>
                <a:gd name="connsiteX57" fmla="*/ 357587 w 1234363"/>
                <a:gd name="connsiteY57" fmla="*/ 699463 h 1234352"/>
                <a:gd name="connsiteX58" fmla="*/ 357587 w 1234363"/>
                <a:gd name="connsiteY58" fmla="*/ 1152197 h 1234352"/>
                <a:gd name="connsiteX59" fmla="*/ 388308 w 1234363"/>
                <a:gd name="connsiteY59" fmla="*/ 378828 h 1234352"/>
                <a:gd name="connsiteX60" fmla="*/ 357500 w 1234363"/>
                <a:gd name="connsiteY60" fmla="*/ 453348 h 1234352"/>
                <a:gd name="connsiteX61" fmla="*/ 357500 w 1234363"/>
                <a:gd name="connsiteY61" fmla="*/ 661984 h 1234352"/>
                <a:gd name="connsiteX62" fmla="*/ 138330 w 1234363"/>
                <a:gd name="connsiteY62" fmla="*/ 661984 h 1234352"/>
                <a:gd name="connsiteX63" fmla="*/ 138330 w 1234363"/>
                <a:gd name="connsiteY63" fmla="*/ 391907 h 1234352"/>
                <a:gd name="connsiteX64" fmla="*/ 119635 w 1234363"/>
                <a:gd name="connsiteY64" fmla="*/ 373211 h 1234352"/>
                <a:gd name="connsiteX65" fmla="*/ 100939 w 1234363"/>
                <a:gd name="connsiteY65" fmla="*/ 391907 h 1234352"/>
                <a:gd name="connsiteX66" fmla="*/ 100939 w 1234363"/>
                <a:gd name="connsiteY66" fmla="*/ 686210 h 1234352"/>
                <a:gd name="connsiteX67" fmla="*/ 69253 w 1234363"/>
                <a:gd name="connsiteY67" fmla="*/ 717896 h 1234352"/>
                <a:gd name="connsiteX68" fmla="*/ 37567 w 1234363"/>
                <a:gd name="connsiteY68" fmla="*/ 686210 h 1234352"/>
                <a:gd name="connsiteX69" fmla="*/ 37567 w 1234363"/>
                <a:gd name="connsiteY69" fmla="*/ 374440 h 1234352"/>
                <a:gd name="connsiteX70" fmla="*/ 119722 w 1234363"/>
                <a:gd name="connsiteY70" fmla="*/ 292372 h 1234352"/>
                <a:gd name="connsiteX71" fmla="*/ 230580 w 1234363"/>
                <a:gd name="connsiteY71" fmla="*/ 292372 h 1234352"/>
                <a:gd name="connsiteX72" fmla="*/ 248047 w 1234363"/>
                <a:gd name="connsiteY72" fmla="*/ 304836 h 1234352"/>
                <a:gd name="connsiteX73" fmla="*/ 265513 w 1234363"/>
                <a:gd name="connsiteY73" fmla="*/ 292372 h 1234352"/>
                <a:gd name="connsiteX74" fmla="*/ 333187 w 1234363"/>
                <a:gd name="connsiteY74" fmla="*/ 292372 h 1234352"/>
                <a:gd name="connsiteX75" fmla="*/ 420170 w 1234363"/>
                <a:gd name="connsiteY75" fmla="*/ 256297 h 1234352"/>
                <a:gd name="connsiteX76" fmla="*/ 560255 w 1234363"/>
                <a:gd name="connsiteY76" fmla="*/ 116211 h 1234352"/>
                <a:gd name="connsiteX77" fmla="*/ 605107 w 1234363"/>
                <a:gd name="connsiteY77" fmla="*/ 116211 h 1234352"/>
                <a:gd name="connsiteX78" fmla="*/ 605020 w 1234363"/>
                <a:gd name="connsiteY78" fmla="*/ 161063 h 1234352"/>
                <a:gd name="connsiteX79" fmla="*/ 388308 w 1234363"/>
                <a:gd name="connsiteY79" fmla="*/ 378828 h 1234352"/>
                <a:gd name="connsiteX80" fmla="*/ 910382 w 1234363"/>
                <a:gd name="connsiteY80" fmla="*/ 1180635 h 1234352"/>
                <a:gd name="connsiteX81" fmla="*/ 827261 w 1234363"/>
                <a:gd name="connsiteY81" fmla="*/ 1124987 h 1234352"/>
                <a:gd name="connsiteX82" fmla="*/ 806459 w 1234363"/>
                <a:gd name="connsiteY82" fmla="*/ 1124987 h 1234352"/>
                <a:gd name="connsiteX83" fmla="*/ 723338 w 1234363"/>
                <a:gd name="connsiteY83" fmla="*/ 1180635 h 1234352"/>
                <a:gd name="connsiteX84" fmla="*/ 723338 w 1234363"/>
                <a:gd name="connsiteY84" fmla="*/ 1002543 h 1234352"/>
                <a:gd name="connsiteX85" fmla="*/ 816728 w 1234363"/>
                <a:gd name="connsiteY85" fmla="*/ 1030894 h 1234352"/>
                <a:gd name="connsiteX86" fmla="*/ 910382 w 1234363"/>
                <a:gd name="connsiteY86" fmla="*/ 1002280 h 1234352"/>
                <a:gd name="connsiteX87" fmla="*/ 910382 w 1234363"/>
                <a:gd name="connsiteY87" fmla="*/ 1180635 h 1234352"/>
                <a:gd name="connsiteX88" fmla="*/ 816728 w 1234363"/>
                <a:gd name="connsiteY88" fmla="*/ 993415 h 1234352"/>
                <a:gd name="connsiteX89" fmla="*/ 685771 w 1234363"/>
                <a:gd name="connsiteY89" fmla="*/ 862458 h 1234352"/>
                <a:gd name="connsiteX90" fmla="*/ 816728 w 1234363"/>
                <a:gd name="connsiteY90" fmla="*/ 731501 h 1234352"/>
                <a:gd name="connsiteX91" fmla="*/ 947686 w 1234363"/>
                <a:gd name="connsiteY91" fmla="*/ 862458 h 1234352"/>
                <a:gd name="connsiteX92" fmla="*/ 816728 w 1234363"/>
                <a:gd name="connsiteY92" fmla="*/ 993415 h 1234352"/>
                <a:gd name="connsiteX93" fmla="*/ 816728 w 1234363"/>
                <a:gd name="connsiteY93" fmla="*/ 694197 h 1234352"/>
                <a:gd name="connsiteX94" fmla="*/ 648380 w 1234363"/>
                <a:gd name="connsiteY94" fmla="*/ 862546 h 1234352"/>
                <a:gd name="connsiteX95" fmla="*/ 671815 w 1234363"/>
                <a:gd name="connsiteY95" fmla="*/ 947598 h 1234352"/>
                <a:gd name="connsiteX96" fmla="*/ 394891 w 1234363"/>
                <a:gd name="connsiteY96" fmla="*/ 947598 h 1234352"/>
                <a:gd name="connsiteX97" fmla="*/ 394891 w 1234363"/>
                <a:gd name="connsiteY97" fmla="*/ 453435 h 1234352"/>
                <a:gd name="connsiteX98" fmla="*/ 414815 w 1234363"/>
                <a:gd name="connsiteY98" fmla="*/ 405336 h 1234352"/>
                <a:gd name="connsiteX99" fmla="*/ 631352 w 1234363"/>
                <a:gd name="connsiteY99" fmla="*/ 187571 h 1234352"/>
                <a:gd name="connsiteX100" fmla="*/ 631790 w 1234363"/>
                <a:gd name="connsiteY100" fmla="*/ 186956 h 1234352"/>
                <a:gd name="connsiteX101" fmla="*/ 947686 w 1234363"/>
                <a:gd name="connsiteY101" fmla="*/ 186956 h 1234352"/>
                <a:gd name="connsiteX102" fmla="*/ 947686 w 1234363"/>
                <a:gd name="connsiteY102" fmla="*/ 268059 h 1234352"/>
                <a:gd name="connsiteX103" fmla="*/ 966381 w 1234363"/>
                <a:gd name="connsiteY103" fmla="*/ 286754 h 1234352"/>
                <a:gd name="connsiteX104" fmla="*/ 1047396 w 1234363"/>
                <a:gd name="connsiteY104" fmla="*/ 286754 h 1234352"/>
                <a:gd name="connsiteX105" fmla="*/ 1047396 w 1234363"/>
                <a:gd name="connsiteY105" fmla="*/ 947598 h 1234352"/>
                <a:gd name="connsiteX106" fmla="*/ 961466 w 1234363"/>
                <a:gd name="connsiteY106" fmla="*/ 947598 h 1234352"/>
                <a:gd name="connsiteX107" fmla="*/ 984989 w 1234363"/>
                <a:gd name="connsiteY107" fmla="*/ 862546 h 1234352"/>
                <a:gd name="connsiteX108" fmla="*/ 816728 w 1234363"/>
                <a:gd name="connsiteY108" fmla="*/ 694197 h 1234352"/>
                <a:gd name="connsiteX109" fmla="*/ 1197137 w 1234363"/>
                <a:gd name="connsiteY109" fmla="*/ 1097163 h 1234352"/>
                <a:gd name="connsiteX110" fmla="*/ 947773 w 1234363"/>
                <a:gd name="connsiteY110" fmla="*/ 1097163 h 1234352"/>
                <a:gd name="connsiteX111" fmla="*/ 947773 w 1234363"/>
                <a:gd name="connsiteY111" fmla="*/ 984989 h 1234352"/>
                <a:gd name="connsiteX112" fmla="*/ 1066179 w 1234363"/>
                <a:gd name="connsiteY112" fmla="*/ 984989 h 1234352"/>
                <a:gd name="connsiteX113" fmla="*/ 1079433 w 1234363"/>
                <a:gd name="connsiteY113" fmla="*/ 979547 h 1234352"/>
                <a:gd name="connsiteX114" fmla="*/ 1084875 w 1234363"/>
                <a:gd name="connsiteY114" fmla="*/ 966294 h 1234352"/>
                <a:gd name="connsiteX115" fmla="*/ 1084875 w 1234363"/>
                <a:gd name="connsiteY115" fmla="*/ 286667 h 1234352"/>
                <a:gd name="connsiteX116" fmla="*/ 1197137 w 1234363"/>
                <a:gd name="connsiteY116" fmla="*/ 286667 h 1234352"/>
                <a:gd name="connsiteX117" fmla="*/ 1197137 w 1234363"/>
                <a:gd name="connsiteY117" fmla="*/ 1097163 h 123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1234363" h="1234352">
                  <a:moveTo>
                    <a:pt x="1229086" y="254805"/>
                  </a:moveTo>
                  <a:lnTo>
                    <a:pt x="979723" y="5442"/>
                  </a:lnTo>
                  <a:cubicBezTo>
                    <a:pt x="976212" y="1931"/>
                    <a:pt x="971472" y="0"/>
                    <a:pt x="966469" y="0"/>
                  </a:cubicBezTo>
                  <a:lnTo>
                    <a:pt x="397612" y="0"/>
                  </a:lnTo>
                  <a:cubicBezTo>
                    <a:pt x="387255" y="0"/>
                    <a:pt x="378916" y="8426"/>
                    <a:pt x="378916" y="18696"/>
                  </a:cubicBezTo>
                  <a:cubicBezTo>
                    <a:pt x="378916" y="29053"/>
                    <a:pt x="387255" y="37391"/>
                    <a:pt x="397612" y="37391"/>
                  </a:cubicBezTo>
                  <a:lnTo>
                    <a:pt x="947773" y="37391"/>
                  </a:lnTo>
                  <a:lnTo>
                    <a:pt x="947773" y="149565"/>
                  </a:lnTo>
                  <a:lnTo>
                    <a:pt x="650486" y="149565"/>
                  </a:lnTo>
                  <a:cubicBezTo>
                    <a:pt x="653821" y="128412"/>
                    <a:pt x="647590" y="106030"/>
                    <a:pt x="631352" y="89792"/>
                  </a:cubicBezTo>
                  <a:cubicBezTo>
                    <a:pt x="604405" y="62845"/>
                    <a:pt x="560519" y="62845"/>
                    <a:pt x="533572" y="89792"/>
                  </a:cubicBezTo>
                  <a:lnTo>
                    <a:pt x="393487" y="229878"/>
                  </a:lnTo>
                  <a:cubicBezTo>
                    <a:pt x="377600" y="245852"/>
                    <a:pt x="355481" y="254981"/>
                    <a:pt x="332923" y="254981"/>
                  </a:cubicBezTo>
                  <a:lnTo>
                    <a:pt x="119547" y="254981"/>
                  </a:lnTo>
                  <a:cubicBezTo>
                    <a:pt x="53629" y="254981"/>
                    <a:pt x="0" y="308610"/>
                    <a:pt x="0" y="374527"/>
                  </a:cubicBezTo>
                  <a:lnTo>
                    <a:pt x="0" y="686297"/>
                  </a:lnTo>
                  <a:cubicBezTo>
                    <a:pt x="0" y="724391"/>
                    <a:pt x="30984" y="755375"/>
                    <a:pt x="69077" y="755375"/>
                  </a:cubicBezTo>
                  <a:cubicBezTo>
                    <a:pt x="80663" y="755375"/>
                    <a:pt x="91372" y="752303"/>
                    <a:pt x="100939" y="747212"/>
                  </a:cubicBezTo>
                  <a:lnTo>
                    <a:pt x="100939" y="1152197"/>
                  </a:lnTo>
                  <a:cubicBezTo>
                    <a:pt x="100939" y="1197488"/>
                    <a:pt x="138155" y="1234352"/>
                    <a:pt x="183797" y="1234352"/>
                  </a:cubicBezTo>
                  <a:cubicBezTo>
                    <a:pt x="209602" y="1234352"/>
                    <a:pt x="232686" y="1222591"/>
                    <a:pt x="247871" y="1204158"/>
                  </a:cubicBezTo>
                  <a:cubicBezTo>
                    <a:pt x="263056" y="1222591"/>
                    <a:pt x="286140" y="1234352"/>
                    <a:pt x="311945" y="1234352"/>
                  </a:cubicBezTo>
                  <a:cubicBezTo>
                    <a:pt x="357587" y="1234352"/>
                    <a:pt x="394715" y="1197488"/>
                    <a:pt x="394715" y="1152197"/>
                  </a:cubicBezTo>
                  <a:lnTo>
                    <a:pt x="394715" y="984901"/>
                  </a:lnTo>
                  <a:lnTo>
                    <a:pt x="685771" y="984901"/>
                  </a:lnTo>
                  <a:lnTo>
                    <a:pt x="685771" y="1097075"/>
                  </a:lnTo>
                  <a:lnTo>
                    <a:pt x="475818" y="1097075"/>
                  </a:lnTo>
                  <a:cubicBezTo>
                    <a:pt x="465461" y="1097075"/>
                    <a:pt x="457122" y="1105502"/>
                    <a:pt x="457122" y="1115771"/>
                  </a:cubicBezTo>
                  <a:cubicBezTo>
                    <a:pt x="457122" y="1126128"/>
                    <a:pt x="465461" y="1134467"/>
                    <a:pt x="475818" y="1134467"/>
                  </a:cubicBezTo>
                  <a:lnTo>
                    <a:pt x="685771" y="1134467"/>
                  </a:lnTo>
                  <a:lnTo>
                    <a:pt x="685771" y="1215481"/>
                  </a:lnTo>
                  <a:cubicBezTo>
                    <a:pt x="685771" y="1222415"/>
                    <a:pt x="689545" y="1228735"/>
                    <a:pt x="695689" y="1231982"/>
                  </a:cubicBezTo>
                  <a:cubicBezTo>
                    <a:pt x="701833" y="1235230"/>
                    <a:pt x="709206" y="1234879"/>
                    <a:pt x="714912" y="1231017"/>
                  </a:cubicBezTo>
                  <a:lnTo>
                    <a:pt x="816728" y="1162817"/>
                  </a:lnTo>
                  <a:lnTo>
                    <a:pt x="918545" y="1231017"/>
                  </a:lnTo>
                  <a:cubicBezTo>
                    <a:pt x="921617" y="1233123"/>
                    <a:pt x="925304" y="1234177"/>
                    <a:pt x="928902" y="1234177"/>
                  </a:cubicBezTo>
                  <a:cubicBezTo>
                    <a:pt x="931886" y="1234177"/>
                    <a:pt x="934958" y="1233474"/>
                    <a:pt x="937679" y="1231982"/>
                  </a:cubicBezTo>
                  <a:cubicBezTo>
                    <a:pt x="943736" y="1228735"/>
                    <a:pt x="947598" y="1222415"/>
                    <a:pt x="947598" y="1215481"/>
                  </a:cubicBezTo>
                  <a:lnTo>
                    <a:pt x="947598" y="1134467"/>
                  </a:lnTo>
                  <a:lnTo>
                    <a:pt x="1215657" y="1134467"/>
                  </a:lnTo>
                  <a:cubicBezTo>
                    <a:pt x="1226014" y="1134467"/>
                    <a:pt x="1234352" y="1126040"/>
                    <a:pt x="1234352" y="1115771"/>
                  </a:cubicBezTo>
                  <a:lnTo>
                    <a:pt x="1234352" y="267883"/>
                  </a:lnTo>
                  <a:cubicBezTo>
                    <a:pt x="1234528" y="263056"/>
                    <a:pt x="1232597" y="258316"/>
                    <a:pt x="1229086" y="254805"/>
                  </a:cubicBezTo>
                  <a:close/>
                  <a:moveTo>
                    <a:pt x="985165" y="63811"/>
                  </a:moveTo>
                  <a:lnTo>
                    <a:pt x="1170717" y="249363"/>
                  </a:lnTo>
                  <a:lnTo>
                    <a:pt x="985165" y="249363"/>
                  </a:lnTo>
                  <a:lnTo>
                    <a:pt x="985165" y="63811"/>
                  </a:lnTo>
                  <a:close/>
                  <a:moveTo>
                    <a:pt x="357500" y="1152197"/>
                  </a:moveTo>
                  <a:cubicBezTo>
                    <a:pt x="357500" y="1176861"/>
                    <a:pt x="337136" y="1196961"/>
                    <a:pt x="312121" y="1196961"/>
                  </a:cubicBezTo>
                  <a:cubicBezTo>
                    <a:pt x="287106" y="1196961"/>
                    <a:pt x="266742" y="1176861"/>
                    <a:pt x="266742" y="1152197"/>
                  </a:cubicBezTo>
                  <a:lnTo>
                    <a:pt x="266742" y="765205"/>
                  </a:lnTo>
                  <a:cubicBezTo>
                    <a:pt x="266742" y="754848"/>
                    <a:pt x="258404" y="746510"/>
                    <a:pt x="248047" y="746510"/>
                  </a:cubicBezTo>
                  <a:cubicBezTo>
                    <a:pt x="237689" y="746510"/>
                    <a:pt x="229351" y="754936"/>
                    <a:pt x="229351" y="765205"/>
                  </a:cubicBezTo>
                  <a:lnTo>
                    <a:pt x="229351" y="1152197"/>
                  </a:lnTo>
                  <a:cubicBezTo>
                    <a:pt x="229351" y="1176861"/>
                    <a:pt x="208988" y="1196961"/>
                    <a:pt x="183972" y="1196961"/>
                  </a:cubicBezTo>
                  <a:cubicBezTo>
                    <a:pt x="158957" y="1196961"/>
                    <a:pt x="138594" y="1176861"/>
                    <a:pt x="138594" y="1152197"/>
                  </a:cubicBezTo>
                  <a:lnTo>
                    <a:pt x="138594" y="699463"/>
                  </a:lnTo>
                  <a:lnTo>
                    <a:pt x="357587" y="699463"/>
                  </a:lnTo>
                  <a:lnTo>
                    <a:pt x="357587" y="1152197"/>
                  </a:lnTo>
                  <a:close/>
                  <a:moveTo>
                    <a:pt x="388308" y="378828"/>
                  </a:moveTo>
                  <a:cubicBezTo>
                    <a:pt x="368471" y="398753"/>
                    <a:pt x="357500" y="425260"/>
                    <a:pt x="357500" y="453348"/>
                  </a:cubicBezTo>
                  <a:lnTo>
                    <a:pt x="357500" y="661984"/>
                  </a:lnTo>
                  <a:lnTo>
                    <a:pt x="138330" y="661984"/>
                  </a:lnTo>
                  <a:lnTo>
                    <a:pt x="138330" y="391907"/>
                  </a:lnTo>
                  <a:cubicBezTo>
                    <a:pt x="138330" y="381549"/>
                    <a:pt x="129992" y="373211"/>
                    <a:pt x="119635" y="373211"/>
                  </a:cubicBezTo>
                  <a:cubicBezTo>
                    <a:pt x="109278" y="373211"/>
                    <a:pt x="100939" y="381637"/>
                    <a:pt x="100939" y="391907"/>
                  </a:cubicBezTo>
                  <a:lnTo>
                    <a:pt x="100939" y="686210"/>
                  </a:lnTo>
                  <a:cubicBezTo>
                    <a:pt x="100939" y="703676"/>
                    <a:pt x="86720" y="717896"/>
                    <a:pt x="69253" y="717896"/>
                  </a:cubicBezTo>
                  <a:cubicBezTo>
                    <a:pt x="51786" y="717896"/>
                    <a:pt x="37567" y="703676"/>
                    <a:pt x="37567" y="686210"/>
                  </a:cubicBezTo>
                  <a:lnTo>
                    <a:pt x="37567" y="374440"/>
                  </a:lnTo>
                  <a:cubicBezTo>
                    <a:pt x="37567" y="329149"/>
                    <a:pt x="74432" y="292372"/>
                    <a:pt x="119722" y="292372"/>
                  </a:cubicBezTo>
                  <a:lnTo>
                    <a:pt x="230580" y="292372"/>
                  </a:lnTo>
                  <a:cubicBezTo>
                    <a:pt x="233125" y="299569"/>
                    <a:pt x="239884" y="304836"/>
                    <a:pt x="248047" y="304836"/>
                  </a:cubicBezTo>
                  <a:cubicBezTo>
                    <a:pt x="256122" y="304836"/>
                    <a:pt x="262880" y="299569"/>
                    <a:pt x="265513" y="292372"/>
                  </a:cubicBezTo>
                  <a:lnTo>
                    <a:pt x="333187" y="292372"/>
                  </a:lnTo>
                  <a:cubicBezTo>
                    <a:pt x="365575" y="292372"/>
                    <a:pt x="397261" y="279206"/>
                    <a:pt x="420170" y="256297"/>
                  </a:cubicBezTo>
                  <a:lnTo>
                    <a:pt x="560255" y="116211"/>
                  </a:lnTo>
                  <a:cubicBezTo>
                    <a:pt x="572631" y="103836"/>
                    <a:pt x="592731" y="103924"/>
                    <a:pt x="605107" y="116211"/>
                  </a:cubicBezTo>
                  <a:cubicBezTo>
                    <a:pt x="617483" y="128588"/>
                    <a:pt x="617483" y="148688"/>
                    <a:pt x="605020" y="161063"/>
                  </a:cubicBezTo>
                  <a:lnTo>
                    <a:pt x="388308" y="378828"/>
                  </a:lnTo>
                  <a:close/>
                  <a:moveTo>
                    <a:pt x="910382" y="1180635"/>
                  </a:moveTo>
                  <a:lnTo>
                    <a:pt x="827261" y="1124987"/>
                  </a:lnTo>
                  <a:cubicBezTo>
                    <a:pt x="820941" y="1120774"/>
                    <a:pt x="812778" y="1120774"/>
                    <a:pt x="806459" y="1124987"/>
                  </a:cubicBezTo>
                  <a:lnTo>
                    <a:pt x="723338" y="1180635"/>
                  </a:lnTo>
                  <a:lnTo>
                    <a:pt x="723338" y="1002543"/>
                  </a:lnTo>
                  <a:cubicBezTo>
                    <a:pt x="750108" y="1020449"/>
                    <a:pt x="782146" y="1030894"/>
                    <a:pt x="816728" y="1030894"/>
                  </a:cubicBezTo>
                  <a:cubicBezTo>
                    <a:pt x="851398" y="1030894"/>
                    <a:pt x="883611" y="1020362"/>
                    <a:pt x="910382" y="1002280"/>
                  </a:cubicBezTo>
                  <a:lnTo>
                    <a:pt x="910382" y="1180635"/>
                  </a:lnTo>
                  <a:close/>
                  <a:moveTo>
                    <a:pt x="816728" y="993415"/>
                  </a:moveTo>
                  <a:cubicBezTo>
                    <a:pt x="744579" y="993415"/>
                    <a:pt x="685771" y="934695"/>
                    <a:pt x="685771" y="862458"/>
                  </a:cubicBezTo>
                  <a:cubicBezTo>
                    <a:pt x="685771" y="790308"/>
                    <a:pt x="744491" y="731501"/>
                    <a:pt x="816728" y="731501"/>
                  </a:cubicBezTo>
                  <a:cubicBezTo>
                    <a:pt x="888965" y="731501"/>
                    <a:pt x="947686" y="790220"/>
                    <a:pt x="947686" y="862458"/>
                  </a:cubicBezTo>
                  <a:cubicBezTo>
                    <a:pt x="947598" y="934695"/>
                    <a:pt x="888878" y="993415"/>
                    <a:pt x="816728" y="993415"/>
                  </a:cubicBezTo>
                  <a:close/>
                  <a:moveTo>
                    <a:pt x="816728" y="694197"/>
                  </a:moveTo>
                  <a:cubicBezTo>
                    <a:pt x="723952" y="694197"/>
                    <a:pt x="648380" y="769682"/>
                    <a:pt x="648380" y="862546"/>
                  </a:cubicBezTo>
                  <a:cubicBezTo>
                    <a:pt x="648380" y="893617"/>
                    <a:pt x="657069" y="922582"/>
                    <a:pt x="671815" y="947598"/>
                  </a:cubicBezTo>
                  <a:lnTo>
                    <a:pt x="394891" y="947598"/>
                  </a:lnTo>
                  <a:lnTo>
                    <a:pt x="394891" y="453435"/>
                  </a:lnTo>
                  <a:cubicBezTo>
                    <a:pt x="394891" y="435267"/>
                    <a:pt x="401913" y="418239"/>
                    <a:pt x="414815" y="405336"/>
                  </a:cubicBezTo>
                  <a:lnTo>
                    <a:pt x="631352" y="187571"/>
                  </a:lnTo>
                  <a:cubicBezTo>
                    <a:pt x="631527" y="187395"/>
                    <a:pt x="631615" y="187220"/>
                    <a:pt x="631790" y="186956"/>
                  </a:cubicBezTo>
                  <a:lnTo>
                    <a:pt x="947686" y="186956"/>
                  </a:lnTo>
                  <a:lnTo>
                    <a:pt x="947686" y="268059"/>
                  </a:lnTo>
                  <a:cubicBezTo>
                    <a:pt x="947686" y="278416"/>
                    <a:pt x="956024" y="286754"/>
                    <a:pt x="966381" y="286754"/>
                  </a:cubicBezTo>
                  <a:lnTo>
                    <a:pt x="1047396" y="286754"/>
                  </a:lnTo>
                  <a:lnTo>
                    <a:pt x="1047396" y="947598"/>
                  </a:lnTo>
                  <a:lnTo>
                    <a:pt x="961466" y="947598"/>
                  </a:lnTo>
                  <a:cubicBezTo>
                    <a:pt x="976212" y="922582"/>
                    <a:pt x="984989" y="893617"/>
                    <a:pt x="984989" y="862546"/>
                  </a:cubicBezTo>
                  <a:cubicBezTo>
                    <a:pt x="985077" y="769682"/>
                    <a:pt x="909504" y="694197"/>
                    <a:pt x="816728" y="694197"/>
                  </a:cubicBezTo>
                  <a:close/>
                  <a:moveTo>
                    <a:pt x="1197137" y="1097163"/>
                  </a:moveTo>
                  <a:lnTo>
                    <a:pt x="947773" y="1097163"/>
                  </a:lnTo>
                  <a:lnTo>
                    <a:pt x="947773" y="984989"/>
                  </a:lnTo>
                  <a:lnTo>
                    <a:pt x="1066179" y="984989"/>
                  </a:lnTo>
                  <a:cubicBezTo>
                    <a:pt x="1071095" y="984989"/>
                    <a:pt x="1075922" y="983058"/>
                    <a:pt x="1079433" y="979547"/>
                  </a:cubicBezTo>
                  <a:cubicBezTo>
                    <a:pt x="1082944" y="976036"/>
                    <a:pt x="1084875" y="971296"/>
                    <a:pt x="1084875" y="966294"/>
                  </a:cubicBezTo>
                  <a:lnTo>
                    <a:pt x="1084875" y="286667"/>
                  </a:lnTo>
                  <a:lnTo>
                    <a:pt x="1197137" y="286667"/>
                  </a:lnTo>
                  <a:lnTo>
                    <a:pt x="1197137" y="1097163"/>
                  </a:ln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A16C6AB-7ED0-4575-B757-DE1AB8C8B7BE}"/>
                </a:ext>
              </a:extLst>
            </p:cNvPr>
            <p:cNvSpPr/>
            <p:nvPr/>
          </p:nvSpPr>
          <p:spPr>
            <a:xfrm>
              <a:off x="4089150" y="5678301"/>
              <a:ext cx="213990" cy="213990"/>
            </a:xfrm>
            <a:custGeom>
              <a:avLst/>
              <a:gdLst>
                <a:gd name="connsiteX0" fmla="*/ 106995 w 213990"/>
                <a:gd name="connsiteY0" fmla="*/ 213991 h 213990"/>
                <a:gd name="connsiteX1" fmla="*/ 213991 w 213990"/>
                <a:gd name="connsiteY1" fmla="*/ 106995 h 213990"/>
                <a:gd name="connsiteX2" fmla="*/ 106995 w 213990"/>
                <a:gd name="connsiteY2" fmla="*/ 0 h 213990"/>
                <a:gd name="connsiteX3" fmla="*/ 0 w 213990"/>
                <a:gd name="connsiteY3" fmla="*/ 106995 h 213990"/>
                <a:gd name="connsiteX4" fmla="*/ 106995 w 213990"/>
                <a:gd name="connsiteY4" fmla="*/ 213991 h 213990"/>
                <a:gd name="connsiteX5" fmla="*/ 106995 w 213990"/>
                <a:gd name="connsiteY5" fmla="*/ 37391 h 213990"/>
                <a:gd name="connsiteX6" fmla="*/ 176599 w 213990"/>
                <a:gd name="connsiteY6" fmla="*/ 106995 h 213990"/>
                <a:gd name="connsiteX7" fmla="*/ 106995 w 213990"/>
                <a:gd name="connsiteY7" fmla="*/ 176599 h 213990"/>
                <a:gd name="connsiteX8" fmla="*/ 37391 w 213990"/>
                <a:gd name="connsiteY8" fmla="*/ 106995 h 213990"/>
                <a:gd name="connsiteX9" fmla="*/ 106995 w 213990"/>
                <a:gd name="connsiteY9" fmla="*/ 37391 h 21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990" h="213990">
                  <a:moveTo>
                    <a:pt x="106995" y="213991"/>
                  </a:moveTo>
                  <a:cubicBezTo>
                    <a:pt x="165979" y="213991"/>
                    <a:pt x="213991" y="165979"/>
                    <a:pt x="213991" y="106995"/>
                  </a:cubicBezTo>
                  <a:cubicBezTo>
                    <a:pt x="213991" y="48012"/>
                    <a:pt x="165979" y="0"/>
                    <a:pt x="106995" y="0"/>
                  </a:cubicBezTo>
                  <a:cubicBezTo>
                    <a:pt x="48012" y="0"/>
                    <a:pt x="0" y="48012"/>
                    <a:pt x="0" y="106995"/>
                  </a:cubicBezTo>
                  <a:cubicBezTo>
                    <a:pt x="0" y="165979"/>
                    <a:pt x="48012" y="213991"/>
                    <a:pt x="106995" y="213991"/>
                  </a:cubicBezTo>
                  <a:close/>
                  <a:moveTo>
                    <a:pt x="106995" y="37391"/>
                  </a:moveTo>
                  <a:cubicBezTo>
                    <a:pt x="145352" y="37391"/>
                    <a:pt x="176599" y="68639"/>
                    <a:pt x="176599" y="106995"/>
                  </a:cubicBezTo>
                  <a:cubicBezTo>
                    <a:pt x="176599" y="145352"/>
                    <a:pt x="145352" y="176599"/>
                    <a:pt x="106995" y="176599"/>
                  </a:cubicBezTo>
                  <a:cubicBezTo>
                    <a:pt x="68638" y="176599"/>
                    <a:pt x="37391" y="145352"/>
                    <a:pt x="37391" y="106995"/>
                  </a:cubicBezTo>
                  <a:cubicBezTo>
                    <a:pt x="37391" y="68639"/>
                    <a:pt x="68551" y="37391"/>
                    <a:pt x="106995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532A735-0114-4F6D-A71D-9579A8256600}"/>
                </a:ext>
              </a:extLst>
            </p:cNvPr>
            <p:cNvSpPr/>
            <p:nvPr/>
          </p:nvSpPr>
          <p:spPr>
            <a:xfrm>
              <a:off x="4177450" y="6023863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8" y="0"/>
                    <a:pt x="0" y="8339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338" y="63372"/>
                    <a:pt x="18696" y="63372"/>
                  </a:cubicBezTo>
                  <a:cubicBezTo>
                    <a:pt x="29053" y="63372"/>
                    <a:pt x="37391" y="55034"/>
                    <a:pt x="37391" y="44677"/>
                  </a:cubicBezTo>
                  <a:lnTo>
                    <a:pt x="37391" y="18696"/>
                  </a:lnTo>
                  <a:cubicBezTo>
                    <a:pt x="37391" y="8339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DE10D48-C6A3-470F-9A5D-2425A78678D1}"/>
                </a:ext>
              </a:extLst>
            </p:cNvPr>
            <p:cNvSpPr/>
            <p:nvPr/>
          </p:nvSpPr>
          <p:spPr>
            <a:xfrm>
              <a:off x="4177450" y="6127962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8" y="0"/>
                    <a:pt x="0" y="8426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338" y="63372"/>
                    <a:pt x="18696" y="63372"/>
                  </a:cubicBezTo>
                  <a:cubicBezTo>
                    <a:pt x="29053" y="63372"/>
                    <a:pt x="37391" y="54946"/>
                    <a:pt x="37391" y="44677"/>
                  </a:cubicBezTo>
                  <a:lnTo>
                    <a:pt x="37391" y="18696"/>
                  </a:lnTo>
                  <a:cubicBezTo>
                    <a:pt x="37391" y="8339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B26DAD4-87CD-4667-ACE1-3406E47561B7}"/>
                </a:ext>
              </a:extLst>
            </p:cNvPr>
            <p:cNvSpPr/>
            <p:nvPr/>
          </p:nvSpPr>
          <p:spPr>
            <a:xfrm>
              <a:off x="4177450" y="6231973"/>
              <a:ext cx="37391" cy="49855"/>
            </a:xfrm>
            <a:custGeom>
              <a:avLst/>
              <a:gdLst>
                <a:gd name="connsiteX0" fmla="*/ 18696 w 37391"/>
                <a:gd name="connsiteY0" fmla="*/ 0 h 49855"/>
                <a:gd name="connsiteX1" fmla="*/ 0 w 37391"/>
                <a:gd name="connsiteY1" fmla="*/ 18696 h 49855"/>
                <a:gd name="connsiteX2" fmla="*/ 0 w 37391"/>
                <a:gd name="connsiteY2" fmla="*/ 31159 h 49855"/>
                <a:gd name="connsiteX3" fmla="*/ 18696 w 37391"/>
                <a:gd name="connsiteY3" fmla="*/ 49855 h 49855"/>
                <a:gd name="connsiteX4" fmla="*/ 37391 w 37391"/>
                <a:gd name="connsiteY4" fmla="*/ 31159 h 49855"/>
                <a:gd name="connsiteX5" fmla="*/ 37391 w 37391"/>
                <a:gd name="connsiteY5" fmla="*/ 18696 h 49855"/>
                <a:gd name="connsiteX6" fmla="*/ 18696 w 37391"/>
                <a:gd name="connsiteY6" fmla="*/ 0 h 4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49855">
                  <a:moveTo>
                    <a:pt x="18696" y="0"/>
                  </a:moveTo>
                  <a:cubicBezTo>
                    <a:pt x="8338" y="0"/>
                    <a:pt x="0" y="8426"/>
                    <a:pt x="0" y="18696"/>
                  </a:cubicBezTo>
                  <a:lnTo>
                    <a:pt x="0" y="31159"/>
                  </a:lnTo>
                  <a:cubicBezTo>
                    <a:pt x="0" y="41516"/>
                    <a:pt x="8338" y="49855"/>
                    <a:pt x="18696" y="49855"/>
                  </a:cubicBezTo>
                  <a:cubicBezTo>
                    <a:pt x="29053" y="49855"/>
                    <a:pt x="37391" y="41429"/>
                    <a:pt x="37391" y="31159"/>
                  </a:cubicBezTo>
                  <a:lnTo>
                    <a:pt x="37391" y="18696"/>
                  </a:lnTo>
                  <a:cubicBezTo>
                    <a:pt x="37391" y="8426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45" name="Graphic 2">
            <a:extLst>
              <a:ext uri="{FF2B5EF4-FFF2-40B4-BE49-F238E27FC236}">
                <a16:creationId xmlns:a16="http://schemas.microsoft.com/office/drawing/2014/main" id="{A0884F3D-8995-4552-A3AE-4C0BB18A694C}"/>
              </a:ext>
            </a:extLst>
          </p:cNvPr>
          <p:cNvGrpSpPr/>
          <p:nvPr/>
        </p:nvGrpSpPr>
        <p:grpSpPr>
          <a:xfrm>
            <a:off x="8826734" y="4826210"/>
            <a:ext cx="634532" cy="634580"/>
            <a:chOff x="13185596" y="7934760"/>
            <a:chExt cx="1234527" cy="1234625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3E1FDF0-1398-40A4-A2FE-BD6B4B02E4E2}"/>
                </a:ext>
              </a:extLst>
            </p:cNvPr>
            <p:cNvSpPr/>
            <p:nvPr/>
          </p:nvSpPr>
          <p:spPr>
            <a:xfrm>
              <a:off x="13414772" y="8280420"/>
              <a:ext cx="37391" cy="63371"/>
            </a:xfrm>
            <a:custGeom>
              <a:avLst/>
              <a:gdLst>
                <a:gd name="connsiteX0" fmla="*/ 18696 w 37391"/>
                <a:gd name="connsiteY0" fmla="*/ 0 h 63371"/>
                <a:gd name="connsiteX1" fmla="*/ 0 w 37391"/>
                <a:gd name="connsiteY1" fmla="*/ 18696 h 63371"/>
                <a:gd name="connsiteX2" fmla="*/ 0 w 37391"/>
                <a:gd name="connsiteY2" fmla="*/ 44676 h 63371"/>
                <a:gd name="connsiteX3" fmla="*/ 18696 w 37391"/>
                <a:gd name="connsiteY3" fmla="*/ 63372 h 63371"/>
                <a:gd name="connsiteX4" fmla="*/ 37391 w 37391"/>
                <a:gd name="connsiteY4" fmla="*/ 44676 h 63371"/>
                <a:gd name="connsiteX5" fmla="*/ 37391 w 37391"/>
                <a:gd name="connsiteY5" fmla="*/ 18696 h 63371"/>
                <a:gd name="connsiteX6" fmla="*/ 18696 w 37391"/>
                <a:gd name="connsiteY6" fmla="*/ 0 h 6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1">
                  <a:moveTo>
                    <a:pt x="18696" y="0"/>
                  </a:moveTo>
                  <a:cubicBezTo>
                    <a:pt x="8339" y="0"/>
                    <a:pt x="0" y="8426"/>
                    <a:pt x="0" y="18696"/>
                  </a:cubicBezTo>
                  <a:lnTo>
                    <a:pt x="0" y="44676"/>
                  </a:lnTo>
                  <a:cubicBezTo>
                    <a:pt x="0" y="55033"/>
                    <a:pt x="8427" y="63372"/>
                    <a:pt x="18696" y="63372"/>
                  </a:cubicBezTo>
                  <a:cubicBezTo>
                    <a:pt x="29053" y="63372"/>
                    <a:pt x="37391" y="55033"/>
                    <a:pt x="37391" y="44676"/>
                  </a:cubicBezTo>
                  <a:lnTo>
                    <a:pt x="37391" y="18696"/>
                  </a:lnTo>
                  <a:cubicBezTo>
                    <a:pt x="37391" y="8339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C3477F7-2FF4-4F30-ABCF-DD60523ED4C1}"/>
                </a:ext>
              </a:extLst>
            </p:cNvPr>
            <p:cNvSpPr/>
            <p:nvPr/>
          </p:nvSpPr>
          <p:spPr>
            <a:xfrm>
              <a:off x="13414772" y="8384431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9" y="0"/>
                    <a:pt x="0" y="8339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427" y="63372"/>
                    <a:pt x="18696" y="63372"/>
                  </a:cubicBezTo>
                  <a:cubicBezTo>
                    <a:pt x="29053" y="63372"/>
                    <a:pt x="37391" y="54946"/>
                    <a:pt x="37391" y="44677"/>
                  </a:cubicBezTo>
                  <a:lnTo>
                    <a:pt x="37391" y="18696"/>
                  </a:lnTo>
                  <a:cubicBezTo>
                    <a:pt x="37391" y="8426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689694E-3966-4AC7-A4C0-BCC661E62115}"/>
                </a:ext>
              </a:extLst>
            </p:cNvPr>
            <p:cNvSpPr/>
            <p:nvPr/>
          </p:nvSpPr>
          <p:spPr>
            <a:xfrm>
              <a:off x="13414772" y="8488530"/>
              <a:ext cx="37391" cy="49855"/>
            </a:xfrm>
            <a:custGeom>
              <a:avLst/>
              <a:gdLst>
                <a:gd name="connsiteX0" fmla="*/ 18696 w 37391"/>
                <a:gd name="connsiteY0" fmla="*/ 0 h 49855"/>
                <a:gd name="connsiteX1" fmla="*/ 0 w 37391"/>
                <a:gd name="connsiteY1" fmla="*/ 18696 h 49855"/>
                <a:gd name="connsiteX2" fmla="*/ 0 w 37391"/>
                <a:gd name="connsiteY2" fmla="*/ 31160 h 49855"/>
                <a:gd name="connsiteX3" fmla="*/ 18696 w 37391"/>
                <a:gd name="connsiteY3" fmla="*/ 49856 h 49855"/>
                <a:gd name="connsiteX4" fmla="*/ 37391 w 37391"/>
                <a:gd name="connsiteY4" fmla="*/ 31160 h 49855"/>
                <a:gd name="connsiteX5" fmla="*/ 37391 w 37391"/>
                <a:gd name="connsiteY5" fmla="*/ 18696 h 49855"/>
                <a:gd name="connsiteX6" fmla="*/ 18696 w 37391"/>
                <a:gd name="connsiteY6" fmla="*/ 0 h 4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49855">
                  <a:moveTo>
                    <a:pt x="18696" y="0"/>
                  </a:moveTo>
                  <a:cubicBezTo>
                    <a:pt x="8339" y="0"/>
                    <a:pt x="0" y="8426"/>
                    <a:pt x="0" y="18696"/>
                  </a:cubicBezTo>
                  <a:lnTo>
                    <a:pt x="0" y="31160"/>
                  </a:lnTo>
                  <a:cubicBezTo>
                    <a:pt x="0" y="41517"/>
                    <a:pt x="8427" y="49856"/>
                    <a:pt x="18696" y="49856"/>
                  </a:cubicBezTo>
                  <a:cubicBezTo>
                    <a:pt x="29053" y="49856"/>
                    <a:pt x="37391" y="41517"/>
                    <a:pt x="37391" y="31160"/>
                  </a:cubicBezTo>
                  <a:lnTo>
                    <a:pt x="37391" y="18696"/>
                  </a:lnTo>
                  <a:cubicBezTo>
                    <a:pt x="37391" y="8426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BFC783-14F6-4CD5-957D-AB9395135271}"/>
                </a:ext>
              </a:extLst>
            </p:cNvPr>
            <p:cNvSpPr/>
            <p:nvPr/>
          </p:nvSpPr>
          <p:spPr>
            <a:xfrm>
              <a:off x="13326473" y="7934858"/>
              <a:ext cx="213990" cy="213990"/>
            </a:xfrm>
            <a:custGeom>
              <a:avLst/>
              <a:gdLst>
                <a:gd name="connsiteX0" fmla="*/ 106995 w 213990"/>
                <a:gd name="connsiteY0" fmla="*/ 213991 h 213990"/>
                <a:gd name="connsiteX1" fmla="*/ 213991 w 213990"/>
                <a:gd name="connsiteY1" fmla="*/ 106995 h 213990"/>
                <a:gd name="connsiteX2" fmla="*/ 106995 w 213990"/>
                <a:gd name="connsiteY2" fmla="*/ 0 h 213990"/>
                <a:gd name="connsiteX3" fmla="*/ 0 w 213990"/>
                <a:gd name="connsiteY3" fmla="*/ 106995 h 213990"/>
                <a:gd name="connsiteX4" fmla="*/ 106995 w 213990"/>
                <a:gd name="connsiteY4" fmla="*/ 213991 h 213990"/>
                <a:gd name="connsiteX5" fmla="*/ 106995 w 213990"/>
                <a:gd name="connsiteY5" fmla="*/ 37391 h 213990"/>
                <a:gd name="connsiteX6" fmla="*/ 176599 w 213990"/>
                <a:gd name="connsiteY6" fmla="*/ 106995 h 213990"/>
                <a:gd name="connsiteX7" fmla="*/ 106995 w 213990"/>
                <a:gd name="connsiteY7" fmla="*/ 176599 h 213990"/>
                <a:gd name="connsiteX8" fmla="*/ 37391 w 213990"/>
                <a:gd name="connsiteY8" fmla="*/ 106995 h 213990"/>
                <a:gd name="connsiteX9" fmla="*/ 106995 w 213990"/>
                <a:gd name="connsiteY9" fmla="*/ 37391 h 21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990" h="213990">
                  <a:moveTo>
                    <a:pt x="106995" y="213991"/>
                  </a:moveTo>
                  <a:cubicBezTo>
                    <a:pt x="165979" y="213991"/>
                    <a:pt x="213991" y="165979"/>
                    <a:pt x="213991" y="106995"/>
                  </a:cubicBezTo>
                  <a:cubicBezTo>
                    <a:pt x="213991" y="48012"/>
                    <a:pt x="165979" y="0"/>
                    <a:pt x="106995" y="0"/>
                  </a:cubicBezTo>
                  <a:cubicBezTo>
                    <a:pt x="48012" y="0"/>
                    <a:pt x="0" y="48012"/>
                    <a:pt x="0" y="106995"/>
                  </a:cubicBezTo>
                  <a:cubicBezTo>
                    <a:pt x="0" y="165979"/>
                    <a:pt x="48012" y="213991"/>
                    <a:pt x="106995" y="213991"/>
                  </a:cubicBezTo>
                  <a:close/>
                  <a:moveTo>
                    <a:pt x="106995" y="37391"/>
                  </a:moveTo>
                  <a:cubicBezTo>
                    <a:pt x="145352" y="37391"/>
                    <a:pt x="176599" y="68639"/>
                    <a:pt x="176599" y="106995"/>
                  </a:cubicBezTo>
                  <a:cubicBezTo>
                    <a:pt x="176599" y="145352"/>
                    <a:pt x="145352" y="176599"/>
                    <a:pt x="106995" y="176599"/>
                  </a:cubicBezTo>
                  <a:cubicBezTo>
                    <a:pt x="68638" y="176599"/>
                    <a:pt x="37391" y="145352"/>
                    <a:pt x="37391" y="106995"/>
                  </a:cubicBezTo>
                  <a:cubicBezTo>
                    <a:pt x="37391" y="68639"/>
                    <a:pt x="68638" y="37391"/>
                    <a:pt x="106995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387A4E-A443-4615-89DC-53E4C693DEFD}"/>
                </a:ext>
              </a:extLst>
            </p:cNvPr>
            <p:cNvSpPr/>
            <p:nvPr/>
          </p:nvSpPr>
          <p:spPr>
            <a:xfrm>
              <a:off x="13185596" y="8004528"/>
              <a:ext cx="651473" cy="1164858"/>
            </a:xfrm>
            <a:custGeom>
              <a:avLst/>
              <a:gdLst>
                <a:gd name="connsiteX0" fmla="*/ 631352 w 651473"/>
                <a:gd name="connsiteY0" fmla="*/ 20210 h 1164858"/>
                <a:gd name="connsiteX1" fmla="*/ 631352 w 651473"/>
                <a:gd name="connsiteY1" fmla="*/ 20210 h 1164858"/>
                <a:gd name="connsiteX2" fmla="*/ 533573 w 651473"/>
                <a:gd name="connsiteY2" fmla="*/ 20210 h 1164858"/>
                <a:gd name="connsiteX3" fmla="*/ 393487 w 651473"/>
                <a:gd name="connsiteY3" fmla="*/ 160295 h 1164858"/>
                <a:gd name="connsiteX4" fmla="*/ 332924 w 651473"/>
                <a:gd name="connsiteY4" fmla="*/ 185399 h 1164858"/>
                <a:gd name="connsiteX5" fmla="*/ 119547 w 651473"/>
                <a:gd name="connsiteY5" fmla="*/ 185399 h 1164858"/>
                <a:gd name="connsiteX6" fmla="*/ 0 w 651473"/>
                <a:gd name="connsiteY6" fmla="*/ 304946 h 1164858"/>
                <a:gd name="connsiteX7" fmla="*/ 0 w 651473"/>
                <a:gd name="connsiteY7" fmla="*/ 616715 h 1164858"/>
                <a:gd name="connsiteX8" fmla="*/ 69077 w 651473"/>
                <a:gd name="connsiteY8" fmla="*/ 685793 h 1164858"/>
                <a:gd name="connsiteX9" fmla="*/ 100939 w 651473"/>
                <a:gd name="connsiteY9" fmla="*/ 677805 h 1164858"/>
                <a:gd name="connsiteX10" fmla="*/ 100939 w 651473"/>
                <a:gd name="connsiteY10" fmla="*/ 1082703 h 1164858"/>
                <a:gd name="connsiteX11" fmla="*/ 183709 w 651473"/>
                <a:gd name="connsiteY11" fmla="*/ 1164858 h 1164858"/>
                <a:gd name="connsiteX12" fmla="*/ 247871 w 651473"/>
                <a:gd name="connsiteY12" fmla="*/ 1134664 h 1164858"/>
                <a:gd name="connsiteX13" fmla="*/ 311946 w 651473"/>
                <a:gd name="connsiteY13" fmla="*/ 1164858 h 1164858"/>
                <a:gd name="connsiteX14" fmla="*/ 394803 w 651473"/>
                <a:gd name="connsiteY14" fmla="*/ 1082703 h 1164858"/>
                <a:gd name="connsiteX15" fmla="*/ 394803 w 651473"/>
                <a:gd name="connsiteY15" fmla="*/ 383853 h 1164858"/>
                <a:gd name="connsiteX16" fmla="*/ 414640 w 651473"/>
                <a:gd name="connsiteY16" fmla="*/ 335754 h 1164858"/>
                <a:gd name="connsiteX17" fmla="*/ 631176 w 651473"/>
                <a:gd name="connsiteY17" fmla="*/ 117989 h 1164858"/>
                <a:gd name="connsiteX18" fmla="*/ 631352 w 651473"/>
                <a:gd name="connsiteY18" fmla="*/ 20210 h 1164858"/>
                <a:gd name="connsiteX19" fmla="*/ 357499 w 651473"/>
                <a:gd name="connsiteY19" fmla="*/ 1082615 h 1164858"/>
                <a:gd name="connsiteX20" fmla="*/ 312121 w 651473"/>
                <a:gd name="connsiteY20" fmla="*/ 1127291 h 1164858"/>
                <a:gd name="connsiteX21" fmla="*/ 266742 w 651473"/>
                <a:gd name="connsiteY21" fmla="*/ 1082615 h 1164858"/>
                <a:gd name="connsiteX22" fmla="*/ 266742 w 651473"/>
                <a:gd name="connsiteY22" fmla="*/ 695623 h 1164858"/>
                <a:gd name="connsiteX23" fmla="*/ 248047 w 651473"/>
                <a:gd name="connsiteY23" fmla="*/ 676928 h 1164858"/>
                <a:gd name="connsiteX24" fmla="*/ 229351 w 651473"/>
                <a:gd name="connsiteY24" fmla="*/ 695623 h 1164858"/>
                <a:gd name="connsiteX25" fmla="*/ 229351 w 651473"/>
                <a:gd name="connsiteY25" fmla="*/ 1082615 h 1164858"/>
                <a:gd name="connsiteX26" fmla="*/ 183973 w 651473"/>
                <a:gd name="connsiteY26" fmla="*/ 1127291 h 1164858"/>
                <a:gd name="connsiteX27" fmla="*/ 138594 w 651473"/>
                <a:gd name="connsiteY27" fmla="*/ 1082615 h 1164858"/>
                <a:gd name="connsiteX28" fmla="*/ 138594 w 651473"/>
                <a:gd name="connsiteY28" fmla="*/ 629881 h 1164858"/>
                <a:gd name="connsiteX29" fmla="*/ 357587 w 651473"/>
                <a:gd name="connsiteY29" fmla="*/ 629881 h 1164858"/>
                <a:gd name="connsiteX30" fmla="*/ 357587 w 651473"/>
                <a:gd name="connsiteY30" fmla="*/ 1082615 h 1164858"/>
                <a:gd name="connsiteX31" fmla="*/ 604844 w 651473"/>
                <a:gd name="connsiteY31" fmla="*/ 91481 h 1164858"/>
                <a:gd name="connsiteX32" fmla="*/ 388220 w 651473"/>
                <a:gd name="connsiteY32" fmla="*/ 309246 h 1164858"/>
                <a:gd name="connsiteX33" fmla="*/ 357413 w 651473"/>
                <a:gd name="connsiteY33" fmla="*/ 383766 h 1164858"/>
                <a:gd name="connsiteX34" fmla="*/ 357413 w 651473"/>
                <a:gd name="connsiteY34" fmla="*/ 592402 h 1164858"/>
                <a:gd name="connsiteX35" fmla="*/ 138418 w 651473"/>
                <a:gd name="connsiteY35" fmla="*/ 592402 h 1164858"/>
                <a:gd name="connsiteX36" fmla="*/ 138243 w 651473"/>
                <a:gd name="connsiteY36" fmla="*/ 322324 h 1164858"/>
                <a:gd name="connsiteX37" fmla="*/ 119547 w 651473"/>
                <a:gd name="connsiteY37" fmla="*/ 303629 h 1164858"/>
                <a:gd name="connsiteX38" fmla="*/ 100851 w 651473"/>
                <a:gd name="connsiteY38" fmla="*/ 322324 h 1164858"/>
                <a:gd name="connsiteX39" fmla="*/ 100851 w 651473"/>
                <a:gd name="connsiteY39" fmla="*/ 616628 h 1164858"/>
                <a:gd name="connsiteX40" fmla="*/ 69165 w 651473"/>
                <a:gd name="connsiteY40" fmla="*/ 648314 h 1164858"/>
                <a:gd name="connsiteX41" fmla="*/ 37479 w 651473"/>
                <a:gd name="connsiteY41" fmla="*/ 616628 h 1164858"/>
                <a:gd name="connsiteX42" fmla="*/ 37479 w 651473"/>
                <a:gd name="connsiteY42" fmla="*/ 304858 h 1164858"/>
                <a:gd name="connsiteX43" fmla="*/ 119635 w 651473"/>
                <a:gd name="connsiteY43" fmla="*/ 222702 h 1164858"/>
                <a:gd name="connsiteX44" fmla="*/ 230492 w 651473"/>
                <a:gd name="connsiteY44" fmla="*/ 222702 h 1164858"/>
                <a:gd name="connsiteX45" fmla="*/ 247959 w 651473"/>
                <a:gd name="connsiteY45" fmla="*/ 235166 h 1164858"/>
                <a:gd name="connsiteX46" fmla="*/ 265426 w 651473"/>
                <a:gd name="connsiteY46" fmla="*/ 222702 h 1164858"/>
                <a:gd name="connsiteX47" fmla="*/ 333099 w 651473"/>
                <a:gd name="connsiteY47" fmla="*/ 222702 h 1164858"/>
                <a:gd name="connsiteX48" fmla="*/ 420082 w 651473"/>
                <a:gd name="connsiteY48" fmla="*/ 186627 h 1164858"/>
                <a:gd name="connsiteX49" fmla="*/ 560168 w 651473"/>
                <a:gd name="connsiteY49" fmla="*/ 46542 h 1164858"/>
                <a:gd name="connsiteX50" fmla="*/ 605020 w 651473"/>
                <a:gd name="connsiteY50" fmla="*/ 46542 h 1164858"/>
                <a:gd name="connsiteX51" fmla="*/ 604844 w 651473"/>
                <a:gd name="connsiteY51" fmla="*/ 91481 h 116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51473" h="1164858">
                  <a:moveTo>
                    <a:pt x="631352" y="20210"/>
                  </a:moveTo>
                  <a:lnTo>
                    <a:pt x="631352" y="20210"/>
                  </a:lnTo>
                  <a:cubicBezTo>
                    <a:pt x="604405" y="-6737"/>
                    <a:pt x="560519" y="-6737"/>
                    <a:pt x="533573" y="20210"/>
                  </a:cubicBezTo>
                  <a:lnTo>
                    <a:pt x="393487" y="160295"/>
                  </a:lnTo>
                  <a:cubicBezTo>
                    <a:pt x="377336" y="176446"/>
                    <a:pt x="355832" y="185399"/>
                    <a:pt x="332924" y="185399"/>
                  </a:cubicBezTo>
                  <a:lnTo>
                    <a:pt x="119547" y="185399"/>
                  </a:lnTo>
                  <a:cubicBezTo>
                    <a:pt x="53629" y="185399"/>
                    <a:pt x="0" y="239028"/>
                    <a:pt x="0" y="304946"/>
                  </a:cubicBezTo>
                  <a:lnTo>
                    <a:pt x="0" y="616715"/>
                  </a:lnTo>
                  <a:cubicBezTo>
                    <a:pt x="0" y="654809"/>
                    <a:pt x="30984" y="685793"/>
                    <a:pt x="69077" y="685793"/>
                  </a:cubicBezTo>
                  <a:cubicBezTo>
                    <a:pt x="80576" y="685793"/>
                    <a:pt x="91372" y="682808"/>
                    <a:pt x="100939" y="677805"/>
                  </a:cubicBezTo>
                  <a:lnTo>
                    <a:pt x="100939" y="1082703"/>
                  </a:lnTo>
                  <a:cubicBezTo>
                    <a:pt x="100939" y="1127993"/>
                    <a:pt x="138067" y="1164858"/>
                    <a:pt x="183709" y="1164858"/>
                  </a:cubicBezTo>
                  <a:cubicBezTo>
                    <a:pt x="209514" y="1164858"/>
                    <a:pt x="232599" y="1153096"/>
                    <a:pt x="247871" y="1134664"/>
                  </a:cubicBezTo>
                  <a:cubicBezTo>
                    <a:pt x="263057" y="1153096"/>
                    <a:pt x="286141" y="1164858"/>
                    <a:pt x="311946" y="1164858"/>
                  </a:cubicBezTo>
                  <a:cubicBezTo>
                    <a:pt x="357587" y="1164858"/>
                    <a:pt x="394803" y="1127993"/>
                    <a:pt x="394803" y="1082703"/>
                  </a:cubicBezTo>
                  <a:lnTo>
                    <a:pt x="394803" y="383853"/>
                  </a:lnTo>
                  <a:cubicBezTo>
                    <a:pt x="394803" y="365684"/>
                    <a:pt x="401825" y="348569"/>
                    <a:pt x="414640" y="335754"/>
                  </a:cubicBezTo>
                  <a:lnTo>
                    <a:pt x="631176" y="117989"/>
                  </a:lnTo>
                  <a:cubicBezTo>
                    <a:pt x="658210" y="90955"/>
                    <a:pt x="658210" y="47156"/>
                    <a:pt x="631352" y="20210"/>
                  </a:cubicBezTo>
                  <a:close/>
                  <a:moveTo>
                    <a:pt x="357499" y="1082615"/>
                  </a:moveTo>
                  <a:cubicBezTo>
                    <a:pt x="357499" y="1107279"/>
                    <a:pt x="337137" y="1127291"/>
                    <a:pt x="312121" y="1127291"/>
                  </a:cubicBezTo>
                  <a:cubicBezTo>
                    <a:pt x="287106" y="1127291"/>
                    <a:pt x="266742" y="1107191"/>
                    <a:pt x="266742" y="1082615"/>
                  </a:cubicBezTo>
                  <a:lnTo>
                    <a:pt x="266742" y="695623"/>
                  </a:lnTo>
                  <a:cubicBezTo>
                    <a:pt x="266742" y="685266"/>
                    <a:pt x="258317" y="676928"/>
                    <a:pt x="248047" y="676928"/>
                  </a:cubicBezTo>
                  <a:cubicBezTo>
                    <a:pt x="237690" y="676928"/>
                    <a:pt x="229351" y="685354"/>
                    <a:pt x="229351" y="695623"/>
                  </a:cubicBezTo>
                  <a:lnTo>
                    <a:pt x="229351" y="1082615"/>
                  </a:lnTo>
                  <a:cubicBezTo>
                    <a:pt x="229351" y="1107279"/>
                    <a:pt x="208988" y="1127291"/>
                    <a:pt x="183973" y="1127291"/>
                  </a:cubicBezTo>
                  <a:cubicBezTo>
                    <a:pt x="158957" y="1127291"/>
                    <a:pt x="138594" y="1107191"/>
                    <a:pt x="138594" y="1082615"/>
                  </a:cubicBezTo>
                  <a:lnTo>
                    <a:pt x="138594" y="629881"/>
                  </a:lnTo>
                  <a:lnTo>
                    <a:pt x="357587" y="629881"/>
                  </a:lnTo>
                  <a:lnTo>
                    <a:pt x="357587" y="1082615"/>
                  </a:lnTo>
                  <a:close/>
                  <a:moveTo>
                    <a:pt x="604844" y="91481"/>
                  </a:moveTo>
                  <a:lnTo>
                    <a:pt x="388220" y="309246"/>
                  </a:lnTo>
                  <a:cubicBezTo>
                    <a:pt x="368384" y="329171"/>
                    <a:pt x="357413" y="355590"/>
                    <a:pt x="357413" y="383766"/>
                  </a:cubicBezTo>
                  <a:lnTo>
                    <a:pt x="357413" y="592402"/>
                  </a:lnTo>
                  <a:lnTo>
                    <a:pt x="138418" y="592402"/>
                  </a:lnTo>
                  <a:lnTo>
                    <a:pt x="138243" y="322324"/>
                  </a:lnTo>
                  <a:cubicBezTo>
                    <a:pt x="138243" y="311967"/>
                    <a:pt x="129905" y="303629"/>
                    <a:pt x="119547" y="303629"/>
                  </a:cubicBezTo>
                  <a:cubicBezTo>
                    <a:pt x="109190" y="303629"/>
                    <a:pt x="100851" y="311967"/>
                    <a:pt x="100851" y="322324"/>
                  </a:cubicBezTo>
                  <a:lnTo>
                    <a:pt x="100851" y="616628"/>
                  </a:lnTo>
                  <a:cubicBezTo>
                    <a:pt x="100851" y="634094"/>
                    <a:pt x="86632" y="648314"/>
                    <a:pt x="69165" y="648314"/>
                  </a:cubicBezTo>
                  <a:cubicBezTo>
                    <a:pt x="51698" y="648314"/>
                    <a:pt x="37479" y="634094"/>
                    <a:pt x="37479" y="616628"/>
                  </a:cubicBezTo>
                  <a:lnTo>
                    <a:pt x="37479" y="304858"/>
                  </a:lnTo>
                  <a:cubicBezTo>
                    <a:pt x="37479" y="259567"/>
                    <a:pt x="74257" y="222702"/>
                    <a:pt x="119635" y="222702"/>
                  </a:cubicBezTo>
                  <a:lnTo>
                    <a:pt x="230492" y="222702"/>
                  </a:lnTo>
                  <a:cubicBezTo>
                    <a:pt x="233038" y="229900"/>
                    <a:pt x="239797" y="235166"/>
                    <a:pt x="247959" y="235166"/>
                  </a:cubicBezTo>
                  <a:cubicBezTo>
                    <a:pt x="256034" y="235166"/>
                    <a:pt x="262793" y="229900"/>
                    <a:pt x="265426" y="222702"/>
                  </a:cubicBezTo>
                  <a:lnTo>
                    <a:pt x="333099" y="222702"/>
                  </a:lnTo>
                  <a:cubicBezTo>
                    <a:pt x="366014" y="222702"/>
                    <a:pt x="396911" y="209887"/>
                    <a:pt x="420082" y="186627"/>
                  </a:cubicBezTo>
                  <a:lnTo>
                    <a:pt x="560168" y="46542"/>
                  </a:lnTo>
                  <a:cubicBezTo>
                    <a:pt x="572543" y="34165"/>
                    <a:pt x="592644" y="34165"/>
                    <a:pt x="605020" y="46542"/>
                  </a:cubicBezTo>
                  <a:cubicBezTo>
                    <a:pt x="617221" y="59005"/>
                    <a:pt x="617221" y="79105"/>
                    <a:pt x="604844" y="9148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38F7171-1787-4435-AACB-2202FCE8AC0D}"/>
                </a:ext>
              </a:extLst>
            </p:cNvPr>
            <p:cNvSpPr/>
            <p:nvPr/>
          </p:nvSpPr>
          <p:spPr>
            <a:xfrm>
              <a:off x="13628435" y="8430614"/>
              <a:ext cx="791588" cy="576216"/>
            </a:xfrm>
            <a:custGeom>
              <a:avLst/>
              <a:gdLst>
                <a:gd name="connsiteX0" fmla="*/ 8667 w 791588"/>
                <a:gd name="connsiteY0" fmla="*/ 573319 h 576216"/>
                <a:gd name="connsiteX1" fmla="*/ 18673 w 791588"/>
                <a:gd name="connsiteY1" fmla="*/ 576216 h 576216"/>
                <a:gd name="connsiteX2" fmla="*/ 34560 w 791588"/>
                <a:gd name="connsiteY2" fmla="*/ 567527 h 576216"/>
                <a:gd name="connsiteX3" fmla="*/ 128916 w 791588"/>
                <a:gd name="connsiteY3" fmla="*/ 418137 h 576216"/>
                <a:gd name="connsiteX4" fmla="*/ 151562 w 791588"/>
                <a:gd name="connsiteY4" fmla="*/ 421999 h 576216"/>
                <a:gd name="connsiteX5" fmla="*/ 211510 w 791588"/>
                <a:gd name="connsiteY5" fmla="*/ 391541 h 576216"/>
                <a:gd name="connsiteX6" fmla="*/ 344047 w 791588"/>
                <a:gd name="connsiteY6" fmla="*/ 444907 h 576216"/>
                <a:gd name="connsiteX7" fmla="*/ 367659 w 791588"/>
                <a:gd name="connsiteY7" fmla="*/ 436130 h 576216"/>
                <a:gd name="connsiteX8" fmla="*/ 454115 w 791588"/>
                <a:gd name="connsiteY8" fmla="*/ 267430 h 576216"/>
                <a:gd name="connsiteX9" fmla="*/ 470441 w 791588"/>
                <a:gd name="connsiteY9" fmla="*/ 269361 h 576216"/>
                <a:gd name="connsiteX10" fmla="*/ 528283 w 791588"/>
                <a:gd name="connsiteY10" fmla="*/ 241450 h 576216"/>
                <a:gd name="connsiteX11" fmla="*/ 642476 w 791588"/>
                <a:gd name="connsiteY11" fmla="*/ 293411 h 576216"/>
                <a:gd name="connsiteX12" fmla="*/ 667141 w 791588"/>
                <a:gd name="connsiteY12" fmla="*/ 284458 h 576216"/>
                <a:gd name="connsiteX13" fmla="*/ 789759 w 791588"/>
                <a:gd name="connsiteY13" fmla="*/ 26756 h 576216"/>
                <a:gd name="connsiteX14" fmla="*/ 780894 w 791588"/>
                <a:gd name="connsiteY14" fmla="*/ 1829 h 576216"/>
                <a:gd name="connsiteX15" fmla="*/ 755967 w 791588"/>
                <a:gd name="connsiteY15" fmla="*/ 10694 h 576216"/>
                <a:gd name="connsiteX16" fmla="*/ 641247 w 791588"/>
                <a:gd name="connsiteY16" fmla="*/ 251807 h 576216"/>
                <a:gd name="connsiteX17" fmla="*/ 543995 w 791588"/>
                <a:gd name="connsiteY17" fmla="*/ 207569 h 576216"/>
                <a:gd name="connsiteX18" fmla="*/ 545311 w 791588"/>
                <a:gd name="connsiteY18" fmla="*/ 194666 h 576216"/>
                <a:gd name="connsiteX19" fmla="*/ 470529 w 791588"/>
                <a:gd name="connsiteY19" fmla="*/ 119884 h 576216"/>
                <a:gd name="connsiteX20" fmla="*/ 395746 w 791588"/>
                <a:gd name="connsiteY20" fmla="*/ 194666 h 576216"/>
                <a:gd name="connsiteX21" fmla="*/ 421025 w 791588"/>
                <a:gd name="connsiteY21" fmla="*/ 250315 h 576216"/>
                <a:gd name="connsiteX22" fmla="*/ 342205 w 791588"/>
                <a:gd name="connsiteY22" fmla="*/ 404093 h 576216"/>
                <a:gd name="connsiteX23" fmla="*/ 225378 w 791588"/>
                <a:gd name="connsiteY23" fmla="*/ 357046 h 576216"/>
                <a:gd name="connsiteX24" fmla="*/ 226343 w 791588"/>
                <a:gd name="connsiteY24" fmla="*/ 347480 h 576216"/>
                <a:gd name="connsiteX25" fmla="*/ 151562 w 791588"/>
                <a:gd name="connsiteY25" fmla="*/ 272697 h 576216"/>
                <a:gd name="connsiteX26" fmla="*/ 76779 w 791588"/>
                <a:gd name="connsiteY26" fmla="*/ 347480 h 576216"/>
                <a:gd name="connsiteX27" fmla="*/ 97230 w 791588"/>
                <a:gd name="connsiteY27" fmla="*/ 398563 h 576216"/>
                <a:gd name="connsiteX28" fmla="*/ 2962 w 791588"/>
                <a:gd name="connsiteY28" fmla="*/ 547777 h 576216"/>
                <a:gd name="connsiteX29" fmla="*/ 8667 w 791588"/>
                <a:gd name="connsiteY29" fmla="*/ 573319 h 576216"/>
                <a:gd name="connsiteX30" fmla="*/ 470529 w 791588"/>
                <a:gd name="connsiteY30" fmla="*/ 157100 h 576216"/>
                <a:gd name="connsiteX31" fmla="*/ 507920 w 791588"/>
                <a:gd name="connsiteY31" fmla="*/ 194491 h 576216"/>
                <a:gd name="connsiteX32" fmla="*/ 470529 w 791588"/>
                <a:gd name="connsiteY32" fmla="*/ 231882 h 576216"/>
                <a:gd name="connsiteX33" fmla="*/ 433137 w 791588"/>
                <a:gd name="connsiteY33" fmla="*/ 194491 h 576216"/>
                <a:gd name="connsiteX34" fmla="*/ 470529 w 791588"/>
                <a:gd name="connsiteY34" fmla="*/ 157100 h 576216"/>
                <a:gd name="connsiteX35" fmla="*/ 151562 w 791588"/>
                <a:gd name="connsiteY35" fmla="*/ 309825 h 576216"/>
                <a:gd name="connsiteX36" fmla="*/ 188952 w 791588"/>
                <a:gd name="connsiteY36" fmla="*/ 347216 h 576216"/>
                <a:gd name="connsiteX37" fmla="*/ 151562 w 791588"/>
                <a:gd name="connsiteY37" fmla="*/ 384607 h 576216"/>
                <a:gd name="connsiteX38" fmla="*/ 114170 w 791588"/>
                <a:gd name="connsiteY38" fmla="*/ 347216 h 576216"/>
                <a:gd name="connsiteX39" fmla="*/ 151562 w 791588"/>
                <a:gd name="connsiteY39" fmla="*/ 309825 h 57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91588" h="576216">
                  <a:moveTo>
                    <a:pt x="8667" y="573319"/>
                  </a:moveTo>
                  <a:cubicBezTo>
                    <a:pt x="11739" y="575251"/>
                    <a:pt x="15250" y="576216"/>
                    <a:pt x="18673" y="576216"/>
                  </a:cubicBezTo>
                  <a:cubicBezTo>
                    <a:pt x="24905" y="576216"/>
                    <a:pt x="30961" y="573144"/>
                    <a:pt x="34560" y="567527"/>
                  </a:cubicBezTo>
                  <a:lnTo>
                    <a:pt x="128916" y="418137"/>
                  </a:lnTo>
                  <a:cubicBezTo>
                    <a:pt x="136114" y="420419"/>
                    <a:pt x="143662" y="421999"/>
                    <a:pt x="151562" y="421999"/>
                  </a:cubicBezTo>
                  <a:cubicBezTo>
                    <a:pt x="176138" y="421999"/>
                    <a:pt x="197905" y="409886"/>
                    <a:pt x="211510" y="391541"/>
                  </a:cubicBezTo>
                  <a:lnTo>
                    <a:pt x="344047" y="444907"/>
                  </a:lnTo>
                  <a:cubicBezTo>
                    <a:pt x="353088" y="448594"/>
                    <a:pt x="363270" y="444732"/>
                    <a:pt x="367659" y="436130"/>
                  </a:cubicBezTo>
                  <a:lnTo>
                    <a:pt x="454115" y="267430"/>
                  </a:lnTo>
                  <a:cubicBezTo>
                    <a:pt x="459381" y="268571"/>
                    <a:pt x="464823" y="269361"/>
                    <a:pt x="470441" y="269361"/>
                  </a:cubicBezTo>
                  <a:cubicBezTo>
                    <a:pt x="493877" y="269361"/>
                    <a:pt x="514503" y="258302"/>
                    <a:pt x="528283" y="241450"/>
                  </a:cubicBezTo>
                  <a:lnTo>
                    <a:pt x="642476" y="293411"/>
                  </a:lnTo>
                  <a:cubicBezTo>
                    <a:pt x="651780" y="297624"/>
                    <a:pt x="662752" y="293675"/>
                    <a:pt x="667141" y="284458"/>
                  </a:cubicBezTo>
                  <a:lnTo>
                    <a:pt x="789759" y="26756"/>
                  </a:lnTo>
                  <a:cubicBezTo>
                    <a:pt x="794236" y="17453"/>
                    <a:pt x="790197" y="6305"/>
                    <a:pt x="780894" y="1829"/>
                  </a:cubicBezTo>
                  <a:cubicBezTo>
                    <a:pt x="771590" y="-2647"/>
                    <a:pt x="760443" y="1390"/>
                    <a:pt x="755967" y="10694"/>
                  </a:cubicBezTo>
                  <a:lnTo>
                    <a:pt x="641247" y="251807"/>
                  </a:lnTo>
                  <a:lnTo>
                    <a:pt x="543995" y="207569"/>
                  </a:lnTo>
                  <a:cubicBezTo>
                    <a:pt x="544696" y="203356"/>
                    <a:pt x="545311" y="199055"/>
                    <a:pt x="545311" y="194666"/>
                  </a:cubicBezTo>
                  <a:cubicBezTo>
                    <a:pt x="545311" y="153413"/>
                    <a:pt x="511694" y="119884"/>
                    <a:pt x="470529" y="119884"/>
                  </a:cubicBezTo>
                  <a:cubicBezTo>
                    <a:pt x="429275" y="119884"/>
                    <a:pt x="395746" y="153501"/>
                    <a:pt x="395746" y="194666"/>
                  </a:cubicBezTo>
                  <a:cubicBezTo>
                    <a:pt x="395746" y="216873"/>
                    <a:pt x="405664" y="236622"/>
                    <a:pt x="421025" y="250315"/>
                  </a:cubicBezTo>
                  <a:lnTo>
                    <a:pt x="342205" y="404093"/>
                  </a:lnTo>
                  <a:lnTo>
                    <a:pt x="225378" y="357046"/>
                  </a:lnTo>
                  <a:cubicBezTo>
                    <a:pt x="225817" y="353887"/>
                    <a:pt x="226343" y="350727"/>
                    <a:pt x="226343" y="347480"/>
                  </a:cubicBezTo>
                  <a:cubicBezTo>
                    <a:pt x="226343" y="306226"/>
                    <a:pt x="192815" y="272697"/>
                    <a:pt x="151562" y="272697"/>
                  </a:cubicBezTo>
                  <a:cubicBezTo>
                    <a:pt x="110308" y="272697"/>
                    <a:pt x="76779" y="306226"/>
                    <a:pt x="76779" y="347480"/>
                  </a:cubicBezTo>
                  <a:cubicBezTo>
                    <a:pt x="76779" y="367228"/>
                    <a:pt x="84679" y="385134"/>
                    <a:pt x="97230" y="398563"/>
                  </a:cubicBezTo>
                  <a:lnTo>
                    <a:pt x="2962" y="547777"/>
                  </a:lnTo>
                  <a:cubicBezTo>
                    <a:pt x="-2656" y="556204"/>
                    <a:pt x="-22" y="567789"/>
                    <a:pt x="8667" y="573319"/>
                  </a:cubicBezTo>
                  <a:close/>
                  <a:moveTo>
                    <a:pt x="470529" y="157100"/>
                  </a:moveTo>
                  <a:cubicBezTo>
                    <a:pt x="491155" y="157100"/>
                    <a:pt x="507920" y="173864"/>
                    <a:pt x="507920" y="194491"/>
                  </a:cubicBezTo>
                  <a:cubicBezTo>
                    <a:pt x="507920" y="215118"/>
                    <a:pt x="491155" y="231882"/>
                    <a:pt x="470529" y="231882"/>
                  </a:cubicBezTo>
                  <a:cubicBezTo>
                    <a:pt x="449902" y="231882"/>
                    <a:pt x="433137" y="215118"/>
                    <a:pt x="433137" y="194491"/>
                  </a:cubicBezTo>
                  <a:cubicBezTo>
                    <a:pt x="433137" y="173864"/>
                    <a:pt x="449902" y="157100"/>
                    <a:pt x="470529" y="157100"/>
                  </a:cubicBezTo>
                  <a:close/>
                  <a:moveTo>
                    <a:pt x="151562" y="309825"/>
                  </a:moveTo>
                  <a:cubicBezTo>
                    <a:pt x="172188" y="309825"/>
                    <a:pt x="188952" y="326590"/>
                    <a:pt x="188952" y="347216"/>
                  </a:cubicBezTo>
                  <a:cubicBezTo>
                    <a:pt x="188952" y="367842"/>
                    <a:pt x="172188" y="384607"/>
                    <a:pt x="151562" y="384607"/>
                  </a:cubicBezTo>
                  <a:cubicBezTo>
                    <a:pt x="130934" y="384607"/>
                    <a:pt x="114170" y="367842"/>
                    <a:pt x="114170" y="347216"/>
                  </a:cubicBezTo>
                  <a:cubicBezTo>
                    <a:pt x="114170" y="326590"/>
                    <a:pt x="130934" y="309825"/>
                    <a:pt x="151562" y="309825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F9F4E06-F4E6-4A34-BBC0-60FCFC29D7D0}"/>
                </a:ext>
              </a:extLst>
            </p:cNvPr>
            <p:cNvSpPr/>
            <p:nvPr/>
          </p:nvSpPr>
          <p:spPr>
            <a:xfrm>
              <a:off x="13628426" y="7934760"/>
              <a:ext cx="791532" cy="699560"/>
            </a:xfrm>
            <a:custGeom>
              <a:avLst/>
              <a:gdLst>
                <a:gd name="connsiteX0" fmla="*/ 146391 w 791532"/>
                <a:gd name="connsiteY0" fmla="*/ 449232 h 699560"/>
                <a:gd name="connsiteX1" fmla="*/ 71608 w 791532"/>
                <a:gd name="connsiteY1" fmla="*/ 524015 h 699560"/>
                <a:gd name="connsiteX2" fmla="*/ 86355 w 791532"/>
                <a:gd name="connsiteY2" fmla="*/ 568164 h 699560"/>
                <a:gd name="connsiteX3" fmla="*/ 4199 w 791532"/>
                <a:gd name="connsiteY3" fmla="*/ 669016 h 699560"/>
                <a:gd name="connsiteX4" fmla="*/ 6920 w 791532"/>
                <a:gd name="connsiteY4" fmla="*/ 695347 h 699560"/>
                <a:gd name="connsiteX5" fmla="*/ 18682 w 791532"/>
                <a:gd name="connsiteY5" fmla="*/ 699561 h 699560"/>
                <a:gd name="connsiteX6" fmla="*/ 33164 w 791532"/>
                <a:gd name="connsiteY6" fmla="*/ 692627 h 699560"/>
                <a:gd name="connsiteX7" fmla="*/ 115232 w 791532"/>
                <a:gd name="connsiteY7" fmla="*/ 591775 h 699560"/>
                <a:gd name="connsiteX8" fmla="*/ 146303 w 791532"/>
                <a:gd name="connsiteY8" fmla="*/ 598797 h 699560"/>
                <a:gd name="connsiteX9" fmla="*/ 206165 w 791532"/>
                <a:gd name="connsiteY9" fmla="*/ 568340 h 699560"/>
                <a:gd name="connsiteX10" fmla="*/ 289988 w 791532"/>
                <a:gd name="connsiteY10" fmla="*/ 602220 h 699560"/>
                <a:gd name="connsiteX11" fmla="*/ 312458 w 791532"/>
                <a:gd name="connsiteY11" fmla="*/ 595374 h 699560"/>
                <a:gd name="connsiteX12" fmla="*/ 445347 w 791532"/>
                <a:gd name="connsiteY12" fmla="*/ 399992 h 699560"/>
                <a:gd name="connsiteX13" fmla="*/ 470449 w 791532"/>
                <a:gd name="connsiteY13" fmla="*/ 404643 h 699560"/>
                <a:gd name="connsiteX14" fmla="*/ 533646 w 791532"/>
                <a:gd name="connsiteY14" fmla="*/ 369359 h 699560"/>
                <a:gd name="connsiteX15" fmla="*/ 627914 w 791532"/>
                <a:gd name="connsiteY15" fmla="*/ 399113 h 699560"/>
                <a:gd name="connsiteX16" fmla="*/ 650998 w 791532"/>
                <a:gd name="connsiteY16" fmla="*/ 387967 h 699560"/>
                <a:gd name="connsiteX17" fmla="*/ 790294 w 791532"/>
                <a:gd name="connsiteY17" fmla="*/ 25376 h 699560"/>
                <a:gd name="connsiteX18" fmla="*/ 779586 w 791532"/>
                <a:gd name="connsiteY18" fmla="*/ 1239 h 699560"/>
                <a:gd name="connsiteX19" fmla="*/ 755448 w 791532"/>
                <a:gd name="connsiteY19" fmla="*/ 11947 h 699560"/>
                <a:gd name="connsiteX20" fmla="*/ 622472 w 791532"/>
                <a:gd name="connsiteY20" fmla="*/ 358211 h 699560"/>
                <a:gd name="connsiteX21" fmla="*/ 544881 w 791532"/>
                <a:gd name="connsiteY21" fmla="*/ 333723 h 699560"/>
                <a:gd name="connsiteX22" fmla="*/ 545320 w 791532"/>
                <a:gd name="connsiteY22" fmla="*/ 329861 h 699560"/>
                <a:gd name="connsiteX23" fmla="*/ 470537 w 791532"/>
                <a:gd name="connsiteY23" fmla="*/ 255078 h 699560"/>
                <a:gd name="connsiteX24" fmla="*/ 395755 w 791532"/>
                <a:gd name="connsiteY24" fmla="*/ 329861 h 699560"/>
                <a:gd name="connsiteX25" fmla="*/ 414538 w 791532"/>
                <a:gd name="connsiteY25" fmla="*/ 378926 h 699560"/>
                <a:gd name="connsiteX26" fmla="*/ 290075 w 791532"/>
                <a:gd name="connsiteY26" fmla="*/ 561845 h 699560"/>
                <a:gd name="connsiteX27" fmla="*/ 220208 w 791532"/>
                <a:gd name="connsiteY27" fmla="*/ 533582 h 699560"/>
                <a:gd name="connsiteX28" fmla="*/ 221174 w 791532"/>
                <a:gd name="connsiteY28" fmla="*/ 523927 h 699560"/>
                <a:gd name="connsiteX29" fmla="*/ 146391 w 791532"/>
                <a:gd name="connsiteY29" fmla="*/ 449232 h 699560"/>
                <a:gd name="connsiteX30" fmla="*/ 146391 w 791532"/>
                <a:gd name="connsiteY30" fmla="*/ 561494 h 699560"/>
                <a:gd name="connsiteX31" fmla="*/ 109000 w 791532"/>
                <a:gd name="connsiteY31" fmla="*/ 524102 h 699560"/>
                <a:gd name="connsiteX32" fmla="*/ 146391 w 791532"/>
                <a:gd name="connsiteY32" fmla="*/ 486711 h 699560"/>
                <a:gd name="connsiteX33" fmla="*/ 183782 w 791532"/>
                <a:gd name="connsiteY33" fmla="*/ 524102 h 699560"/>
                <a:gd name="connsiteX34" fmla="*/ 146391 w 791532"/>
                <a:gd name="connsiteY34" fmla="*/ 561494 h 699560"/>
                <a:gd name="connsiteX35" fmla="*/ 470537 w 791532"/>
                <a:gd name="connsiteY35" fmla="*/ 292470 h 699560"/>
                <a:gd name="connsiteX36" fmla="*/ 507929 w 791532"/>
                <a:gd name="connsiteY36" fmla="*/ 329861 h 699560"/>
                <a:gd name="connsiteX37" fmla="*/ 470537 w 791532"/>
                <a:gd name="connsiteY37" fmla="*/ 367252 h 699560"/>
                <a:gd name="connsiteX38" fmla="*/ 433146 w 791532"/>
                <a:gd name="connsiteY38" fmla="*/ 329861 h 699560"/>
                <a:gd name="connsiteX39" fmla="*/ 470537 w 791532"/>
                <a:gd name="connsiteY39" fmla="*/ 292470 h 69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91532" h="699560">
                  <a:moveTo>
                    <a:pt x="146391" y="449232"/>
                  </a:moveTo>
                  <a:cubicBezTo>
                    <a:pt x="105138" y="449232"/>
                    <a:pt x="71608" y="482849"/>
                    <a:pt x="71608" y="524015"/>
                  </a:cubicBezTo>
                  <a:cubicBezTo>
                    <a:pt x="71608" y="540604"/>
                    <a:pt x="77226" y="555789"/>
                    <a:pt x="86355" y="568164"/>
                  </a:cubicBezTo>
                  <a:lnTo>
                    <a:pt x="4199" y="669016"/>
                  </a:lnTo>
                  <a:cubicBezTo>
                    <a:pt x="-2296" y="677003"/>
                    <a:pt x="-1155" y="688765"/>
                    <a:pt x="6920" y="695347"/>
                  </a:cubicBezTo>
                  <a:cubicBezTo>
                    <a:pt x="10343" y="698156"/>
                    <a:pt x="14556" y="699561"/>
                    <a:pt x="18682" y="699561"/>
                  </a:cubicBezTo>
                  <a:cubicBezTo>
                    <a:pt x="24124" y="699561"/>
                    <a:pt x="29478" y="697191"/>
                    <a:pt x="33164" y="692627"/>
                  </a:cubicBezTo>
                  <a:lnTo>
                    <a:pt x="115232" y="591775"/>
                  </a:lnTo>
                  <a:cubicBezTo>
                    <a:pt x="124711" y="596164"/>
                    <a:pt x="135157" y="598797"/>
                    <a:pt x="146303" y="598797"/>
                  </a:cubicBezTo>
                  <a:cubicBezTo>
                    <a:pt x="170880" y="598797"/>
                    <a:pt x="192560" y="586684"/>
                    <a:pt x="206165" y="568340"/>
                  </a:cubicBezTo>
                  <a:lnTo>
                    <a:pt x="289988" y="602220"/>
                  </a:lnTo>
                  <a:cubicBezTo>
                    <a:pt x="298151" y="605556"/>
                    <a:pt x="307454" y="602659"/>
                    <a:pt x="312458" y="595374"/>
                  </a:cubicBezTo>
                  <a:lnTo>
                    <a:pt x="445347" y="399992"/>
                  </a:lnTo>
                  <a:cubicBezTo>
                    <a:pt x="453246" y="402800"/>
                    <a:pt x="461584" y="404643"/>
                    <a:pt x="470449" y="404643"/>
                  </a:cubicBezTo>
                  <a:cubicBezTo>
                    <a:pt x="497133" y="404643"/>
                    <a:pt x="520392" y="390512"/>
                    <a:pt x="533646" y="369359"/>
                  </a:cubicBezTo>
                  <a:lnTo>
                    <a:pt x="627914" y="399113"/>
                  </a:lnTo>
                  <a:cubicBezTo>
                    <a:pt x="637306" y="402186"/>
                    <a:pt x="647488" y="397271"/>
                    <a:pt x="650998" y="387967"/>
                  </a:cubicBezTo>
                  <a:lnTo>
                    <a:pt x="790294" y="25376"/>
                  </a:lnTo>
                  <a:cubicBezTo>
                    <a:pt x="793981" y="15721"/>
                    <a:pt x="789153" y="4925"/>
                    <a:pt x="779586" y="1239"/>
                  </a:cubicBezTo>
                  <a:cubicBezTo>
                    <a:pt x="769931" y="-2448"/>
                    <a:pt x="759135" y="2380"/>
                    <a:pt x="755448" y="11947"/>
                  </a:cubicBezTo>
                  <a:lnTo>
                    <a:pt x="622472" y="358211"/>
                  </a:lnTo>
                  <a:lnTo>
                    <a:pt x="544881" y="333723"/>
                  </a:lnTo>
                  <a:cubicBezTo>
                    <a:pt x="544969" y="332406"/>
                    <a:pt x="545320" y="331177"/>
                    <a:pt x="545320" y="329861"/>
                  </a:cubicBezTo>
                  <a:cubicBezTo>
                    <a:pt x="545320" y="288608"/>
                    <a:pt x="511702" y="255078"/>
                    <a:pt x="470537" y="255078"/>
                  </a:cubicBezTo>
                  <a:cubicBezTo>
                    <a:pt x="429283" y="255078"/>
                    <a:pt x="395755" y="288608"/>
                    <a:pt x="395755" y="329861"/>
                  </a:cubicBezTo>
                  <a:cubicBezTo>
                    <a:pt x="395755" y="348732"/>
                    <a:pt x="402951" y="365760"/>
                    <a:pt x="414538" y="378926"/>
                  </a:cubicBezTo>
                  <a:lnTo>
                    <a:pt x="290075" y="561845"/>
                  </a:lnTo>
                  <a:lnTo>
                    <a:pt x="220208" y="533582"/>
                  </a:lnTo>
                  <a:cubicBezTo>
                    <a:pt x="220648" y="530422"/>
                    <a:pt x="221174" y="527262"/>
                    <a:pt x="221174" y="523927"/>
                  </a:cubicBezTo>
                  <a:cubicBezTo>
                    <a:pt x="221174" y="482849"/>
                    <a:pt x="187645" y="449232"/>
                    <a:pt x="146391" y="449232"/>
                  </a:cubicBezTo>
                  <a:close/>
                  <a:moveTo>
                    <a:pt x="146391" y="561494"/>
                  </a:moveTo>
                  <a:cubicBezTo>
                    <a:pt x="125765" y="561494"/>
                    <a:pt x="109000" y="544729"/>
                    <a:pt x="109000" y="524102"/>
                  </a:cubicBezTo>
                  <a:cubicBezTo>
                    <a:pt x="109000" y="503476"/>
                    <a:pt x="125765" y="486711"/>
                    <a:pt x="146391" y="486711"/>
                  </a:cubicBezTo>
                  <a:cubicBezTo>
                    <a:pt x="167017" y="486711"/>
                    <a:pt x="183782" y="503476"/>
                    <a:pt x="183782" y="524102"/>
                  </a:cubicBezTo>
                  <a:cubicBezTo>
                    <a:pt x="183782" y="544641"/>
                    <a:pt x="167017" y="561494"/>
                    <a:pt x="146391" y="561494"/>
                  </a:cubicBezTo>
                  <a:close/>
                  <a:moveTo>
                    <a:pt x="470537" y="292470"/>
                  </a:moveTo>
                  <a:cubicBezTo>
                    <a:pt x="491164" y="292470"/>
                    <a:pt x="507929" y="309234"/>
                    <a:pt x="507929" y="329861"/>
                  </a:cubicBezTo>
                  <a:cubicBezTo>
                    <a:pt x="507929" y="350487"/>
                    <a:pt x="491164" y="367252"/>
                    <a:pt x="470537" y="367252"/>
                  </a:cubicBezTo>
                  <a:cubicBezTo>
                    <a:pt x="449911" y="367252"/>
                    <a:pt x="433146" y="350487"/>
                    <a:pt x="433146" y="329861"/>
                  </a:cubicBezTo>
                  <a:cubicBezTo>
                    <a:pt x="433146" y="309322"/>
                    <a:pt x="449911" y="292470"/>
                    <a:pt x="470537" y="29247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E59A731-6BEA-495C-A6FE-D8137723958C}"/>
                </a:ext>
              </a:extLst>
            </p:cNvPr>
            <p:cNvSpPr/>
            <p:nvPr/>
          </p:nvSpPr>
          <p:spPr>
            <a:xfrm>
              <a:off x="13628500" y="8787924"/>
              <a:ext cx="791624" cy="381286"/>
            </a:xfrm>
            <a:custGeom>
              <a:avLst/>
              <a:gdLst>
                <a:gd name="connsiteX0" fmla="*/ 772929 w 791624"/>
                <a:gd name="connsiteY0" fmla="*/ 343895 h 381286"/>
                <a:gd name="connsiteX1" fmla="*/ 669006 w 791624"/>
                <a:gd name="connsiteY1" fmla="*/ 343895 h 381286"/>
                <a:gd name="connsiteX2" fmla="*/ 669006 w 791624"/>
                <a:gd name="connsiteY2" fmla="*/ 18696 h 381286"/>
                <a:gd name="connsiteX3" fmla="*/ 650310 w 791624"/>
                <a:gd name="connsiteY3" fmla="*/ 0 h 381286"/>
                <a:gd name="connsiteX4" fmla="*/ 631614 w 791624"/>
                <a:gd name="connsiteY4" fmla="*/ 18696 h 381286"/>
                <a:gd name="connsiteX5" fmla="*/ 631614 w 791624"/>
                <a:gd name="connsiteY5" fmla="*/ 343895 h 381286"/>
                <a:gd name="connsiteX6" fmla="*/ 369788 w 791624"/>
                <a:gd name="connsiteY6" fmla="*/ 343895 h 381286"/>
                <a:gd name="connsiteX7" fmla="*/ 369788 w 791624"/>
                <a:gd name="connsiteY7" fmla="*/ 170016 h 381286"/>
                <a:gd name="connsiteX8" fmla="*/ 351092 w 791624"/>
                <a:gd name="connsiteY8" fmla="*/ 151321 h 381286"/>
                <a:gd name="connsiteX9" fmla="*/ 332396 w 791624"/>
                <a:gd name="connsiteY9" fmla="*/ 170016 h 381286"/>
                <a:gd name="connsiteX10" fmla="*/ 332396 w 791624"/>
                <a:gd name="connsiteY10" fmla="*/ 343895 h 381286"/>
                <a:gd name="connsiteX11" fmla="*/ 18696 w 791624"/>
                <a:gd name="connsiteY11" fmla="*/ 343895 h 381286"/>
                <a:gd name="connsiteX12" fmla="*/ 0 w 791624"/>
                <a:gd name="connsiteY12" fmla="*/ 362590 h 381286"/>
                <a:gd name="connsiteX13" fmla="*/ 18696 w 791624"/>
                <a:gd name="connsiteY13" fmla="*/ 381286 h 381286"/>
                <a:gd name="connsiteX14" fmla="*/ 772929 w 791624"/>
                <a:gd name="connsiteY14" fmla="*/ 381286 h 381286"/>
                <a:gd name="connsiteX15" fmla="*/ 791625 w 791624"/>
                <a:gd name="connsiteY15" fmla="*/ 362590 h 381286"/>
                <a:gd name="connsiteX16" fmla="*/ 772929 w 791624"/>
                <a:gd name="connsiteY16" fmla="*/ 343895 h 38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1624" h="381286">
                  <a:moveTo>
                    <a:pt x="772929" y="343895"/>
                  </a:moveTo>
                  <a:lnTo>
                    <a:pt x="669006" y="343895"/>
                  </a:lnTo>
                  <a:lnTo>
                    <a:pt x="669006" y="18696"/>
                  </a:lnTo>
                  <a:cubicBezTo>
                    <a:pt x="669006" y="8338"/>
                    <a:pt x="660667" y="0"/>
                    <a:pt x="650310" y="0"/>
                  </a:cubicBezTo>
                  <a:cubicBezTo>
                    <a:pt x="639952" y="0"/>
                    <a:pt x="631614" y="8426"/>
                    <a:pt x="631614" y="18696"/>
                  </a:cubicBezTo>
                  <a:lnTo>
                    <a:pt x="631614" y="343895"/>
                  </a:lnTo>
                  <a:lnTo>
                    <a:pt x="369788" y="343895"/>
                  </a:lnTo>
                  <a:lnTo>
                    <a:pt x="369788" y="170016"/>
                  </a:lnTo>
                  <a:cubicBezTo>
                    <a:pt x="369788" y="159659"/>
                    <a:pt x="361449" y="151321"/>
                    <a:pt x="351092" y="151321"/>
                  </a:cubicBezTo>
                  <a:cubicBezTo>
                    <a:pt x="340734" y="151321"/>
                    <a:pt x="332396" y="159747"/>
                    <a:pt x="332396" y="170016"/>
                  </a:cubicBezTo>
                  <a:lnTo>
                    <a:pt x="332396" y="343895"/>
                  </a:lnTo>
                  <a:lnTo>
                    <a:pt x="18696" y="343895"/>
                  </a:lnTo>
                  <a:cubicBezTo>
                    <a:pt x="8338" y="343895"/>
                    <a:pt x="0" y="352321"/>
                    <a:pt x="0" y="362590"/>
                  </a:cubicBezTo>
                  <a:cubicBezTo>
                    <a:pt x="0" y="372947"/>
                    <a:pt x="8426" y="381286"/>
                    <a:pt x="18696" y="381286"/>
                  </a:cubicBezTo>
                  <a:lnTo>
                    <a:pt x="772929" y="381286"/>
                  </a:lnTo>
                  <a:cubicBezTo>
                    <a:pt x="783287" y="381286"/>
                    <a:pt x="791625" y="372859"/>
                    <a:pt x="791625" y="362590"/>
                  </a:cubicBezTo>
                  <a:cubicBezTo>
                    <a:pt x="791625" y="352321"/>
                    <a:pt x="783199" y="343895"/>
                    <a:pt x="772929" y="343895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1720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/>
      <p:bldP spid="13" grpId="0" animBg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687CE4D-8F15-4A4E-B3B2-34E23FF97010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9144000" y="0"/>
            <a:ext cx="0" cy="4465074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93A43C8-7B98-4F06-A428-8D57EA3BF4FC}"/>
              </a:ext>
            </a:extLst>
          </p:cNvPr>
          <p:cNvSpPr/>
          <p:nvPr/>
        </p:nvSpPr>
        <p:spPr>
          <a:xfrm flipH="1">
            <a:off x="8465574" y="1783396"/>
            <a:ext cx="1356852" cy="1356852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9D0CB1-92AA-4DB1-B4BB-455F7E9E6293}"/>
              </a:ext>
            </a:extLst>
          </p:cNvPr>
          <p:cNvSpPr txBox="1"/>
          <p:nvPr/>
        </p:nvSpPr>
        <p:spPr>
          <a:xfrm flipH="1">
            <a:off x="10553793" y="2107879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accent6"/>
                </a:solidFill>
                <a:latin typeface="Montserrat Black" panose="00000A00000000000000" pitchFamily="50" charset="0"/>
              </a:rPr>
              <a:t>2021</a:t>
            </a:r>
            <a:endParaRPr lang="zh-CN" altLang="en-US" sz="4000">
              <a:solidFill>
                <a:schemeClr val="accent6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795268-F9F7-403A-8F87-D094F37BA47C}"/>
              </a:ext>
            </a:extLst>
          </p:cNvPr>
          <p:cNvGrpSpPr/>
          <p:nvPr/>
        </p:nvGrpSpPr>
        <p:grpSpPr>
          <a:xfrm flipH="1">
            <a:off x="1648207" y="1527136"/>
            <a:ext cx="6478154" cy="1869372"/>
            <a:chOff x="10190795" y="3715276"/>
            <a:chExt cx="6478154" cy="186937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F4F9FCE-40CB-4821-B7C0-E314276E0AE6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41CDF0-3FA7-4F19-84F8-6124BF0BC115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Professional</a:t>
              </a:r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  <a:p>
              <a:pPr algn="r"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01F901C1-E3F1-4476-A3D1-DFAF309C0A3D}"/>
              </a:ext>
            </a:extLst>
          </p:cNvPr>
          <p:cNvSpPr/>
          <p:nvPr/>
        </p:nvSpPr>
        <p:spPr>
          <a:xfrm>
            <a:off x="8465574" y="4465074"/>
            <a:ext cx="1356852" cy="135685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5DC80F-4A6D-45FF-85E5-D2D2ECEFD279}"/>
              </a:ext>
            </a:extLst>
          </p:cNvPr>
          <p:cNvSpPr txBox="1"/>
          <p:nvPr/>
        </p:nvSpPr>
        <p:spPr>
          <a:xfrm>
            <a:off x="4254044" y="4789557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>
                <a:solidFill>
                  <a:schemeClr val="accent1"/>
                </a:solidFill>
                <a:latin typeface="Montserrat Black" panose="00000A00000000000000" pitchFamily="50" charset="0"/>
              </a:rPr>
              <a:t>2022</a:t>
            </a:r>
            <a:endParaRPr lang="zh-CN" altLang="en-US" sz="4000">
              <a:solidFill>
                <a:schemeClr val="accent1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470589C-96BD-4624-B5E1-4B8D77D4D2DD}"/>
              </a:ext>
            </a:extLst>
          </p:cNvPr>
          <p:cNvGrpSpPr/>
          <p:nvPr/>
        </p:nvGrpSpPr>
        <p:grpSpPr>
          <a:xfrm>
            <a:off x="10190795" y="4208814"/>
            <a:ext cx="6478154" cy="1869372"/>
            <a:chOff x="10190795" y="3715276"/>
            <a:chExt cx="6478154" cy="186937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8FF776B-D75D-4D58-B4BE-73C941E6009F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2D5C60-25D3-4384-937E-A23CB95F888F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Business</a:t>
              </a:r>
              <a:endParaRPr lang="es-ES" altLang="zh-CN" sz="2400">
                <a:solidFill>
                  <a:schemeClr val="tx1">
                    <a:lumMod val="85000"/>
                    <a:lumOff val="1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bg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212BCF5-BCFB-4124-AFC4-6565070D3420}"/>
              </a:ext>
            </a:extLst>
          </p:cNvPr>
          <p:cNvSpPr txBox="1"/>
          <p:nvPr/>
        </p:nvSpPr>
        <p:spPr>
          <a:xfrm>
            <a:off x="7448550" y="6663690"/>
            <a:ext cx="339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>
                    <a:lumMod val="85000"/>
                  </a:schemeClr>
                </a:solidFill>
                <a:latin typeface="Montserrat Black" panose="00000A00000000000000" pitchFamily="50" charset="0"/>
              </a:rPr>
              <a:t>FINISH</a:t>
            </a:r>
            <a:endParaRPr lang="en-US" sz="2800">
              <a:solidFill>
                <a:schemeClr val="bg1">
                  <a:lumMod val="85000"/>
                </a:schemeClr>
              </a:solidFill>
              <a:latin typeface="Montserrat Black" panose="00000A00000000000000" pitchFamily="50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40EF2B7-FB70-42A1-813B-3AB279BAFB99}"/>
              </a:ext>
            </a:extLst>
          </p:cNvPr>
          <p:cNvSpPr/>
          <p:nvPr/>
        </p:nvSpPr>
        <p:spPr>
          <a:xfrm>
            <a:off x="8820518" y="2138337"/>
            <a:ext cx="646964" cy="64697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bg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22" name="Graphic 4">
            <a:extLst>
              <a:ext uri="{FF2B5EF4-FFF2-40B4-BE49-F238E27FC236}">
                <a16:creationId xmlns:a16="http://schemas.microsoft.com/office/drawing/2014/main" id="{543A4456-165B-4CD4-9B07-A472DDF2E49A}"/>
              </a:ext>
            </a:extLst>
          </p:cNvPr>
          <p:cNvGrpSpPr/>
          <p:nvPr/>
        </p:nvGrpSpPr>
        <p:grpSpPr>
          <a:xfrm>
            <a:off x="8820496" y="4819997"/>
            <a:ext cx="647008" cy="647006"/>
            <a:chOff x="10884251" y="7930615"/>
            <a:chExt cx="1234272" cy="1234272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C9187E8-4C8A-4E67-BA32-097B8B75139B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CDA53E8-8C36-48CE-817C-50162EC90E29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4178912-0658-4C45-B083-19E97475EDED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076508E-CE87-4B64-A6A1-269A27E9E9D3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F2FE22F-D7EF-4558-8A9D-758A36C2165F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0DDCF7A-94DC-42A2-BD95-945A19F3A614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22060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/>
      <p:bldP spid="13" grpId="0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61DB17B-D451-4207-B14F-127D6564C98B}"/>
              </a:ext>
            </a:extLst>
          </p:cNvPr>
          <p:cNvSpPr/>
          <p:nvPr/>
        </p:nvSpPr>
        <p:spPr>
          <a:xfrm>
            <a:off x="4642834" y="8706560"/>
            <a:ext cx="90023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>
                <a:solidFill>
                  <a:schemeClr val="bg1">
                    <a:lumMod val="65000"/>
                  </a:schemeClr>
                </a:solidFill>
              </a:rPr>
              <a:t>All fonts used in this template can be used for personal or commercial use.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B0FDF2-341D-4778-B64A-C9EC7D3B2A40}"/>
              </a:ext>
            </a:extLst>
          </p:cNvPr>
          <p:cNvSpPr/>
          <p:nvPr/>
        </p:nvSpPr>
        <p:spPr>
          <a:xfrm>
            <a:off x="6019800" y="5686830"/>
            <a:ext cx="6248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40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MONTSERRAT</a:t>
            </a:r>
          </a:p>
          <a:p>
            <a:pPr algn="ctr">
              <a:spcBef>
                <a:spcPts val="1200"/>
              </a:spcBef>
            </a:pPr>
            <a:r>
              <a:rPr lang="en-US" altLang="zh-CN" sz="1600" i="1">
                <a:solidFill>
                  <a:schemeClr val="bg1">
                    <a:lumMod val="50000"/>
                  </a:schemeClr>
                </a:solidFill>
              </a:rPr>
              <a:t>https://www.fontsquirrel.com/fonts/montserrat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E4EB83-672E-4E43-BD56-6EB7DCA083AC}"/>
              </a:ext>
            </a:extLst>
          </p:cNvPr>
          <p:cNvSpPr txBox="1"/>
          <p:nvPr/>
        </p:nvSpPr>
        <p:spPr>
          <a:xfrm>
            <a:off x="3703899" y="3120741"/>
            <a:ext cx="108802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>
                <a:solidFill>
                  <a:schemeClr val="accent1"/>
                </a:solidFill>
                <a:latin typeface="Montserrat Black" panose="00000A00000000000000" pitchFamily="50" charset="0"/>
              </a:rPr>
              <a:t>A</a:t>
            </a:r>
            <a:r>
              <a:rPr lang="en-US" altLang="zh-CN" sz="13800">
                <a:solidFill>
                  <a:schemeClr val="accent2"/>
                </a:solidFill>
                <a:latin typeface="Montserrat Black" panose="00000A00000000000000" pitchFamily="50" charset="0"/>
              </a:rPr>
              <a:t>a </a:t>
            </a:r>
            <a:r>
              <a:rPr lang="en-US" altLang="zh-CN" sz="13800">
                <a:solidFill>
                  <a:schemeClr val="accent3"/>
                </a:solidFill>
                <a:latin typeface="+mj-lt"/>
              </a:rPr>
              <a:t>B</a:t>
            </a:r>
            <a:r>
              <a:rPr lang="en-US" altLang="zh-CN" sz="13800">
                <a:solidFill>
                  <a:schemeClr val="accent4"/>
                </a:solidFill>
                <a:latin typeface="+mj-lt"/>
              </a:rPr>
              <a:t>b </a:t>
            </a:r>
            <a:r>
              <a:rPr lang="en-US" altLang="zh-CN" sz="13800">
                <a:solidFill>
                  <a:schemeClr val="accent5"/>
                </a:solidFill>
                <a:latin typeface="Montserrat Light" panose="00000400000000000000" pitchFamily="50" charset="0"/>
              </a:rPr>
              <a:t>C</a:t>
            </a:r>
            <a:r>
              <a:rPr lang="en-US" altLang="zh-CN" sz="13800">
                <a:solidFill>
                  <a:schemeClr val="accent6"/>
                </a:solidFill>
                <a:latin typeface="Montserrat Light" panose="00000400000000000000" pitchFamily="50" charset="0"/>
              </a:rPr>
              <a:t>c</a:t>
            </a:r>
            <a:endParaRPr lang="zh-CN" altLang="en-US" sz="13800">
              <a:solidFill>
                <a:schemeClr val="accent6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2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35">
            <a:extLst>
              <a:ext uri="{FF2B5EF4-FFF2-40B4-BE49-F238E27FC236}">
                <a16:creationId xmlns:a16="http://schemas.microsoft.com/office/drawing/2014/main" id="{99C4C6DC-4D7A-47AB-ABB3-1E9A2C593341}"/>
              </a:ext>
            </a:extLst>
          </p:cNvPr>
          <p:cNvGrpSpPr/>
          <p:nvPr/>
        </p:nvGrpSpPr>
        <p:grpSpPr>
          <a:xfrm>
            <a:off x="8422354" y="1722061"/>
            <a:ext cx="1443291" cy="1507622"/>
            <a:chOff x="8177212" y="4122944"/>
            <a:chExt cx="1933576" cy="2019760"/>
          </a:xfrm>
        </p:grpSpPr>
        <p:sp>
          <p:nvSpPr>
            <p:cNvPr id="10" name="任意多边形: 形状 36">
              <a:extLst>
                <a:ext uri="{FF2B5EF4-FFF2-40B4-BE49-F238E27FC236}">
                  <a16:creationId xmlns:a16="http://schemas.microsoft.com/office/drawing/2014/main" id="{8968DA3E-F804-4BAE-8D0E-C79E37AAB2FA}"/>
                </a:ext>
              </a:extLst>
            </p:cNvPr>
            <p:cNvSpPr/>
            <p:nvPr/>
          </p:nvSpPr>
          <p:spPr>
            <a:xfrm>
              <a:off x="8451056" y="6069954"/>
              <a:ext cx="1385888" cy="72750"/>
            </a:xfrm>
            <a:custGeom>
              <a:avLst/>
              <a:gdLst/>
              <a:ahLst/>
              <a:cxnLst/>
              <a:rect l="l" t="t" r="r" b="b"/>
              <a:pathLst>
                <a:path w="1921222" h="100852">
                  <a:moveTo>
                    <a:pt x="1583037" y="10984"/>
                  </a:moveTo>
                  <a:lnTo>
                    <a:pt x="1583037" y="89868"/>
                  </a:lnTo>
                  <a:lnTo>
                    <a:pt x="1612191" y="89868"/>
                  </a:lnTo>
                  <a:cubicBezTo>
                    <a:pt x="1619700" y="89799"/>
                    <a:pt x="1626436" y="88064"/>
                    <a:pt x="1632399" y="84666"/>
                  </a:cubicBezTo>
                  <a:cubicBezTo>
                    <a:pt x="1638363" y="81267"/>
                    <a:pt x="1643088" y="76621"/>
                    <a:pt x="1646575" y="70729"/>
                  </a:cubicBezTo>
                  <a:cubicBezTo>
                    <a:pt x="1650061" y="64838"/>
                    <a:pt x="1651843" y="58117"/>
                    <a:pt x="1651921" y="50569"/>
                  </a:cubicBezTo>
                  <a:cubicBezTo>
                    <a:pt x="1651840" y="42972"/>
                    <a:pt x="1650031" y="36206"/>
                    <a:pt x="1646495" y="30271"/>
                  </a:cubicBezTo>
                  <a:cubicBezTo>
                    <a:pt x="1642958" y="24336"/>
                    <a:pt x="1638175" y="19655"/>
                    <a:pt x="1632145" y="16229"/>
                  </a:cubicBezTo>
                  <a:cubicBezTo>
                    <a:pt x="1626116" y="12803"/>
                    <a:pt x="1619321" y="11054"/>
                    <a:pt x="1611762" y="10984"/>
                  </a:cubicBezTo>
                  <a:close/>
                  <a:moveTo>
                    <a:pt x="792462" y="10984"/>
                  </a:moveTo>
                  <a:lnTo>
                    <a:pt x="792462" y="58150"/>
                  </a:lnTo>
                  <a:lnTo>
                    <a:pt x="819045" y="58150"/>
                  </a:lnTo>
                  <a:cubicBezTo>
                    <a:pt x="828171" y="58138"/>
                    <a:pt x="835180" y="56125"/>
                    <a:pt x="840072" y="52111"/>
                  </a:cubicBezTo>
                  <a:cubicBezTo>
                    <a:pt x="844965" y="48097"/>
                    <a:pt x="847436" y="42154"/>
                    <a:pt x="847487" y="34281"/>
                  </a:cubicBezTo>
                  <a:cubicBezTo>
                    <a:pt x="847436" y="26619"/>
                    <a:pt x="844965" y="20825"/>
                    <a:pt x="840072" y="16897"/>
                  </a:cubicBezTo>
                  <a:cubicBezTo>
                    <a:pt x="835180" y="12970"/>
                    <a:pt x="828171" y="10998"/>
                    <a:pt x="819045" y="10984"/>
                  </a:cubicBezTo>
                  <a:close/>
                  <a:moveTo>
                    <a:pt x="335262" y="10984"/>
                  </a:moveTo>
                  <a:lnTo>
                    <a:pt x="335262" y="58150"/>
                  </a:lnTo>
                  <a:lnTo>
                    <a:pt x="361845" y="58150"/>
                  </a:lnTo>
                  <a:cubicBezTo>
                    <a:pt x="370971" y="58138"/>
                    <a:pt x="377980" y="56125"/>
                    <a:pt x="382873" y="52111"/>
                  </a:cubicBezTo>
                  <a:cubicBezTo>
                    <a:pt x="387765" y="48097"/>
                    <a:pt x="390236" y="42154"/>
                    <a:pt x="390287" y="34281"/>
                  </a:cubicBezTo>
                  <a:cubicBezTo>
                    <a:pt x="390236" y="26619"/>
                    <a:pt x="387765" y="20825"/>
                    <a:pt x="382873" y="16897"/>
                  </a:cubicBezTo>
                  <a:cubicBezTo>
                    <a:pt x="377980" y="12970"/>
                    <a:pt x="370971" y="10998"/>
                    <a:pt x="361845" y="10984"/>
                  </a:cubicBezTo>
                  <a:close/>
                  <a:moveTo>
                    <a:pt x="214446" y="10698"/>
                  </a:moveTo>
                  <a:cubicBezTo>
                    <a:pt x="206923" y="10778"/>
                    <a:pt x="200089" y="12571"/>
                    <a:pt x="193942" y="16075"/>
                  </a:cubicBezTo>
                  <a:cubicBezTo>
                    <a:pt x="187795" y="19580"/>
                    <a:pt x="182887" y="24315"/>
                    <a:pt x="179217" y="30281"/>
                  </a:cubicBezTo>
                  <a:cubicBezTo>
                    <a:pt x="175547" y="36247"/>
                    <a:pt x="173667" y="42962"/>
                    <a:pt x="173575" y="50426"/>
                  </a:cubicBezTo>
                  <a:cubicBezTo>
                    <a:pt x="173667" y="57893"/>
                    <a:pt x="175547" y="64633"/>
                    <a:pt x="179217" y="70645"/>
                  </a:cubicBezTo>
                  <a:cubicBezTo>
                    <a:pt x="182887" y="76656"/>
                    <a:pt x="187795" y="81438"/>
                    <a:pt x="193942" y="84988"/>
                  </a:cubicBezTo>
                  <a:cubicBezTo>
                    <a:pt x="200089" y="88539"/>
                    <a:pt x="206923" y="90356"/>
                    <a:pt x="214446" y="90440"/>
                  </a:cubicBezTo>
                  <a:cubicBezTo>
                    <a:pt x="221965" y="90356"/>
                    <a:pt x="228775" y="88539"/>
                    <a:pt x="234876" y="84988"/>
                  </a:cubicBezTo>
                  <a:cubicBezTo>
                    <a:pt x="240977" y="81438"/>
                    <a:pt x="245839" y="76656"/>
                    <a:pt x="249463" y="70645"/>
                  </a:cubicBezTo>
                  <a:cubicBezTo>
                    <a:pt x="253087" y="64633"/>
                    <a:pt x="254943" y="57893"/>
                    <a:pt x="255031" y="50426"/>
                  </a:cubicBezTo>
                  <a:cubicBezTo>
                    <a:pt x="254943" y="42962"/>
                    <a:pt x="253087" y="36247"/>
                    <a:pt x="249463" y="30281"/>
                  </a:cubicBezTo>
                  <a:cubicBezTo>
                    <a:pt x="245839" y="24315"/>
                    <a:pt x="240977" y="19580"/>
                    <a:pt x="234876" y="16075"/>
                  </a:cubicBezTo>
                  <a:cubicBezTo>
                    <a:pt x="228775" y="12571"/>
                    <a:pt x="221965" y="10778"/>
                    <a:pt x="214446" y="10698"/>
                  </a:cubicBezTo>
                  <a:close/>
                  <a:moveTo>
                    <a:pt x="1724025" y="429"/>
                  </a:moveTo>
                  <a:lnTo>
                    <a:pt x="1791872" y="429"/>
                  </a:lnTo>
                  <a:lnTo>
                    <a:pt x="1791872" y="10984"/>
                  </a:lnTo>
                  <a:lnTo>
                    <a:pt x="1735437" y="10984"/>
                  </a:lnTo>
                  <a:lnTo>
                    <a:pt x="1735437" y="44577"/>
                  </a:lnTo>
                  <a:lnTo>
                    <a:pt x="1785871" y="44577"/>
                  </a:lnTo>
                  <a:lnTo>
                    <a:pt x="1785871" y="54989"/>
                  </a:lnTo>
                  <a:lnTo>
                    <a:pt x="1735437" y="54989"/>
                  </a:lnTo>
                  <a:lnTo>
                    <a:pt x="1735437" y="89868"/>
                  </a:lnTo>
                  <a:lnTo>
                    <a:pt x="1793730" y="89868"/>
                  </a:lnTo>
                  <a:lnTo>
                    <a:pt x="1793730" y="100423"/>
                  </a:lnTo>
                  <a:lnTo>
                    <a:pt x="1724025" y="100423"/>
                  </a:lnTo>
                  <a:close/>
                  <a:moveTo>
                    <a:pt x="1571625" y="429"/>
                  </a:moveTo>
                  <a:lnTo>
                    <a:pt x="1612048" y="429"/>
                  </a:lnTo>
                  <a:cubicBezTo>
                    <a:pt x="1621861" y="519"/>
                    <a:pt x="1630624" y="2733"/>
                    <a:pt x="1638339" y="7071"/>
                  </a:cubicBezTo>
                  <a:cubicBezTo>
                    <a:pt x="1646052" y="11409"/>
                    <a:pt x="1652146" y="17327"/>
                    <a:pt x="1656621" y="24824"/>
                  </a:cubicBezTo>
                  <a:cubicBezTo>
                    <a:pt x="1661096" y="32322"/>
                    <a:pt x="1663381" y="40856"/>
                    <a:pt x="1663475" y="50426"/>
                  </a:cubicBezTo>
                  <a:cubicBezTo>
                    <a:pt x="1663381" y="59996"/>
                    <a:pt x="1661080" y="68530"/>
                    <a:pt x="1656573" y="76028"/>
                  </a:cubicBezTo>
                  <a:cubicBezTo>
                    <a:pt x="1652067" y="83525"/>
                    <a:pt x="1645925" y="89443"/>
                    <a:pt x="1638148" y="93781"/>
                  </a:cubicBezTo>
                  <a:cubicBezTo>
                    <a:pt x="1630370" y="98118"/>
                    <a:pt x="1621527" y="100333"/>
                    <a:pt x="1611619" y="100423"/>
                  </a:cubicBezTo>
                  <a:lnTo>
                    <a:pt x="1571625" y="100423"/>
                  </a:lnTo>
                  <a:close/>
                  <a:moveTo>
                    <a:pt x="1495425" y="429"/>
                  </a:moveTo>
                  <a:lnTo>
                    <a:pt x="1506837" y="429"/>
                  </a:lnTo>
                  <a:lnTo>
                    <a:pt x="1506837" y="100423"/>
                  </a:lnTo>
                  <a:lnTo>
                    <a:pt x="1495425" y="100423"/>
                  </a:lnTo>
                  <a:close/>
                  <a:moveTo>
                    <a:pt x="1381125" y="429"/>
                  </a:moveTo>
                  <a:lnTo>
                    <a:pt x="1392537" y="429"/>
                  </a:lnTo>
                  <a:lnTo>
                    <a:pt x="1392537" y="89868"/>
                  </a:lnTo>
                  <a:lnTo>
                    <a:pt x="1436399" y="89868"/>
                  </a:lnTo>
                  <a:lnTo>
                    <a:pt x="1436399" y="100423"/>
                  </a:lnTo>
                  <a:lnTo>
                    <a:pt x="1381125" y="100423"/>
                  </a:lnTo>
                  <a:close/>
                  <a:moveTo>
                    <a:pt x="1057275" y="429"/>
                  </a:moveTo>
                  <a:lnTo>
                    <a:pt x="1125122" y="429"/>
                  </a:lnTo>
                  <a:lnTo>
                    <a:pt x="1125122" y="10984"/>
                  </a:lnTo>
                  <a:lnTo>
                    <a:pt x="1068687" y="10984"/>
                  </a:lnTo>
                  <a:lnTo>
                    <a:pt x="1068687" y="44577"/>
                  </a:lnTo>
                  <a:lnTo>
                    <a:pt x="1119121" y="44577"/>
                  </a:lnTo>
                  <a:lnTo>
                    <a:pt x="1119121" y="54989"/>
                  </a:lnTo>
                  <a:lnTo>
                    <a:pt x="1068687" y="54989"/>
                  </a:lnTo>
                  <a:lnTo>
                    <a:pt x="1068687" y="89868"/>
                  </a:lnTo>
                  <a:lnTo>
                    <a:pt x="1126980" y="89868"/>
                  </a:lnTo>
                  <a:lnTo>
                    <a:pt x="1126980" y="100423"/>
                  </a:lnTo>
                  <a:lnTo>
                    <a:pt x="1057275" y="100423"/>
                  </a:lnTo>
                  <a:close/>
                  <a:moveTo>
                    <a:pt x="923925" y="429"/>
                  </a:moveTo>
                  <a:lnTo>
                    <a:pt x="991772" y="429"/>
                  </a:lnTo>
                  <a:lnTo>
                    <a:pt x="991772" y="10984"/>
                  </a:lnTo>
                  <a:lnTo>
                    <a:pt x="935337" y="10984"/>
                  </a:lnTo>
                  <a:lnTo>
                    <a:pt x="935337" y="44577"/>
                  </a:lnTo>
                  <a:lnTo>
                    <a:pt x="985771" y="44577"/>
                  </a:lnTo>
                  <a:lnTo>
                    <a:pt x="985771" y="54989"/>
                  </a:lnTo>
                  <a:lnTo>
                    <a:pt x="935337" y="54989"/>
                  </a:lnTo>
                  <a:lnTo>
                    <a:pt x="935337" y="89868"/>
                  </a:lnTo>
                  <a:lnTo>
                    <a:pt x="993630" y="89868"/>
                  </a:lnTo>
                  <a:lnTo>
                    <a:pt x="993630" y="100423"/>
                  </a:lnTo>
                  <a:lnTo>
                    <a:pt x="923925" y="100423"/>
                  </a:lnTo>
                  <a:close/>
                  <a:moveTo>
                    <a:pt x="781050" y="429"/>
                  </a:moveTo>
                  <a:lnTo>
                    <a:pt x="819045" y="429"/>
                  </a:lnTo>
                  <a:cubicBezTo>
                    <a:pt x="831630" y="496"/>
                    <a:pt x="841327" y="3429"/>
                    <a:pt x="848137" y="9226"/>
                  </a:cubicBezTo>
                  <a:cubicBezTo>
                    <a:pt x="854946" y="15023"/>
                    <a:pt x="858391" y="23279"/>
                    <a:pt x="858470" y="33995"/>
                  </a:cubicBezTo>
                  <a:cubicBezTo>
                    <a:pt x="858432" y="42246"/>
                    <a:pt x="856476" y="49111"/>
                    <a:pt x="852601" y="54590"/>
                  </a:cubicBezTo>
                  <a:cubicBezTo>
                    <a:pt x="848727" y="60069"/>
                    <a:pt x="843163" y="63966"/>
                    <a:pt x="835910" y="66280"/>
                  </a:cubicBezTo>
                  <a:lnTo>
                    <a:pt x="859470" y="100423"/>
                  </a:lnTo>
                  <a:lnTo>
                    <a:pt x="846486" y="100423"/>
                  </a:lnTo>
                  <a:lnTo>
                    <a:pt x="825477" y="68420"/>
                  </a:lnTo>
                  <a:cubicBezTo>
                    <a:pt x="823476" y="68586"/>
                    <a:pt x="821332" y="68681"/>
                    <a:pt x="819045" y="68705"/>
                  </a:cubicBezTo>
                  <a:lnTo>
                    <a:pt x="792462" y="68705"/>
                  </a:lnTo>
                  <a:lnTo>
                    <a:pt x="792462" y="100423"/>
                  </a:lnTo>
                  <a:lnTo>
                    <a:pt x="781050" y="100423"/>
                  </a:lnTo>
                  <a:close/>
                  <a:moveTo>
                    <a:pt x="666750" y="429"/>
                  </a:moveTo>
                  <a:lnTo>
                    <a:pt x="730311" y="429"/>
                  </a:lnTo>
                  <a:lnTo>
                    <a:pt x="730311" y="10984"/>
                  </a:lnTo>
                  <a:lnTo>
                    <a:pt x="678162" y="10984"/>
                  </a:lnTo>
                  <a:lnTo>
                    <a:pt x="678162" y="46863"/>
                  </a:lnTo>
                  <a:lnTo>
                    <a:pt x="724882" y="46863"/>
                  </a:lnTo>
                  <a:lnTo>
                    <a:pt x="724882" y="57275"/>
                  </a:lnTo>
                  <a:lnTo>
                    <a:pt x="678162" y="57275"/>
                  </a:lnTo>
                  <a:lnTo>
                    <a:pt x="678162" y="100423"/>
                  </a:lnTo>
                  <a:lnTo>
                    <a:pt x="666750" y="100423"/>
                  </a:lnTo>
                  <a:close/>
                  <a:moveTo>
                    <a:pt x="466725" y="429"/>
                  </a:moveTo>
                  <a:lnTo>
                    <a:pt x="534572" y="429"/>
                  </a:lnTo>
                  <a:lnTo>
                    <a:pt x="534572" y="10984"/>
                  </a:lnTo>
                  <a:lnTo>
                    <a:pt x="478137" y="10984"/>
                  </a:lnTo>
                  <a:lnTo>
                    <a:pt x="478137" y="44577"/>
                  </a:lnTo>
                  <a:lnTo>
                    <a:pt x="528572" y="44577"/>
                  </a:lnTo>
                  <a:lnTo>
                    <a:pt x="528572" y="54989"/>
                  </a:lnTo>
                  <a:lnTo>
                    <a:pt x="478137" y="54989"/>
                  </a:lnTo>
                  <a:lnTo>
                    <a:pt x="478137" y="89868"/>
                  </a:lnTo>
                  <a:lnTo>
                    <a:pt x="536430" y="89868"/>
                  </a:lnTo>
                  <a:lnTo>
                    <a:pt x="536430" y="100423"/>
                  </a:lnTo>
                  <a:lnTo>
                    <a:pt x="466725" y="100423"/>
                  </a:lnTo>
                  <a:close/>
                  <a:moveTo>
                    <a:pt x="323850" y="429"/>
                  </a:moveTo>
                  <a:lnTo>
                    <a:pt x="361845" y="429"/>
                  </a:lnTo>
                  <a:cubicBezTo>
                    <a:pt x="374430" y="496"/>
                    <a:pt x="384127" y="3429"/>
                    <a:pt x="390937" y="9226"/>
                  </a:cubicBezTo>
                  <a:cubicBezTo>
                    <a:pt x="397746" y="15023"/>
                    <a:pt x="401191" y="23279"/>
                    <a:pt x="401270" y="33995"/>
                  </a:cubicBezTo>
                  <a:cubicBezTo>
                    <a:pt x="401232" y="42246"/>
                    <a:pt x="399275" y="49111"/>
                    <a:pt x="395401" y="54590"/>
                  </a:cubicBezTo>
                  <a:cubicBezTo>
                    <a:pt x="391527" y="60069"/>
                    <a:pt x="385963" y="63966"/>
                    <a:pt x="378710" y="66280"/>
                  </a:cubicBezTo>
                  <a:lnTo>
                    <a:pt x="402270" y="100423"/>
                  </a:lnTo>
                  <a:lnTo>
                    <a:pt x="389286" y="100423"/>
                  </a:lnTo>
                  <a:lnTo>
                    <a:pt x="368277" y="68420"/>
                  </a:lnTo>
                  <a:cubicBezTo>
                    <a:pt x="366276" y="68586"/>
                    <a:pt x="364132" y="68681"/>
                    <a:pt x="361845" y="68705"/>
                  </a:cubicBezTo>
                  <a:lnTo>
                    <a:pt x="335262" y="68705"/>
                  </a:lnTo>
                  <a:lnTo>
                    <a:pt x="335262" y="100423"/>
                  </a:lnTo>
                  <a:lnTo>
                    <a:pt x="323850" y="100423"/>
                  </a:lnTo>
                  <a:close/>
                  <a:moveTo>
                    <a:pt x="0" y="429"/>
                  </a:moveTo>
                  <a:lnTo>
                    <a:pt x="14130" y="429"/>
                  </a:lnTo>
                  <a:lnTo>
                    <a:pt x="50747" y="72991"/>
                  </a:lnTo>
                  <a:lnTo>
                    <a:pt x="87221" y="429"/>
                  </a:lnTo>
                  <a:lnTo>
                    <a:pt x="101137" y="429"/>
                  </a:lnTo>
                  <a:lnTo>
                    <a:pt x="101137" y="100423"/>
                  </a:lnTo>
                  <a:lnTo>
                    <a:pt x="90653" y="100423"/>
                  </a:lnTo>
                  <a:lnTo>
                    <a:pt x="90510" y="17270"/>
                  </a:lnTo>
                  <a:lnTo>
                    <a:pt x="54037" y="89851"/>
                  </a:lnTo>
                  <a:lnTo>
                    <a:pt x="47171" y="89851"/>
                  </a:lnTo>
                  <a:lnTo>
                    <a:pt x="10840" y="17270"/>
                  </a:lnTo>
                  <a:lnTo>
                    <a:pt x="10840" y="100423"/>
                  </a:lnTo>
                  <a:lnTo>
                    <a:pt x="0" y="100423"/>
                  </a:lnTo>
                  <a:close/>
                  <a:moveTo>
                    <a:pt x="214446" y="143"/>
                  </a:moveTo>
                  <a:cubicBezTo>
                    <a:pt x="224269" y="242"/>
                    <a:pt x="233107" y="2502"/>
                    <a:pt x="240958" y="6923"/>
                  </a:cubicBezTo>
                  <a:cubicBezTo>
                    <a:pt x="248809" y="11344"/>
                    <a:pt x="255041" y="17328"/>
                    <a:pt x="259653" y="24877"/>
                  </a:cubicBezTo>
                  <a:cubicBezTo>
                    <a:pt x="264265" y="32426"/>
                    <a:pt x="266624" y="40942"/>
                    <a:pt x="266729" y="50426"/>
                  </a:cubicBezTo>
                  <a:cubicBezTo>
                    <a:pt x="266624" y="59911"/>
                    <a:pt x="264265" y="68440"/>
                    <a:pt x="259653" y="76012"/>
                  </a:cubicBezTo>
                  <a:cubicBezTo>
                    <a:pt x="255041" y="83583"/>
                    <a:pt x="248809" y="89591"/>
                    <a:pt x="240958" y="94035"/>
                  </a:cubicBezTo>
                  <a:cubicBezTo>
                    <a:pt x="233107" y="98478"/>
                    <a:pt x="224269" y="100751"/>
                    <a:pt x="214446" y="100852"/>
                  </a:cubicBezTo>
                  <a:cubicBezTo>
                    <a:pt x="204576" y="100751"/>
                    <a:pt x="195705" y="98478"/>
                    <a:pt x="187834" y="94035"/>
                  </a:cubicBezTo>
                  <a:cubicBezTo>
                    <a:pt x="179962" y="89591"/>
                    <a:pt x="173718" y="83583"/>
                    <a:pt x="169102" y="76012"/>
                  </a:cubicBezTo>
                  <a:cubicBezTo>
                    <a:pt x="164485" y="68440"/>
                    <a:pt x="162125" y="59911"/>
                    <a:pt x="162020" y="50426"/>
                  </a:cubicBezTo>
                  <a:cubicBezTo>
                    <a:pt x="162125" y="40942"/>
                    <a:pt x="164485" y="32426"/>
                    <a:pt x="169102" y="24877"/>
                  </a:cubicBezTo>
                  <a:cubicBezTo>
                    <a:pt x="173718" y="17328"/>
                    <a:pt x="179962" y="11344"/>
                    <a:pt x="187834" y="6923"/>
                  </a:cubicBezTo>
                  <a:cubicBezTo>
                    <a:pt x="195705" y="2502"/>
                    <a:pt x="204576" y="242"/>
                    <a:pt x="214446" y="143"/>
                  </a:cubicBezTo>
                  <a:close/>
                  <a:moveTo>
                    <a:pt x="1887084" y="0"/>
                  </a:moveTo>
                  <a:cubicBezTo>
                    <a:pt x="1892953" y="39"/>
                    <a:pt x="1898651" y="889"/>
                    <a:pt x="1904179" y="2550"/>
                  </a:cubicBezTo>
                  <a:cubicBezTo>
                    <a:pt x="1909706" y="4211"/>
                    <a:pt x="1914579" y="6452"/>
                    <a:pt x="1918797" y="9272"/>
                  </a:cubicBezTo>
                  <a:lnTo>
                    <a:pt x="1913946" y="19415"/>
                  </a:lnTo>
                  <a:cubicBezTo>
                    <a:pt x="1909362" y="16506"/>
                    <a:pt x="1904642" y="14392"/>
                    <a:pt x="1899786" y="13073"/>
                  </a:cubicBezTo>
                  <a:cubicBezTo>
                    <a:pt x="1894930" y="11755"/>
                    <a:pt x="1890458" y="11106"/>
                    <a:pt x="1886369" y="11126"/>
                  </a:cubicBezTo>
                  <a:cubicBezTo>
                    <a:pt x="1879853" y="11162"/>
                    <a:pt x="1874696" y="12377"/>
                    <a:pt x="1870897" y="14771"/>
                  </a:cubicBezTo>
                  <a:cubicBezTo>
                    <a:pt x="1867097" y="17164"/>
                    <a:pt x="1865155" y="20523"/>
                    <a:pt x="1865072" y="24845"/>
                  </a:cubicBezTo>
                  <a:cubicBezTo>
                    <a:pt x="1865222" y="29928"/>
                    <a:pt x="1867173" y="33785"/>
                    <a:pt x="1870925" y="36416"/>
                  </a:cubicBezTo>
                  <a:cubicBezTo>
                    <a:pt x="1874677" y="39048"/>
                    <a:pt x="1879328" y="41169"/>
                    <a:pt x="1884878" y="42781"/>
                  </a:cubicBezTo>
                  <a:cubicBezTo>
                    <a:pt x="1890428" y="44393"/>
                    <a:pt x="1895975" y="46210"/>
                    <a:pt x="1901519" y="48233"/>
                  </a:cubicBezTo>
                  <a:cubicBezTo>
                    <a:pt x="1907063" y="50256"/>
                    <a:pt x="1911703" y="53201"/>
                    <a:pt x="1915437" y="57067"/>
                  </a:cubicBezTo>
                  <a:cubicBezTo>
                    <a:pt x="1919172" y="60933"/>
                    <a:pt x="1921100" y="66437"/>
                    <a:pt x="1921222" y="73577"/>
                  </a:cubicBezTo>
                  <a:cubicBezTo>
                    <a:pt x="1921056" y="81966"/>
                    <a:pt x="1917713" y="88584"/>
                    <a:pt x="1911193" y="93431"/>
                  </a:cubicBezTo>
                  <a:cubicBezTo>
                    <a:pt x="1904672" y="98278"/>
                    <a:pt x="1895969" y="100752"/>
                    <a:pt x="1885083" y="100852"/>
                  </a:cubicBezTo>
                  <a:cubicBezTo>
                    <a:pt x="1877698" y="100778"/>
                    <a:pt x="1870674" y="99357"/>
                    <a:pt x="1864009" y="96589"/>
                  </a:cubicBezTo>
                  <a:cubicBezTo>
                    <a:pt x="1857345" y="93822"/>
                    <a:pt x="1851609" y="90153"/>
                    <a:pt x="1846802" y="85581"/>
                  </a:cubicBezTo>
                  <a:lnTo>
                    <a:pt x="1851945" y="75721"/>
                  </a:lnTo>
                  <a:cubicBezTo>
                    <a:pt x="1856684" y="80181"/>
                    <a:pt x="1861979" y="83622"/>
                    <a:pt x="1867829" y="86046"/>
                  </a:cubicBezTo>
                  <a:cubicBezTo>
                    <a:pt x="1873679" y="88469"/>
                    <a:pt x="1879479" y="89696"/>
                    <a:pt x="1885226" y="89726"/>
                  </a:cubicBezTo>
                  <a:cubicBezTo>
                    <a:pt x="1892518" y="89684"/>
                    <a:pt x="1898229" y="88302"/>
                    <a:pt x="1902360" y="85581"/>
                  </a:cubicBezTo>
                  <a:cubicBezTo>
                    <a:pt x="1906490" y="82860"/>
                    <a:pt x="1908592" y="79049"/>
                    <a:pt x="1908667" y="74149"/>
                  </a:cubicBezTo>
                  <a:cubicBezTo>
                    <a:pt x="1908545" y="68925"/>
                    <a:pt x="1906617" y="64973"/>
                    <a:pt x="1902882" y="62292"/>
                  </a:cubicBezTo>
                  <a:cubicBezTo>
                    <a:pt x="1899147" y="59611"/>
                    <a:pt x="1894508" y="57474"/>
                    <a:pt x="1888964" y="55882"/>
                  </a:cubicBezTo>
                  <a:cubicBezTo>
                    <a:pt x="1883419" y="54289"/>
                    <a:pt x="1877873" y="52514"/>
                    <a:pt x="1872323" y="50555"/>
                  </a:cubicBezTo>
                  <a:cubicBezTo>
                    <a:pt x="1866773" y="48597"/>
                    <a:pt x="1862122" y="45728"/>
                    <a:pt x="1858370" y="41950"/>
                  </a:cubicBezTo>
                  <a:cubicBezTo>
                    <a:pt x="1854618" y="38171"/>
                    <a:pt x="1852667" y="32756"/>
                    <a:pt x="1852517" y="25703"/>
                  </a:cubicBezTo>
                  <a:cubicBezTo>
                    <a:pt x="1852662" y="17755"/>
                    <a:pt x="1855833" y="11507"/>
                    <a:pt x="1862029" y="6957"/>
                  </a:cubicBezTo>
                  <a:cubicBezTo>
                    <a:pt x="1868225" y="2408"/>
                    <a:pt x="1876576" y="89"/>
                    <a:pt x="1887084" y="0"/>
                  </a:cubicBezTo>
                  <a:close/>
                  <a:moveTo>
                    <a:pt x="1287009" y="0"/>
                  </a:moveTo>
                  <a:cubicBezTo>
                    <a:pt x="1292879" y="39"/>
                    <a:pt x="1298577" y="889"/>
                    <a:pt x="1304103" y="2550"/>
                  </a:cubicBezTo>
                  <a:cubicBezTo>
                    <a:pt x="1309631" y="4211"/>
                    <a:pt x="1314503" y="6452"/>
                    <a:pt x="1318721" y="9272"/>
                  </a:cubicBezTo>
                  <a:lnTo>
                    <a:pt x="1313871" y="19415"/>
                  </a:lnTo>
                  <a:cubicBezTo>
                    <a:pt x="1309287" y="16506"/>
                    <a:pt x="1304567" y="14392"/>
                    <a:pt x="1299711" y="13073"/>
                  </a:cubicBezTo>
                  <a:cubicBezTo>
                    <a:pt x="1294855" y="11755"/>
                    <a:pt x="1290383" y="11106"/>
                    <a:pt x="1286294" y="11126"/>
                  </a:cubicBezTo>
                  <a:cubicBezTo>
                    <a:pt x="1279779" y="11162"/>
                    <a:pt x="1274621" y="12377"/>
                    <a:pt x="1270821" y="14771"/>
                  </a:cubicBezTo>
                  <a:cubicBezTo>
                    <a:pt x="1267022" y="17164"/>
                    <a:pt x="1265081" y="20523"/>
                    <a:pt x="1264997" y="24845"/>
                  </a:cubicBezTo>
                  <a:cubicBezTo>
                    <a:pt x="1265147" y="29928"/>
                    <a:pt x="1267099" y="33785"/>
                    <a:pt x="1270850" y="36416"/>
                  </a:cubicBezTo>
                  <a:cubicBezTo>
                    <a:pt x="1274602" y="39048"/>
                    <a:pt x="1279253" y="41169"/>
                    <a:pt x="1284803" y="42781"/>
                  </a:cubicBezTo>
                  <a:cubicBezTo>
                    <a:pt x="1290353" y="44393"/>
                    <a:pt x="1295900" y="46210"/>
                    <a:pt x="1301444" y="48233"/>
                  </a:cubicBezTo>
                  <a:cubicBezTo>
                    <a:pt x="1306988" y="50256"/>
                    <a:pt x="1311627" y="53201"/>
                    <a:pt x="1315362" y="57067"/>
                  </a:cubicBezTo>
                  <a:cubicBezTo>
                    <a:pt x="1319097" y="60933"/>
                    <a:pt x="1321025" y="66437"/>
                    <a:pt x="1321147" y="73577"/>
                  </a:cubicBezTo>
                  <a:cubicBezTo>
                    <a:pt x="1320981" y="81966"/>
                    <a:pt x="1317638" y="88584"/>
                    <a:pt x="1311117" y="93431"/>
                  </a:cubicBezTo>
                  <a:cubicBezTo>
                    <a:pt x="1304597" y="98278"/>
                    <a:pt x="1295893" y="100752"/>
                    <a:pt x="1285008" y="100852"/>
                  </a:cubicBezTo>
                  <a:cubicBezTo>
                    <a:pt x="1277623" y="100778"/>
                    <a:pt x="1270599" y="99357"/>
                    <a:pt x="1263934" y="96589"/>
                  </a:cubicBezTo>
                  <a:cubicBezTo>
                    <a:pt x="1257270" y="93822"/>
                    <a:pt x="1251534" y="90153"/>
                    <a:pt x="1246727" y="85581"/>
                  </a:cubicBezTo>
                  <a:lnTo>
                    <a:pt x="1251871" y="75721"/>
                  </a:lnTo>
                  <a:cubicBezTo>
                    <a:pt x="1256609" y="80181"/>
                    <a:pt x="1261903" y="83622"/>
                    <a:pt x="1267754" y="86046"/>
                  </a:cubicBezTo>
                  <a:cubicBezTo>
                    <a:pt x="1273605" y="88469"/>
                    <a:pt x="1279404" y="89696"/>
                    <a:pt x="1285151" y="89726"/>
                  </a:cubicBezTo>
                  <a:cubicBezTo>
                    <a:pt x="1292443" y="89684"/>
                    <a:pt x="1298155" y="88302"/>
                    <a:pt x="1302285" y="85581"/>
                  </a:cubicBezTo>
                  <a:cubicBezTo>
                    <a:pt x="1306415" y="82860"/>
                    <a:pt x="1308517" y="79049"/>
                    <a:pt x="1308592" y="74149"/>
                  </a:cubicBezTo>
                  <a:cubicBezTo>
                    <a:pt x="1308470" y="68925"/>
                    <a:pt x="1306542" y="64973"/>
                    <a:pt x="1302807" y="62292"/>
                  </a:cubicBezTo>
                  <a:cubicBezTo>
                    <a:pt x="1299072" y="59611"/>
                    <a:pt x="1294433" y="57474"/>
                    <a:pt x="1288889" y="55882"/>
                  </a:cubicBezTo>
                  <a:cubicBezTo>
                    <a:pt x="1283345" y="54289"/>
                    <a:pt x="1277797" y="52514"/>
                    <a:pt x="1272248" y="50555"/>
                  </a:cubicBezTo>
                  <a:cubicBezTo>
                    <a:pt x="1266698" y="48597"/>
                    <a:pt x="1262047" y="45728"/>
                    <a:pt x="1258295" y="41950"/>
                  </a:cubicBezTo>
                  <a:cubicBezTo>
                    <a:pt x="1254543" y="38171"/>
                    <a:pt x="1252592" y="32756"/>
                    <a:pt x="1252442" y="25703"/>
                  </a:cubicBezTo>
                  <a:cubicBezTo>
                    <a:pt x="1252587" y="17755"/>
                    <a:pt x="1255757" y="11507"/>
                    <a:pt x="1261953" y="6957"/>
                  </a:cubicBezTo>
                  <a:cubicBezTo>
                    <a:pt x="1268149" y="2408"/>
                    <a:pt x="1276501" y="89"/>
                    <a:pt x="1287009" y="0"/>
                  </a:cubicBezTo>
                  <a:close/>
                </a:path>
              </a:pathLst>
            </a:custGeom>
            <a:solidFill>
              <a:srgbClr val="C4C5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37">
              <a:extLst>
                <a:ext uri="{FF2B5EF4-FFF2-40B4-BE49-F238E27FC236}">
                  <a16:creationId xmlns:a16="http://schemas.microsoft.com/office/drawing/2014/main" id="{BB7D79E5-6087-40AA-9E11-49CEDF66BD58}"/>
                </a:ext>
              </a:extLst>
            </p:cNvPr>
            <p:cNvSpPr/>
            <p:nvPr/>
          </p:nvSpPr>
          <p:spPr>
            <a:xfrm>
              <a:off x="8481061" y="4122944"/>
              <a:ext cx="1325878" cy="1325928"/>
            </a:xfrm>
            <a:custGeom>
              <a:avLst/>
              <a:gdLst>
                <a:gd name="connsiteX0" fmla="*/ 1233964 w 2467736"/>
                <a:gd name="connsiteY0" fmla="*/ 0 h 2467832"/>
                <a:gd name="connsiteX1" fmla="*/ 0 w 2467736"/>
                <a:gd name="connsiteY1" fmla="*/ 1233868 h 2467832"/>
                <a:gd name="connsiteX2" fmla="*/ 1524 w 2467736"/>
                <a:gd name="connsiteY2" fmla="*/ 1264349 h 2467832"/>
                <a:gd name="connsiteX3" fmla="*/ 205264 w 2467736"/>
                <a:gd name="connsiteY3" fmla="*/ 1341787 h 2467832"/>
                <a:gd name="connsiteX4" fmla="*/ 871538 w 2467736"/>
                <a:gd name="connsiteY4" fmla="*/ 770477 h 2467832"/>
                <a:gd name="connsiteX5" fmla="*/ 1482090 w 2467736"/>
                <a:gd name="connsiteY5" fmla="*/ 1083374 h 2467832"/>
                <a:gd name="connsiteX6" fmla="*/ 1793367 w 2467736"/>
                <a:gd name="connsiteY6" fmla="*/ 1106710 h 2467832"/>
                <a:gd name="connsiteX7" fmla="*/ 2321624 w 2467736"/>
                <a:gd name="connsiteY7" fmla="*/ 1816227 h 2467832"/>
                <a:gd name="connsiteX8" fmla="*/ 2467737 w 2467736"/>
                <a:gd name="connsiteY8" fmla="*/ 1233773 h 2467832"/>
                <a:gd name="connsiteX9" fmla="*/ 1233964 w 2467736"/>
                <a:gd name="connsiteY9" fmla="*/ 0 h 2467832"/>
                <a:gd name="connsiteX10" fmla="*/ 1864995 w 2467736"/>
                <a:gd name="connsiteY10" fmla="*/ 1561910 h 2467832"/>
                <a:gd name="connsiteX11" fmla="*/ 1566577 w 2467736"/>
                <a:gd name="connsiteY11" fmla="*/ 1346073 h 2467832"/>
                <a:gd name="connsiteX12" fmla="*/ 1237393 w 2467736"/>
                <a:gd name="connsiteY12" fmla="*/ 1646206 h 2467832"/>
                <a:gd name="connsiteX13" fmla="*/ 907637 w 2467736"/>
                <a:gd name="connsiteY13" fmla="*/ 1334643 h 2467832"/>
                <a:gd name="connsiteX14" fmla="*/ 302800 w 2467736"/>
                <a:gd name="connsiteY14" fmla="*/ 1908429 h 2467832"/>
                <a:gd name="connsiteX15" fmla="*/ 192596 w 2467736"/>
                <a:gd name="connsiteY15" fmla="*/ 1893856 h 2467832"/>
                <a:gd name="connsiteX16" fmla="*/ 1233869 w 2467736"/>
                <a:gd name="connsiteY16" fmla="*/ 2467832 h 2467832"/>
                <a:gd name="connsiteX17" fmla="*/ 2269141 w 2467736"/>
                <a:gd name="connsiteY17" fmla="*/ 1903952 h 2467832"/>
                <a:gd name="connsiteX18" fmla="*/ 1864995 w 2467736"/>
                <a:gd name="connsiteY18" fmla="*/ 1561910 h 246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7736" h="2467832">
                  <a:moveTo>
                    <a:pt x="1233964" y="0"/>
                  </a:moveTo>
                  <a:cubicBezTo>
                    <a:pt x="552450" y="0"/>
                    <a:pt x="0" y="552355"/>
                    <a:pt x="0" y="1233868"/>
                  </a:cubicBezTo>
                  <a:cubicBezTo>
                    <a:pt x="0" y="1244156"/>
                    <a:pt x="1333" y="1254157"/>
                    <a:pt x="1524" y="1264349"/>
                  </a:cubicBezTo>
                  <a:cubicBezTo>
                    <a:pt x="61722" y="1314164"/>
                    <a:pt x="127921" y="1344168"/>
                    <a:pt x="205264" y="1341787"/>
                  </a:cubicBezTo>
                  <a:cubicBezTo>
                    <a:pt x="483870" y="1333119"/>
                    <a:pt x="751713" y="956501"/>
                    <a:pt x="871538" y="770477"/>
                  </a:cubicBezTo>
                  <a:cubicBezTo>
                    <a:pt x="1309973" y="90678"/>
                    <a:pt x="1199007" y="1596295"/>
                    <a:pt x="1482090" y="1083374"/>
                  </a:cubicBezTo>
                  <a:cubicBezTo>
                    <a:pt x="1575626" y="913829"/>
                    <a:pt x="1666589" y="821436"/>
                    <a:pt x="1793367" y="1106710"/>
                  </a:cubicBezTo>
                  <a:cubicBezTo>
                    <a:pt x="1929479" y="1413320"/>
                    <a:pt x="2078736" y="1661636"/>
                    <a:pt x="2321624" y="1816227"/>
                  </a:cubicBezTo>
                  <a:cubicBezTo>
                    <a:pt x="2414588" y="1642682"/>
                    <a:pt x="2467737" y="1444466"/>
                    <a:pt x="2467737" y="1233773"/>
                  </a:cubicBezTo>
                  <a:cubicBezTo>
                    <a:pt x="2467832" y="552355"/>
                    <a:pt x="1915287" y="0"/>
                    <a:pt x="1233964" y="0"/>
                  </a:cubicBezTo>
                  <a:close/>
                  <a:moveTo>
                    <a:pt x="1864995" y="1561910"/>
                  </a:moveTo>
                  <a:cubicBezTo>
                    <a:pt x="1713548" y="1395508"/>
                    <a:pt x="1670018" y="1191006"/>
                    <a:pt x="1566577" y="1346073"/>
                  </a:cubicBezTo>
                  <a:cubicBezTo>
                    <a:pt x="1419416" y="1567243"/>
                    <a:pt x="1334738" y="1910525"/>
                    <a:pt x="1237393" y="1646206"/>
                  </a:cubicBezTo>
                  <a:cubicBezTo>
                    <a:pt x="1127474" y="1348168"/>
                    <a:pt x="1076039" y="1025176"/>
                    <a:pt x="907637" y="1334643"/>
                  </a:cubicBezTo>
                  <a:cubicBezTo>
                    <a:pt x="779336" y="1570292"/>
                    <a:pt x="634936" y="1892522"/>
                    <a:pt x="302800" y="1908429"/>
                  </a:cubicBezTo>
                  <a:cubicBezTo>
                    <a:pt x="271367" y="1909953"/>
                    <a:pt x="233648" y="1904429"/>
                    <a:pt x="192596" y="1893856"/>
                  </a:cubicBezTo>
                  <a:cubicBezTo>
                    <a:pt x="411385" y="2238470"/>
                    <a:pt x="795338" y="2467832"/>
                    <a:pt x="1233869" y="2467832"/>
                  </a:cubicBezTo>
                  <a:cubicBezTo>
                    <a:pt x="1668018" y="2467832"/>
                    <a:pt x="2049208" y="2243042"/>
                    <a:pt x="2269141" y="1903952"/>
                  </a:cubicBezTo>
                  <a:cubicBezTo>
                    <a:pt x="2124742" y="1830324"/>
                    <a:pt x="2005584" y="1716310"/>
                    <a:pt x="1864995" y="15619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38">
              <a:extLst>
                <a:ext uri="{FF2B5EF4-FFF2-40B4-BE49-F238E27FC236}">
                  <a16:creationId xmlns:a16="http://schemas.microsoft.com/office/drawing/2014/main" id="{9B6E5A42-6F43-4D93-A8ED-EA54ADF0EC69}"/>
                </a:ext>
              </a:extLst>
            </p:cNvPr>
            <p:cNvSpPr/>
            <p:nvPr/>
          </p:nvSpPr>
          <p:spPr>
            <a:xfrm>
              <a:off x="8177212" y="5678940"/>
              <a:ext cx="1933576" cy="281300"/>
            </a:xfrm>
            <a:custGeom>
              <a:avLst/>
              <a:gdLst/>
              <a:ahLst/>
              <a:cxnLst/>
              <a:rect l="l" t="t" r="r" b="b"/>
              <a:pathLst>
                <a:path w="2792835" h="406308">
                  <a:moveTo>
                    <a:pt x="1738922" y="101718"/>
                  </a:moveTo>
                  <a:lnTo>
                    <a:pt x="1738922" y="305153"/>
                  </a:lnTo>
                  <a:lnTo>
                    <a:pt x="1777137" y="305153"/>
                  </a:lnTo>
                  <a:cubicBezTo>
                    <a:pt x="1809357" y="305153"/>
                    <a:pt x="1834645" y="296348"/>
                    <a:pt x="1853003" y="278740"/>
                  </a:cubicBezTo>
                  <a:cubicBezTo>
                    <a:pt x="1871361" y="261131"/>
                    <a:pt x="1880540" y="236217"/>
                    <a:pt x="1880540" y="203997"/>
                  </a:cubicBezTo>
                  <a:cubicBezTo>
                    <a:pt x="1880540" y="171402"/>
                    <a:pt x="1871361" y="146207"/>
                    <a:pt x="1853003" y="128411"/>
                  </a:cubicBezTo>
                  <a:cubicBezTo>
                    <a:pt x="1834645" y="110616"/>
                    <a:pt x="1809357" y="101718"/>
                    <a:pt x="1777137" y="101718"/>
                  </a:cubicBezTo>
                  <a:close/>
                  <a:moveTo>
                    <a:pt x="2114550" y="6182"/>
                  </a:moveTo>
                  <a:lnTo>
                    <a:pt x="2368001" y="6182"/>
                  </a:lnTo>
                  <a:lnTo>
                    <a:pt x="2368001" y="94412"/>
                  </a:lnTo>
                  <a:lnTo>
                    <a:pt x="2224697" y="94412"/>
                  </a:lnTo>
                  <a:lnTo>
                    <a:pt x="2224697" y="159039"/>
                  </a:lnTo>
                  <a:lnTo>
                    <a:pt x="2351142" y="159039"/>
                  </a:lnTo>
                  <a:lnTo>
                    <a:pt x="2351142" y="242773"/>
                  </a:lnTo>
                  <a:lnTo>
                    <a:pt x="2224697" y="242773"/>
                  </a:lnTo>
                  <a:lnTo>
                    <a:pt x="2224697" y="314144"/>
                  </a:lnTo>
                  <a:lnTo>
                    <a:pt x="2368001" y="314144"/>
                  </a:lnTo>
                  <a:lnTo>
                    <a:pt x="2368001" y="402374"/>
                  </a:lnTo>
                  <a:lnTo>
                    <a:pt x="2114550" y="402374"/>
                  </a:lnTo>
                  <a:close/>
                  <a:moveTo>
                    <a:pt x="1628775" y="6182"/>
                  </a:moveTo>
                  <a:lnTo>
                    <a:pt x="1785566" y="6182"/>
                  </a:lnTo>
                  <a:cubicBezTo>
                    <a:pt x="1827153" y="6182"/>
                    <a:pt x="1863587" y="14518"/>
                    <a:pt x="1894870" y="31190"/>
                  </a:cubicBezTo>
                  <a:cubicBezTo>
                    <a:pt x="1926154" y="47862"/>
                    <a:pt x="1950225" y="71184"/>
                    <a:pt x="1967084" y="101156"/>
                  </a:cubicBezTo>
                  <a:cubicBezTo>
                    <a:pt x="1983944" y="131128"/>
                    <a:pt x="1992373" y="165408"/>
                    <a:pt x="1992373" y="203997"/>
                  </a:cubicBezTo>
                  <a:cubicBezTo>
                    <a:pt x="1992373" y="242211"/>
                    <a:pt x="1983850" y="276305"/>
                    <a:pt x="1966803" y="306276"/>
                  </a:cubicBezTo>
                  <a:cubicBezTo>
                    <a:pt x="1949756" y="336249"/>
                    <a:pt x="1925592" y="359758"/>
                    <a:pt x="1894308" y="376804"/>
                  </a:cubicBezTo>
                  <a:cubicBezTo>
                    <a:pt x="1863025" y="393851"/>
                    <a:pt x="1826778" y="402374"/>
                    <a:pt x="1785566" y="402374"/>
                  </a:cubicBezTo>
                  <a:lnTo>
                    <a:pt x="1628775" y="402374"/>
                  </a:lnTo>
                  <a:close/>
                  <a:moveTo>
                    <a:pt x="1381125" y="6182"/>
                  </a:moveTo>
                  <a:lnTo>
                    <a:pt x="1491272" y="6182"/>
                  </a:lnTo>
                  <a:lnTo>
                    <a:pt x="1491272" y="402374"/>
                  </a:lnTo>
                  <a:lnTo>
                    <a:pt x="1381125" y="402374"/>
                  </a:lnTo>
                  <a:close/>
                  <a:moveTo>
                    <a:pt x="1028700" y="6182"/>
                  </a:moveTo>
                  <a:lnTo>
                    <a:pt x="1138847" y="6182"/>
                  </a:lnTo>
                  <a:lnTo>
                    <a:pt x="1138847" y="318078"/>
                  </a:lnTo>
                  <a:lnTo>
                    <a:pt x="1261920" y="318078"/>
                  </a:lnTo>
                  <a:lnTo>
                    <a:pt x="1261920" y="402374"/>
                  </a:lnTo>
                  <a:lnTo>
                    <a:pt x="1028700" y="402374"/>
                  </a:lnTo>
                  <a:close/>
                  <a:moveTo>
                    <a:pt x="0" y="6182"/>
                  </a:moveTo>
                  <a:lnTo>
                    <a:pt x="133188" y="6182"/>
                  </a:lnTo>
                  <a:lnTo>
                    <a:pt x="232658" y="263566"/>
                  </a:lnTo>
                  <a:lnTo>
                    <a:pt x="329880" y="6182"/>
                  </a:lnTo>
                  <a:lnTo>
                    <a:pt x="462506" y="6182"/>
                  </a:lnTo>
                  <a:lnTo>
                    <a:pt x="462506" y="402374"/>
                  </a:lnTo>
                  <a:lnTo>
                    <a:pt x="352359" y="402374"/>
                  </a:lnTo>
                  <a:lnTo>
                    <a:pt x="352359" y="183766"/>
                  </a:lnTo>
                  <a:lnTo>
                    <a:pt x="277616" y="402374"/>
                  </a:lnTo>
                  <a:lnTo>
                    <a:pt x="185452" y="402374"/>
                  </a:lnTo>
                  <a:lnTo>
                    <a:pt x="110147" y="182080"/>
                  </a:lnTo>
                  <a:lnTo>
                    <a:pt x="110147" y="402374"/>
                  </a:lnTo>
                  <a:lnTo>
                    <a:pt x="0" y="402374"/>
                  </a:lnTo>
                  <a:close/>
                  <a:moveTo>
                    <a:pt x="2633234" y="0"/>
                  </a:moveTo>
                  <a:cubicBezTo>
                    <a:pt x="2679316" y="0"/>
                    <a:pt x="2716125" y="10771"/>
                    <a:pt x="2743662" y="32314"/>
                  </a:cubicBezTo>
                  <a:cubicBezTo>
                    <a:pt x="2771199" y="53856"/>
                    <a:pt x="2785904" y="84109"/>
                    <a:pt x="2787777" y="123073"/>
                  </a:cubicBezTo>
                  <a:lnTo>
                    <a:pt x="2668077" y="123073"/>
                  </a:lnTo>
                  <a:cubicBezTo>
                    <a:pt x="2667702" y="111084"/>
                    <a:pt x="2664049" y="102092"/>
                    <a:pt x="2657118" y="96098"/>
                  </a:cubicBezTo>
                  <a:cubicBezTo>
                    <a:pt x="2650187" y="90103"/>
                    <a:pt x="2641289" y="87106"/>
                    <a:pt x="2630424" y="87106"/>
                  </a:cubicBezTo>
                  <a:cubicBezTo>
                    <a:pt x="2622182" y="87106"/>
                    <a:pt x="2615438" y="89541"/>
                    <a:pt x="2610193" y="94412"/>
                  </a:cubicBezTo>
                  <a:cubicBezTo>
                    <a:pt x="2604948" y="99282"/>
                    <a:pt x="2602325" y="106213"/>
                    <a:pt x="2602325" y="115205"/>
                  </a:cubicBezTo>
                  <a:cubicBezTo>
                    <a:pt x="2602325" y="122698"/>
                    <a:pt x="2605229" y="129161"/>
                    <a:pt x="2611036" y="134593"/>
                  </a:cubicBezTo>
                  <a:cubicBezTo>
                    <a:pt x="2616843" y="140026"/>
                    <a:pt x="2624055" y="144709"/>
                    <a:pt x="2632672" y="148643"/>
                  </a:cubicBezTo>
                  <a:cubicBezTo>
                    <a:pt x="2641289" y="152576"/>
                    <a:pt x="2654027" y="157540"/>
                    <a:pt x="2670886" y="163535"/>
                  </a:cubicBezTo>
                  <a:cubicBezTo>
                    <a:pt x="2695988" y="172152"/>
                    <a:pt x="2716687" y="180675"/>
                    <a:pt x="2732985" y="189105"/>
                  </a:cubicBezTo>
                  <a:cubicBezTo>
                    <a:pt x="2749282" y="197534"/>
                    <a:pt x="2763331" y="209336"/>
                    <a:pt x="2775133" y="224509"/>
                  </a:cubicBezTo>
                  <a:cubicBezTo>
                    <a:pt x="2786934" y="239682"/>
                    <a:pt x="2792835" y="258883"/>
                    <a:pt x="2792835" y="282112"/>
                  </a:cubicBezTo>
                  <a:cubicBezTo>
                    <a:pt x="2792835" y="305715"/>
                    <a:pt x="2786934" y="326882"/>
                    <a:pt x="2775133" y="345615"/>
                  </a:cubicBezTo>
                  <a:cubicBezTo>
                    <a:pt x="2763331" y="364347"/>
                    <a:pt x="2746285" y="379146"/>
                    <a:pt x="2723993" y="390011"/>
                  </a:cubicBezTo>
                  <a:cubicBezTo>
                    <a:pt x="2701701" y="400875"/>
                    <a:pt x="2675382" y="406308"/>
                    <a:pt x="2645035" y="406308"/>
                  </a:cubicBezTo>
                  <a:cubicBezTo>
                    <a:pt x="2598953" y="406308"/>
                    <a:pt x="2561114" y="395349"/>
                    <a:pt x="2531517" y="373433"/>
                  </a:cubicBezTo>
                  <a:cubicBezTo>
                    <a:pt x="2501919" y="351515"/>
                    <a:pt x="2485997" y="320139"/>
                    <a:pt x="2483749" y="279302"/>
                  </a:cubicBezTo>
                  <a:lnTo>
                    <a:pt x="2601201" y="279302"/>
                  </a:lnTo>
                  <a:cubicBezTo>
                    <a:pt x="2602325" y="293164"/>
                    <a:pt x="2606447" y="303279"/>
                    <a:pt x="2613565" y="309648"/>
                  </a:cubicBezTo>
                  <a:cubicBezTo>
                    <a:pt x="2620683" y="316017"/>
                    <a:pt x="2629862" y="319202"/>
                    <a:pt x="2641102" y="319202"/>
                  </a:cubicBezTo>
                  <a:cubicBezTo>
                    <a:pt x="2651217" y="319202"/>
                    <a:pt x="2659553" y="316673"/>
                    <a:pt x="2666109" y="311615"/>
                  </a:cubicBezTo>
                  <a:cubicBezTo>
                    <a:pt x="2672666" y="306558"/>
                    <a:pt x="2675944" y="299533"/>
                    <a:pt x="2675944" y="290541"/>
                  </a:cubicBezTo>
                  <a:cubicBezTo>
                    <a:pt x="2675944" y="278927"/>
                    <a:pt x="2670512" y="269935"/>
                    <a:pt x="2659647" y="263566"/>
                  </a:cubicBezTo>
                  <a:cubicBezTo>
                    <a:pt x="2648782" y="257197"/>
                    <a:pt x="2631173" y="250079"/>
                    <a:pt x="2606821" y="242211"/>
                  </a:cubicBezTo>
                  <a:cubicBezTo>
                    <a:pt x="2580970" y="233594"/>
                    <a:pt x="2560084" y="225258"/>
                    <a:pt x="2544161" y="217203"/>
                  </a:cubicBezTo>
                  <a:cubicBezTo>
                    <a:pt x="2528239" y="209148"/>
                    <a:pt x="2514376" y="197347"/>
                    <a:pt x="2502575" y="181799"/>
                  </a:cubicBezTo>
                  <a:cubicBezTo>
                    <a:pt x="2490773" y="166251"/>
                    <a:pt x="2484873" y="145926"/>
                    <a:pt x="2484873" y="120825"/>
                  </a:cubicBezTo>
                  <a:cubicBezTo>
                    <a:pt x="2484873" y="95349"/>
                    <a:pt x="2491242" y="73525"/>
                    <a:pt x="2503980" y="55355"/>
                  </a:cubicBezTo>
                  <a:cubicBezTo>
                    <a:pt x="2516718" y="37184"/>
                    <a:pt x="2534327" y="23416"/>
                    <a:pt x="2556805" y="14050"/>
                  </a:cubicBezTo>
                  <a:cubicBezTo>
                    <a:pt x="2579285" y="4683"/>
                    <a:pt x="2604761" y="0"/>
                    <a:pt x="2633234" y="0"/>
                  </a:cubicBezTo>
                  <a:close/>
                  <a:moveTo>
                    <a:pt x="737759" y="0"/>
                  </a:moveTo>
                  <a:cubicBezTo>
                    <a:pt x="783841" y="0"/>
                    <a:pt x="820650" y="10771"/>
                    <a:pt x="848187" y="32314"/>
                  </a:cubicBezTo>
                  <a:cubicBezTo>
                    <a:pt x="875724" y="53856"/>
                    <a:pt x="890429" y="84109"/>
                    <a:pt x="892302" y="123073"/>
                  </a:cubicBezTo>
                  <a:lnTo>
                    <a:pt x="772602" y="123073"/>
                  </a:lnTo>
                  <a:cubicBezTo>
                    <a:pt x="772227" y="111084"/>
                    <a:pt x="768574" y="102092"/>
                    <a:pt x="761643" y="96098"/>
                  </a:cubicBezTo>
                  <a:cubicBezTo>
                    <a:pt x="754712" y="90103"/>
                    <a:pt x="745814" y="87106"/>
                    <a:pt x="734949" y="87106"/>
                  </a:cubicBezTo>
                  <a:cubicBezTo>
                    <a:pt x="726707" y="87106"/>
                    <a:pt x="719963" y="89541"/>
                    <a:pt x="714718" y="94412"/>
                  </a:cubicBezTo>
                  <a:cubicBezTo>
                    <a:pt x="709473" y="99282"/>
                    <a:pt x="706851" y="106213"/>
                    <a:pt x="706851" y="115205"/>
                  </a:cubicBezTo>
                  <a:cubicBezTo>
                    <a:pt x="706851" y="122698"/>
                    <a:pt x="709754" y="129161"/>
                    <a:pt x="715561" y="134593"/>
                  </a:cubicBezTo>
                  <a:cubicBezTo>
                    <a:pt x="721368" y="140026"/>
                    <a:pt x="728580" y="144709"/>
                    <a:pt x="737197" y="148643"/>
                  </a:cubicBezTo>
                  <a:cubicBezTo>
                    <a:pt x="745814" y="152576"/>
                    <a:pt x="758552" y="157540"/>
                    <a:pt x="775411" y="163535"/>
                  </a:cubicBezTo>
                  <a:cubicBezTo>
                    <a:pt x="800513" y="172152"/>
                    <a:pt x="821213" y="180675"/>
                    <a:pt x="837510" y="189105"/>
                  </a:cubicBezTo>
                  <a:cubicBezTo>
                    <a:pt x="853807" y="197534"/>
                    <a:pt x="867856" y="209336"/>
                    <a:pt x="879658" y="224509"/>
                  </a:cubicBezTo>
                  <a:cubicBezTo>
                    <a:pt x="891459" y="239682"/>
                    <a:pt x="897360" y="258883"/>
                    <a:pt x="897360" y="282112"/>
                  </a:cubicBezTo>
                  <a:cubicBezTo>
                    <a:pt x="897360" y="305715"/>
                    <a:pt x="891459" y="326882"/>
                    <a:pt x="879658" y="345615"/>
                  </a:cubicBezTo>
                  <a:cubicBezTo>
                    <a:pt x="867856" y="364347"/>
                    <a:pt x="850810" y="379146"/>
                    <a:pt x="828518" y="390011"/>
                  </a:cubicBezTo>
                  <a:cubicBezTo>
                    <a:pt x="806227" y="400875"/>
                    <a:pt x="779907" y="406308"/>
                    <a:pt x="749561" y="406308"/>
                  </a:cubicBezTo>
                  <a:cubicBezTo>
                    <a:pt x="703479" y="406308"/>
                    <a:pt x="665639" y="395349"/>
                    <a:pt x="636042" y="373433"/>
                  </a:cubicBezTo>
                  <a:cubicBezTo>
                    <a:pt x="606444" y="351515"/>
                    <a:pt x="590522" y="320139"/>
                    <a:pt x="588274" y="279302"/>
                  </a:cubicBezTo>
                  <a:lnTo>
                    <a:pt x="705727" y="279302"/>
                  </a:lnTo>
                  <a:cubicBezTo>
                    <a:pt x="706851" y="293164"/>
                    <a:pt x="710972" y="303279"/>
                    <a:pt x="718090" y="309648"/>
                  </a:cubicBezTo>
                  <a:cubicBezTo>
                    <a:pt x="725208" y="316017"/>
                    <a:pt x="734387" y="319202"/>
                    <a:pt x="745627" y="319202"/>
                  </a:cubicBezTo>
                  <a:cubicBezTo>
                    <a:pt x="755742" y="319202"/>
                    <a:pt x="764078" y="316673"/>
                    <a:pt x="770635" y="311615"/>
                  </a:cubicBezTo>
                  <a:cubicBezTo>
                    <a:pt x="777191" y="306558"/>
                    <a:pt x="780469" y="299533"/>
                    <a:pt x="780469" y="290541"/>
                  </a:cubicBezTo>
                  <a:cubicBezTo>
                    <a:pt x="780469" y="278927"/>
                    <a:pt x="775037" y="269935"/>
                    <a:pt x="764172" y="263566"/>
                  </a:cubicBezTo>
                  <a:cubicBezTo>
                    <a:pt x="753307" y="257197"/>
                    <a:pt x="735699" y="250079"/>
                    <a:pt x="711346" y="242211"/>
                  </a:cubicBezTo>
                  <a:cubicBezTo>
                    <a:pt x="685496" y="233594"/>
                    <a:pt x="664609" y="225258"/>
                    <a:pt x="648686" y="217203"/>
                  </a:cubicBezTo>
                  <a:cubicBezTo>
                    <a:pt x="632764" y="209148"/>
                    <a:pt x="618902" y="197347"/>
                    <a:pt x="607100" y="181799"/>
                  </a:cubicBezTo>
                  <a:cubicBezTo>
                    <a:pt x="595299" y="166251"/>
                    <a:pt x="589398" y="145926"/>
                    <a:pt x="589398" y="120825"/>
                  </a:cubicBezTo>
                  <a:cubicBezTo>
                    <a:pt x="589398" y="95349"/>
                    <a:pt x="595767" y="73525"/>
                    <a:pt x="608505" y="55355"/>
                  </a:cubicBezTo>
                  <a:cubicBezTo>
                    <a:pt x="621243" y="37184"/>
                    <a:pt x="638852" y="23416"/>
                    <a:pt x="661331" y="14050"/>
                  </a:cubicBezTo>
                  <a:cubicBezTo>
                    <a:pt x="683810" y="4683"/>
                    <a:pt x="709286" y="0"/>
                    <a:pt x="737759" y="0"/>
                  </a:cubicBezTo>
                  <a:close/>
                </a:path>
              </a:pathLst>
            </a:custGeom>
            <a:solidFill>
              <a:srgbClr val="2723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4B74968-D0C1-42E1-BE30-6357A6970FA0}"/>
              </a:ext>
            </a:extLst>
          </p:cNvPr>
          <p:cNvSpPr txBox="1"/>
          <p:nvPr/>
        </p:nvSpPr>
        <p:spPr>
          <a:xfrm>
            <a:off x="4051789" y="6624154"/>
            <a:ext cx="10184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accent4"/>
                </a:solidFill>
                <a:latin typeface="Montserrat Black" panose="00000A00000000000000" pitchFamily="50" charset="0"/>
              </a:rPr>
              <a:t>NOT to be sold as is or modified!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E958EA-8D58-40FD-8FC2-DAB8FA0DC436}"/>
              </a:ext>
            </a:extLst>
          </p:cNvPr>
          <p:cNvSpPr txBox="1"/>
          <p:nvPr/>
        </p:nvSpPr>
        <p:spPr>
          <a:xfrm>
            <a:off x="2914650" y="7604760"/>
            <a:ext cx="12458700" cy="1443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Thanks for downloading! 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You can read our terms of use to learn more. If you have any questions, you can go to </a:t>
            </a:r>
            <a:r>
              <a:rPr lang="en-US" sz="1800">
                <a:solidFill>
                  <a:schemeClr val="bg1">
                    <a:lumMod val="65000"/>
                  </a:schemeClr>
                </a:solidFill>
                <a:hlinkClick r:id="rId2" action="ppaction://hlinkfile"/>
              </a:rPr>
              <a:t>mslides.com </a:t>
            </a: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to leave a comment or sent message to us.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84ED6D-3155-42E7-8A89-A3478B33E326}"/>
              </a:ext>
            </a:extLst>
          </p:cNvPr>
          <p:cNvSpPr txBox="1"/>
          <p:nvPr/>
        </p:nvSpPr>
        <p:spPr>
          <a:xfrm>
            <a:off x="4315968" y="3818686"/>
            <a:ext cx="9656064" cy="1222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>
                <a:latin typeface="Montserrat Black" panose="00000A00000000000000" pitchFamily="50" charset="0"/>
              </a:rPr>
              <a:t>Free </a:t>
            </a:r>
            <a:r>
              <a:rPr lang="en-US" altLang="zh-CN" sz="3200">
                <a:latin typeface="Montserrat Black" panose="00000A00000000000000" pitchFamily="50" charset="0"/>
              </a:rPr>
              <a:t>PowerPoint Templates and Google Slides Themes</a:t>
            </a:r>
            <a:r>
              <a:rPr lang="en-US" sz="3200">
                <a:latin typeface="Montserrat Black" panose="00000A00000000000000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08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47DDB9B1-4F8E-4E5B-B9BD-DD871EE8910F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34" name="Group 10">
            <a:extLst>
              <a:ext uri="{FF2B5EF4-FFF2-40B4-BE49-F238E27FC236}">
                <a16:creationId xmlns:a16="http://schemas.microsoft.com/office/drawing/2014/main" id="{96877C95-8A0C-44D9-9BC4-253B934F3431}"/>
              </a:ext>
            </a:extLst>
          </p:cNvPr>
          <p:cNvGrpSpPr/>
          <p:nvPr/>
        </p:nvGrpSpPr>
        <p:grpSpPr>
          <a:xfrm>
            <a:off x="4018339" y="5026856"/>
            <a:ext cx="3023064" cy="1902651"/>
            <a:chOff x="1004808" y="2948704"/>
            <a:chExt cx="3399698" cy="2139696"/>
          </a:xfrm>
        </p:grpSpPr>
        <p:sp>
          <p:nvSpPr>
            <p:cNvPr id="35" name="Arc 26">
              <a:extLst>
                <a:ext uri="{FF2B5EF4-FFF2-40B4-BE49-F238E27FC236}">
                  <a16:creationId xmlns:a16="http://schemas.microsoft.com/office/drawing/2014/main" id="{AEA0ADA6-0205-4F03-9F33-A6E7491F5BB1}"/>
                </a:ext>
              </a:extLst>
            </p:cNvPr>
            <p:cNvSpPr/>
            <p:nvPr/>
          </p:nvSpPr>
          <p:spPr>
            <a:xfrm rot="10800000">
              <a:off x="2264810" y="2948704"/>
              <a:ext cx="2139696" cy="2139696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6B3A689-DF79-4FDE-B99C-85D9DF99ACF2}"/>
                </a:ext>
              </a:extLst>
            </p:cNvPr>
            <p:cNvCxnSpPr/>
            <p:nvPr/>
          </p:nvCxnSpPr>
          <p:spPr>
            <a:xfrm flipH="1">
              <a:off x="1004808" y="4018552"/>
              <a:ext cx="1260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5669D99-8D97-4EAC-AD54-6B335A306A57}"/>
              </a:ext>
            </a:extLst>
          </p:cNvPr>
          <p:cNvGrpSpPr/>
          <p:nvPr/>
        </p:nvGrpSpPr>
        <p:grpSpPr>
          <a:xfrm>
            <a:off x="5138751" y="4265513"/>
            <a:ext cx="4929578" cy="3430021"/>
            <a:chOff x="5138751" y="4265513"/>
            <a:chExt cx="4929578" cy="3430021"/>
          </a:xfrm>
        </p:grpSpPr>
        <p:sp>
          <p:nvSpPr>
            <p:cNvPr id="37" name="Arc 11">
              <a:extLst>
                <a:ext uri="{FF2B5EF4-FFF2-40B4-BE49-F238E27FC236}">
                  <a16:creationId xmlns:a16="http://schemas.microsoft.com/office/drawing/2014/main" id="{F164F4A1-403E-4FC0-892B-99017DB848EC}"/>
                </a:ext>
              </a:extLst>
            </p:cNvPr>
            <p:cNvSpPr/>
            <p:nvPr/>
          </p:nvSpPr>
          <p:spPr>
            <a:xfrm>
              <a:off x="5138751" y="5026856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8" name="Straight Connector 12">
              <a:extLst>
                <a:ext uri="{FF2B5EF4-FFF2-40B4-BE49-F238E27FC236}">
                  <a16:creationId xmlns:a16="http://schemas.microsoft.com/office/drawing/2014/main" id="{3569E6D8-83EA-4C29-A5C4-7D30F1DEF1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859" y="4265513"/>
              <a:ext cx="0" cy="766027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13">
              <a:extLst>
                <a:ext uri="{FF2B5EF4-FFF2-40B4-BE49-F238E27FC236}">
                  <a16:creationId xmlns:a16="http://schemas.microsoft.com/office/drawing/2014/main" id="{9861DF03-BD0F-47CF-BF9C-295609CE1135}"/>
                </a:ext>
              </a:extLst>
            </p:cNvPr>
            <p:cNvSpPr/>
            <p:nvPr/>
          </p:nvSpPr>
          <p:spPr>
            <a:xfrm rot="10800000">
              <a:off x="8165679" y="5026856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0" name="Straight Connector 14">
              <a:extLst>
                <a:ext uri="{FF2B5EF4-FFF2-40B4-BE49-F238E27FC236}">
                  <a16:creationId xmlns:a16="http://schemas.microsoft.com/office/drawing/2014/main" id="{065A88E7-369D-460D-81A9-F8666D62F330}"/>
                </a:ext>
              </a:extLst>
            </p:cNvPr>
            <p:cNvCxnSpPr/>
            <p:nvPr/>
          </p:nvCxnSpPr>
          <p:spPr>
            <a:xfrm flipH="1">
              <a:off x="7045267" y="5978182"/>
              <a:ext cx="1120411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17">
              <a:extLst>
                <a:ext uri="{FF2B5EF4-FFF2-40B4-BE49-F238E27FC236}">
                  <a16:creationId xmlns:a16="http://schemas.microsoft.com/office/drawing/2014/main" id="{15B03155-20EE-420E-B31D-92090E957FA6}"/>
                </a:ext>
              </a:extLst>
            </p:cNvPr>
            <p:cNvCxnSpPr/>
            <p:nvPr/>
          </p:nvCxnSpPr>
          <p:spPr>
            <a:xfrm flipV="1">
              <a:off x="9118614" y="6929507"/>
              <a:ext cx="0" cy="766027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19856F8-21E5-4909-89C0-294D096C4D18}"/>
              </a:ext>
            </a:extLst>
          </p:cNvPr>
          <p:cNvGrpSpPr/>
          <p:nvPr/>
        </p:nvGrpSpPr>
        <p:grpSpPr>
          <a:xfrm>
            <a:off x="8165679" y="5026856"/>
            <a:ext cx="4934294" cy="1902651"/>
            <a:chOff x="8165679" y="5026856"/>
            <a:chExt cx="4934294" cy="1902651"/>
          </a:xfrm>
        </p:grpSpPr>
        <p:sp>
          <p:nvSpPr>
            <p:cNvPr id="43" name="Arc 15">
              <a:extLst>
                <a:ext uri="{FF2B5EF4-FFF2-40B4-BE49-F238E27FC236}">
                  <a16:creationId xmlns:a16="http://schemas.microsoft.com/office/drawing/2014/main" id="{5864446A-D116-4BD6-A402-E7438091F9CE}"/>
                </a:ext>
              </a:extLst>
            </p:cNvPr>
            <p:cNvSpPr/>
            <p:nvPr/>
          </p:nvSpPr>
          <p:spPr>
            <a:xfrm>
              <a:off x="8165679" y="5026856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Straight Connector 16">
              <a:extLst>
                <a:ext uri="{FF2B5EF4-FFF2-40B4-BE49-F238E27FC236}">
                  <a16:creationId xmlns:a16="http://schemas.microsoft.com/office/drawing/2014/main" id="{4AD44C80-230F-48FF-9917-5BED149BD2B1}"/>
                </a:ext>
              </a:extLst>
            </p:cNvPr>
            <p:cNvCxnSpPr/>
            <p:nvPr/>
          </p:nvCxnSpPr>
          <p:spPr>
            <a:xfrm flipH="1">
              <a:off x="10068330" y="5978182"/>
              <a:ext cx="1120411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18">
              <a:extLst>
                <a:ext uri="{FF2B5EF4-FFF2-40B4-BE49-F238E27FC236}">
                  <a16:creationId xmlns:a16="http://schemas.microsoft.com/office/drawing/2014/main" id="{A72D1E52-DB11-47BB-A7E6-AA06148D4EBC}"/>
                </a:ext>
              </a:extLst>
            </p:cNvPr>
            <p:cNvSpPr/>
            <p:nvPr/>
          </p:nvSpPr>
          <p:spPr>
            <a:xfrm rot="10800000">
              <a:off x="11197323" y="5026856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53C7FA0-6411-4761-AE8F-B5491C6CC0DF}"/>
              </a:ext>
            </a:extLst>
          </p:cNvPr>
          <p:cNvGrpSpPr/>
          <p:nvPr/>
        </p:nvGrpSpPr>
        <p:grpSpPr>
          <a:xfrm>
            <a:off x="11197323" y="4265513"/>
            <a:ext cx="3023061" cy="2663994"/>
            <a:chOff x="11197323" y="4265513"/>
            <a:chExt cx="3023061" cy="2663994"/>
          </a:xfrm>
        </p:grpSpPr>
        <p:sp>
          <p:nvSpPr>
            <p:cNvPr id="46" name="Arc 19">
              <a:extLst>
                <a:ext uri="{FF2B5EF4-FFF2-40B4-BE49-F238E27FC236}">
                  <a16:creationId xmlns:a16="http://schemas.microsoft.com/office/drawing/2014/main" id="{4B954D3F-F277-4942-845D-6130AF5A3D31}"/>
                </a:ext>
              </a:extLst>
            </p:cNvPr>
            <p:cNvSpPr/>
            <p:nvPr/>
          </p:nvSpPr>
          <p:spPr>
            <a:xfrm>
              <a:off x="11197323" y="5026856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7" name="Straight Connector 20">
              <a:extLst>
                <a:ext uri="{FF2B5EF4-FFF2-40B4-BE49-F238E27FC236}">
                  <a16:creationId xmlns:a16="http://schemas.microsoft.com/office/drawing/2014/main" id="{D6743720-76A1-4C88-A060-8AE92E35EC72}"/>
                </a:ext>
              </a:extLst>
            </p:cNvPr>
            <p:cNvCxnSpPr/>
            <p:nvPr/>
          </p:nvCxnSpPr>
          <p:spPr>
            <a:xfrm flipH="1">
              <a:off x="13099973" y="5978182"/>
              <a:ext cx="1120411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1">
              <a:extLst>
                <a:ext uri="{FF2B5EF4-FFF2-40B4-BE49-F238E27FC236}">
                  <a16:creationId xmlns:a16="http://schemas.microsoft.com/office/drawing/2014/main" id="{235C74BD-A7E8-453F-A06A-3C75347ABA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56311" y="4265513"/>
              <a:ext cx="0" cy="766027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61B6ECB-A033-4DD3-BF2E-049DECDD557A}"/>
              </a:ext>
            </a:extLst>
          </p:cNvPr>
          <p:cNvGrpSpPr/>
          <p:nvPr/>
        </p:nvGrpSpPr>
        <p:grpSpPr>
          <a:xfrm>
            <a:off x="5318052" y="5206159"/>
            <a:ext cx="1544047" cy="1544045"/>
            <a:chOff x="5318052" y="5206159"/>
            <a:chExt cx="1544047" cy="1544045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8BEE0B2-2B6F-43E5-A875-292F17D9C598}"/>
                </a:ext>
              </a:extLst>
            </p:cNvPr>
            <p:cNvSpPr/>
            <p:nvPr/>
          </p:nvSpPr>
          <p:spPr>
            <a:xfrm>
              <a:off x="5318052" y="5206159"/>
              <a:ext cx="1544047" cy="154404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36">
              <a:extLst>
                <a:ext uri="{FF2B5EF4-FFF2-40B4-BE49-F238E27FC236}">
                  <a16:creationId xmlns:a16="http://schemas.microsoft.com/office/drawing/2014/main" id="{A322CB75-FCDE-4C7F-B635-F6D7768CBE6C}"/>
                </a:ext>
              </a:extLst>
            </p:cNvPr>
            <p:cNvSpPr txBox="1"/>
            <p:nvPr/>
          </p:nvSpPr>
          <p:spPr>
            <a:xfrm>
              <a:off x="5377827" y="5704231"/>
              <a:ext cx="1424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Montserrat Black" panose="00000A00000000000000" pitchFamily="50" charset="0"/>
                  <a:ea typeface="Roboto Black" panose="02000000000000000000" pitchFamily="2" charset="0"/>
                </a:rPr>
                <a:t>2020</a:t>
              </a:r>
              <a:endParaRPr lang="zh-CN" altLang="en-US" sz="2800" dirty="0">
                <a:solidFill>
                  <a:schemeClr val="bg1"/>
                </a:solidFill>
                <a:latin typeface="Montserrat Black" panose="00000A00000000000000" pitchFamily="50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D1DA83D-5A3F-457C-9250-1F5B28E4A929}"/>
              </a:ext>
            </a:extLst>
          </p:cNvPr>
          <p:cNvGrpSpPr/>
          <p:nvPr/>
        </p:nvGrpSpPr>
        <p:grpSpPr>
          <a:xfrm>
            <a:off x="8344980" y="5206159"/>
            <a:ext cx="1544047" cy="1544045"/>
            <a:chOff x="8344980" y="5206159"/>
            <a:chExt cx="1544047" cy="1544045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85A62CD-C385-4103-B4CE-C37D262BE6B4}"/>
                </a:ext>
              </a:extLst>
            </p:cNvPr>
            <p:cNvSpPr/>
            <p:nvPr/>
          </p:nvSpPr>
          <p:spPr>
            <a:xfrm>
              <a:off x="8344980" y="5206159"/>
              <a:ext cx="1544047" cy="154404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37">
              <a:extLst>
                <a:ext uri="{FF2B5EF4-FFF2-40B4-BE49-F238E27FC236}">
                  <a16:creationId xmlns:a16="http://schemas.microsoft.com/office/drawing/2014/main" id="{67D5418C-C564-488A-96D3-E3A4173FBDF3}"/>
                </a:ext>
              </a:extLst>
            </p:cNvPr>
            <p:cNvSpPr txBox="1"/>
            <p:nvPr/>
          </p:nvSpPr>
          <p:spPr>
            <a:xfrm>
              <a:off x="8404756" y="5704231"/>
              <a:ext cx="1424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Montserrat Black" panose="00000A00000000000000" pitchFamily="50" charset="0"/>
                  <a:ea typeface="Roboto Black" panose="02000000000000000000" pitchFamily="2" charset="0"/>
                </a:rPr>
                <a:t>2021</a:t>
              </a:r>
              <a:endParaRPr lang="zh-CN" altLang="en-US" sz="2800" dirty="0">
                <a:solidFill>
                  <a:schemeClr val="bg1"/>
                </a:solidFill>
                <a:latin typeface="Montserrat Black" panose="00000A00000000000000" pitchFamily="50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FB4CC1F-11A2-473F-8D7C-17EEEF955417}"/>
              </a:ext>
            </a:extLst>
          </p:cNvPr>
          <p:cNvGrpSpPr/>
          <p:nvPr/>
        </p:nvGrpSpPr>
        <p:grpSpPr>
          <a:xfrm>
            <a:off x="11376624" y="5206159"/>
            <a:ext cx="1544047" cy="1544045"/>
            <a:chOff x="11376624" y="5206159"/>
            <a:chExt cx="1544047" cy="1544045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645CCC-67BE-4C12-854E-8BA782096FF0}"/>
                </a:ext>
              </a:extLst>
            </p:cNvPr>
            <p:cNvSpPr/>
            <p:nvPr/>
          </p:nvSpPr>
          <p:spPr>
            <a:xfrm>
              <a:off x="11376624" y="5206159"/>
              <a:ext cx="1544047" cy="154404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38">
              <a:extLst>
                <a:ext uri="{FF2B5EF4-FFF2-40B4-BE49-F238E27FC236}">
                  <a16:creationId xmlns:a16="http://schemas.microsoft.com/office/drawing/2014/main" id="{CA238920-BC3B-416F-9CCF-F1396656ECE4}"/>
                </a:ext>
              </a:extLst>
            </p:cNvPr>
            <p:cNvSpPr txBox="1"/>
            <p:nvPr/>
          </p:nvSpPr>
          <p:spPr>
            <a:xfrm>
              <a:off x="11436400" y="5704231"/>
              <a:ext cx="1424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Montserrat Black" panose="00000A00000000000000" pitchFamily="50" charset="0"/>
                  <a:ea typeface="Roboto Black" panose="02000000000000000000" pitchFamily="2" charset="0"/>
                </a:rPr>
                <a:t>2022</a:t>
              </a:r>
              <a:endParaRPr lang="zh-CN" altLang="en-US" sz="2800" dirty="0">
                <a:solidFill>
                  <a:schemeClr val="bg1"/>
                </a:solidFill>
                <a:latin typeface="Montserrat Black" panose="00000A00000000000000" pitchFamily="50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508B6852-9865-4EAC-9DC2-D929CC86FF9F}"/>
              </a:ext>
            </a:extLst>
          </p:cNvPr>
          <p:cNvSpPr txBox="1"/>
          <p:nvPr/>
        </p:nvSpPr>
        <p:spPr>
          <a:xfrm>
            <a:off x="1852341" y="5712286"/>
            <a:ext cx="18432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pc="300">
                <a:solidFill>
                  <a:schemeClr val="bg1">
                    <a:lumMod val="75000"/>
                  </a:schemeClr>
                </a:solidFill>
                <a:latin typeface="Montserrat Black" panose="00000A00000000000000" pitchFamily="50" charset="0"/>
              </a:rPr>
              <a:t>START</a:t>
            </a:r>
            <a:endParaRPr lang="en-US" spc="300">
              <a:solidFill>
                <a:schemeClr val="bg1">
                  <a:lumMod val="75000"/>
                </a:schemeClr>
              </a:solidFill>
              <a:latin typeface="Montserrat Black" panose="00000A00000000000000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71BD486-8AA5-437A-ABB9-3AFE1E4A1326}"/>
              </a:ext>
            </a:extLst>
          </p:cNvPr>
          <p:cNvSpPr txBox="1"/>
          <p:nvPr/>
        </p:nvSpPr>
        <p:spPr>
          <a:xfrm>
            <a:off x="14543130" y="5707289"/>
            <a:ext cx="18432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pc="300">
                <a:solidFill>
                  <a:schemeClr val="bg1">
                    <a:lumMod val="75000"/>
                  </a:schemeClr>
                </a:solidFill>
                <a:latin typeface="Montserrat Black" panose="00000A00000000000000" pitchFamily="50" charset="0"/>
              </a:rPr>
              <a:t>FINISH</a:t>
            </a:r>
            <a:endParaRPr lang="en-US" spc="300">
              <a:solidFill>
                <a:schemeClr val="bg1">
                  <a:lumMod val="75000"/>
                </a:schemeClr>
              </a:solidFill>
              <a:latin typeface="Montserrat Black" panose="00000A00000000000000" pitchFamily="50" charset="0"/>
            </a:endParaRPr>
          </a:p>
        </p:txBody>
      </p:sp>
      <p:sp>
        <p:nvSpPr>
          <p:cNvPr id="54" name="Oval 40">
            <a:extLst>
              <a:ext uri="{FF2B5EF4-FFF2-40B4-BE49-F238E27FC236}">
                <a16:creationId xmlns:a16="http://schemas.microsoft.com/office/drawing/2014/main" id="{0BBB2FE4-41CF-4423-A97B-BE3C8BAC4042}"/>
              </a:ext>
            </a:extLst>
          </p:cNvPr>
          <p:cNvSpPr/>
          <p:nvPr/>
        </p:nvSpPr>
        <p:spPr>
          <a:xfrm>
            <a:off x="5657469" y="3242049"/>
            <a:ext cx="865213" cy="86521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Oval 41">
            <a:extLst>
              <a:ext uri="{FF2B5EF4-FFF2-40B4-BE49-F238E27FC236}">
                <a16:creationId xmlns:a16="http://schemas.microsoft.com/office/drawing/2014/main" id="{615B3AED-43C5-4CEE-BC23-480039FD445F}"/>
              </a:ext>
            </a:extLst>
          </p:cNvPr>
          <p:cNvSpPr/>
          <p:nvPr/>
        </p:nvSpPr>
        <p:spPr>
          <a:xfrm>
            <a:off x="11723704" y="3242049"/>
            <a:ext cx="865213" cy="8652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Oval 42">
            <a:extLst>
              <a:ext uri="{FF2B5EF4-FFF2-40B4-BE49-F238E27FC236}">
                <a16:creationId xmlns:a16="http://schemas.microsoft.com/office/drawing/2014/main" id="{D6F80AA0-BAB2-472B-8B09-F2EC21A04C72}"/>
              </a:ext>
            </a:extLst>
          </p:cNvPr>
          <p:cNvSpPr/>
          <p:nvPr/>
        </p:nvSpPr>
        <p:spPr>
          <a:xfrm>
            <a:off x="8684397" y="7853786"/>
            <a:ext cx="865213" cy="86521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D0412B1-F41E-45B8-B521-2D66B7D533DE}"/>
              </a:ext>
            </a:extLst>
          </p:cNvPr>
          <p:cNvSpPr/>
          <p:nvPr/>
        </p:nvSpPr>
        <p:spPr>
          <a:xfrm>
            <a:off x="12729317" y="2967444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67AEE1F-5CC5-4469-B970-9C861BEAA4A9}"/>
              </a:ext>
            </a:extLst>
          </p:cNvPr>
          <p:cNvSpPr/>
          <p:nvPr/>
        </p:nvSpPr>
        <p:spPr>
          <a:xfrm>
            <a:off x="9692777" y="7579182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7523FE3-2A60-44F3-A7F1-D862A74DF1C3}"/>
              </a:ext>
            </a:extLst>
          </p:cNvPr>
          <p:cNvSpPr/>
          <p:nvPr/>
        </p:nvSpPr>
        <p:spPr>
          <a:xfrm>
            <a:off x="6653069" y="2967444"/>
            <a:ext cx="3901741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74" name="Graphic 2">
            <a:extLst>
              <a:ext uri="{FF2B5EF4-FFF2-40B4-BE49-F238E27FC236}">
                <a16:creationId xmlns:a16="http://schemas.microsoft.com/office/drawing/2014/main" id="{FF928E99-8CA8-4FDB-8F13-EE3675077650}"/>
              </a:ext>
            </a:extLst>
          </p:cNvPr>
          <p:cNvGrpSpPr/>
          <p:nvPr/>
        </p:nvGrpSpPr>
        <p:grpSpPr>
          <a:xfrm>
            <a:off x="8889191" y="8062236"/>
            <a:ext cx="455624" cy="448310"/>
            <a:chOff x="13185684" y="3434558"/>
            <a:chExt cx="1234415" cy="1214603"/>
          </a:xfrm>
          <a:solidFill>
            <a:schemeClr val="bg1"/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CA4EAF0-06FC-478C-A537-58DFD2D2ED36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E766676-7374-4419-B6E0-C41627427897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77" name="Graphic 4">
            <a:extLst>
              <a:ext uri="{FF2B5EF4-FFF2-40B4-BE49-F238E27FC236}">
                <a16:creationId xmlns:a16="http://schemas.microsoft.com/office/drawing/2014/main" id="{5752ADF1-1779-4209-B057-804B6E1E5A4C}"/>
              </a:ext>
            </a:extLst>
          </p:cNvPr>
          <p:cNvGrpSpPr/>
          <p:nvPr/>
        </p:nvGrpSpPr>
        <p:grpSpPr>
          <a:xfrm>
            <a:off x="5857743" y="3442310"/>
            <a:ext cx="464664" cy="464688"/>
            <a:chOff x="10884230" y="3442838"/>
            <a:chExt cx="1234377" cy="1234439"/>
          </a:xfrm>
          <a:solidFill>
            <a:schemeClr val="bg1"/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34E15C5-38C9-424F-AE88-8344F70EDE04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85F4D7B-B5A5-4C7B-BA87-FC9D4499A410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E5C459C-EEC6-4E2A-9FAF-5BB3B3DC05F7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F3D2A71-3888-49A4-9C90-548D3A47B670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8950698-02EB-4B28-B8B8-500CDCA3134B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4468C90-51EB-4DAF-9272-CEBBE3382F2C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84" name="Graphic 4">
            <a:extLst>
              <a:ext uri="{FF2B5EF4-FFF2-40B4-BE49-F238E27FC236}">
                <a16:creationId xmlns:a16="http://schemas.microsoft.com/office/drawing/2014/main" id="{0542B73D-628C-4F98-B39F-1CF2A8754E75}"/>
              </a:ext>
            </a:extLst>
          </p:cNvPr>
          <p:cNvGrpSpPr/>
          <p:nvPr/>
        </p:nvGrpSpPr>
        <p:grpSpPr>
          <a:xfrm>
            <a:off x="11923960" y="3442338"/>
            <a:ext cx="464700" cy="464632"/>
            <a:chOff x="13194714" y="5688212"/>
            <a:chExt cx="1234475" cy="1234293"/>
          </a:xfrm>
          <a:solidFill>
            <a:schemeClr val="bg1"/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6DECA39-B609-40F0-9EE1-D2A369E47642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5C72814-EA52-40AA-A54A-F4AA512AE2C6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77082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88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88"/>
                            </p:stCondLst>
                            <p:childTnLst>
                              <p:par>
                                <p:cTn id="4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87"/>
                            </p:stCondLst>
                            <p:childTnLst>
                              <p:par>
                                <p:cTn id="61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988"/>
                            </p:stCondLst>
                            <p:childTnLst>
                              <p:par>
                                <p:cTn id="7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/>
      <p:bldP spid="53" grpId="0"/>
      <p:bldP spid="54" grpId="0" animBg="1"/>
      <p:bldP spid="55" grpId="0" animBg="1"/>
      <p:bldP spid="56" grpId="0" animBg="1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939F7FA-097A-4F25-805C-E48780BBF4BC}"/>
              </a:ext>
            </a:extLst>
          </p:cNvPr>
          <p:cNvSpPr/>
          <p:nvPr/>
        </p:nvSpPr>
        <p:spPr>
          <a:xfrm>
            <a:off x="7258932" y="4372250"/>
            <a:ext cx="1544047" cy="15440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C3025C8-1AAA-4877-BECF-5D153DEEA09C}"/>
              </a:ext>
            </a:extLst>
          </p:cNvPr>
          <p:cNvGrpSpPr/>
          <p:nvPr/>
        </p:nvGrpSpPr>
        <p:grpSpPr>
          <a:xfrm>
            <a:off x="5634990" y="4192947"/>
            <a:ext cx="3347291" cy="2668678"/>
            <a:chOff x="5634990" y="4192947"/>
            <a:chExt cx="3347291" cy="2668678"/>
          </a:xfrm>
        </p:grpSpPr>
        <p:cxnSp>
          <p:nvCxnSpPr>
            <p:cNvPr id="12" name="Straight Connector 14">
              <a:extLst>
                <a:ext uri="{FF2B5EF4-FFF2-40B4-BE49-F238E27FC236}">
                  <a16:creationId xmlns:a16="http://schemas.microsoft.com/office/drawing/2014/main" id="{519F06DD-EBF4-4084-B795-01188879F7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34990" y="5143500"/>
              <a:ext cx="1444642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3">
              <a:extLst>
                <a:ext uri="{FF2B5EF4-FFF2-40B4-BE49-F238E27FC236}">
                  <a16:creationId xmlns:a16="http://schemas.microsoft.com/office/drawing/2014/main" id="{DDD7859C-32CD-415D-8952-4137B61E2229}"/>
                </a:ext>
              </a:extLst>
            </p:cNvPr>
            <p:cNvSpPr/>
            <p:nvPr/>
          </p:nvSpPr>
          <p:spPr>
            <a:xfrm rot="10800000"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Straight Connector 17">
              <a:extLst>
                <a:ext uri="{FF2B5EF4-FFF2-40B4-BE49-F238E27FC236}">
                  <a16:creationId xmlns:a16="http://schemas.microsoft.com/office/drawing/2014/main" id="{A676982D-14D9-49D8-A035-3E23FEEC6B15}"/>
                </a:ext>
              </a:extLst>
            </p:cNvPr>
            <p:cNvCxnSpPr/>
            <p:nvPr/>
          </p:nvCxnSpPr>
          <p:spPr>
            <a:xfrm flipV="1">
              <a:off x="8032566" y="6095598"/>
              <a:ext cx="0" cy="766027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37">
            <a:extLst>
              <a:ext uri="{FF2B5EF4-FFF2-40B4-BE49-F238E27FC236}">
                <a16:creationId xmlns:a16="http://schemas.microsoft.com/office/drawing/2014/main" id="{8BA98C92-A916-4AAA-9D3B-E9256931594F}"/>
              </a:ext>
            </a:extLst>
          </p:cNvPr>
          <p:cNvSpPr txBox="1"/>
          <p:nvPr/>
        </p:nvSpPr>
        <p:spPr>
          <a:xfrm>
            <a:off x="731870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Montserrat Black" panose="00000A00000000000000" pitchFamily="50" charset="0"/>
                <a:ea typeface="Roboto Black" panose="02000000000000000000" pitchFamily="2" charset="0"/>
              </a:rPr>
              <a:t>2016</a:t>
            </a:r>
            <a:endParaRPr lang="zh-CN" altLang="en-US" sz="2800" dirty="0">
              <a:solidFill>
                <a:schemeClr val="bg1"/>
              </a:solidFill>
              <a:latin typeface="Montserrat Black" panose="00000A00000000000000" pitchFamily="50" charset="0"/>
            </a:endParaRPr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BEE7A266-4FFB-4C3E-9196-CBFAE4CE4F8C}"/>
              </a:ext>
            </a:extLst>
          </p:cNvPr>
          <p:cNvSpPr/>
          <p:nvPr/>
        </p:nvSpPr>
        <p:spPr>
          <a:xfrm>
            <a:off x="7598349" y="7019877"/>
            <a:ext cx="865213" cy="8652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E69AF7-0E02-4B74-B0B6-F19827B18007}"/>
              </a:ext>
            </a:extLst>
          </p:cNvPr>
          <p:cNvSpPr/>
          <p:nvPr/>
        </p:nvSpPr>
        <p:spPr>
          <a:xfrm>
            <a:off x="8606729" y="6751566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F78040F-71F3-431F-962D-32E6B2F75D85}"/>
              </a:ext>
            </a:extLst>
          </p:cNvPr>
          <p:cNvGrpSpPr/>
          <p:nvPr/>
        </p:nvGrpSpPr>
        <p:grpSpPr>
          <a:xfrm>
            <a:off x="7079631" y="4192947"/>
            <a:ext cx="6020342" cy="1902651"/>
            <a:chOff x="7079631" y="4192947"/>
            <a:chExt cx="6020342" cy="1902651"/>
          </a:xfrm>
        </p:grpSpPr>
        <p:cxnSp>
          <p:nvCxnSpPr>
            <p:cNvPr id="16" name="Straight Connector 16">
              <a:extLst>
                <a:ext uri="{FF2B5EF4-FFF2-40B4-BE49-F238E27FC236}">
                  <a16:creationId xmlns:a16="http://schemas.microsoft.com/office/drawing/2014/main" id="{7B0D98B3-E2F7-45A0-BAED-4DA630E8E0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2281" y="5144273"/>
              <a:ext cx="2206461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5">
              <a:extLst>
                <a:ext uri="{FF2B5EF4-FFF2-40B4-BE49-F238E27FC236}">
                  <a16:creationId xmlns:a16="http://schemas.microsoft.com/office/drawing/2014/main" id="{7940B3AA-B2DF-47BD-AA37-2123EE68F1A8}"/>
                </a:ext>
              </a:extLst>
            </p:cNvPr>
            <p:cNvSpPr/>
            <p:nvPr/>
          </p:nvSpPr>
          <p:spPr>
            <a:xfrm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Arc 18">
              <a:extLst>
                <a:ext uri="{FF2B5EF4-FFF2-40B4-BE49-F238E27FC236}">
                  <a16:creationId xmlns:a16="http://schemas.microsoft.com/office/drawing/2014/main" id="{7FEA5881-713E-47C8-94B4-E7A51B673DDF}"/>
                </a:ext>
              </a:extLst>
            </p:cNvPr>
            <p:cNvSpPr/>
            <p:nvPr/>
          </p:nvSpPr>
          <p:spPr>
            <a:xfrm rot="10800000">
              <a:off x="11197323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570C622C-A40C-49F0-8E88-6CFA3D094478}"/>
              </a:ext>
            </a:extLst>
          </p:cNvPr>
          <p:cNvSpPr/>
          <p:nvPr/>
        </p:nvSpPr>
        <p:spPr>
          <a:xfrm>
            <a:off x="11376624" y="4372250"/>
            <a:ext cx="1544047" cy="15440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534620DE-FAC6-40F4-9C3A-70BAC806BCD6}"/>
              </a:ext>
            </a:extLst>
          </p:cNvPr>
          <p:cNvGrpSpPr/>
          <p:nvPr/>
        </p:nvGrpSpPr>
        <p:grpSpPr>
          <a:xfrm>
            <a:off x="11197323" y="3431604"/>
            <a:ext cx="7676831" cy="2663994"/>
            <a:chOff x="11197323" y="3431604"/>
            <a:chExt cx="7676831" cy="2663994"/>
          </a:xfrm>
        </p:grpSpPr>
        <p:cxnSp>
          <p:nvCxnSpPr>
            <p:cNvPr id="19" name="Straight Connector 20">
              <a:extLst>
                <a:ext uri="{FF2B5EF4-FFF2-40B4-BE49-F238E27FC236}">
                  <a16:creationId xmlns:a16="http://schemas.microsoft.com/office/drawing/2014/main" id="{33F04DE6-27F3-470B-B6AD-DA7DEEDFDB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99974" y="5144273"/>
              <a:ext cx="5774180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9">
              <a:extLst>
                <a:ext uri="{FF2B5EF4-FFF2-40B4-BE49-F238E27FC236}">
                  <a16:creationId xmlns:a16="http://schemas.microsoft.com/office/drawing/2014/main" id="{43E407E5-2555-4435-A86D-3D6F2E6C53F9}"/>
                </a:ext>
              </a:extLst>
            </p:cNvPr>
            <p:cNvSpPr/>
            <p:nvPr/>
          </p:nvSpPr>
          <p:spPr>
            <a:xfrm>
              <a:off x="11197323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Straight Connector 21">
              <a:extLst>
                <a:ext uri="{FF2B5EF4-FFF2-40B4-BE49-F238E27FC236}">
                  <a16:creationId xmlns:a16="http://schemas.microsoft.com/office/drawing/2014/main" id="{45112FD7-4657-48F6-AB6E-B3E6F41F76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56311" y="3431604"/>
              <a:ext cx="0" cy="766027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38">
            <a:extLst>
              <a:ext uri="{FF2B5EF4-FFF2-40B4-BE49-F238E27FC236}">
                <a16:creationId xmlns:a16="http://schemas.microsoft.com/office/drawing/2014/main" id="{78362BD2-C5DF-4DC0-817D-FD8AC408CAF4}"/>
              </a:ext>
            </a:extLst>
          </p:cNvPr>
          <p:cNvSpPr txBox="1"/>
          <p:nvPr/>
        </p:nvSpPr>
        <p:spPr>
          <a:xfrm>
            <a:off x="11436400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Montserrat Black" panose="00000A00000000000000" pitchFamily="50" charset="0"/>
                <a:ea typeface="Roboto Black" panose="02000000000000000000" pitchFamily="2" charset="0"/>
              </a:rPr>
              <a:t>2017</a:t>
            </a:r>
            <a:endParaRPr lang="zh-CN" altLang="en-US" sz="2800" dirty="0">
              <a:solidFill>
                <a:schemeClr val="bg1"/>
              </a:solidFill>
              <a:latin typeface="Montserrat Black" panose="00000A00000000000000" pitchFamily="50" charset="0"/>
            </a:endParaRPr>
          </a:p>
        </p:txBody>
      </p:sp>
      <p:sp>
        <p:nvSpPr>
          <p:cNvPr id="26" name="Oval 41">
            <a:extLst>
              <a:ext uri="{FF2B5EF4-FFF2-40B4-BE49-F238E27FC236}">
                <a16:creationId xmlns:a16="http://schemas.microsoft.com/office/drawing/2014/main" id="{6FB676E2-2646-4E87-A430-BC104B200588}"/>
              </a:ext>
            </a:extLst>
          </p:cNvPr>
          <p:cNvSpPr/>
          <p:nvPr/>
        </p:nvSpPr>
        <p:spPr>
          <a:xfrm>
            <a:off x="11723704" y="2408140"/>
            <a:ext cx="865213" cy="86521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A0532B-1BA8-4393-A9DE-A271670107C6}"/>
              </a:ext>
            </a:extLst>
          </p:cNvPr>
          <p:cNvSpPr/>
          <p:nvPr/>
        </p:nvSpPr>
        <p:spPr>
          <a:xfrm>
            <a:off x="12729317" y="2139828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0" name="TextBox 5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D319E806-3DCB-4B40-96D1-6BAD62257CF7}"/>
              </a:ext>
            </a:extLst>
          </p:cNvPr>
          <p:cNvSpPr txBox="1"/>
          <p:nvPr/>
        </p:nvSpPr>
        <p:spPr>
          <a:xfrm>
            <a:off x="1242247" y="4420225"/>
            <a:ext cx="4161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81" name="Graphic 4">
            <a:extLst>
              <a:ext uri="{FF2B5EF4-FFF2-40B4-BE49-F238E27FC236}">
                <a16:creationId xmlns:a16="http://schemas.microsoft.com/office/drawing/2014/main" id="{E300757A-E24D-4594-AF2B-FE26E0B115FC}"/>
              </a:ext>
            </a:extLst>
          </p:cNvPr>
          <p:cNvGrpSpPr/>
          <p:nvPr/>
        </p:nvGrpSpPr>
        <p:grpSpPr>
          <a:xfrm>
            <a:off x="7804805" y="7226320"/>
            <a:ext cx="452300" cy="452324"/>
            <a:chOff x="10884230" y="3442838"/>
            <a:chExt cx="1234377" cy="1234439"/>
          </a:xfrm>
          <a:solidFill>
            <a:schemeClr val="bg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6CE3B05-EE17-4AE1-AFCC-4B70C8719CCA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C3DFE06-8422-41A8-86CA-C7E3A137CC0C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62AAF48-6F44-4054-B519-86D3EB94BB7F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FC8050C-24F1-4A85-9063-7EDA5708D85F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D084980-6950-45AE-80D2-9635E5E13060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F035B86-58AF-42F4-909A-480EFE837899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91" name="Graphic 4">
            <a:extLst>
              <a:ext uri="{FF2B5EF4-FFF2-40B4-BE49-F238E27FC236}">
                <a16:creationId xmlns:a16="http://schemas.microsoft.com/office/drawing/2014/main" id="{3322197B-6EA0-4FA2-962C-4F779F6A203A}"/>
              </a:ext>
            </a:extLst>
          </p:cNvPr>
          <p:cNvGrpSpPr/>
          <p:nvPr/>
        </p:nvGrpSpPr>
        <p:grpSpPr>
          <a:xfrm>
            <a:off x="11930178" y="2614614"/>
            <a:ext cx="452264" cy="452262"/>
            <a:chOff x="10884251" y="7930615"/>
            <a:chExt cx="1234272" cy="1234272"/>
          </a:xfrm>
          <a:solidFill>
            <a:schemeClr val="bg1"/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9B37105-5661-4184-9558-8F2907435525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E70F5DC-EEDE-4D7D-8D0C-7D013941F032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852A8C9-2262-432A-A22F-85772352E954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7E699A3-C425-482F-9E90-316F498E7C25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FA732DE-18DE-4840-806C-EA6A67210B8E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9F45B13-8FFE-462E-A2FA-B48F1A375A81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71911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87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87"/>
                            </p:stCondLst>
                            <p:childTnLst>
                              <p:par>
                                <p:cTn id="3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488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7" grpId="0" animBg="1"/>
      <p:bldP spid="29" grpId="0"/>
      <p:bldP spid="5" grpId="0" animBg="1"/>
      <p:bldP spid="23" grpId="0"/>
      <p:bldP spid="26" grpId="0" animBg="1"/>
      <p:bldP spid="28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CCBEDBB-5B2F-4F03-AF28-6B47A7869DA4}"/>
              </a:ext>
            </a:extLst>
          </p:cNvPr>
          <p:cNvGrpSpPr/>
          <p:nvPr/>
        </p:nvGrpSpPr>
        <p:grpSpPr>
          <a:xfrm>
            <a:off x="-167640" y="4192947"/>
            <a:ext cx="5044574" cy="1902651"/>
            <a:chOff x="-167640" y="4192947"/>
            <a:chExt cx="5044574" cy="1902651"/>
          </a:xfrm>
        </p:grpSpPr>
        <p:sp>
          <p:nvSpPr>
            <p:cNvPr id="7" name="Arc 26">
              <a:extLst>
                <a:ext uri="{FF2B5EF4-FFF2-40B4-BE49-F238E27FC236}">
                  <a16:creationId xmlns:a16="http://schemas.microsoft.com/office/drawing/2014/main" id="{C51C1903-0A83-48A4-A018-8562B9A8349E}"/>
                </a:ext>
              </a:extLst>
            </p:cNvPr>
            <p:cNvSpPr/>
            <p:nvPr/>
          </p:nvSpPr>
          <p:spPr>
            <a:xfrm rot="10800000">
              <a:off x="2974283" y="4192947"/>
              <a:ext cx="1902651" cy="1902651"/>
            </a:xfrm>
            <a:prstGeom prst="arc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Straight Connector 35">
              <a:extLst>
                <a:ext uri="{FF2B5EF4-FFF2-40B4-BE49-F238E27FC236}">
                  <a16:creationId xmlns:a16="http://schemas.microsoft.com/office/drawing/2014/main" id="{2B6A2F8D-F4B1-4964-BA46-F966636E75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67640" y="5144273"/>
              <a:ext cx="3141922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8939F7FA-097A-4F25-805C-E48780BBF4BC}"/>
              </a:ext>
            </a:extLst>
          </p:cNvPr>
          <p:cNvSpPr/>
          <p:nvPr/>
        </p:nvSpPr>
        <p:spPr>
          <a:xfrm>
            <a:off x="7258932" y="4372250"/>
            <a:ext cx="1544047" cy="15440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37">
            <a:extLst>
              <a:ext uri="{FF2B5EF4-FFF2-40B4-BE49-F238E27FC236}">
                <a16:creationId xmlns:a16="http://schemas.microsoft.com/office/drawing/2014/main" id="{8BA98C92-A916-4AAA-9D3B-E9256931594F}"/>
              </a:ext>
            </a:extLst>
          </p:cNvPr>
          <p:cNvSpPr txBox="1"/>
          <p:nvPr/>
        </p:nvSpPr>
        <p:spPr>
          <a:xfrm>
            <a:off x="731870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Montserrat Black" panose="00000A00000000000000" pitchFamily="50" charset="0"/>
                <a:ea typeface="Roboto Black" panose="02000000000000000000" pitchFamily="2" charset="0"/>
              </a:rPr>
              <a:t>2019</a:t>
            </a:r>
            <a:endParaRPr lang="zh-CN" altLang="en-US" sz="2800" dirty="0">
              <a:solidFill>
                <a:schemeClr val="bg1"/>
              </a:solidFill>
              <a:latin typeface="Montserrat Black" panose="00000A00000000000000" pitchFamily="50" charset="0"/>
            </a:endParaRPr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BEE7A266-4FFB-4C3E-9196-CBFAE4CE4F8C}"/>
              </a:ext>
            </a:extLst>
          </p:cNvPr>
          <p:cNvSpPr/>
          <p:nvPr/>
        </p:nvSpPr>
        <p:spPr>
          <a:xfrm>
            <a:off x="7598349" y="7019877"/>
            <a:ext cx="865213" cy="86521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E69AF7-0E02-4B74-B0B6-F19827B18007}"/>
              </a:ext>
            </a:extLst>
          </p:cNvPr>
          <p:cNvSpPr/>
          <p:nvPr/>
        </p:nvSpPr>
        <p:spPr>
          <a:xfrm>
            <a:off x="8606729" y="6751566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B8EAE93-E40E-4BFE-8046-31BF10B17C4F}"/>
              </a:ext>
            </a:extLst>
          </p:cNvPr>
          <p:cNvSpPr/>
          <p:nvPr/>
        </p:nvSpPr>
        <p:spPr>
          <a:xfrm>
            <a:off x="3153583" y="4372250"/>
            <a:ext cx="1544047" cy="15440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1E7EB07-50A4-4371-B813-3CAAA99E0D09}"/>
              </a:ext>
            </a:extLst>
          </p:cNvPr>
          <p:cNvGrpSpPr/>
          <p:nvPr/>
        </p:nvGrpSpPr>
        <p:grpSpPr>
          <a:xfrm>
            <a:off x="2974282" y="3431605"/>
            <a:ext cx="6007999" cy="3430020"/>
            <a:chOff x="2974282" y="3431605"/>
            <a:chExt cx="6007999" cy="3430020"/>
          </a:xfrm>
        </p:grpSpPr>
        <p:cxnSp>
          <p:nvCxnSpPr>
            <p:cNvPr id="12" name="Straight Connector 14">
              <a:extLst>
                <a:ext uri="{FF2B5EF4-FFF2-40B4-BE49-F238E27FC236}">
                  <a16:creationId xmlns:a16="http://schemas.microsoft.com/office/drawing/2014/main" id="{519F06DD-EBF4-4084-B795-01188879F7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932" y="5143500"/>
              <a:ext cx="2202700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3">
              <a:extLst>
                <a:ext uri="{FF2B5EF4-FFF2-40B4-BE49-F238E27FC236}">
                  <a16:creationId xmlns:a16="http://schemas.microsoft.com/office/drawing/2014/main" id="{DDD7859C-32CD-415D-8952-4137B61E2229}"/>
                </a:ext>
              </a:extLst>
            </p:cNvPr>
            <p:cNvSpPr/>
            <p:nvPr/>
          </p:nvSpPr>
          <p:spPr>
            <a:xfrm rot="10800000"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Straight Connector 17">
              <a:extLst>
                <a:ext uri="{FF2B5EF4-FFF2-40B4-BE49-F238E27FC236}">
                  <a16:creationId xmlns:a16="http://schemas.microsoft.com/office/drawing/2014/main" id="{A676982D-14D9-49D8-A035-3E23FEEC6B15}"/>
                </a:ext>
              </a:extLst>
            </p:cNvPr>
            <p:cNvCxnSpPr/>
            <p:nvPr/>
          </p:nvCxnSpPr>
          <p:spPr>
            <a:xfrm flipV="1">
              <a:off x="8032566" y="6095598"/>
              <a:ext cx="0" cy="766027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11">
              <a:extLst>
                <a:ext uri="{FF2B5EF4-FFF2-40B4-BE49-F238E27FC236}">
                  <a16:creationId xmlns:a16="http://schemas.microsoft.com/office/drawing/2014/main" id="{24CDE967-40A4-49DB-A17E-0D059672371A}"/>
                </a:ext>
              </a:extLst>
            </p:cNvPr>
            <p:cNvSpPr/>
            <p:nvPr/>
          </p:nvSpPr>
          <p:spPr>
            <a:xfrm>
              <a:off x="2974282" y="4192947"/>
              <a:ext cx="1902650" cy="1902651"/>
            </a:xfrm>
            <a:prstGeom prst="arc">
              <a:avLst>
                <a:gd name="adj1" fmla="val 16246261"/>
                <a:gd name="adj2" fmla="val 0"/>
              </a:avLst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Straight Connector 12">
              <a:extLst>
                <a:ext uri="{FF2B5EF4-FFF2-40B4-BE49-F238E27FC236}">
                  <a16:creationId xmlns:a16="http://schemas.microsoft.com/office/drawing/2014/main" id="{9BFAE14A-D7E8-469E-B7D6-9E1F6EBE40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2390" y="3431605"/>
              <a:ext cx="0" cy="761341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36">
            <a:extLst>
              <a:ext uri="{FF2B5EF4-FFF2-40B4-BE49-F238E27FC236}">
                <a16:creationId xmlns:a16="http://schemas.microsoft.com/office/drawing/2014/main" id="{9FE12FA9-A530-4BA2-8713-D171BD1D417D}"/>
              </a:ext>
            </a:extLst>
          </p:cNvPr>
          <p:cNvSpPr txBox="1"/>
          <p:nvPr/>
        </p:nvSpPr>
        <p:spPr>
          <a:xfrm>
            <a:off x="321335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Montserrat Black" panose="00000A00000000000000" pitchFamily="50" charset="0"/>
                <a:ea typeface="Roboto Black" panose="02000000000000000000" pitchFamily="2" charset="0"/>
              </a:rPr>
              <a:t>2018</a:t>
            </a:r>
            <a:endParaRPr lang="zh-CN" altLang="en-US" sz="2800" dirty="0">
              <a:solidFill>
                <a:schemeClr val="bg1"/>
              </a:solidFill>
              <a:latin typeface="Montserrat Black" panose="00000A00000000000000" pitchFamily="50" charset="0"/>
            </a:endParaRPr>
          </a:p>
        </p:txBody>
      </p:sp>
      <p:sp>
        <p:nvSpPr>
          <p:cNvPr id="25" name="Oval 40">
            <a:extLst>
              <a:ext uri="{FF2B5EF4-FFF2-40B4-BE49-F238E27FC236}">
                <a16:creationId xmlns:a16="http://schemas.microsoft.com/office/drawing/2014/main" id="{AFDF9931-9BFF-42DB-9B7B-AF7144921EA9}"/>
              </a:ext>
            </a:extLst>
          </p:cNvPr>
          <p:cNvSpPr/>
          <p:nvPr/>
        </p:nvSpPr>
        <p:spPr>
          <a:xfrm>
            <a:off x="3493000" y="2408140"/>
            <a:ext cx="865213" cy="8652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2056E-BED8-4D48-971A-6E5921F8BEBE}"/>
              </a:ext>
            </a:extLst>
          </p:cNvPr>
          <p:cNvSpPr/>
          <p:nvPr/>
        </p:nvSpPr>
        <p:spPr>
          <a:xfrm>
            <a:off x="4488600" y="2139828"/>
            <a:ext cx="3901741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22F065-4393-4345-B5E8-2C7379CBFB3B}"/>
              </a:ext>
            </a:extLst>
          </p:cNvPr>
          <p:cNvGrpSpPr/>
          <p:nvPr/>
        </p:nvGrpSpPr>
        <p:grpSpPr>
          <a:xfrm>
            <a:off x="7079631" y="4192947"/>
            <a:ext cx="6020342" cy="1902651"/>
            <a:chOff x="7079631" y="4192947"/>
            <a:chExt cx="6020342" cy="1902651"/>
          </a:xfrm>
        </p:grpSpPr>
        <p:cxnSp>
          <p:nvCxnSpPr>
            <p:cNvPr id="16" name="Straight Connector 16">
              <a:extLst>
                <a:ext uri="{FF2B5EF4-FFF2-40B4-BE49-F238E27FC236}">
                  <a16:creationId xmlns:a16="http://schemas.microsoft.com/office/drawing/2014/main" id="{7B0D98B3-E2F7-45A0-BAED-4DA630E8E0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2281" y="5144273"/>
              <a:ext cx="2206461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7940B3AA-B2DF-47BD-AA37-2123EE68F1A8}"/>
                </a:ext>
              </a:extLst>
            </p:cNvPr>
            <p:cNvSpPr/>
            <p:nvPr/>
          </p:nvSpPr>
          <p:spPr>
            <a:xfrm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7FEA5881-713E-47C8-94B4-E7A51B673DDF}"/>
                </a:ext>
              </a:extLst>
            </p:cNvPr>
            <p:cNvSpPr/>
            <p:nvPr/>
          </p:nvSpPr>
          <p:spPr>
            <a:xfrm rot="10800000">
              <a:off x="11197323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570C622C-A40C-49F0-8E88-6CFA3D094478}"/>
              </a:ext>
            </a:extLst>
          </p:cNvPr>
          <p:cNvSpPr/>
          <p:nvPr/>
        </p:nvSpPr>
        <p:spPr>
          <a:xfrm>
            <a:off x="11376624" y="4372250"/>
            <a:ext cx="1544047" cy="15440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21E97AE-0B60-4C57-A9DF-DFADD1AB05EF}"/>
              </a:ext>
            </a:extLst>
          </p:cNvPr>
          <p:cNvGrpSpPr/>
          <p:nvPr/>
        </p:nvGrpSpPr>
        <p:grpSpPr>
          <a:xfrm>
            <a:off x="11197323" y="3431604"/>
            <a:ext cx="7676831" cy="2663994"/>
            <a:chOff x="11197323" y="3431604"/>
            <a:chExt cx="7676831" cy="2663994"/>
          </a:xfrm>
        </p:grpSpPr>
        <p:cxnSp>
          <p:nvCxnSpPr>
            <p:cNvPr id="19" name="Straight Connector 20">
              <a:extLst>
                <a:ext uri="{FF2B5EF4-FFF2-40B4-BE49-F238E27FC236}">
                  <a16:creationId xmlns:a16="http://schemas.microsoft.com/office/drawing/2014/main" id="{33F04DE6-27F3-470B-B6AD-DA7DEEDFDB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99974" y="5144273"/>
              <a:ext cx="5774180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9">
              <a:extLst>
                <a:ext uri="{FF2B5EF4-FFF2-40B4-BE49-F238E27FC236}">
                  <a16:creationId xmlns:a16="http://schemas.microsoft.com/office/drawing/2014/main" id="{43E407E5-2555-4435-A86D-3D6F2E6C53F9}"/>
                </a:ext>
              </a:extLst>
            </p:cNvPr>
            <p:cNvSpPr/>
            <p:nvPr/>
          </p:nvSpPr>
          <p:spPr>
            <a:xfrm>
              <a:off x="11197323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Straight Connector 21">
              <a:extLst>
                <a:ext uri="{FF2B5EF4-FFF2-40B4-BE49-F238E27FC236}">
                  <a16:creationId xmlns:a16="http://schemas.microsoft.com/office/drawing/2014/main" id="{45112FD7-4657-48F6-AB6E-B3E6F41F76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56311" y="3431604"/>
              <a:ext cx="0" cy="766027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38">
            <a:extLst>
              <a:ext uri="{FF2B5EF4-FFF2-40B4-BE49-F238E27FC236}">
                <a16:creationId xmlns:a16="http://schemas.microsoft.com/office/drawing/2014/main" id="{78362BD2-C5DF-4DC0-817D-FD8AC408CAF4}"/>
              </a:ext>
            </a:extLst>
          </p:cNvPr>
          <p:cNvSpPr txBox="1"/>
          <p:nvPr/>
        </p:nvSpPr>
        <p:spPr>
          <a:xfrm>
            <a:off x="11436400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Montserrat Black" panose="00000A00000000000000" pitchFamily="50" charset="0"/>
                <a:ea typeface="Roboto Black" panose="02000000000000000000" pitchFamily="2" charset="0"/>
              </a:rPr>
              <a:t>2020</a:t>
            </a:r>
            <a:endParaRPr lang="zh-CN" altLang="en-US" sz="2800" dirty="0">
              <a:solidFill>
                <a:schemeClr val="bg1"/>
              </a:solidFill>
              <a:latin typeface="Montserrat Black" panose="00000A00000000000000" pitchFamily="50" charset="0"/>
            </a:endParaRPr>
          </a:p>
        </p:txBody>
      </p:sp>
      <p:sp>
        <p:nvSpPr>
          <p:cNvPr id="26" name="Oval 41">
            <a:extLst>
              <a:ext uri="{FF2B5EF4-FFF2-40B4-BE49-F238E27FC236}">
                <a16:creationId xmlns:a16="http://schemas.microsoft.com/office/drawing/2014/main" id="{6FB676E2-2646-4E87-A430-BC104B200588}"/>
              </a:ext>
            </a:extLst>
          </p:cNvPr>
          <p:cNvSpPr/>
          <p:nvPr/>
        </p:nvSpPr>
        <p:spPr>
          <a:xfrm>
            <a:off x="11723704" y="2408140"/>
            <a:ext cx="865213" cy="86521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A0532B-1BA8-4393-A9DE-A271670107C6}"/>
              </a:ext>
            </a:extLst>
          </p:cNvPr>
          <p:cNvSpPr/>
          <p:nvPr/>
        </p:nvSpPr>
        <p:spPr>
          <a:xfrm>
            <a:off x="12729317" y="2139828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45" name="Graphic 2">
            <a:extLst>
              <a:ext uri="{FF2B5EF4-FFF2-40B4-BE49-F238E27FC236}">
                <a16:creationId xmlns:a16="http://schemas.microsoft.com/office/drawing/2014/main" id="{43046A2A-81B8-47B8-9DD8-5BA3F8A53034}"/>
              </a:ext>
            </a:extLst>
          </p:cNvPr>
          <p:cNvGrpSpPr/>
          <p:nvPr/>
        </p:nvGrpSpPr>
        <p:grpSpPr>
          <a:xfrm>
            <a:off x="3703835" y="2618974"/>
            <a:ext cx="443542" cy="443542"/>
            <a:chOff x="6240468" y="3424552"/>
            <a:chExt cx="1234527" cy="1234527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32347C6-92EB-47CF-A9A5-FAB4FFD07FFB}"/>
                </a:ext>
              </a:extLst>
            </p:cNvPr>
            <p:cNvSpPr/>
            <p:nvPr/>
          </p:nvSpPr>
          <p:spPr>
            <a:xfrm>
              <a:off x="6839167" y="3449480"/>
              <a:ext cx="635389" cy="592292"/>
            </a:xfrm>
            <a:custGeom>
              <a:avLst/>
              <a:gdLst>
                <a:gd name="connsiteX0" fmla="*/ 18609 w 635389"/>
                <a:gd name="connsiteY0" fmla="*/ 37479 h 592292"/>
                <a:gd name="connsiteX1" fmla="*/ 566400 w 635389"/>
                <a:gd name="connsiteY1" fmla="*/ 506889 h 592292"/>
                <a:gd name="connsiteX2" fmla="*/ 534977 w 635389"/>
                <a:gd name="connsiteY2" fmla="*/ 509435 h 592292"/>
                <a:gd name="connsiteX3" fmla="*/ 592205 w 635389"/>
                <a:gd name="connsiteY3" fmla="*/ 592293 h 592292"/>
                <a:gd name="connsiteX4" fmla="*/ 635390 w 635389"/>
                <a:gd name="connsiteY4" fmla="*/ 501272 h 592292"/>
                <a:gd name="connsiteX5" fmla="*/ 603879 w 635389"/>
                <a:gd name="connsiteY5" fmla="*/ 503817 h 592292"/>
                <a:gd name="connsiteX6" fmla="*/ 18696 w 635389"/>
                <a:gd name="connsiteY6" fmla="*/ 0 h 592292"/>
                <a:gd name="connsiteX7" fmla="*/ 1 w 635389"/>
                <a:gd name="connsiteY7" fmla="*/ 18696 h 592292"/>
                <a:gd name="connsiteX8" fmla="*/ 18609 w 635389"/>
                <a:gd name="connsiteY8" fmla="*/ 37479 h 592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5389" h="592292">
                  <a:moveTo>
                    <a:pt x="18609" y="37479"/>
                  </a:moveTo>
                  <a:cubicBezTo>
                    <a:pt x="292373" y="37479"/>
                    <a:pt x="524884" y="238304"/>
                    <a:pt x="566400" y="506889"/>
                  </a:cubicBezTo>
                  <a:lnTo>
                    <a:pt x="534977" y="509435"/>
                  </a:lnTo>
                  <a:lnTo>
                    <a:pt x="592205" y="592293"/>
                  </a:lnTo>
                  <a:lnTo>
                    <a:pt x="635390" y="501272"/>
                  </a:lnTo>
                  <a:lnTo>
                    <a:pt x="603879" y="503817"/>
                  </a:lnTo>
                  <a:cubicBezTo>
                    <a:pt x="560695" y="215658"/>
                    <a:pt x="311770" y="0"/>
                    <a:pt x="18696" y="0"/>
                  </a:cubicBezTo>
                  <a:cubicBezTo>
                    <a:pt x="8339" y="0"/>
                    <a:pt x="1" y="8339"/>
                    <a:pt x="1" y="18696"/>
                  </a:cubicBezTo>
                  <a:cubicBezTo>
                    <a:pt x="-87" y="29053"/>
                    <a:pt x="8251" y="37479"/>
                    <a:pt x="18609" y="37479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4A5C8E8-A23E-4176-995D-8EEC7BBAA55F}"/>
                </a:ext>
              </a:extLst>
            </p:cNvPr>
            <p:cNvSpPr/>
            <p:nvPr/>
          </p:nvSpPr>
          <p:spPr>
            <a:xfrm>
              <a:off x="6976444" y="3649866"/>
              <a:ext cx="282201" cy="295531"/>
            </a:xfrm>
            <a:custGeom>
              <a:avLst/>
              <a:gdLst>
                <a:gd name="connsiteX0" fmla="*/ 0 w 282201"/>
                <a:gd name="connsiteY0" fmla="*/ 10884 h 295531"/>
                <a:gd name="connsiteX1" fmla="*/ 59510 w 282201"/>
                <a:gd name="connsiteY1" fmla="*/ 92074 h 295531"/>
                <a:gd name="connsiteX2" fmla="*/ 72149 w 282201"/>
                <a:gd name="connsiteY2" fmla="*/ 63460 h 295531"/>
                <a:gd name="connsiteX3" fmla="*/ 245589 w 282201"/>
                <a:gd name="connsiteY3" fmla="*/ 282191 h 295531"/>
                <a:gd name="connsiteX4" fmla="*/ 263495 w 282201"/>
                <a:gd name="connsiteY4" fmla="*/ 295532 h 295531"/>
                <a:gd name="connsiteX5" fmla="*/ 268849 w 282201"/>
                <a:gd name="connsiteY5" fmla="*/ 294742 h 295531"/>
                <a:gd name="connsiteX6" fmla="*/ 281400 w 282201"/>
                <a:gd name="connsiteY6" fmla="*/ 271482 h 295531"/>
                <a:gd name="connsiteX7" fmla="*/ 87334 w 282201"/>
                <a:gd name="connsiteY7" fmla="*/ 29053 h 295531"/>
                <a:gd name="connsiteX8" fmla="*/ 100149 w 282201"/>
                <a:gd name="connsiteY8" fmla="*/ 0 h 295531"/>
                <a:gd name="connsiteX9" fmla="*/ 0 w 282201"/>
                <a:gd name="connsiteY9" fmla="*/ 10884 h 29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201" h="295531">
                  <a:moveTo>
                    <a:pt x="0" y="10884"/>
                  </a:moveTo>
                  <a:lnTo>
                    <a:pt x="59510" y="92074"/>
                  </a:lnTo>
                  <a:lnTo>
                    <a:pt x="72149" y="63460"/>
                  </a:lnTo>
                  <a:cubicBezTo>
                    <a:pt x="155007" y="111735"/>
                    <a:pt x="217941" y="190380"/>
                    <a:pt x="245589" y="282191"/>
                  </a:cubicBezTo>
                  <a:cubicBezTo>
                    <a:pt x="248047" y="290353"/>
                    <a:pt x="255420" y="295532"/>
                    <a:pt x="263495" y="295532"/>
                  </a:cubicBezTo>
                  <a:cubicBezTo>
                    <a:pt x="265250" y="295532"/>
                    <a:pt x="267093" y="295269"/>
                    <a:pt x="268849" y="294742"/>
                  </a:cubicBezTo>
                  <a:cubicBezTo>
                    <a:pt x="278767" y="291758"/>
                    <a:pt x="284385" y="281313"/>
                    <a:pt x="281400" y="271482"/>
                  </a:cubicBezTo>
                  <a:cubicBezTo>
                    <a:pt x="250680" y="169314"/>
                    <a:pt x="180110" y="81892"/>
                    <a:pt x="87334" y="29053"/>
                  </a:cubicBezTo>
                  <a:lnTo>
                    <a:pt x="100149" y="0"/>
                  </a:lnTo>
                  <a:lnTo>
                    <a:pt x="0" y="10884"/>
                  </a:ln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2159DC5-5ACA-477A-8662-3350A3D24BE0}"/>
                </a:ext>
              </a:extLst>
            </p:cNvPr>
            <p:cNvSpPr/>
            <p:nvPr/>
          </p:nvSpPr>
          <p:spPr>
            <a:xfrm>
              <a:off x="6240994" y="4041860"/>
              <a:ext cx="635476" cy="592292"/>
            </a:xfrm>
            <a:custGeom>
              <a:avLst/>
              <a:gdLst>
                <a:gd name="connsiteX0" fmla="*/ 616781 w 635476"/>
                <a:gd name="connsiteY0" fmla="*/ 554901 h 592292"/>
                <a:gd name="connsiteX1" fmla="*/ 68902 w 635476"/>
                <a:gd name="connsiteY1" fmla="*/ 85403 h 592292"/>
                <a:gd name="connsiteX2" fmla="*/ 100412 w 635476"/>
                <a:gd name="connsiteY2" fmla="*/ 82858 h 592292"/>
                <a:gd name="connsiteX3" fmla="*/ 43184 w 635476"/>
                <a:gd name="connsiteY3" fmla="*/ 0 h 592292"/>
                <a:gd name="connsiteX4" fmla="*/ 0 w 635476"/>
                <a:gd name="connsiteY4" fmla="*/ 90933 h 592292"/>
                <a:gd name="connsiteX5" fmla="*/ 31510 w 635476"/>
                <a:gd name="connsiteY5" fmla="*/ 88388 h 592292"/>
                <a:gd name="connsiteX6" fmla="*/ 616781 w 635476"/>
                <a:gd name="connsiteY6" fmla="*/ 592292 h 592292"/>
                <a:gd name="connsiteX7" fmla="*/ 635477 w 635476"/>
                <a:gd name="connsiteY7" fmla="*/ 573597 h 592292"/>
                <a:gd name="connsiteX8" fmla="*/ 616781 w 635476"/>
                <a:gd name="connsiteY8" fmla="*/ 554901 h 592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5476" h="592292">
                  <a:moveTo>
                    <a:pt x="616781" y="554901"/>
                  </a:moveTo>
                  <a:cubicBezTo>
                    <a:pt x="343017" y="554901"/>
                    <a:pt x="110506" y="354076"/>
                    <a:pt x="68902" y="85403"/>
                  </a:cubicBezTo>
                  <a:lnTo>
                    <a:pt x="100412" y="82858"/>
                  </a:lnTo>
                  <a:lnTo>
                    <a:pt x="43184" y="0"/>
                  </a:lnTo>
                  <a:lnTo>
                    <a:pt x="0" y="90933"/>
                  </a:lnTo>
                  <a:lnTo>
                    <a:pt x="31510" y="88388"/>
                  </a:lnTo>
                  <a:cubicBezTo>
                    <a:pt x="74695" y="376547"/>
                    <a:pt x="323619" y="592292"/>
                    <a:pt x="616781" y="592292"/>
                  </a:cubicBezTo>
                  <a:cubicBezTo>
                    <a:pt x="627138" y="592292"/>
                    <a:pt x="635477" y="583954"/>
                    <a:pt x="635477" y="573597"/>
                  </a:cubicBezTo>
                  <a:cubicBezTo>
                    <a:pt x="635477" y="563239"/>
                    <a:pt x="627051" y="554901"/>
                    <a:pt x="616781" y="55490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9FBB931-4E41-4E04-A5CD-696F9A75E726}"/>
                </a:ext>
              </a:extLst>
            </p:cNvPr>
            <p:cNvSpPr/>
            <p:nvPr/>
          </p:nvSpPr>
          <p:spPr>
            <a:xfrm>
              <a:off x="6456993" y="4138240"/>
              <a:ext cx="282113" cy="295614"/>
            </a:xfrm>
            <a:custGeom>
              <a:avLst/>
              <a:gdLst>
                <a:gd name="connsiteX0" fmla="*/ 282113 w 282113"/>
                <a:gd name="connsiteY0" fmla="*/ 284643 h 295614"/>
                <a:gd name="connsiteX1" fmla="*/ 222603 w 282113"/>
                <a:gd name="connsiteY1" fmla="*/ 203453 h 295614"/>
                <a:gd name="connsiteX2" fmla="*/ 210051 w 282113"/>
                <a:gd name="connsiteY2" fmla="*/ 232067 h 295614"/>
                <a:gd name="connsiteX3" fmla="*/ 36612 w 282113"/>
                <a:gd name="connsiteY3" fmla="*/ 13337 h 295614"/>
                <a:gd name="connsiteX4" fmla="*/ 13352 w 282113"/>
                <a:gd name="connsiteY4" fmla="*/ 873 h 295614"/>
                <a:gd name="connsiteX5" fmla="*/ 801 w 282113"/>
                <a:gd name="connsiteY5" fmla="*/ 24133 h 295614"/>
                <a:gd name="connsiteX6" fmla="*/ 194867 w 282113"/>
                <a:gd name="connsiteY6" fmla="*/ 266562 h 295614"/>
                <a:gd name="connsiteX7" fmla="*/ 182052 w 282113"/>
                <a:gd name="connsiteY7" fmla="*/ 295615 h 295614"/>
                <a:gd name="connsiteX8" fmla="*/ 282113 w 282113"/>
                <a:gd name="connsiteY8" fmla="*/ 284643 h 29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113" h="295614">
                  <a:moveTo>
                    <a:pt x="282113" y="284643"/>
                  </a:moveTo>
                  <a:lnTo>
                    <a:pt x="222603" y="203453"/>
                  </a:lnTo>
                  <a:lnTo>
                    <a:pt x="210051" y="232067"/>
                  </a:lnTo>
                  <a:cubicBezTo>
                    <a:pt x="127194" y="183704"/>
                    <a:pt x="64261" y="105148"/>
                    <a:pt x="36612" y="13337"/>
                  </a:cubicBezTo>
                  <a:cubicBezTo>
                    <a:pt x="33628" y="3418"/>
                    <a:pt x="23095" y="-2287"/>
                    <a:pt x="13352" y="873"/>
                  </a:cubicBezTo>
                  <a:cubicBezTo>
                    <a:pt x="3434" y="3857"/>
                    <a:pt x="-2184" y="14302"/>
                    <a:pt x="801" y="24133"/>
                  </a:cubicBezTo>
                  <a:cubicBezTo>
                    <a:pt x="31521" y="126301"/>
                    <a:pt x="102091" y="213723"/>
                    <a:pt x="194867" y="266562"/>
                  </a:cubicBezTo>
                  <a:lnTo>
                    <a:pt x="182052" y="295615"/>
                  </a:lnTo>
                  <a:lnTo>
                    <a:pt x="282113" y="284643"/>
                  </a:ln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DD18ADA-4460-4D8B-91D3-70935ED1FEB5}"/>
                </a:ext>
              </a:extLst>
            </p:cNvPr>
            <p:cNvSpPr/>
            <p:nvPr/>
          </p:nvSpPr>
          <p:spPr>
            <a:xfrm>
              <a:off x="6240468" y="3424552"/>
              <a:ext cx="685858" cy="685858"/>
            </a:xfrm>
            <a:custGeom>
              <a:avLst/>
              <a:gdLst>
                <a:gd name="connsiteX0" fmla="*/ 342929 w 685858"/>
                <a:gd name="connsiteY0" fmla="*/ 685858 h 685858"/>
                <a:gd name="connsiteX1" fmla="*/ 685858 w 685858"/>
                <a:gd name="connsiteY1" fmla="*/ 342929 h 685858"/>
                <a:gd name="connsiteX2" fmla="*/ 342929 w 685858"/>
                <a:gd name="connsiteY2" fmla="*/ 0 h 685858"/>
                <a:gd name="connsiteX3" fmla="*/ 0 w 685858"/>
                <a:gd name="connsiteY3" fmla="*/ 342929 h 685858"/>
                <a:gd name="connsiteX4" fmla="*/ 342929 w 685858"/>
                <a:gd name="connsiteY4" fmla="*/ 685858 h 685858"/>
                <a:gd name="connsiteX5" fmla="*/ 573948 w 685858"/>
                <a:gd name="connsiteY5" fmla="*/ 542350 h 685858"/>
                <a:gd name="connsiteX6" fmla="*/ 343017 w 685858"/>
                <a:gd name="connsiteY6" fmla="*/ 648467 h 685858"/>
                <a:gd name="connsiteX7" fmla="*/ 112086 w 685858"/>
                <a:gd name="connsiteY7" fmla="*/ 542350 h 685858"/>
                <a:gd name="connsiteX8" fmla="*/ 112086 w 685858"/>
                <a:gd name="connsiteY8" fmla="*/ 534450 h 685858"/>
                <a:gd name="connsiteX9" fmla="*/ 148073 w 685858"/>
                <a:gd name="connsiteY9" fmla="*/ 481523 h 685858"/>
                <a:gd name="connsiteX10" fmla="*/ 203546 w 685858"/>
                <a:gd name="connsiteY10" fmla="*/ 460721 h 685858"/>
                <a:gd name="connsiteX11" fmla="*/ 226016 w 685858"/>
                <a:gd name="connsiteY11" fmla="*/ 454664 h 685858"/>
                <a:gd name="connsiteX12" fmla="*/ 343017 w 685858"/>
                <a:gd name="connsiteY12" fmla="*/ 520757 h 685858"/>
                <a:gd name="connsiteX13" fmla="*/ 459931 w 685858"/>
                <a:gd name="connsiteY13" fmla="*/ 454577 h 685858"/>
                <a:gd name="connsiteX14" fmla="*/ 482313 w 685858"/>
                <a:gd name="connsiteY14" fmla="*/ 460633 h 685858"/>
                <a:gd name="connsiteX15" fmla="*/ 537873 w 685858"/>
                <a:gd name="connsiteY15" fmla="*/ 481523 h 685858"/>
                <a:gd name="connsiteX16" fmla="*/ 573948 w 685858"/>
                <a:gd name="connsiteY16" fmla="*/ 534450 h 685858"/>
                <a:gd name="connsiteX17" fmla="*/ 573948 w 685858"/>
                <a:gd name="connsiteY17" fmla="*/ 542350 h 685858"/>
                <a:gd name="connsiteX18" fmla="*/ 296234 w 685858"/>
                <a:gd name="connsiteY18" fmla="*/ 396559 h 685858"/>
                <a:gd name="connsiteX19" fmla="*/ 343017 w 685858"/>
                <a:gd name="connsiteY19" fmla="*/ 407179 h 685858"/>
                <a:gd name="connsiteX20" fmla="*/ 389800 w 685858"/>
                <a:gd name="connsiteY20" fmla="*/ 396559 h 685858"/>
                <a:gd name="connsiteX21" fmla="*/ 426050 w 685858"/>
                <a:gd name="connsiteY21" fmla="*/ 440006 h 685858"/>
                <a:gd name="connsiteX22" fmla="*/ 343017 w 685858"/>
                <a:gd name="connsiteY22" fmla="*/ 483366 h 685858"/>
                <a:gd name="connsiteX23" fmla="*/ 260071 w 685858"/>
                <a:gd name="connsiteY23" fmla="*/ 440357 h 685858"/>
                <a:gd name="connsiteX24" fmla="*/ 296234 w 685858"/>
                <a:gd name="connsiteY24" fmla="*/ 396559 h 685858"/>
                <a:gd name="connsiteX25" fmla="*/ 253488 w 685858"/>
                <a:gd name="connsiteY25" fmla="*/ 258228 h 685858"/>
                <a:gd name="connsiteX26" fmla="*/ 342929 w 685858"/>
                <a:gd name="connsiteY26" fmla="*/ 164135 h 685858"/>
                <a:gd name="connsiteX27" fmla="*/ 432370 w 685858"/>
                <a:gd name="connsiteY27" fmla="*/ 258228 h 685858"/>
                <a:gd name="connsiteX28" fmla="*/ 342929 w 685858"/>
                <a:gd name="connsiteY28" fmla="*/ 369700 h 685858"/>
                <a:gd name="connsiteX29" fmla="*/ 253488 w 685858"/>
                <a:gd name="connsiteY29" fmla="*/ 258228 h 685858"/>
                <a:gd name="connsiteX30" fmla="*/ 37479 w 685858"/>
                <a:gd name="connsiteY30" fmla="*/ 342929 h 685858"/>
                <a:gd name="connsiteX31" fmla="*/ 342929 w 685858"/>
                <a:gd name="connsiteY31" fmla="*/ 37479 h 685858"/>
                <a:gd name="connsiteX32" fmla="*/ 648467 w 685858"/>
                <a:gd name="connsiteY32" fmla="*/ 342929 h 685858"/>
                <a:gd name="connsiteX33" fmla="*/ 604405 w 685858"/>
                <a:gd name="connsiteY33" fmla="*/ 500131 h 685858"/>
                <a:gd name="connsiteX34" fmla="*/ 553848 w 685858"/>
                <a:gd name="connsiteY34" fmla="*/ 447643 h 685858"/>
                <a:gd name="connsiteX35" fmla="*/ 492846 w 685858"/>
                <a:gd name="connsiteY35" fmla="*/ 424734 h 685858"/>
                <a:gd name="connsiteX36" fmla="*/ 465899 w 685858"/>
                <a:gd name="connsiteY36" fmla="*/ 417449 h 685858"/>
                <a:gd name="connsiteX37" fmla="*/ 422013 w 685858"/>
                <a:gd name="connsiteY37" fmla="*/ 375054 h 685858"/>
                <a:gd name="connsiteX38" fmla="*/ 421925 w 685858"/>
                <a:gd name="connsiteY38" fmla="*/ 374440 h 685858"/>
                <a:gd name="connsiteX39" fmla="*/ 469849 w 685858"/>
                <a:gd name="connsiteY39" fmla="*/ 258141 h 685858"/>
                <a:gd name="connsiteX40" fmla="*/ 342929 w 685858"/>
                <a:gd name="connsiteY40" fmla="*/ 126569 h 685858"/>
                <a:gd name="connsiteX41" fmla="*/ 216009 w 685858"/>
                <a:gd name="connsiteY41" fmla="*/ 258141 h 685858"/>
                <a:gd name="connsiteX42" fmla="*/ 263846 w 685858"/>
                <a:gd name="connsiteY42" fmla="*/ 374352 h 685858"/>
                <a:gd name="connsiteX43" fmla="*/ 263495 w 685858"/>
                <a:gd name="connsiteY43" fmla="*/ 376546 h 685858"/>
                <a:gd name="connsiteX44" fmla="*/ 219959 w 685858"/>
                <a:gd name="connsiteY44" fmla="*/ 417361 h 685858"/>
                <a:gd name="connsiteX45" fmla="*/ 192750 w 685858"/>
                <a:gd name="connsiteY45" fmla="*/ 424734 h 685858"/>
                <a:gd name="connsiteX46" fmla="*/ 131923 w 685858"/>
                <a:gd name="connsiteY46" fmla="*/ 447643 h 685858"/>
                <a:gd name="connsiteX47" fmla="*/ 81541 w 685858"/>
                <a:gd name="connsiteY47" fmla="*/ 500218 h 685858"/>
                <a:gd name="connsiteX48" fmla="*/ 37479 w 685858"/>
                <a:gd name="connsiteY48" fmla="*/ 342929 h 68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85858" h="685858">
                  <a:moveTo>
                    <a:pt x="342929" y="685858"/>
                  </a:moveTo>
                  <a:cubicBezTo>
                    <a:pt x="531992" y="685858"/>
                    <a:pt x="685858" y="532080"/>
                    <a:pt x="685858" y="342929"/>
                  </a:cubicBezTo>
                  <a:cubicBezTo>
                    <a:pt x="685858" y="153866"/>
                    <a:pt x="532080" y="0"/>
                    <a:pt x="342929" y="0"/>
                  </a:cubicBezTo>
                  <a:cubicBezTo>
                    <a:pt x="153866" y="0"/>
                    <a:pt x="0" y="153778"/>
                    <a:pt x="0" y="342929"/>
                  </a:cubicBezTo>
                  <a:cubicBezTo>
                    <a:pt x="88" y="532080"/>
                    <a:pt x="153866" y="685858"/>
                    <a:pt x="342929" y="685858"/>
                  </a:cubicBezTo>
                  <a:close/>
                  <a:moveTo>
                    <a:pt x="573948" y="542350"/>
                  </a:moveTo>
                  <a:cubicBezTo>
                    <a:pt x="517861" y="607214"/>
                    <a:pt x="435266" y="648467"/>
                    <a:pt x="343017" y="648467"/>
                  </a:cubicBezTo>
                  <a:cubicBezTo>
                    <a:pt x="250767" y="648467"/>
                    <a:pt x="168173" y="607214"/>
                    <a:pt x="112086" y="542350"/>
                  </a:cubicBezTo>
                  <a:lnTo>
                    <a:pt x="112086" y="534450"/>
                  </a:lnTo>
                  <a:cubicBezTo>
                    <a:pt x="112086" y="512331"/>
                    <a:pt x="125867" y="492144"/>
                    <a:pt x="148073" y="481523"/>
                  </a:cubicBezTo>
                  <a:cubicBezTo>
                    <a:pt x="164750" y="473623"/>
                    <a:pt x="182919" y="466777"/>
                    <a:pt x="203546" y="460721"/>
                  </a:cubicBezTo>
                  <a:cubicBezTo>
                    <a:pt x="211006" y="458526"/>
                    <a:pt x="218379" y="456508"/>
                    <a:pt x="226016" y="454664"/>
                  </a:cubicBezTo>
                  <a:cubicBezTo>
                    <a:pt x="240322" y="492670"/>
                    <a:pt x="287018" y="520757"/>
                    <a:pt x="343017" y="520757"/>
                  </a:cubicBezTo>
                  <a:cubicBezTo>
                    <a:pt x="398928" y="520757"/>
                    <a:pt x="445536" y="492670"/>
                    <a:pt x="459931" y="454577"/>
                  </a:cubicBezTo>
                  <a:cubicBezTo>
                    <a:pt x="467479" y="456420"/>
                    <a:pt x="474940" y="458439"/>
                    <a:pt x="482313" y="460633"/>
                  </a:cubicBezTo>
                  <a:cubicBezTo>
                    <a:pt x="502588" y="466689"/>
                    <a:pt x="521372" y="473711"/>
                    <a:pt x="537873" y="481523"/>
                  </a:cubicBezTo>
                  <a:cubicBezTo>
                    <a:pt x="560167" y="492056"/>
                    <a:pt x="573948" y="512331"/>
                    <a:pt x="573948" y="534450"/>
                  </a:cubicBezTo>
                  <a:lnTo>
                    <a:pt x="573948" y="542350"/>
                  </a:lnTo>
                  <a:close/>
                  <a:moveTo>
                    <a:pt x="296234" y="396559"/>
                  </a:moveTo>
                  <a:cubicBezTo>
                    <a:pt x="310717" y="403317"/>
                    <a:pt x="326516" y="407179"/>
                    <a:pt x="343017" y="407179"/>
                  </a:cubicBezTo>
                  <a:cubicBezTo>
                    <a:pt x="359518" y="407179"/>
                    <a:pt x="375317" y="403405"/>
                    <a:pt x="389800" y="396559"/>
                  </a:cubicBezTo>
                  <a:cubicBezTo>
                    <a:pt x="396734" y="414025"/>
                    <a:pt x="409285" y="429122"/>
                    <a:pt x="426050" y="440006"/>
                  </a:cubicBezTo>
                  <a:cubicBezTo>
                    <a:pt x="418590" y="462125"/>
                    <a:pt x="386552" y="483366"/>
                    <a:pt x="343017" y="483366"/>
                  </a:cubicBezTo>
                  <a:cubicBezTo>
                    <a:pt x="299569" y="483366"/>
                    <a:pt x="267620" y="462300"/>
                    <a:pt x="260071" y="440357"/>
                  </a:cubicBezTo>
                  <a:cubicBezTo>
                    <a:pt x="276748" y="429649"/>
                    <a:pt x="289388" y="414289"/>
                    <a:pt x="296234" y="396559"/>
                  </a:cubicBezTo>
                  <a:close/>
                  <a:moveTo>
                    <a:pt x="253488" y="258228"/>
                  </a:moveTo>
                  <a:cubicBezTo>
                    <a:pt x="253488" y="201000"/>
                    <a:pt x="288598" y="164135"/>
                    <a:pt x="342929" y="164135"/>
                  </a:cubicBezTo>
                  <a:cubicBezTo>
                    <a:pt x="397261" y="164135"/>
                    <a:pt x="432370" y="201088"/>
                    <a:pt x="432370" y="258228"/>
                  </a:cubicBezTo>
                  <a:cubicBezTo>
                    <a:pt x="432370" y="319669"/>
                    <a:pt x="392258" y="369700"/>
                    <a:pt x="342929" y="369700"/>
                  </a:cubicBezTo>
                  <a:cubicBezTo>
                    <a:pt x="293601" y="369700"/>
                    <a:pt x="253488" y="319669"/>
                    <a:pt x="253488" y="258228"/>
                  </a:cubicBezTo>
                  <a:close/>
                  <a:moveTo>
                    <a:pt x="37479" y="342929"/>
                  </a:moveTo>
                  <a:cubicBezTo>
                    <a:pt x="37479" y="174493"/>
                    <a:pt x="174493" y="37479"/>
                    <a:pt x="342929" y="37479"/>
                  </a:cubicBezTo>
                  <a:cubicBezTo>
                    <a:pt x="511366" y="37479"/>
                    <a:pt x="648467" y="174493"/>
                    <a:pt x="648467" y="342929"/>
                  </a:cubicBezTo>
                  <a:cubicBezTo>
                    <a:pt x="648467" y="400508"/>
                    <a:pt x="632141" y="454138"/>
                    <a:pt x="604405" y="500131"/>
                  </a:cubicBezTo>
                  <a:cubicBezTo>
                    <a:pt x="595364" y="477836"/>
                    <a:pt x="577810" y="458965"/>
                    <a:pt x="553848" y="447643"/>
                  </a:cubicBezTo>
                  <a:cubicBezTo>
                    <a:pt x="535503" y="438953"/>
                    <a:pt x="515052" y="431229"/>
                    <a:pt x="492846" y="424734"/>
                  </a:cubicBezTo>
                  <a:cubicBezTo>
                    <a:pt x="483893" y="422101"/>
                    <a:pt x="474852" y="419555"/>
                    <a:pt x="465899" y="417449"/>
                  </a:cubicBezTo>
                  <a:cubicBezTo>
                    <a:pt x="443166" y="411217"/>
                    <a:pt x="425963" y="394628"/>
                    <a:pt x="422013" y="375054"/>
                  </a:cubicBezTo>
                  <a:cubicBezTo>
                    <a:pt x="422013" y="374966"/>
                    <a:pt x="422013" y="374615"/>
                    <a:pt x="421925" y="374440"/>
                  </a:cubicBezTo>
                  <a:cubicBezTo>
                    <a:pt x="451066" y="347142"/>
                    <a:pt x="469849" y="305187"/>
                    <a:pt x="469849" y="258141"/>
                  </a:cubicBezTo>
                  <a:cubicBezTo>
                    <a:pt x="469849" y="180725"/>
                    <a:pt x="417712" y="126569"/>
                    <a:pt x="342929" y="126569"/>
                  </a:cubicBezTo>
                  <a:cubicBezTo>
                    <a:pt x="268234" y="126569"/>
                    <a:pt x="216009" y="180637"/>
                    <a:pt x="216009" y="258141"/>
                  </a:cubicBezTo>
                  <a:cubicBezTo>
                    <a:pt x="216009" y="305187"/>
                    <a:pt x="234705" y="347055"/>
                    <a:pt x="263846" y="374352"/>
                  </a:cubicBezTo>
                  <a:cubicBezTo>
                    <a:pt x="263758" y="375142"/>
                    <a:pt x="263670" y="375932"/>
                    <a:pt x="263495" y="376546"/>
                  </a:cubicBezTo>
                  <a:cubicBezTo>
                    <a:pt x="259369" y="395944"/>
                    <a:pt x="242253" y="412007"/>
                    <a:pt x="219959" y="417361"/>
                  </a:cubicBezTo>
                  <a:cubicBezTo>
                    <a:pt x="210743" y="419555"/>
                    <a:pt x="201790" y="422013"/>
                    <a:pt x="192750" y="424734"/>
                  </a:cubicBezTo>
                  <a:cubicBezTo>
                    <a:pt x="170280" y="431404"/>
                    <a:pt x="150355" y="438953"/>
                    <a:pt x="131923" y="447643"/>
                  </a:cubicBezTo>
                  <a:cubicBezTo>
                    <a:pt x="107961" y="458965"/>
                    <a:pt x="90494" y="477924"/>
                    <a:pt x="81541" y="500218"/>
                  </a:cubicBezTo>
                  <a:cubicBezTo>
                    <a:pt x="53805" y="454313"/>
                    <a:pt x="37479" y="400596"/>
                    <a:pt x="37479" y="342929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87240EE-38F1-4CB3-9692-4D46547342A5}"/>
                </a:ext>
              </a:extLst>
            </p:cNvPr>
            <p:cNvSpPr/>
            <p:nvPr/>
          </p:nvSpPr>
          <p:spPr>
            <a:xfrm>
              <a:off x="6789137" y="3973222"/>
              <a:ext cx="685858" cy="685858"/>
            </a:xfrm>
            <a:custGeom>
              <a:avLst/>
              <a:gdLst>
                <a:gd name="connsiteX0" fmla="*/ 342929 w 685858"/>
                <a:gd name="connsiteY0" fmla="*/ 0 h 685858"/>
                <a:gd name="connsiteX1" fmla="*/ 0 w 685858"/>
                <a:gd name="connsiteY1" fmla="*/ 342929 h 685858"/>
                <a:gd name="connsiteX2" fmla="*/ 342929 w 685858"/>
                <a:gd name="connsiteY2" fmla="*/ 685858 h 685858"/>
                <a:gd name="connsiteX3" fmla="*/ 685858 w 685858"/>
                <a:gd name="connsiteY3" fmla="*/ 342929 h 685858"/>
                <a:gd name="connsiteX4" fmla="*/ 342929 w 685858"/>
                <a:gd name="connsiteY4" fmla="*/ 0 h 685858"/>
                <a:gd name="connsiteX5" fmla="*/ 573860 w 685858"/>
                <a:gd name="connsiteY5" fmla="*/ 542350 h 685858"/>
                <a:gd name="connsiteX6" fmla="*/ 342929 w 685858"/>
                <a:gd name="connsiteY6" fmla="*/ 648467 h 685858"/>
                <a:gd name="connsiteX7" fmla="*/ 111998 w 685858"/>
                <a:gd name="connsiteY7" fmla="*/ 542350 h 685858"/>
                <a:gd name="connsiteX8" fmla="*/ 111998 w 685858"/>
                <a:gd name="connsiteY8" fmla="*/ 534450 h 685858"/>
                <a:gd name="connsiteX9" fmla="*/ 147985 w 685858"/>
                <a:gd name="connsiteY9" fmla="*/ 481611 h 685858"/>
                <a:gd name="connsiteX10" fmla="*/ 203458 w 685858"/>
                <a:gd name="connsiteY10" fmla="*/ 460721 h 685858"/>
                <a:gd name="connsiteX11" fmla="*/ 226103 w 685858"/>
                <a:gd name="connsiteY11" fmla="*/ 454576 h 685858"/>
                <a:gd name="connsiteX12" fmla="*/ 342929 w 685858"/>
                <a:gd name="connsiteY12" fmla="*/ 520757 h 685858"/>
                <a:gd name="connsiteX13" fmla="*/ 459931 w 685858"/>
                <a:gd name="connsiteY13" fmla="*/ 454576 h 685858"/>
                <a:gd name="connsiteX14" fmla="*/ 482225 w 685858"/>
                <a:gd name="connsiteY14" fmla="*/ 460633 h 685858"/>
                <a:gd name="connsiteX15" fmla="*/ 537785 w 685858"/>
                <a:gd name="connsiteY15" fmla="*/ 481523 h 685858"/>
                <a:gd name="connsiteX16" fmla="*/ 573860 w 685858"/>
                <a:gd name="connsiteY16" fmla="*/ 534450 h 685858"/>
                <a:gd name="connsiteX17" fmla="*/ 573860 w 685858"/>
                <a:gd name="connsiteY17" fmla="*/ 542350 h 685858"/>
                <a:gd name="connsiteX18" fmla="*/ 296146 w 685858"/>
                <a:gd name="connsiteY18" fmla="*/ 396471 h 685858"/>
                <a:gd name="connsiteX19" fmla="*/ 342929 w 685858"/>
                <a:gd name="connsiteY19" fmla="*/ 407091 h 685858"/>
                <a:gd name="connsiteX20" fmla="*/ 389712 w 685858"/>
                <a:gd name="connsiteY20" fmla="*/ 396471 h 685858"/>
                <a:gd name="connsiteX21" fmla="*/ 425963 w 685858"/>
                <a:gd name="connsiteY21" fmla="*/ 439918 h 685858"/>
                <a:gd name="connsiteX22" fmla="*/ 342929 w 685858"/>
                <a:gd name="connsiteY22" fmla="*/ 483366 h 685858"/>
                <a:gd name="connsiteX23" fmla="*/ 259984 w 685858"/>
                <a:gd name="connsiteY23" fmla="*/ 440357 h 685858"/>
                <a:gd name="connsiteX24" fmla="*/ 296146 w 685858"/>
                <a:gd name="connsiteY24" fmla="*/ 396471 h 685858"/>
                <a:gd name="connsiteX25" fmla="*/ 253489 w 685858"/>
                <a:gd name="connsiteY25" fmla="*/ 258228 h 685858"/>
                <a:gd name="connsiteX26" fmla="*/ 342929 w 685858"/>
                <a:gd name="connsiteY26" fmla="*/ 164135 h 685858"/>
                <a:gd name="connsiteX27" fmla="*/ 432370 w 685858"/>
                <a:gd name="connsiteY27" fmla="*/ 258228 h 685858"/>
                <a:gd name="connsiteX28" fmla="*/ 342929 w 685858"/>
                <a:gd name="connsiteY28" fmla="*/ 369700 h 685858"/>
                <a:gd name="connsiteX29" fmla="*/ 253489 w 685858"/>
                <a:gd name="connsiteY29" fmla="*/ 258228 h 685858"/>
                <a:gd name="connsiteX30" fmla="*/ 553848 w 685858"/>
                <a:gd name="connsiteY30" fmla="*/ 447730 h 685858"/>
                <a:gd name="connsiteX31" fmla="*/ 492846 w 685858"/>
                <a:gd name="connsiteY31" fmla="*/ 424734 h 685858"/>
                <a:gd name="connsiteX32" fmla="*/ 465899 w 685858"/>
                <a:gd name="connsiteY32" fmla="*/ 417449 h 685858"/>
                <a:gd name="connsiteX33" fmla="*/ 421925 w 685858"/>
                <a:gd name="connsiteY33" fmla="*/ 375054 h 685858"/>
                <a:gd name="connsiteX34" fmla="*/ 421837 w 685858"/>
                <a:gd name="connsiteY34" fmla="*/ 374527 h 685858"/>
                <a:gd name="connsiteX35" fmla="*/ 469761 w 685858"/>
                <a:gd name="connsiteY35" fmla="*/ 258140 h 685858"/>
                <a:gd name="connsiteX36" fmla="*/ 342841 w 685858"/>
                <a:gd name="connsiteY36" fmla="*/ 126656 h 685858"/>
                <a:gd name="connsiteX37" fmla="*/ 215922 w 685858"/>
                <a:gd name="connsiteY37" fmla="*/ 258140 h 685858"/>
                <a:gd name="connsiteX38" fmla="*/ 263758 w 685858"/>
                <a:gd name="connsiteY38" fmla="*/ 374440 h 685858"/>
                <a:gd name="connsiteX39" fmla="*/ 263495 w 685858"/>
                <a:gd name="connsiteY39" fmla="*/ 376634 h 685858"/>
                <a:gd name="connsiteX40" fmla="*/ 219959 w 685858"/>
                <a:gd name="connsiteY40" fmla="*/ 417449 h 685858"/>
                <a:gd name="connsiteX41" fmla="*/ 192750 w 685858"/>
                <a:gd name="connsiteY41" fmla="*/ 424821 h 685858"/>
                <a:gd name="connsiteX42" fmla="*/ 131923 w 685858"/>
                <a:gd name="connsiteY42" fmla="*/ 447730 h 685858"/>
                <a:gd name="connsiteX43" fmla="*/ 81453 w 685858"/>
                <a:gd name="connsiteY43" fmla="*/ 500306 h 685858"/>
                <a:gd name="connsiteX44" fmla="*/ 37304 w 685858"/>
                <a:gd name="connsiteY44" fmla="*/ 342929 h 685858"/>
                <a:gd name="connsiteX45" fmla="*/ 342841 w 685858"/>
                <a:gd name="connsiteY45" fmla="*/ 37391 h 685858"/>
                <a:gd name="connsiteX46" fmla="*/ 648380 w 685858"/>
                <a:gd name="connsiteY46" fmla="*/ 342929 h 685858"/>
                <a:gd name="connsiteX47" fmla="*/ 604230 w 685858"/>
                <a:gd name="connsiteY47" fmla="*/ 500306 h 685858"/>
                <a:gd name="connsiteX48" fmla="*/ 553848 w 685858"/>
                <a:gd name="connsiteY48" fmla="*/ 447730 h 68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85858" h="685858">
                  <a:moveTo>
                    <a:pt x="342929" y="0"/>
                  </a:moveTo>
                  <a:cubicBezTo>
                    <a:pt x="153866" y="0"/>
                    <a:pt x="0" y="153866"/>
                    <a:pt x="0" y="342929"/>
                  </a:cubicBezTo>
                  <a:cubicBezTo>
                    <a:pt x="0" y="531993"/>
                    <a:pt x="153866" y="685858"/>
                    <a:pt x="342929" y="685858"/>
                  </a:cubicBezTo>
                  <a:cubicBezTo>
                    <a:pt x="531993" y="685858"/>
                    <a:pt x="685858" y="531993"/>
                    <a:pt x="685858" y="342929"/>
                  </a:cubicBezTo>
                  <a:cubicBezTo>
                    <a:pt x="685858" y="153866"/>
                    <a:pt x="531993" y="0"/>
                    <a:pt x="342929" y="0"/>
                  </a:cubicBezTo>
                  <a:close/>
                  <a:moveTo>
                    <a:pt x="573860" y="542350"/>
                  </a:moveTo>
                  <a:cubicBezTo>
                    <a:pt x="517773" y="607214"/>
                    <a:pt x="435179" y="648467"/>
                    <a:pt x="342929" y="648467"/>
                  </a:cubicBezTo>
                  <a:cubicBezTo>
                    <a:pt x="250680" y="648467"/>
                    <a:pt x="168085" y="607214"/>
                    <a:pt x="111998" y="542350"/>
                  </a:cubicBezTo>
                  <a:lnTo>
                    <a:pt x="111998" y="534450"/>
                  </a:lnTo>
                  <a:cubicBezTo>
                    <a:pt x="111998" y="512331"/>
                    <a:pt x="125779" y="492143"/>
                    <a:pt x="147985" y="481611"/>
                  </a:cubicBezTo>
                  <a:cubicBezTo>
                    <a:pt x="164662" y="473711"/>
                    <a:pt x="182831" y="466865"/>
                    <a:pt x="203458" y="460721"/>
                  </a:cubicBezTo>
                  <a:cubicBezTo>
                    <a:pt x="210919" y="458526"/>
                    <a:pt x="218379" y="456507"/>
                    <a:pt x="226103" y="454576"/>
                  </a:cubicBezTo>
                  <a:cubicBezTo>
                    <a:pt x="240410" y="492582"/>
                    <a:pt x="286930" y="520757"/>
                    <a:pt x="342929" y="520757"/>
                  </a:cubicBezTo>
                  <a:cubicBezTo>
                    <a:pt x="398841" y="520757"/>
                    <a:pt x="445536" y="492670"/>
                    <a:pt x="459931" y="454576"/>
                  </a:cubicBezTo>
                  <a:cubicBezTo>
                    <a:pt x="467479" y="456420"/>
                    <a:pt x="474852" y="458438"/>
                    <a:pt x="482225" y="460633"/>
                  </a:cubicBezTo>
                  <a:cubicBezTo>
                    <a:pt x="502588" y="466689"/>
                    <a:pt x="521284" y="473711"/>
                    <a:pt x="537785" y="481523"/>
                  </a:cubicBezTo>
                  <a:cubicBezTo>
                    <a:pt x="560080" y="492056"/>
                    <a:pt x="573860" y="512331"/>
                    <a:pt x="573860" y="534450"/>
                  </a:cubicBezTo>
                  <a:lnTo>
                    <a:pt x="573860" y="542350"/>
                  </a:lnTo>
                  <a:close/>
                  <a:moveTo>
                    <a:pt x="296146" y="396471"/>
                  </a:moveTo>
                  <a:cubicBezTo>
                    <a:pt x="310629" y="403229"/>
                    <a:pt x="326428" y="407091"/>
                    <a:pt x="342929" y="407091"/>
                  </a:cubicBezTo>
                  <a:cubicBezTo>
                    <a:pt x="359431" y="407091"/>
                    <a:pt x="375230" y="403229"/>
                    <a:pt x="389712" y="396471"/>
                  </a:cubicBezTo>
                  <a:cubicBezTo>
                    <a:pt x="396646" y="413937"/>
                    <a:pt x="409110" y="429034"/>
                    <a:pt x="425963" y="439918"/>
                  </a:cubicBezTo>
                  <a:cubicBezTo>
                    <a:pt x="418502" y="462037"/>
                    <a:pt x="386465" y="483366"/>
                    <a:pt x="342929" y="483366"/>
                  </a:cubicBezTo>
                  <a:cubicBezTo>
                    <a:pt x="299482" y="483366"/>
                    <a:pt x="267532" y="462300"/>
                    <a:pt x="259984" y="440357"/>
                  </a:cubicBezTo>
                  <a:cubicBezTo>
                    <a:pt x="276661" y="429561"/>
                    <a:pt x="289300" y="414201"/>
                    <a:pt x="296146" y="396471"/>
                  </a:cubicBezTo>
                  <a:close/>
                  <a:moveTo>
                    <a:pt x="253489" y="258228"/>
                  </a:moveTo>
                  <a:cubicBezTo>
                    <a:pt x="253489" y="201000"/>
                    <a:pt x="288598" y="164135"/>
                    <a:pt x="342929" y="164135"/>
                  </a:cubicBezTo>
                  <a:cubicBezTo>
                    <a:pt x="397261" y="164135"/>
                    <a:pt x="432370" y="201088"/>
                    <a:pt x="432370" y="258228"/>
                  </a:cubicBezTo>
                  <a:cubicBezTo>
                    <a:pt x="432370" y="319669"/>
                    <a:pt x="392258" y="369700"/>
                    <a:pt x="342929" y="369700"/>
                  </a:cubicBezTo>
                  <a:cubicBezTo>
                    <a:pt x="293601" y="369700"/>
                    <a:pt x="253489" y="319669"/>
                    <a:pt x="253489" y="258228"/>
                  </a:cubicBezTo>
                  <a:close/>
                  <a:moveTo>
                    <a:pt x="553848" y="447730"/>
                  </a:moveTo>
                  <a:cubicBezTo>
                    <a:pt x="535503" y="439129"/>
                    <a:pt x="515052" y="431317"/>
                    <a:pt x="492846" y="424734"/>
                  </a:cubicBezTo>
                  <a:cubicBezTo>
                    <a:pt x="483893" y="422101"/>
                    <a:pt x="474852" y="419555"/>
                    <a:pt x="465899" y="417449"/>
                  </a:cubicBezTo>
                  <a:cubicBezTo>
                    <a:pt x="443166" y="411216"/>
                    <a:pt x="425963" y="394628"/>
                    <a:pt x="421925" y="375054"/>
                  </a:cubicBezTo>
                  <a:cubicBezTo>
                    <a:pt x="421925" y="374966"/>
                    <a:pt x="421925" y="374615"/>
                    <a:pt x="421837" y="374527"/>
                  </a:cubicBezTo>
                  <a:cubicBezTo>
                    <a:pt x="450978" y="347230"/>
                    <a:pt x="469761" y="305275"/>
                    <a:pt x="469761" y="258140"/>
                  </a:cubicBezTo>
                  <a:cubicBezTo>
                    <a:pt x="469761" y="180725"/>
                    <a:pt x="417624" y="126656"/>
                    <a:pt x="342841" y="126656"/>
                  </a:cubicBezTo>
                  <a:cubicBezTo>
                    <a:pt x="268147" y="126656"/>
                    <a:pt x="215922" y="180725"/>
                    <a:pt x="215922" y="258140"/>
                  </a:cubicBezTo>
                  <a:cubicBezTo>
                    <a:pt x="215922" y="305099"/>
                    <a:pt x="234617" y="347054"/>
                    <a:pt x="263758" y="374440"/>
                  </a:cubicBezTo>
                  <a:cubicBezTo>
                    <a:pt x="263670" y="375230"/>
                    <a:pt x="263582" y="376020"/>
                    <a:pt x="263495" y="376634"/>
                  </a:cubicBezTo>
                  <a:cubicBezTo>
                    <a:pt x="259369" y="396032"/>
                    <a:pt x="242254" y="412094"/>
                    <a:pt x="219959" y="417449"/>
                  </a:cubicBezTo>
                  <a:cubicBezTo>
                    <a:pt x="210743" y="419643"/>
                    <a:pt x="201790" y="422101"/>
                    <a:pt x="192750" y="424821"/>
                  </a:cubicBezTo>
                  <a:cubicBezTo>
                    <a:pt x="170280" y="431492"/>
                    <a:pt x="150355" y="439041"/>
                    <a:pt x="131923" y="447730"/>
                  </a:cubicBezTo>
                  <a:cubicBezTo>
                    <a:pt x="108049" y="459053"/>
                    <a:pt x="90494" y="477924"/>
                    <a:pt x="81453" y="500306"/>
                  </a:cubicBezTo>
                  <a:cubicBezTo>
                    <a:pt x="53629" y="454313"/>
                    <a:pt x="37304" y="400508"/>
                    <a:pt x="37304" y="342929"/>
                  </a:cubicBezTo>
                  <a:cubicBezTo>
                    <a:pt x="37304" y="174493"/>
                    <a:pt x="174317" y="37391"/>
                    <a:pt x="342841" y="37391"/>
                  </a:cubicBezTo>
                  <a:cubicBezTo>
                    <a:pt x="511278" y="37391"/>
                    <a:pt x="648380" y="174405"/>
                    <a:pt x="648380" y="342929"/>
                  </a:cubicBezTo>
                  <a:cubicBezTo>
                    <a:pt x="648380" y="400596"/>
                    <a:pt x="632053" y="454313"/>
                    <a:pt x="604230" y="500306"/>
                  </a:cubicBezTo>
                  <a:cubicBezTo>
                    <a:pt x="595277" y="478012"/>
                    <a:pt x="577810" y="459053"/>
                    <a:pt x="553848" y="44773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2" name="Graphic 2">
            <a:extLst>
              <a:ext uri="{FF2B5EF4-FFF2-40B4-BE49-F238E27FC236}">
                <a16:creationId xmlns:a16="http://schemas.microsoft.com/office/drawing/2014/main" id="{5BA5327E-09D1-4752-BF9F-BE33E4038AD5}"/>
              </a:ext>
            </a:extLst>
          </p:cNvPr>
          <p:cNvGrpSpPr/>
          <p:nvPr/>
        </p:nvGrpSpPr>
        <p:grpSpPr>
          <a:xfrm>
            <a:off x="11934560" y="2622554"/>
            <a:ext cx="443500" cy="436382"/>
            <a:chOff x="13185684" y="3434558"/>
            <a:chExt cx="1234415" cy="1214603"/>
          </a:xfrm>
          <a:solidFill>
            <a:schemeClr val="bg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A027A60-0605-46A7-88C6-72F16DF43C7D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EA319D6-3ACC-4016-B0DE-00CA49675D7C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5" name="Graphic 2">
            <a:extLst>
              <a:ext uri="{FF2B5EF4-FFF2-40B4-BE49-F238E27FC236}">
                <a16:creationId xmlns:a16="http://schemas.microsoft.com/office/drawing/2014/main" id="{7E3D1862-9F67-4A79-B64D-51265806382D}"/>
              </a:ext>
            </a:extLst>
          </p:cNvPr>
          <p:cNvGrpSpPr/>
          <p:nvPr/>
        </p:nvGrpSpPr>
        <p:grpSpPr>
          <a:xfrm>
            <a:off x="7809184" y="7230694"/>
            <a:ext cx="443542" cy="443576"/>
            <a:chOff x="13185596" y="7934760"/>
            <a:chExt cx="1234527" cy="1234625"/>
          </a:xfrm>
          <a:solidFill>
            <a:schemeClr val="bg1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0BE75A1-0C81-4CDE-8C6E-7010494E59D9}"/>
                </a:ext>
              </a:extLst>
            </p:cNvPr>
            <p:cNvSpPr/>
            <p:nvPr/>
          </p:nvSpPr>
          <p:spPr>
            <a:xfrm>
              <a:off x="13414772" y="8280420"/>
              <a:ext cx="37391" cy="63371"/>
            </a:xfrm>
            <a:custGeom>
              <a:avLst/>
              <a:gdLst>
                <a:gd name="connsiteX0" fmla="*/ 18696 w 37391"/>
                <a:gd name="connsiteY0" fmla="*/ 0 h 63371"/>
                <a:gd name="connsiteX1" fmla="*/ 0 w 37391"/>
                <a:gd name="connsiteY1" fmla="*/ 18696 h 63371"/>
                <a:gd name="connsiteX2" fmla="*/ 0 w 37391"/>
                <a:gd name="connsiteY2" fmla="*/ 44676 h 63371"/>
                <a:gd name="connsiteX3" fmla="*/ 18696 w 37391"/>
                <a:gd name="connsiteY3" fmla="*/ 63372 h 63371"/>
                <a:gd name="connsiteX4" fmla="*/ 37391 w 37391"/>
                <a:gd name="connsiteY4" fmla="*/ 44676 h 63371"/>
                <a:gd name="connsiteX5" fmla="*/ 37391 w 37391"/>
                <a:gd name="connsiteY5" fmla="*/ 18696 h 63371"/>
                <a:gd name="connsiteX6" fmla="*/ 18696 w 37391"/>
                <a:gd name="connsiteY6" fmla="*/ 0 h 6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1">
                  <a:moveTo>
                    <a:pt x="18696" y="0"/>
                  </a:moveTo>
                  <a:cubicBezTo>
                    <a:pt x="8339" y="0"/>
                    <a:pt x="0" y="8426"/>
                    <a:pt x="0" y="18696"/>
                  </a:cubicBezTo>
                  <a:lnTo>
                    <a:pt x="0" y="44676"/>
                  </a:lnTo>
                  <a:cubicBezTo>
                    <a:pt x="0" y="55033"/>
                    <a:pt x="8427" y="63372"/>
                    <a:pt x="18696" y="63372"/>
                  </a:cubicBezTo>
                  <a:cubicBezTo>
                    <a:pt x="29053" y="63372"/>
                    <a:pt x="37391" y="55033"/>
                    <a:pt x="37391" y="44676"/>
                  </a:cubicBezTo>
                  <a:lnTo>
                    <a:pt x="37391" y="18696"/>
                  </a:lnTo>
                  <a:cubicBezTo>
                    <a:pt x="37391" y="8339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0B73F98-A515-4453-B051-644261B8F30C}"/>
                </a:ext>
              </a:extLst>
            </p:cNvPr>
            <p:cNvSpPr/>
            <p:nvPr/>
          </p:nvSpPr>
          <p:spPr>
            <a:xfrm>
              <a:off x="13414772" y="8384431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9" y="0"/>
                    <a:pt x="0" y="8339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427" y="63372"/>
                    <a:pt x="18696" y="63372"/>
                  </a:cubicBezTo>
                  <a:cubicBezTo>
                    <a:pt x="29053" y="63372"/>
                    <a:pt x="37391" y="54946"/>
                    <a:pt x="37391" y="44677"/>
                  </a:cubicBezTo>
                  <a:lnTo>
                    <a:pt x="37391" y="18696"/>
                  </a:lnTo>
                  <a:cubicBezTo>
                    <a:pt x="37391" y="8426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6284165-121B-43D6-BCC0-63D95BBA7EA8}"/>
                </a:ext>
              </a:extLst>
            </p:cNvPr>
            <p:cNvSpPr/>
            <p:nvPr/>
          </p:nvSpPr>
          <p:spPr>
            <a:xfrm>
              <a:off x="13414772" y="8488530"/>
              <a:ext cx="37391" cy="49855"/>
            </a:xfrm>
            <a:custGeom>
              <a:avLst/>
              <a:gdLst>
                <a:gd name="connsiteX0" fmla="*/ 18696 w 37391"/>
                <a:gd name="connsiteY0" fmla="*/ 0 h 49855"/>
                <a:gd name="connsiteX1" fmla="*/ 0 w 37391"/>
                <a:gd name="connsiteY1" fmla="*/ 18696 h 49855"/>
                <a:gd name="connsiteX2" fmla="*/ 0 w 37391"/>
                <a:gd name="connsiteY2" fmla="*/ 31160 h 49855"/>
                <a:gd name="connsiteX3" fmla="*/ 18696 w 37391"/>
                <a:gd name="connsiteY3" fmla="*/ 49856 h 49855"/>
                <a:gd name="connsiteX4" fmla="*/ 37391 w 37391"/>
                <a:gd name="connsiteY4" fmla="*/ 31160 h 49855"/>
                <a:gd name="connsiteX5" fmla="*/ 37391 w 37391"/>
                <a:gd name="connsiteY5" fmla="*/ 18696 h 49855"/>
                <a:gd name="connsiteX6" fmla="*/ 18696 w 37391"/>
                <a:gd name="connsiteY6" fmla="*/ 0 h 4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49855">
                  <a:moveTo>
                    <a:pt x="18696" y="0"/>
                  </a:moveTo>
                  <a:cubicBezTo>
                    <a:pt x="8339" y="0"/>
                    <a:pt x="0" y="8426"/>
                    <a:pt x="0" y="18696"/>
                  </a:cubicBezTo>
                  <a:lnTo>
                    <a:pt x="0" y="31160"/>
                  </a:lnTo>
                  <a:cubicBezTo>
                    <a:pt x="0" y="41517"/>
                    <a:pt x="8427" y="49856"/>
                    <a:pt x="18696" y="49856"/>
                  </a:cubicBezTo>
                  <a:cubicBezTo>
                    <a:pt x="29053" y="49856"/>
                    <a:pt x="37391" y="41517"/>
                    <a:pt x="37391" y="31160"/>
                  </a:cubicBezTo>
                  <a:lnTo>
                    <a:pt x="37391" y="18696"/>
                  </a:lnTo>
                  <a:cubicBezTo>
                    <a:pt x="37391" y="8426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F9008B5-8571-4C6D-B743-C4B229E670D3}"/>
                </a:ext>
              </a:extLst>
            </p:cNvPr>
            <p:cNvSpPr/>
            <p:nvPr/>
          </p:nvSpPr>
          <p:spPr>
            <a:xfrm>
              <a:off x="13326473" y="7934858"/>
              <a:ext cx="213990" cy="213990"/>
            </a:xfrm>
            <a:custGeom>
              <a:avLst/>
              <a:gdLst>
                <a:gd name="connsiteX0" fmla="*/ 106995 w 213990"/>
                <a:gd name="connsiteY0" fmla="*/ 213991 h 213990"/>
                <a:gd name="connsiteX1" fmla="*/ 213991 w 213990"/>
                <a:gd name="connsiteY1" fmla="*/ 106995 h 213990"/>
                <a:gd name="connsiteX2" fmla="*/ 106995 w 213990"/>
                <a:gd name="connsiteY2" fmla="*/ 0 h 213990"/>
                <a:gd name="connsiteX3" fmla="*/ 0 w 213990"/>
                <a:gd name="connsiteY3" fmla="*/ 106995 h 213990"/>
                <a:gd name="connsiteX4" fmla="*/ 106995 w 213990"/>
                <a:gd name="connsiteY4" fmla="*/ 213991 h 213990"/>
                <a:gd name="connsiteX5" fmla="*/ 106995 w 213990"/>
                <a:gd name="connsiteY5" fmla="*/ 37391 h 213990"/>
                <a:gd name="connsiteX6" fmla="*/ 176599 w 213990"/>
                <a:gd name="connsiteY6" fmla="*/ 106995 h 213990"/>
                <a:gd name="connsiteX7" fmla="*/ 106995 w 213990"/>
                <a:gd name="connsiteY7" fmla="*/ 176599 h 213990"/>
                <a:gd name="connsiteX8" fmla="*/ 37391 w 213990"/>
                <a:gd name="connsiteY8" fmla="*/ 106995 h 213990"/>
                <a:gd name="connsiteX9" fmla="*/ 106995 w 213990"/>
                <a:gd name="connsiteY9" fmla="*/ 37391 h 21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990" h="213990">
                  <a:moveTo>
                    <a:pt x="106995" y="213991"/>
                  </a:moveTo>
                  <a:cubicBezTo>
                    <a:pt x="165979" y="213991"/>
                    <a:pt x="213991" y="165979"/>
                    <a:pt x="213991" y="106995"/>
                  </a:cubicBezTo>
                  <a:cubicBezTo>
                    <a:pt x="213991" y="48012"/>
                    <a:pt x="165979" y="0"/>
                    <a:pt x="106995" y="0"/>
                  </a:cubicBezTo>
                  <a:cubicBezTo>
                    <a:pt x="48012" y="0"/>
                    <a:pt x="0" y="48012"/>
                    <a:pt x="0" y="106995"/>
                  </a:cubicBezTo>
                  <a:cubicBezTo>
                    <a:pt x="0" y="165979"/>
                    <a:pt x="48012" y="213991"/>
                    <a:pt x="106995" y="213991"/>
                  </a:cubicBezTo>
                  <a:close/>
                  <a:moveTo>
                    <a:pt x="106995" y="37391"/>
                  </a:moveTo>
                  <a:cubicBezTo>
                    <a:pt x="145352" y="37391"/>
                    <a:pt x="176599" y="68639"/>
                    <a:pt x="176599" y="106995"/>
                  </a:cubicBezTo>
                  <a:cubicBezTo>
                    <a:pt x="176599" y="145352"/>
                    <a:pt x="145352" y="176599"/>
                    <a:pt x="106995" y="176599"/>
                  </a:cubicBezTo>
                  <a:cubicBezTo>
                    <a:pt x="68638" y="176599"/>
                    <a:pt x="37391" y="145352"/>
                    <a:pt x="37391" y="106995"/>
                  </a:cubicBezTo>
                  <a:cubicBezTo>
                    <a:pt x="37391" y="68639"/>
                    <a:pt x="68638" y="37391"/>
                    <a:pt x="106995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951F799-695A-4880-A13A-9727B40E5D92}"/>
                </a:ext>
              </a:extLst>
            </p:cNvPr>
            <p:cNvSpPr/>
            <p:nvPr/>
          </p:nvSpPr>
          <p:spPr>
            <a:xfrm>
              <a:off x="13185596" y="8004528"/>
              <a:ext cx="651473" cy="1164858"/>
            </a:xfrm>
            <a:custGeom>
              <a:avLst/>
              <a:gdLst>
                <a:gd name="connsiteX0" fmla="*/ 631352 w 651473"/>
                <a:gd name="connsiteY0" fmla="*/ 20210 h 1164858"/>
                <a:gd name="connsiteX1" fmla="*/ 631352 w 651473"/>
                <a:gd name="connsiteY1" fmla="*/ 20210 h 1164858"/>
                <a:gd name="connsiteX2" fmla="*/ 533573 w 651473"/>
                <a:gd name="connsiteY2" fmla="*/ 20210 h 1164858"/>
                <a:gd name="connsiteX3" fmla="*/ 393487 w 651473"/>
                <a:gd name="connsiteY3" fmla="*/ 160295 h 1164858"/>
                <a:gd name="connsiteX4" fmla="*/ 332924 w 651473"/>
                <a:gd name="connsiteY4" fmla="*/ 185399 h 1164858"/>
                <a:gd name="connsiteX5" fmla="*/ 119547 w 651473"/>
                <a:gd name="connsiteY5" fmla="*/ 185399 h 1164858"/>
                <a:gd name="connsiteX6" fmla="*/ 0 w 651473"/>
                <a:gd name="connsiteY6" fmla="*/ 304946 h 1164858"/>
                <a:gd name="connsiteX7" fmla="*/ 0 w 651473"/>
                <a:gd name="connsiteY7" fmla="*/ 616715 h 1164858"/>
                <a:gd name="connsiteX8" fmla="*/ 69077 w 651473"/>
                <a:gd name="connsiteY8" fmla="*/ 685793 h 1164858"/>
                <a:gd name="connsiteX9" fmla="*/ 100939 w 651473"/>
                <a:gd name="connsiteY9" fmla="*/ 677805 h 1164858"/>
                <a:gd name="connsiteX10" fmla="*/ 100939 w 651473"/>
                <a:gd name="connsiteY10" fmla="*/ 1082703 h 1164858"/>
                <a:gd name="connsiteX11" fmla="*/ 183709 w 651473"/>
                <a:gd name="connsiteY11" fmla="*/ 1164858 h 1164858"/>
                <a:gd name="connsiteX12" fmla="*/ 247871 w 651473"/>
                <a:gd name="connsiteY12" fmla="*/ 1134664 h 1164858"/>
                <a:gd name="connsiteX13" fmla="*/ 311946 w 651473"/>
                <a:gd name="connsiteY13" fmla="*/ 1164858 h 1164858"/>
                <a:gd name="connsiteX14" fmla="*/ 394803 w 651473"/>
                <a:gd name="connsiteY14" fmla="*/ 1082703 h 1164858"/>
                <a:gd name="connsiteX15" fmla="*/ 394803 w 651473"/>
                <a:gd name="connsiteY15" fmla="*/ 383853 h 1164858"/>
                <a:gd name="connsiteX16" fmla="*/ 414640 w 651473"/>
                <a:gd name="connsiteY16" fmla="*/ 335754 h 1164858"/>
                <a:gd name="connsiteX17" fmla="*/ 631176 w 651473"/>
                <a:gd name="connsiteY17" fmla="*/ 117989 h 1164858"/>
                <a:gd name="connsiteX18" fmla="*/ 631352 w 651473"/>
                <a:gd name="connsiteY18" fmla="*/ 20210 h 1164858"/>
                <a:gd name="connsiteX19" fmla="*/ 357499 w 651473"/>
                <a:gd name="connsiteY19" fmla="*/ 1082615 h 1164858"/>
                <a:gd name="connsiteX20" fmla="*/ 312121 w 651473"/>
                <a:gd name="connsiteY20" fmla="*/ 1127291 h 1164858"/>
                <a:gd name="connsiteX21" fmla="*/ 266742 w 651473"/>
                <a:gd name="connsiteY21" fmla="*/ 1082615 h 1164858"/>
                <a:gd name="connsiteX22" fmla="*/ 266742 w 651473"/>
                <a:gd name="connsiteY22" fmla="*/ 695623 h 1164858"/>
                <a:gd name="connsiteX23" fmla="*/ 248047 w 651473"/>
                <a:gd name="connsiteY23" fmla="*/ 676928 h 1164858"/>
                <a:gd name="connsiteX24" fmla="*/ 229351 w 651473"/>
                <a:gd name="connsiteY24" fmla="*/ 695623 h 1164858"/>
                <a:gd name="connsiteX25" fmla="*/ 229351 w 651473"/>
                <a:gd name="connsiteY25" fmla="*/ 1082615 h 1164858"/>
                <a:gd name="connsiteX26" fmla="*/ 183973 w 651473"/>
                <a:gd name="connsiteY26" fmla="*/ 1127291 h 1164858"/>
                <a:gd name="connsiteX27" fmla="*/ 138594 w 651473"/>
                <a:gd name="connsiteY27" fmla="*/ 1082615 h 1164858"/>
                <a:gd name="connsiteX28" fmla="*/ 138594 w 651473"/>
                <a:gd name="connsiteY28" fmla="*/ 629881 h 1164858"/>
                <a:gd name="connsiteX29" fmla="*/ 357587 w 651473"/>
                <a:gd name="connsiteY29" fmla="*/ 629881 h 1164858"/>
                <a:gd name="connsiteX30" fmla="*/ 357587 w 651473"/>
                <a:gd name="connsiteY30" fmla="*/ 1082615 h 1164858"/>
                <a:gd name="connsiteX31" fmla="*/ 604844 w 651473"/>
                <a:gd name="connsiteY31" fmla="*/ 91481 h 1164858"/>
                <a:gd name="connsiteX32" fmla="*/ 388220 w 651473"/>
                <a:gd name="connsiteY32" fmla="*/ 309246 h 1164858"/>
                <a:gd name="connsiteX33" fmla="*/ 357413 w 651473"/>
                <a:gd name="connsiteY33" fmla="*/ 383766 h 1164858"/>
                <a:gd name="connsiteX34" fmla="*/ 357413 w 651473"/>
                <a:gd name="connsiteY34" fmla="*/ 592402 h 1164858"/>
                <a:gd name="connsiteX35" fmla="*/ 138418 w 651473"/>
                <a:gd name="connsiteY35" fmla="*/ 592402 h 1164858"/>
                <a:gd name="connsiteX36" fmla="*/ 138243 w 651473"/>
                <a:gd name="connsiteY36" fmla="*/ 322324 h 1164858"/>
                <a:gd name="connsiteX37" fmla="*/ 119547 w 651473"/>
                <a:gd name="connsiteY37" fmla="*/ 303629 h 1164858"/>
                <a:gd name="connsiteX38" fmla="*/ 100851 w 651473"/>
                <a:gd name="connsiteY38" fmla="*/ 322324 h 1164858"/>
                <a:gd name="connsiteX39" fmla="*/ 100851 w 651473"/>
                <a:gd name="connsiteY39" fmla="*/ 616628 h 1164858"/>
                <a:gd name="connsiteX40" fmla="*/ 69165 w 651473"/>
                <a:gd name="connsiteY40" fmla="*/ 648314 h 1164858"/>
                <a:gd name="connsiteX41" fmla="*/ 37479 w 651473"/>
                <a:gd name="connsiteY41" fmla="*/ 616628 h 1164858"/>
                <a:gd name="connsiteX42" fmla="*/ 37479 w 651473"/>
                <a:gd name="connsiteY42" fmla="*/ 304858 h 1164858"/>
                <a:gd name="connsiteX43" fmla="*/ 119635 w 651473"/>
                <a:gd name="connsiteY43" fmla="*/ 222702 h 1164858"/>
                <a:gd name="connsiteX44" fmla="*/ 230492 w 651473"/>
                <a:gd name="connsiteY44" fmla="*/ 222702 h 1164858"/>
                <a:gd name="connsiteX45" fmla="*/ 247959 w 651473"/>
                <a:gd name="connsiteY45" fmla="*/ 235166 h 1164858"/>
                <a:gd name="connsiteX46" fmla="*/ 265426 w 651473"/>
                <a:gd name="connsiteY46" fmla="*/ 222702 h 1164858"/>
                <a:gd name="connsiteX47" fmla="*/ 333099 w 651473"/>
                <a:gd name="connsiteY47" fmla="*/ 222702 h 1164858"/>
                <a:gd name="connsiteX48" fmla="*/ 420082 w 651473"/>
                <a:gd name="connsiteY48" fmla="*/ 186627 h 1164858"/>
                <a:gd name="connsiteX49" fmla="*/ 560168 w 651473"/>
                <a:gd name="connsiteY49" fmla="*/ 46542 h 1164858"/>
                <a:gd name="connsiteX50" fmla="*/ 605020 w 651473"/>
                <a:gd name="connsiteY50" fmla="*/ 46542 h 1164858"/>
                <a:gd name="connsiteX51" fmla="*/ 604844 w 651473"/>
                <a:gd name="connsiteY51" fmla="*/ 91481 h 116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51473" h="1164858">
                  <a:moveTo>
                    <a:pt x="631352" y="20210"/>
                  </a:moveTo>
                  <a:lnTo>
                    <a:pt x="631352" y="20210"/>
                  </a:lnTo>
                  <a:cubicBezTo>
                    <a:pt x="604405" y="-6737"/>
                    <a:pt x="560519" y="-6737"/>
                    <a:pt x="533573" y="20210"/>
                  </a:cubicBezTo>
                  <a:lnTo>
                    <a:pt x="393487" y="160295"/>
                  </a:lnTo>
                  <a:cubicBezTo>
                    <a:pt x="377336" y="176446"/>
                    <a:pt x="355832" y="185399"/>
                    <a:pt x="332924" y="185399"/>
                  </a:cubicBezTo>
                  <a:lnTo>
                    <a:pt x="119547" y="185399"/>
                  </a:lnTo>
                  <a:cubicBezTo>
                    <a:pt x="53629" y="185399"/>
                    <a:pt x="0" y="239028"/>
                    <a:pt x="0" y="304946"/>
                  </a:cubicBezTo>
                  <a:lnTo>
                    <a:pt x="0" y="616715"/>
                  </a:lnTo>
                  <a:cubicBezTo>
                    <a:pt x="0" y="654809"/>
                    <a:pt x="30984" y="685793"/>
                    <a:pt x="69077" y="685793"/>
                  </a:cubicBezTo>
                  <a:cubicBezTo>
                    <a:pt x="80576" y="685793"/>
                    <a:pt x="91372" y="682808"/>
                    <a:pt x="100939" y="677805"/>
                  </a:cubicBezTo>
                  <a:lnTo>
                    <a:pt x="100939" y="1082703"/>
                  </a:lnTo>
                  <a:cubicBezTo>
                    <a:pt x="100939" y="1127993"/>
                    <a:pt x="138067" y="1164858"/>
                    <a:pt x="183709" y="1164858"/>
                  </a:cubicBezTo>
                  <a:cubicBezTo>
                    <a:pt x="209514" y="1164858"/>
                    <a:pt x="232599" y="1153096"/>
                    <a:pt x="247871" y="1134664"/>
                  </a:cubicBezTo>
                  <a:cubicBezTo>
                    <a:pt x="263057" y="1153096"/>
                    <a:pt x="286141" y="1164858"/>
                    <a:pt x="311946" y="1164858"/>
                  </a:cubicBezTo>
                  <a:cubicBezTo>
                    <a:pt x="357587" y="1164858"/>
                    <a:pt x="394803" y="1127993"/>
                    <a:pt x="394803" y="1082703"/>
                  </a:cubicBezTo>
                  <a:lnTo>
                    <a:pt x="394803" y="383853"/>
                  </a:lnTo>
                  <a:cubicBezTo>
                    <a:pt x="394803" y="365684"/>
                    <a:pt x="401825" y="348569"/>
                    <a:pt x="414640" y="335754"/>
                  </a:cubicBezTo>
                  <a:lnTo>
                    <a:pt x="631176" y="117989"/>
                  </a:lnTo>
                  <a:cubicBezTo>
                    <a:pt x="658210" y="90955"/>
                    <a:pt x="658210" y="47156"/>
                    <a:pt x="631352" y="20210"/>
                  </a:cubicBezTo>
                  <a:close/>
                  <a:moveTo>
                    <a:pt x="357499" y="1082615"/>
                  </a:moveTo>
                  <a:cubicBezTo>
                    <a:pt x="357499" y="1107279"/>
                    <a:pt x="337137" y="1127291"/>
                    <a:pt x="312121" y="1127291"/>
                  </a:cubicBezTo>
                  <a:cubicBezTo>
                    <a:pt x="287106" y="1127291"/>
                    <a:pt x="266742" y="1107191"/>
                    <a:pt x="266742" y="1082615"/>
                  </a:cubicBezTo>
                  <a:lnTo>
                    <a:pt x="266742" y="695623"/>
                  </a:lnTo>
                  <a:cubicBezTo>
                    <a:pt x="266742" y="685266"/>
                    <a:pt x="258317" y="676928"/>
                    <a:pt x="248047" y="676928"/>
                  </a:cubicBezTo>
                  <a:cubicBezTo>
                    <a:pt x="237690" y="676928"/>
                    <a:pt x="229351" y="685354"/>
                    <a:pt x="229351" y="695623"/>
                  </a:cubicBezTo>
                  <a:lnTo>
                    <a:pt x="229351" y="1082615"/>
                  </a:lnTo>
                  <a:cubicBezTo>
                    <a:pt x="229351" y="1107279"/>
                    <a:pt x="208988" y="1127291"/>
                    <a:pt x="183973" y="1127291"/>
                  </a:cubicBezTo>
                  <a:cubicBezTo>
                    <a:pt x="158957" y="1127291"/>
                    <a:pt x="138594" y="1107191"/>
                    <a:pt x="138594" y="1082615"/>
                  </a:cubicBezTo>
                  <a:lnTo>
                    <a:pt x="138594" y="629881"/>
                  </a:lnTo>
                  <a:lnTo>
                    <a:pt x="357587" y="629881"/>
                  </a:lnTo>
                  <a:lnTo>
                    <a:pt x="357587" y="1082615"/>
                  </a:lnTo>
                  <a:close/>
                  <a:moveTo>
                    <a:pt x="604844" y="91481"/>
                  </a:moveTo>
                  <a:lnTo>
                    <a:pt x="388220" y="309246"/>
                  </a:lnTo>
                  <a:cubicBezTo>
                    <a:pt x="368384" y="329171"/>
                    <a:pt x="357413" y="355590"/>
                    <a:pt x="357413" y="383766"/>
                  </a:cubicBezTo>
                  <a:lnTo>
                    <a:pt x="357413" y="592402"/>
                  </a:lnTo>
                  <a:lnTo>
                    <a:pt x="138418" y="592402"/>
                  </a:lnTo>
                  <a:lnTo>
                    <a:pt x="138243" y="322324"/>
                  </a:lnTo>
                  <a:cubicBezTo>
                    <a:pt x="138243" y="311967"/>
                    <a:pt x="129905" y="303629"/>
                    <a:pt x="119547" y="303629"/>
                  </a:cubicBezTo>
                  <a:cubicBezTo>
                    <a:pt x="109190" y="303629"/>
                    <a:pt x="100851" y="311967"/>
                    <a:pt x="100851" y="322324"/>
                  </a:cubicBezTo>
                  <a:lnTo>
                    <a:pt x="100851" y="616628"/>
                  </a:lnTo>
                  <a:cubicBezTo>
                    <a:pt x="100851" y="634094"/>
                    <a:pt x="86632" y="648314"/>
                    <a:pt x="69165" y="648314"/>
                  </a:cubicBezTo>
                  <a:cubicBezTo>
                    <a:pt x="51698" y="648314"/>
                    <a:pt x="37479" y="634094"/>
                    <a:pt x="37479" y="616628"/>
                  </a:cubicBezTo>
                  <a:lnTo>
                    <a:pt x="37479" y="304858"/>
                  </a:lnTo>
                  <a:cubicBezTo>
                    <a:pt x="37479" y="259567"/>
                    <a:pt x="74257" y="222702"/>
                    <a:pt x="119635" y="222702"/>
                  </a:cubicBezTo>
                  <a:lnTo>
                    <a:pt x="230492" y="222702"/>
                  </a:lnTo>
                  <a:cubicBezTo>
                    <a:pt x="233038" y="229900"/>
                    <a:pt x="239797" y="235166"/>
                    <a:pt x="247959" y="235166"/>
                  </a:cubicBezTo>
                  <a:cubicBezTo>
                    <a:pt x="256034" y="235166"/>
                    <a:pt x="262793" y="229900"/>
                    <a:pt x="265426" y="222702"/>
                  </a:cubicBezTo>
                  <a:lnTo>
                    <a:pt x="333099" y="222702"/>
                  </a:lnTo>
                  <a:cubicBezTo>
                    <a:pt x="366014" y="222702"/>
                    <a:pt x="396911" y="209887"/>
                    <a:pt x="420082" y="186627"/>
                  </a:cubicBezTo>
                  <a:lnTo>
                    <a:pt x="560168" y="46542"/>
                  </a:lnTo>
                  <a:cubicBezTo>
                    <a:pt x="572543" y="34165"/>
                    <a:pt x="592644" y="34165"/>
                    <a:pt x="605020" y="46542"/>
                  </a:cubicBezTo>
                  <a:cubicBezTo>
                    <a:pt x="617221" y="59005"/>
                    <a:pt x="617221" y="79105"/>
                    <a:pt x="604844" y="9148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2E17AFD-9F9E-4766-A01A-7DFE1DB326E7}"/>
                </a:ext>
              </a:extLst>
            </p:cNvPr>
            <p:cNvSpPr/>
            <p:nvPr/>
          </p:nvSpPr>
          <p:spPr>
            <a:xfrm>
              <a:off x="13628435" y="8430614"/>
              <a:ext cx="791588" cy="576216"/>
            </a:xfrm>
            <a:custGeom>
              <a:avLst/>
              <a:gdLst>
                <a:gd name="connsiteX0" fmla="*/ 8667 w 791588"/>
                <a:gd name="connsiteY0" fmla="*/ 573319 h 576216"/>
                <a:gd name="connsiteX1" fmla="*/ 18673 w 791588"/>
                <a:gd name="connsiteY1" fmla="*/ 576216 h 576216"/>
                <a:gd name="connsiteX2" fmla="*/ 34560 w 791588"/>
                <a:gd name="connsiteY2" fmla="*/ 567527 h 576216"/>
                <a:gd name="connsiteX3" fmla="*/ 128916 w 791588"/>
                <a:gd name="connsiteY3" fmla="*/ 418137 h 576216"/>
                <a:gd name="connsiteX4" fmla="*/ 151562 w 791588"/>
                <a:gd name="connsiteY4" fmla="*/ 421999 h 576216"/>
                <a:gd name="connsiteX5" fmla="*/ 211510 w 791588"/>
                <a:gd name="connsiteY5" fmla="*/ 391541 h 576216"/>
                <a:gd name="connsiteX6" fmla="*/ 344047 w 791588"/>
                <a:gd name="connsiteY6" fmla="*/ 444907 h 576216"/>
                <a:gd name="connsiteX7" fmla="*/ 367659 w 791588"/>
                <a:gd name="connsiteY7" fmla="*/ 436130 h 576216"/>
                <a:gd name="connsiteX8" fmla="*/ 454115 w 791588"/>
                <a:gd name="connsiteY8" fmla="*/ 267430 h 576216"/>
                <a:gd name="connsiteX9" fmla="*/ 470441 w 791588"/>
                <a:gd name="connsiteY9" fmla="*/ 269361 h 576216"/>
                <a:gd name="connsiteX10" fmla="*/ 528283 w 791588"/>
                <a:gd name="connsiteY10" fmla="*/ 241450 h 576216"/>
                <a:gd name="connsiteX11" fmla="*/ 642476 w 791588"/>
                <a:gd name="connsiteY11" fmla="*/ 293411 h 576216"/>
                <a:gd name="connsiteX12" fmla="*/ 667141 w 791588"/>
                <a:gd name="connsiteY12" fmla="*/ 284458 h 576216"/>
                <a:gd name="connsiteX13" fmla="*/ 789759 w 791588"/>
                <a:gd name="connsiteY13" fmla="*/ 26756 h 576216"/>
                <a:gd name="connsiteX14" fmla="*/ 780894 w 791588"/>
                <a:gd name="connsiteY14" fmla="*/ 1829 h 576216"/>
                <a:gd name="connsiteX15" fmla="*/ 755967 w 791588"/>
                <a:gd name="connsiteY15" fmla="*/ 10694 h 576216"/>
                <a:gd name="connsiteX16" fmla="*/ 641247 w 791588"/>
                <a:gd name="connsiteY16" fmla="*/ 251807 h 576216"/>
                <a:gd name="connsiteX17" fmla="*/ 543995 w 791588"/>
                <a:gd name="connsiteY17" fmla="*/ 207569 h 576216"/>
                <a:gd name="connsiteX18" fmla="*/ 545311 w 791588"/>
                <a:gd name="connsiteY18" fmla="*/ 194666 h 576216"/>
                <a:gd name="connsiteX19" fmla="*/ 470529 w 791588"/>
                <a:gd name="connsiteY19" fmla="*/ 119884 h 576216"/>
                <a:gd name="connsiteX20" fmla="*/ 395746 w 791588"/>
                <a:gd name="connsiteY20" fmla="*/ 194666 h 576216"/>
                <a:gd name="connsiteX21" fmla="*/ 421025 w 791588"/>
                <a:gd name="connsiteY21" fmla="*/ 250315 h 576216"/>
                <a:gd name="connsiteX22" fmla="*/ 342205 w 791588"/>
                <a:gd name="connsiteY22" fmla="*/ 404093 h 576216"/>
                <a:gd name="connsiteX23" fmla="*/ 225378 w 791588"/>
                <a:gd name="connsiteY23" fmla="*/ 357046 h 576216"/>
                <a:gd name="connsiteX24" fmla="*/ 226343 w 791588"/>
                <a:gd name="connsiteY24" fmla="*/ 347480 h 576216"/>
                <a:gd name="connsiteX25" fmla="*/ 151562 w 791588"/>
                <a:gd name="connsiteY25" fmla="*/ 272697 h 576216"/>
                <a:gd name="connsiteX26" fmla="*/ 76779 w 791588"/>
                <a:gd name="connsiteY26" fmla="*/ 347480 h 576216"/>
                <a:gd name="connsiteX27" fmla="*/ 97230 w 791588"/>
                <a:gd name="connsiteY27" fmla="*/ 398563 h 576216"/>
                <a:gd name="connsiteX28" fmla="*/ 2962 w 791588"/>
                <a:gd name="connsiteY28" fmla="*/ 547777 h 576216"/>
                <a:gd name="connsiteX29" fmla="*/ 8667 w 791588"/>
                <a:gd name="connsiteY29" fmla="*/ 573319 h 576216"/>
                <a:gd name="connsiteX30" fmla="*/ 470529 w 791588"/>
                <a:gd name="connsiteY30" fmla="*/ 157100 h 576216"/>
                <a:gd name="connsiteX31" fmla="*/ 507920 w 791588"/>
                <a:gd name="connsiteY31" fmla="*/ 194491 h 576216"/>
                <a:gd name="connsiteX32" fmla="*/ 470529 w 791588"/>
                <a:gd name="connsiteY32" fmla="*/ 231882 h 576216"/>
                <a:gd name="connsiteX33" fmla="*/ 433137 w 791588"/>
                <a:gd name="connsiteY33" fmla="*/ 194491 h 576216"/>
                <a:gd name="connsiteX34" fmla="*/ 470529 w 791588"/>
                <a:gd name="connsiteY34" fmla="*/ 157100 h 576216"/>
                <a:gd name="connsiteX35" fmla="*/ 151562 w 791588"/>
                <a:gd name="connsiteY35" fmla="*/ 309825 h 576216"/>
                <a:gd name="connsiteX36" fmla="*/ 188952 w 791588"/>
                <a:gd name="connsiteY36" fmla="*/ 347216 h 576216"/>
                <a:gd name="connsiteX37" fmla="*/ 151562 w 791588"/>
                <a:gd name="connsiteY37" fmla="*/ 384607 h 576216"/>
                <a:gd name="connsiteX38" fmla="*/ 114170 w 791588"/>
                <a:gd name="connsiteY38" fmla="*/ 347216 h 576216"/>
                <a:gd name="connsiteX39" fmla="*/ 151562 w 791588"/>
                <a:gd name="connsiteY39" fmla="*/ 309825 h 57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91588" h="576216">
                  <a:moveTo>
                    <a:pt x="8667" y="573319"/>
                  </a:moveTo>
                  <a:cubicBezTo>
                    <a:pt x="11739" y="575251"/>
                    <a:pt x="15250" y="576216"/>
                    <a:pt x="18673" y="576216"/>
                  </a:cubicBezTo>
                  <a:cubicBezTo>
                    <a:pt x="24905" y="576216"/>
                    <a:pt x="30961" y="573144"/>
                    <a:pt x="34560" y="567527"/>
                  </a:cubicBezTo>
                  <a:lnTo>
                    <a:pt x="128916" y="418137"/>
                  </a:lnTo>
                  <a:cubicBezTo>
                    <a:pt x="136114" y="420419"/>
                    <a:pt x="143662" y="421999"/>
                    <a:pt x="151562" y="421999"/>
                  </a:cubicBezTo>
                  <a:cubicBezTo>
                    <a:pt x="176138" y="421999"/>
                    <a:pt x="197905" y="409886"/>
                    <a:pt x="211510" y="391541"/>
                  </a:cubicBezTo>
                  <a:lnTo>
                    <a:pt x="344047" y="444907"/>
                  </a:lnTo>
                  <a:cubicBezTo>
                    <a:pt x="353088" y="448594"/>
                    <a:pt x="363270" y="444732"/>
                    <a:pt x="367659" y="436130"/>
                  </a:cubicBezTo>
                  <a:lnTo>
                    <a:pt x="454115" y="267430"/>
                  </a:lnTo>
                  <a:cubicBezTo>
                    <a:pt x="459381" y="268571"/>
                    <a:pt x="464823" y="269361"/>
                    <a:pt x="470441" y="269361"/>
                  </a:cubicBezTo>
                  <a:cubicBezTo>
                    <a:pt x="493877" y="269361"/>
                    <a:pt x="514503" y="258302"/>
                    <a:pt x="528283" y="241450"/>
                  </a:cubicBezTo>
                  <a:lnTo>
                    <a:pt x="642476" y="293411"/>
                  </a:lnTo>
                  <a:cubicBezTo>
                    <a:pt x="651780" y="297624"/>
                    <a:pt x="662752" y="293675"/>
                    <a:pt x="667141" y="284458"/>
                  </a:cubicBezTo>
                  <a:lnTo>
                    <a:pt x="789759" y="26756"/>
                  </a:lnTo>
                  <a:cubicBezTo>
                    <a:pt x="794236" y="17453"/>
                    <a:pt x="790197" y="6305"/>
                    <a:pt x="780894" y="1829"/>
                  </a:cubicBezTo>
                  <a:cubicBezTo>
                    <a:pt x="771590" y="-2647"/>
                    <a:pt x="760443" y="1390"/>
                    <a:pt x="755967" y="10694"/>
                  </a:cubicBezTo>
                  <a:lnTo>
                    <a:pt x="641247" y="251807"/>
                  </a:lnTo>
                  <a:lnTo>
                    <a:pt x="543995" y="207569"/>
                  </a:lnTo>
                  <a:cubicBezTo>
                    <a:pt x="544696" y="203356"/>
                    <a:pt x="545311" y="199055"/>
                    <a:pt x="545311" y="194666"/>
                  </a:cubicBezTo>
                  <a:cubicBezTo>
                    <a:pt x="545311" y="153413"/>
                    <a:pt x="511694" y="119884"/>
                    <a:pt x="470529" y="119884"/>
                  </a:cubicBezTo>
                  <a:cubicBezTo>
                    <a:pt x="429275" y="119884"/>
                    <a:pt x="395746" y="153501"/>
                    <a:pt x="395746" y="194666"/>
                  </a:cubicBezTo>
                  <a:cubicBezTo>
                    <a:pt x="395746" y="216873"/>
                    <a:pt x="405664" y="236622"/>
                    <a:pt x="421025" y="250315"/>
                  </a:cubicBezTo>
                  <a:lnTo>
                    <a:pt x="342205" y="404093"/>
                  </a:lnTo>
                  <a:lnTo>
                    <a:pt x="225378" y="357046"/>
                  </a:lnTo>
                  <a:cubicBezTo>
                    <a:pt x="225817" y="353887"/>
                    <a:pt x="226343" y="350727"/>
                    <a:pt x="226343" y="347480"/>
                  </a:cubicBezTo>
                  <a:cubicBezTo>
                    <a:pt x="226343" y="306226"/>
                    <a:pt x="192815" y="272697"/>
                    <a:pt x="151562" y="272697"/>
                  </a:cubicBezTo>
                  <a:cubicBezTo>
                    <a:pt x="110308" y="272697"/>
                    <a:pt x="76779" y="306226"/>
                    <a:pt x="76779" y="347480"/>
                  </a:cubicBezTo>
                  <a:cubicBezTo>
                    <a:pt x="76779" y="367228"/>
                    <a:pt x="84679" y="385134"/>
                    <a:pt x="97230" y="398563"/>
                  </a:cubicBezTo>
                  <a:lnTo>
                    <a:pt x="2962" y="547777"/>
                  </a:lnTo>
                  <a:cubicBezTo>
                    <a:pt x="-2656" y="556204"/>
                    <a:pt x="-22" y="567789"/>
                    <a:pt x="8667" y="573319"/>
                  </a:cubicBezTo>
                  <a:close/>
                  <a:moveTo>
                    <a:pt x="470529" y="157100"/>
                  </a:moveTo>
                  <a:cubicBezTo>
                    <a:pt x="491155" y="157100"/>
                    <a:pt x="507920" y="173864"/>
                    <a:pt x="507920" y="194491"/>
                  </a:cubicBezTo>
                  <a:cubicBezTo>
                    <a:pt x="507920" y="215118"/>
                    <a:pt x="491155" y="231882"/>
                    <a:pt x="470529" y="231882"/>
                  </a:cubicBezTo>
                  <a:cubicBezTo>
                    <a:pt x="449902" y="231882"/>
                    <a:pt x="433137" y="215118"/>
                    <a:pt x="433137" y="194491"/>
                  </a:cubicBezTo>
                  <a:cubicBezTo>
                    <a:pt x="433137" y="173864"/>
                    <a:pt x="449902" y="157100"/>
                    <a:pt x="470529" y="157100"/>
                  </a:cubicBezTo>
                  <a:close/>
                  <a:moveTo>
                    <a:pt x="151562" y="309825"/>
                  </a:moveTo>
                  <a:cubicBezTo>
                    <a:pt x="172188" y="309825"/>
                    <a:pt x="188952" y="326590"/>
                    <a:pt x="188952" y="347216"/>
                  </a:cubicBezTo>
                  <a:cubicBezTo>
                    <a:pt x="188952" y="367842"/>
                    <a:pt x="172188" y="384607"/>
                    <a:pt x="151562" y="384607"/>
                  </a:cubicBezTo>
                  <a:cubicBezTo>
                    <a:pt x="130934" y="384607"/>
                    <a:pt x="114170" y="367842"/>
                    <a:pt x="114170" y="347216"/>
                  </a:cubicBezTo>
                  <a:cubicBezTo>
                    <a:pt x="114170" y="326590"/>
                    <a:pt x="130934" y="309825"/>
                    <a:pt x="151562" y="309825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E1C89A2-343D-4204-BB19-BEADDDC2F4CC}"/>
                </a:ext>
              </a:extLst>
            </p:cNvPr>
            <p:cNvSpPr/>
            <p:nvPr/>
          </p:nvSpPr>
          <p:spPr>
            <a:xfrm>
              <a:off x="13628426" y="7934760"/>
              <a:ext cx="791532" cy="699560"/>
            </a:xfrm>
            <a:custGeom>
              <a:avLst/>
              <a:gdLst>
                <a:gd name="connsiteX0" fmla="*/ 146391 w 791532"/>
                <a:gd name="connsiteY0" fmla="*/ 449232 h 699560"/>
                <a:gd name="connsiteX1" fmla="*/ 71608 w 791532"/>
                <a:gd name="connsiteY1" fmla="*/ 524015 h 699560"/>
                <a:gd name="connsiteX2" fmla="*/ 86355 w 791532"/>
                <a:gd name="connsiteY2" fmla="*/ 568164 h 699560"/>
                <a:gd name="connsiteX3" fmla="*/ 4199 w 791532"/>
                <a:gd name="connsiteY3" fmla="*/ 669016 h 699560"/>
                <a:gd name="connsiteX4" fmla="*/ 6920 w 791532"/>
                <a:gd name="connsiteY4" fmla="*/ 695347 h 699560"/>
                <a:gd name="connsiteX5" fmla="*/ 18682 w 791532"/>
                <a:gd name="connsiteY5" fmla="*/ 699561 h 699560"/>
                <a:gd name="connsiteX6" fmla="*/ 33164 w 791532"/>
                <a:gd name="connsiteY6" fmla="*/ 692627 h 699560"/>
                <a:gd name="connsiteX7" fmla="*/ 115232 w 791532"/>
                <a:gd name="connsiteY7" fmla="*/ 591775 h 699560"/>
                <a:gd name="connsiteX8" fmla="*/ 146303 w 791532"/>
                <a:gd name="connsiteY8" fmla="*/ 598797 h 699560"/>
                <a:gd name="connsiteX9" fmla="*/ 206165 w 791532"/>
                <a:gd name="connsiteY9" fmla="*/ 568340 h 699560"/>
                <a:gd name="connsiteX10" fmla="*/ 289988 w 791532"/>
                <a:gd name="connsiteY10" fmla="*/ 602220 h 699560"/>
                <a:gd name="connsiteX11" fmla="*/ 312458 w 791532"/>
                <a:gd name="connsiteY11" fmla="*/ 595374 h 699560"/>
                <a:gd name="connsiteX12" fmla="*/ 445347 w 791532"/>
                <a:gd name="connsiteY12" fmla="*/ 399992 h 699560"/>
                <a:gd name="connsiteX13" fmla="*/ 470449 w 791532"/>
                <a:gd name="connsiteY13" fmla="*/ 404643 h 699560"/>
                <a:gd name="connsiteX14" fmla="*/ 533646 w 791532"/>
                <a:gd name="connsiteY14" fmla="*/ 369359 h 699560"/>
                <a:gd name="connsiteX15" fmla="*/ 627914 w 791532"/>
                <a:gd name="connsiteY15" fmla="*/ 399113 h 699560"/>
                <a:gd name="connsiteX16" fmla="*/ 650998 w 791532"/>
                <a:gd name="connsiteY16" fmla="*/ 387967 h 699560"/>
                <a:gd name="connsiteX17" fmla="*/ 790294 w 791532"/>
                <a:gd name="connsiteY17" fmla="*/ 25376 h 699560"/>
                <a:gd name="connsiteX18" fmla="*/ 779586 w 791532"/>
                <a:gd name="connsiteY18" fmla="*/ 1239 h 699560"/>
                <a:gd name="connsiteX19" fmla="*/ 755448 w 791532"/>
                <a:gd name="connsiteY19" fmla="*/ 11947 h 699560"/>
                <a:gd name="connsiteX20" fmla="*/ 622472 w 791532"/>
                <a:gd name="connsiteY20" fmla="*/ 358211 h 699560"/>
                <a:gd name="connsiteX21" fmla="*/ 544881 w 791532"/>
                <a:gd name="connsiteY21" fmla="*/ 333723 h 699560"/>
                <a:gd name="connsiteX22" fmla="*/ 545320 w 791532"/>
                <a:gd name="connsiteY22" fmla="*/ 329861 h 699560"/>
                <a:gd name="connsiteX23" fmla="*/ 470537 w 791532"/>
                <a:gd name="connsiteY23" fmla="*/ 255078 h 699560"/>
                <a:gd name="connsiteX24" fmla="*/ 395755 w 791532"/>
                <a:gd name="connsiteY24" fmla="*/ 329861 h 699560"/>
                <a:gd name="connsiteX25" fmla="*/ 414538 w 791532"/>
                <a:gd name="connsiteY25" fmla="*/ 378926 h 699560"/>
                <a:gd name="connsiteX26" fmla="*/ 290075 w 791532"/>
                <a:gd name="connsiteY26" fmla="*/ 561845 h 699560"/>
                <a:gd name="connsiteX27" fmla="*/ 220208 w 791532"/>
                <a:gd name="connsiteY27" fmla="*/ 533582 h 699560"/>
                <a:gd name="connsiteX28" fmla="*/ 221174 w 791532"/>
                <a:gd name="connsiteY28" fmla="*/ 523927 h 699560"/>
                <a:gd name="connsiteX29" fmla="*/ 146391 w 791532"/>
                <a:gd name="connsiteY29" fmla="*/ 449232 h 699560"/>
                <a:gd name="connsiteX30" fmla="*/ 146391 w 791532"/>
                <a:gd name="connsiteY30" fmla="*/ 561494 h 699560"/>
                <a:gd name="connsiteX31" fmla="*/ 109000 w 791532"/>
                <a:gd name="connsiteY31" fmla="*/ 524102 h 699560"/>
                <a:gd name="connsiteX32" fmla="*/ 146391 w 791532"/>
                <a:gd name="connsiteY32" fmla="*/ 486711 h 699560"/>
                <a:gd name="connsiteX33" fmla="*/ 183782 w 791532"/>
                <a:gd name="connsiteY33" fmla="*/ 524102 h 699560"/>
                <a:gd name="connsiteX34" fmla="*/ 146391 w 791532"/>
                <a:gd name="connsiteY34" fmla="*/ 561494 h 699560"/>
                <a:gd name="connsiteX35" fmla="*/ 470537 w 791532"/>
                <a:gd name="connsiteY35" fmla="*/ 292470 h 699560"/>
                <a:gd name="connsiteX36" fmla="*/ 507929 w 791532"/>
                <a:gd name="connsiteY36" fmla="*/ 329861 h 699560"/>
                <a:gd name="connsiteX37" fmla="*/ 470537 w 791532"/>
                <a:gd name="connsiteY37" fmla="*/ 367252 h 699560"/>
                <a:gd name="connsiteX38" fmla="*/ 433146 w 791532"/>
                <a:gd name="connsiteY38" fmla="*/ 329861 h 699560"/>
                <a:gd name="connsiteX39" fmla="*/ 470537 w 791532"/>
                <a:gd name="connsiteY39" fmla="*/ 292470 h 69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91532" h="699560">
                  <a:moveTo>
                    <a:pt x="146391" y="449232"/>
                  </a:moveTo>
                  <a:cubicBezTo>
                    <a:pt x="105138" y="449232"/>
                    <a:pt x="71608" y="482849"/>
                    <a:pt x="71608" y="524015"/>
                  </a:cubicBezTo>
                  <a:cubicBezTo>
                    <a:pt x="71608" y="540604"/>
                    <a:pt x="77226" y="555789"/>
                    <a:pt x="86355" y="568164"/>
                  </a:cubicBezTo>
                  <a:lnTo>
                    <a:pt x="4199" y="669016"/>
                  </a:lnTo>
                  <a:cubicBezTo>
                    <a:pt x="-2296" y="677003"/>
                    <a:pt x="-1155" y="688765"/>
                    <a:pt x="6920" y="695347"/>
                  </a:cubicBezTo>
                  <a:cubicBezTo>
                    <a:pt x="10343" y="698156"/>
                    <a:pt x="14556" y="699561"/>
                    <a:pt x="18682" y="699561"/>
                  </a:cubicBezTo>
                  <a:cubicBezTo>
                    <a:pt x="24124" y="699561"/>
                    <a:pt x="29478" y="697191"/>
                    <a:pt x="33164" y="692627"/>
                  </a:cubicBezTo>
                  <a:lnTo>
                    <a:pt x="115232" y="591775"/>
                  </a:lnTo>
                  <a:cubicBezTo>
                    <a:pt x="124711" y="596164"/>
                    <a:pt x="135157" y="598797"/>
                    <a:pt x="146303" y="598797"/>
                  </a:cubicBezTo>
                  <a:cubicBezTo>
                    <a:pt x="170880" y="598797"/>
                    <a:pt x="192560" y="586684"/>
                    <a:pt x="206165" y="568340"/>
                  </a:cubicBezTo>
                  <a:lnTo>
                    <a:pt x="289988" y="602220"/>
                  </a:lnTo>
                  <a:cubicBezTo>
                    <a:pt x="298151" y="605556"/>
                    <a:pt x="307454" y="602659"/>
                    <a:pt x="312458" y="595374"/>
                  </a:cubicBezTo>
                  <a:lnTo>
                    <a:pt x="445347" y="399992"/>
                  </a:lnTo>
                  <a:cubicBezTo>
                    <a:pt x="453246" y="402800"/>
                    <a:pt x="461584" y="404643"/>
                    <a:pt x="470449" y="404643"/>
                  </a:cubicBezTo>
                  <a:cubicBezTo>
                    <a:pt x="497133" y="404643"/>
                    <a:pt x="520392" y="390512"/>
                    <a:pt x="533646" y="369359"/>
                  </a:cubicBezTo>
                  <a:lnTo>
                    <a:pt x="627914" y="399113"/>
                  </a:lnTo>
                  <a:cubicBezTo>
                    <a:pt x="637306" y="402186"/>
                    <a:pt x="647488" y="397271"/>
                    <a:pt x="650998" y="387967"/>
                  </a:cubicBezTo>
                  <a:lnTo>
                    <a:pt x="790294" y="25376"/>
                  </a:lnTo>
                  <a:cubicBezTo>
                    <a:pt x="793981" y="15721"/>
                    <a:pt x="789153" y="4925"/>
                    <a:pt x="779586" y="1239"/>
                  </a:cubicBezTo>
                  <a:cubicBezTo>
                    <a:pt x="769931" y="-2448"/>
                    <a:pt x="759135" y="2380"/>
                    <a:pt x="755448" y="11947"/>
                  </a:cubicBezTo>
                  <a:lnTo>
                    <a:pt x="622472" y="358211"/>
                  </a:lnTo>
                  <a:lnTo>
                    <a:pt x="544881" y="333723"/>
                  </a:lnTo>
                  <a:cubicBezTo>
                    <a:pt x="544969" y="332406"/>
                    <a:pt x="545320" y="331177"/>
                    <a:pt x="545320" y="329861"/>
                  </a:cubicBezTo>
                  <a:cubicBezTo>
                    <a:pt x="545320" y="288608"/>
                    <a:pt x="511702" y="255078"/>
                    <a:pt x="470537" y="255078"/>
                  </a:cubicBezTo>
                  <a:cubicBezTo>
                    <a:pt x="429283" y="255078"/>
                    <a:pt x="395755" y="288608"/>
                    <a:pt x="395755" y="329861"/>
                  </a:cubicBezTo>
                  <a:cubicBezTo>
                    <a:pt x="395755" y="348732"/>
                    <a:pt x="402951" y="365760"/>
                    <a:pt x="414538" y="378926"/>
                  </a:cubicBezTo>
                  <a:lnTo>
                    <a:pt x="290075" y="561845"/>
                  </a:lnTo>
                  <a:lnTo>
                    <a:pt x="220208" y="533582"/>
                  </a:lnTo>
                  <a:cubicBezTo>
                    <a:pt x="220648" y="530422"/>
                    <a:pt x="221174" y="527262"/>
                    <a:pt x="221174" y="523927"/>
                  </a:cubicBezTo>
                  <a:cubicBezTo>
                    <a:pt x="221174" y="482849"/>
                    <a:pt x="187645" y="449232"/>
                    <a:pt x="146391" y="449232"/>
                  </a:cubicBezTo>
                  <a:close/>
                  <a:moveTo>
                    <a:pt x="146391" y="561494"/>
                  </a:moveTo>
                  <a:cubicBezTo>
                    <a:pt x="125765" y="561494"/>
                    <a:pt x="109000" y="544729"/>
                    <a:pt x="109000" y="524102"/>
                  </a:cubicBezTo>
                  <a:cubicBezTo>
                    <a:pt x="109000" y="503476"/>
                    <a:pt x="125765" y="486711"/>
                    <a:pt x="146391" y="486711"/>
                  </a:cubicBezTo>
                  <a:cubicBezTo>
                    <a:pt x="167017" y="486711"/>
                    <a:pt x="183782" y="503476"/>
                    <a:pt x="183782" y="524102"/>
                  </a:cubicBezTo>
                  <a:cubicBezTo>
                    <a:pt x="183782" y="544641"/>
                    <a:pt x="167017" y="561494"/>
                    <a:pt x="146391" y="561494"/>
                  </a:cubicBezTo>
                  <a:close/>
                  <a:moveTo>
                    <a:pt x="470537" y="292470"/>
                  </a:moveTo>
                  <a:cubicBezTo>
                    <a:pt x="491164" y="292470"/>
                    <a:pt x="507929" y="309234"/>
                    <a:pt x="507929" y="329861"/>
                  </a:cubicBezTo>
                  <a:cubicBezTo>
                    <a:pt x="507929" y="350487"/>
                    <a:pt x="491164" y="367252"/>
                    <a:pt x="470537" y="367252"/>
                  </a:cubicBezTo>
                  <a:cubicBezTo>
                    <a:pt x="449911" y="367252"/>
                    <a:pt x="433146" y="350487"/>
                    <a:pt x="433146" y="329861"/>
                  </a:cubicBezTo>
                  <a:cubicBezTo>
                    <a:pt x="433146" y="309322"/>
                    <a:pt x="449911" y="292470"/>
                    <a:pt x="470537" y="29247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3FE4439-C9B6-4E78-9E2F-60F64DEF07D7}"/>
                </a:ext>
              </a:extLst>
            </p:cNvPr>
            <p:cNvSpPr/>
            <p:nvPr/>
          </p:nvSpPr>
          <p:spPr>
            <a:xfrm>
              <a:off x="13628500" y="8787924"/>
              <a:ext cx="791624" cy="381286"/>
            </a:xfrm>
            <a:custGeom>
              <a:avLst/>
              <a:gdLst>
                <a:gd name="connsiteX0" fmla="*/ 772929 w 791624"/>
                <a:gd name="connsiteY0" fmla="*/ 343895 h 381286"/>
                <a:gd name="connsiteX1" fmla="*/ 669006 w 791624"/>
                <a:gd name="connsiteY1" fmla="*/ 343895 h 381286"/>
                <a:gd name="connsiteX2" fmla="*/ 669006 w 791624"/>
                <a:gd name="connsiteY2" fmla="*/ 18696 h 381286"/>
                <a:gd name="connsiteX3" fmla="*/ 650310 w 791624"/>
                <a:gd name="connsiteY3" fmla="*/ 0 h 381286"/>
                <a:gd name="connsiteX4" fmla="*/ 631614 w 791624"/>
                <a:gd name="connsiteY4" fmla="*/ 18696 h 381286"/>
                <a:gd name="connsiteX5" fmla="*/ 631614 w 791624"/>
                <a:gd name="connsiteY5" fmla="*/ 343895 h 381286"/>
                <a:gd name="connsiteX6" fmla="*/ 369788 w 791624"/>
                <a:gd name="connsiteY6" fmla="*/ 343895 h 381286"/>
                <a:gd name="connsiteX7" fmla="*/ 369788 w 791624"/>
                <a:gd name="connsiteY7" fmla="*/ 170016 h 381286"/>
                <a:gd name="connsiteX8" fmla="*/ 351092 w 791624"/>
                <a:gd name="connsiteY8" fmla="*/ 151321 h 381286"/>
                <a:gd name="connsiteX9" fmla="*/ 332396 w 791624"/>
                <a:gd name="connsiteY9" fmla="*/ 170016 h 381286"/>
                <a:gd name="connsiteX10" fmla="*/ 332396 w 791624"/>
                <a:gd name="connsiteY10" fmla="*/ 343895 h 381286"/>
                <a:gd name="connsiteX11" fmla="*/ 18696 w 791624"/>
                <a:gd name="connsiteY11" fmla="*/ 343895 h 381286"/>
                <a:gd name="connsiteX12" fmla="*/ 0 w 791624"/>
                <a:gd name="connsiteY12" fmla="*/ 362590 h 381286"/>
                <a:gd name="connsiteX13" fmla="*/ 18696 w 791624"/>
                <a:gd name="connsiteY13" fmla="*/ 381286 h 381286"/>
                <a:gd name="connsiteX14" fmla="*/ 772929 w 791624"/>
                <a:gd name="connsiteY14" fmla="*/ 381286 h 381286"/>
                <a:gd name="connsiteX15" fmla="*/ 791625 w 791624"/>
                <a:gd name="connsiteY15" fmla="*/ 362590 h 381286"/>
                <a:gd name="connsiteX16" fmla="*/ 772929 w 791624"/>
                <a:gd name="connsiteY16" fmla="*/ 343895 h 38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1624" h="381286">
                  <a:moveTo>
                    <a:pt x="772929" y="343895"/>
                  </a:moveTo>
                  <a:lnTo>
                    <a:pt x="669006" y="343895"/>
                  </a:lnTo>
                  <a:lnTo>
                    <a:pt x="669006" y="18696"/>
                  </a:lnTo>
                  <a:cubicBezTo>
                    <a:pt x="669006" y="8338"/>
                    <a:pt x="660667" y="0"/>
                    <a:pt x="650310" y="0"/>
                  </a:cubicBezTo>
                  <a:cubicBezTo>
                    <a:pt x="639952" y="0"/>
                    <a:pt x="631614" y="8426"/>
                    <a:pt x="631614" y="18696"/>
                  </a:cubicBezTo>
                  <a:lnTo>
                    <a:pt x="631614" y="343895"/>
                  </a:lnTo>
                  <a:lnTo>
                    <a:pt x="369788" y="343895"/>
                  </a:lnTo>
                  <a:lnTo>
                    <a:pt x="369788" y="170016"/>
                  </a:lnTo>
                  <a:cubicBezTo>
                    <a:pt x="369788" y="159659"/>
                    <a:pt x="361449" y="151321"/>
                    <a:pt x="351092" y="151321"/>
                  </a:cubicBezTo>
                  <a:cubicBezTo>
                    <a:pt x="340734" y="151321"/>
                    <a:pt x="332396" y="159747"/>
                    <a:pt x="332396" y="170016"/>
                  </a:cubicBezTo>
                  <a:lnTo>
                    <a:pt x="332396" y="343895"/>
                  </a:lnTo>
                  <a:lnTo>
                    <a:pt x="18696" y="343895"/>
                  </a:lnTo>
                  <a:cubicBezTo>
                    <a:pt x="8338" y="343895"/>
                    <a:pt x="0" y="352321"/>
                    <a:pt x="0" y="362590"/>
                  </a:cubicBezTo>
                  <a:cubicBezTo>
                    <a:pt x="0" y="372947"/>
                    <a:pt x="8426" y="381286"/>
                    <a:pt x="18696" y="381286"/>
                  </a:cubicBezTo>
                  <a:lnTo>
                    <a:pt x="772929" y="381286"/>
                  </a:lnTo>
                  <a:cubicBezTo>
                    <a:pt x="783287" y="381286"/>
                    <a:pt x="791625" y="372859"/>
                    <a:pt x="791625" y="362590"/>
                  </a:cubicBezTo>
                  <a:cubicBezTo>
                    <a:pt x="791625" y="352321"/>
                    <a:pt x="783199" y="343895"/>
                    <a:pt x="772929" y="343895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178824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"/>
                            </p:stCondLst>
                            <p:childTnLst>
                              <p:par>
                                <p:cTn id="3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900"/>
                            </p:stCondLst>
                            <p:childTnLst>
                              <p:par>
                                <p:cTn id="5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7" grpId="0" animBg="1"/>
      <p:bldP spid="29" grpId="0"/>
      <p:bldP spid="3" grpId="0" animBg="1"/>
      <p:bldP spid="21" grpId="0"/>
      <p:bldP spid="25" grpId="0" animBg="1"/>
      <p:bldP spid="30" grpId="0"/>
      <p:bldP spid="5" grpId="0" animBg="1"/>
      <p:bldP spid="23" grpId="0"/>
      <p:bldP spid="26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36B3FAB6-6836-4DE1-A32F-632AB90D4600}"/>
              </a:ext>
            </a:extLst>
          </p:cNvPr>
          <p:cNvGrpSpPr/>
          <p:nvPr/>
        </p:nvGrpSpPr>
        <p:grpSpPr>
          <a:xfrm>
            <a:off x="-167640" y="4192947"/>
            <a:ext cx="5044574" cy="1902651"/>
            <a:chOff x="-167640" y="4192947"/>
            <a:chExt cx="5044574" cy="1902651"/>
          </a:xfrm>
        </p:grpSpPr>
        <p:sp>
          <p:nvSpPr>
            <p:cNvPr id="7" name="Arc 26">
              <a:extLst>
                <a:ext uri="{FF2B5EF4-FFF2-40B4-BE49-F238E27FC236}">
                  <a16:creationId xmlns:a16="http://schemas.microsoft.com/office/drawing/2014/main" id="{C51C1903-0A83-48A4-A018-8562B9A8349E}"/>
                </a:ext>
              </a:extLst>
            </p:cNvPr>
            <p:cNvSpPr/>
            <p:nvPr/>
          </p:nvSpPr>
          <p:spPr>
            <a:xfrm rot="10800000">
              <a:off x="2974283" y="4192947"/>
              <a:ext cx="1902651" cy="1902651"/>
            </a:xfrm>
            <a:prstGeom prst="arc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Straight Connector 35">
              <a:extLst>
                <a:ext uri="{FF2B5EF4-FFF2-40B4-BE49-F238E27FC236}">
                  <a16:creationId xmlns:a16="http://schemas.microsoft.com/office/drawing/2014/main" id="{2B6A2F8D-F4B1-4964-BA46-F966636E75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67640" y="5144273"/>
              <a:ext cx="3141922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3C0221C-5A8E-419F-B13E-A56BF464FFD0}"/>
              </a:ext>
            </a:extLst>
          </p:cNvPr>
          <p:cNvGrpSpPr/>
          <p:nvPr/>
        </p:nvGrpSpPr>
        <p:grpSpPr>
          <a:xfrm>
            <a:off x="7079631" y="4192947"/>
            <a:ext cx="3397869" cy="1902651"/>
            <a:chOff x="7079631" y="4192947"/>
            <a:chExt cx="3397869" cy="1902651"/>
          </a:xfrm>
        </p:grpSpPr>
        <p:cxnSp>
          <p:nvCxnSpPr>
            <p:cNvPr id="16" name="Straight Connector 16">
              <a:extLst>
                <a:ext uri="{FF2B5EF4-FFF2-40B4-BE49-F238E27FC236}">
                  <a16:creationId xmlns:a16="http://schemas.microsoft.com/office/drawing/2014/main" id="{7B0D98B3-E2F7-45A0-BAED-4DA630E8E0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2282" y="5144273"/>
              <a:ext cx="1495218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5">
              <a:extLst>
                <a:ext uri="{FF2B5EF4-FFF2-40B4-BE49-F238E27FC236}">
                  <a16:creationId xmlns:a16="http://schemas.microsoft.com/office/drawing/2014/main" id="{7940B3AA-B2DF-47BD-AA37-2123EE68F1A8}"/>
                </a:ext>
              </a:extLst>
            </p:cNvPr>
            <p:cNvSpPr/>
            <p:nvPr/>
          </p:nvSpPr>
          <p:spPr>
            <a:xfrm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8939F7FA-097A-4F25-805C-E48780BBF4BC}"/>
              </a:ext>
            </a:extLst>
          </p:cNvPr>
          <p:cNvSpPr/>
          <p:nvPr/>
        </p:nvSpPr>
        <p:spPr>
          <a:xfrm>
            <a:off x="7258932" y="4372250"/>
            <a:ext cx="1544047" cy="15440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37">
            <a:extLst>
              <a:ext uri="{FF2B5EF4-FFF2-40B4-BE49-F238E27FC236}">
                <a16:creationId xmlns:a16="http://schemas.microsoft.com/office/drawing/2014/main" id="{8BA98C92-A916-4AAA-9D3B-E9256931594F}"/>
              </a:ext>
            </a:extLst>
          </p:cNvPr>
          <p:cNvSpPr txBox="1"/>
          <p:nvPr/>
        </p:nvSpPr>
        <p:spPr>
          <a:xfrm>
            <a:off x="731870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Montserrat Black" panose="00000A00000000000000" pitchFamily="50" charset="0"/>
                <a:ea typeface="Roboto Black" panose="02000000000000000000" pitchFamily="2" charset="0"/>
              </a:rPr>
              <a:t>2022</a:t>
            </a:r>
            <a:endParaRPr lang="zh-CN" altLang="en-US" sz="2800" dirty="0">
              <a:solidFill>
                <a:schemeClr val="bg1"/>
              </a:solidFill>
              <a:latin typeface="Montserrat Black" panose="00000A00000000000000" pitchFamily="50" charset="0"/>
            </a:endParaRPr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BEE7A266-4FFB-4C3E-9196-CBFAE4CE4F8C}"/>
              </a:ext>
            </a:extLst>
          </p:cNvPr>
          <p:cNvSpPr/>
          <p:nvPr/>
        </p:nvSpPr>
        <p:spPr>
          <a:xfrm>
            <a:off x="7598349" y="7019877"/>
            <a:ext cx="865213" cy="8652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E69AF7-0E02-4B74-B0B6-F19827B18007}"/>
              </a:ext>
            </a:extLst>
          </p:cNvPr>
          <p:cNvSpPr/>
          <p:nvPr/>
        </p:nvSpPr>
        <p:spPr>
          <a:xfrm>
            <a:off x="8606729" y="6751566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Design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B8EAE93-E40E-4BFE-8046-31BF10B17C4F}"/>
              </a:ext>
            </a:extLst>
          </p:cNvPr>
          <p:cNvSpPr/>
          <p:nvPr/>
        </p:nvSpPr>
        <p:spPr>
          <a:xfrm>
            <a:off x="3153583" y="4372250"/>
            <a:ext cx="1544047" cy="15440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932D85-6BC2-4E08-B098-220B0353D1F6}"/>
              </a:ext>
            </a:extLst>
          </p:cNvPr>
          <p:cNvGrpSpPr/>
          <p:nvPr/>
        </p:nvGrpSpPr>
        <p:grpSpPr>
          <a:xfrm>
            <a:off x="2974282" y="3431605"/>
            <a:ext cx="6007999" cy="3430020"/>
            <a:chOff x="2974282" y="3431605"/>
            <a:chExt cx="6007999" cy="3430020"/>
          </a:xfrm>
        </p:grpSpPr>
        <p:cxnSp>
          <p:nvCxnSpPr>
            <p:cNvPr id="12" name="Straight Connector 14">
              <a:extLst>
                <a:ext uri="{FF2B5EF4-FFF2-40B4-BE49-F238E27FC236}">
                  <a16:creationId xmlns:a16="http://schemas.microsoft.com/office/drawing/2014/main" id="{519F06DD-EBF4-4084-B795-01188879F7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932" y="5143500"/>
              <a:ext cx="2202700" cy="0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3">
              <a:extLst>
                <a:ext uri="{FF2B5EF4-FFF2-40B4-BE49-F238E27FC236}">
                  <a16:creationId xmlns:a16="http://schemas.microsoft.com/office/drawing/2014/main" id="{DDD7859C-32CD-415D-8952-4137B61E2229}"/>
                </a:ext>
              </a:extLst>
            </p:cNvPr>
            <p:cNvSpPr/>
            <p:nvPr/>
          </p:nvSpPr>
          <p:spPr>
            <a:xfrm rot="10800000"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Straight Connector 17">
              <a:extLst>
                <a:ext uri="{FF2B5EF4-FFF2-40B4-BE49-F238E27FC236}">
                  <a16:creationId xmlns:a16="http://schemas.microsoft.com/office/drawing/2014/main" id="{A676982D-14D9-49D8-A035-3E23FEEC6B15}"/>
                </a:ext>
              </a:extLst>
            </p:cNvPr>
            <p:cNvCxnSpPr/>
            <p:nvPr/>
          </p:nvCxnSpPr>
          <p:spPr>
            <a:xfrm flipV="1">
              <a:off x="8032566" y="6095598"/>
              <a:ext cx="0" cy="766027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11">
              <a:extLst>
                <a:ext uri="{FF2B5EF4-FFF2-40B4-BE49-F238E27FC236}">
                  <a16:creationId xmlns:a16="http://schemas.microsoft.com/office/drawing/2014/main" id="{24CDE967-40A4-49DB-A17E-0D059672371A}"/>
                </a:ext>
              </a:extLst>
            </p:cNvPr>
            <p:cNvSpPr/>
            <p:nvPr/>
          </p:nvSpPr>
          <p:spPr>
            <a:xfrm>
              <a:off x="2974282" y="4192947"/>
              <a:ext cx="1902650" cy="1902651"/>
            </a:xfrm>
            <a:prstGeom prst="arc">
              <a:avLst>
                <a:gd name="adj1" fmla="val 16246261"/>
                <a:gd name="adj2" fmla="val 0"/>
              </a:avLst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Straight Connector 12">
              <a:extLst>
                <a:ext uri="{FF2B5EF4-FFF2-40B4-BE49-F238E27FC236}">
                  <a16:creationId xmlns:a16="http://schemas.microsoft.com/office/drawing/2014/main" id="{9BFAE14A-D7E8-469E-B7D6-9E1F6EBE40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2390" y="3431605"/>
              <a:ext cx="0" cy="761341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36">
            <a:extLst>
              <a:ext uri="{FF2B5EF4-FFF2-40B4-BE49-F238E27FC236}">
                <a16:creationId xmlns:a16="http://schemas.microsoft.com/office/drawing/2014/main" id="{9FE12FA9-A530-4BA2-8713-D171BD1D417D}"/>
              </a:ext>
            </a:extLst>
          </p:cNvPr>
          <p:cNvSpPr txBox="1"/>
          <p:nvPr/>
        </p:nvSpPr>
        <p:spPr>
          <a:xfrm>
            <a:off x="321335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Montserrat Black" panose="00000A00000000000000" pitchFamily="50" charset="0"/>
                <a:ea typeface="Roboto Black" panose="02000000000000000000" pitchFamily="2" charset="0"/>
              </a:rPr>
              <a:t>2021</a:t>
            </a:r>
            <a:endParaRPr lang="zh-CN" altLang="en-US" sz="2800" dirty="0">
              <a:solidFill>
                <a:schemeClr val="bg1"/>
              </a:solidFill>
              <a:latin typeface="Montserrat Black" panose="00000A00000000000000" pitchFamily="50" charset="0"/>
            </a:endParaRPr>
          </a:p>
        </p:txBody>
      </p:sp>
      <p:sp>
        <p:nvSpPr>
          <p:cNvPr id="25" name="Oval 40">
            <a:extLst>
              <a:ext uri="{FF2B5EF4-FFF2-40B4-BE49-F238E27FC236}">
                <a16:creationId xmlns:a16="http://schemas.microsoft.com/office/drawing/2014/main" id="{AFDF9931-9BFF-42DB-9B7B-AF7144921EA9}"/>
              </a:ext>
            </a:extLst>
          </p:cNvPr>
          <p:cNvSpPr/>
          <p:nvPr/>
        </p:nvSpPr>
        <p:spPr>
          <a:xfrm>
            <a:off x="3493000" y="2408140"/>
            <a:ext cx="865213" cy="86521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2056E-BED8-4D48-971A-6E5921F8BEBE}"/>
              </a:ext>
            </a:extLst>
          </p:cNvPr>
          <p:cNvSpPr/>
          <p:nvPr/>
        </p:nvSpPr>
        <p:spPr>
          <a:xfrm>
            <a:off x="4488600" y="2139828"/>
            <a:ext cx="3901741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Business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D752F6F-F8B6-4796-8821-37EDAA4CF06F}"/>
              </a:ext>
            </a:extLst>
          </p:cNvPr>
          <p:cNvSpPr/>
          <p:nvPr/>
        </p:nvSpPr>
        <p:spPr>
          <a:xfrm>
            <a:off x="10863307" y="4717101"/>
            <a:ext cx="4211335" cy="85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This free template is designed by mslides.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8D2AE90-20D1-4951-A7F5-D1372334B069}"/>
              </a:ext>
            </a:extLst>
          </p:cNvPr>
          <p:cNvSpPr/>
          <p:nvPr/>
        </p:nvSpPr>
        <p:spPr>
          <a:xfrm>
            <a:off x="3699489" y="2614625"/>
            <a:ext cx="452234" cy="45224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bg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47" name="Graphic 4">
            <a:extLst>
              <a:ext uri="{FF2B5EF4-FFF2-40B4-BE49-F238E27FC236}">
                <a16:creationId xmlns:a16="http://schemas.microsoft.com/office/drawing/2014/main" id="{3DE1C12E-9CF1-42AE-98EC-2B987D362BED}"/>
              </a:ext>
            </a:extLst>
          </p:cNvPr>
          <p:cNvGrpSpPr/>
          <p:nvPr/>
        </p:nvGrpSpPr>
        <p:grpSpPr>
          <a:xfrm>
            <a:off x="7804786" y="7226345"/>
            <a:ext cx="452338" cy="452274"/>
            <a:chOff x="13194714" y="5688212"/>
            <a:chExt cx="1234475" cy="1234293"/>
          </a:xfrm>
          <a:solidFill>
            <a:schemeClr val="bg1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6D7D7CB-1D8B-4E13-A535-2DDAA0AE6F5B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2453C54-6A23-429F-952F-3087386FE792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80702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"/>
                            </p:stCondLst>
                            <p:childTnLst>
                              <p:par>
                                <p:cTn id="3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1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7" grpId="0" animBg="1"/>
      <p:bldP spid="29" grpId="0"/>
      <p:bldP spid="3" grpId="0" animBg="1"/>
      <p:bldP spid="21" grpId="0"/>
      <p:bldP spid="25" grpId="0" animBg="1"/>
      <p:bldP spid="30" grpId="0"/>
      <p:bldP spid="45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85BB9354-D857-40C7-ADF1-0FB2184EADF1}"/>
              </a:ext>
            </a:extLst>
          </p:cNvPr>
          <p:cNvSpPr/>
          <p:nvPr/>
        </p:nvSpPr>
        <p:spPr>
          <a:xfrm>
            <a:off x="1281329" y="7063653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13394041-4E2B-43DC-BEBF-F54B1828AFBC}"/>
              </a:ext>
            </a:extLst>
          </p:cNvPr>
          <p:cNvSpPr/>
          <p:nvPr/>
        </p:nvSpPr>
        <p:spPr>
          <a:xfrm>
            <a:off x="4311759" y="3715630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DC95392-937B-4599-A59D-6A268C2AB1B2}"/>
              </a:ext>
            </a:extLst>
          </p:cNvPr>
          <p:cNvSpPr/>
          <p:nvPr/>
        </p:nvSpPr>
        <p:spPr>
          <a:xfrm>
            <a:off x="7342189" y="7063653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44D4B1C-DF92-463C-8397-0561FF53053E}"/>
              </a:ext>
            </a:extLst>
          </p:cNvPr>
          <p:cNvSpPr/>
          <p:nvPr/>
        </p:nvSpPr>
        <p:spPr>
          <a:xfrm>
            <a:off x="13403051" y="7063653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C688994-6954-40FA-BF21-F57D0E74C368}"/>
              </a:ext>
            </a:extLst>
          </p:cNvPr>
          <p:cNvSpPr/>
          <p:nvPr/>
        </p:nvSpPr>
        <p:spPr>
          <a:xfrm>
            <a:off x="10372620" y="3715630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DE7206C-9574-4B07-90FF-52F888B48EC9}"/>
              </a:ext>
            </a:extLst>
          </p:cNvPr>
          <p:cNvGrpSpPr/>
          <p:nvPr/>
        </p:nvGrpSpPr>
        <p:grpSpPr>
          <a:xfrm>
            <a:off x="2286519" y="3497590"/>
            <a:ext cx="1608481" cy="1977836"/>
            <a:chOff x="2286519" y="3497590"/>
            <a:chExt cx="1608481" cy="1977836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72F63F80-D5EC-401F-877E-6DDE92D15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519" y="3497590"/>
              <a:ext cx="1608481" cy="1977836"/>
            </a:xfrm>
            <a:custGeom>
              <a:avLst/>
              <a:gdLst>
                <a:gd name="T0" fmla="*/ 294 w 294"/>
                <a:gd name="T1" fmla="*/ 149 h 361"/>
                <a:gd name="T2" fmla="*/ 141 w 294"/>
                <a:gd name="T3" fmla="*/ 3 h 361"/>
                <a:gd name="T4" fmla="*/ 2 w 294"/>
                <a:gd name="T5" fmla="*/ 144 h 361"/>
                <a:gd name="T6" fmla="*/ 101 w 294"/>
                <a:gd name="T7" fmla="*/ 287 h 361"/>
                <a:gd name="T8" fmla="*/ 123 w 294"/>
                <a:gd name="T9" fmla="*/ 307 h 361"/>
                <a:gd name="T10" fmla="*/ 148 w 294"/>
                <a:gd name="T11" fmla="*/ 361 h 361"/>
                <a:gd name="T12" fmla="*/ 173 w 294"/>
                <a:gd name="T13" fmla="*/ 307 h 361"/>
                <a:gd name="T14" fmla="*/ 195 w 294"/>
                <a:gd name="T15" fmla="*/ 287 h 361"/>
                <a:gd name="T16" fmla="*/ 294 w 294"/>
                <a:gd name="T17" fmla="*/ 14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294" y="149"/>
                  </a:moveTo>
                  <a:cubicBezTo>
                    <a:pt x="294" y="66"/>
                    <a:pt x="225" y="0"/>
                    <a:pt x="141" y="3"/>
                  </a:cubicBezTo>
                  <a:cubicBezTo>
                    <a:pt x="66" y="7"/>
                    <a:pt x="5" y="68"/>
                    <a:pt x="2" y="144"/>
                  </a:cubicBezTo>
                  <a:cubicBezTo>
                    <a:pt x="0" y="210"/>
                    <a:pt x="42" y="267"/>
                    <a:pt x="101" y="287"/>
                  </a:cubicBezTo>
                  <a:cubicBezTo>
                    <a:pt x="111" y="291"/>
                    <a:pt x="119" y="298"/>
                    <a:pt x="123" y="307"/>
                  </a:cubicBezTo>
                  <a:cubicBezTo>
                    <a:pt x="148" y="361"/>
                    <a:pt x="148" y="361"/>
                    <a:pt x="148" y="361"/>
                  </a:cubicBezTo>
                  <a:cubicBezTo>
                    <a:pt x="173" y="307"/>
                    <a:pt x="173" y="307"/>
                    <a:pt x="173" y="307"/>
                  </a:cubicBezTo>
                  <a:cubicBezTo>
                    <a:pt x="178" y="298"/>
                    <a:pt x="185" y="291"/>
                    <a:pt x="195" y="287"/>
                  </a:cubicBezTo>
                  <a:cubicBezTo>
                    <a:pt x="253" y="268"/>
                    <a:pt x="294" y="213"/>
                    <a:pt x="294" y="14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3">
              <a:extLst>
                <a:ext uri="{FF2B5EF4-FFF2-40B4-BE49-F238E27FC236}">
                  <a16:creationId xmlns:a16="http://schemas.microsoft.com/office/drawing/2014/main" id="{11528F0D-10E7-4CCF-9703-71643F28B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556" y="3776734"/>
              <a:ext cx="1077427" cy="1079129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904CCE3-B993-49A5-92E0-78B8D38C8A6D}"/>
              </a:ext>
            </a:extLst>
          </p:cNvPr>
          <p:cNvGrpSpPr/>
          <p:nvPr/>
        </p:nvGrpSpPr>
        <p:grpSpPr>
          <a:xfrm>
            <a:off x="14409092" y="3497590"/>
            <a:ext cx="1606778" cy="1977836"/>
            <a:chOff x="14409092" y="3497590"/>
            <a:chExt cx="1606778" cy="1977836"/>
          </a:xfrm>
        </p:grpSpPr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9DC6C1FA-C45A-4E3A-8A33-629A0A07F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9092" y="3497590"/>
              <a:ext cx="1606778" cy="1977836"/>
            </a:xfrm>
            <a:custGeom>
              <a:avLst/>
              <a:gdLst>
                <a:gd name="T0" fmla="*/ 294 w 294"/>
                <a:gd name="T1" fmla="*/ 149 h 361"/>
                <a:gd name="T2" fmla="*/ 142 w 294"/>
                <a:gd name="T3" fmla="*/ 3 h 361"/>
                <a:gd name="T4" fmla="*/ 3 w 294"/>
                <a:gd name="T5" fmla="*/ 144 h 361"/>
                <a:gd name="T6" fmla="*/ 101 w 294"/>
                <a:gd name="T7" fmla="*/ 287 h 361"/>
                <a:gd name="T8" fmla="*/ 123 w 294"/>
                <a:gd name="T9" fmla="*/ 307 h 361"/>
                <a:gd name="T10" fmla="*/ 149 w 294"/>
                <a:gd name="T11" fmla="*/ 361 h 361"/>
                <a:gd name="T12" fmla="*/ 174 w 294"/>
                <a:gd name="T13" fmla="*/ 307 h 361"/>
                <a:gd name="T14" fmla="*/ 195 w 294"/>
                <a:gd name="T15" fmla="*/ 287 h 361"/>
                <a:gd name="T16" fmla="*/ 294 w 294"/>
                <a:gd name="T17" fmla="*/ 14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294" y="149"/>
                  </a:moveTo>
                  <a:cubicBezTo>
                    <a:pt x="294" y="66"/>
                    <a:pt x="225" y="0"/>
                    <a:pt x="142" y="3"/>
                  </a:cubicBezTo>
                  <a:cubicBezTo>
                    <a:pt x="66" y="7"/>
                    <a:pt x="5" y="68"/>
                    <a:pt x="3" y="144"/>
                  </a:cubicBezTo>
                  <a:cubicBezTo>
                    <a:pt x="0" y="210"/>
                    <a:pt x="42" y="267"/>
                    <a:pt x="101" y="287"/>
                  </a:cubicBezTo>
                  <a:cubicBezTo>
                    <a:pt x="111" y="291"/>
                    <a:pt x="119" y="298"/>
                    <a:pt x="123" y="307"/>
                  </a:cubicBezTo>
                  <a:cubicBezTo>
                    <a:pt x="149" y="361"/>
                    <a:pt x="149" y="361"/>
                    <a:pt x="149" y="361"/>
                  </a:cubicBezTo>
                  <a:cubicBezTo>
                    <a:pt x="174" y="307"/>
                    <a:pt x="174" y="307"/>
                    <a:pt x="174" y="307"/>
                  </a:cubicBezTo>
                  <a:cubicBezTo>
                    <a:pt x="178" y="298"/>
                    <a:pt x="186" y="291"/>
                    <a:pt x="195" y="287"/>
                  </a:cubicBezTo>
                  <a:cubicBezTo>
                    <a:pt x="253" y="268"/>
                    <a:pt x="294" y="213"/>
                    <a:pt x="294" y="149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D67D6316-0D7A-44C8-8394-0E9D0E459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1428" y="3776734"/>
              <a:ext cx="1077427" cy="1079129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1F5C1B7-E8B4-4EE4-BB99-170583424A61}"/>
              </a:ext>
            </a:extLst>
          </p:cNvPr>
          <p:cNvGrpSpPr/>
          <p:nvPr/>
        </p:nvGrpSpPr>
        <p:grpSpPr>
          <a:xfrm>
            <a:off x="5317800" y="6505194"/>
            <a:ext cx="1606778" cy="1977836"/>
            <a:chOff x="5317800" y="6505194"/>
            <a:chExt cx="1606778" cy="1977836"/>
          </a:xfrm>
        </p:grpSpPr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5141283D-038D-4E2D-B91B-BA361AA8D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7800" y="6505194"/>
              <a:ext cx="1606778" cy="1977836"/>
            </a:xfrm>
            <a:custGeom>
              <a:avLst/>
              <a:gdLst>
                <a:gd name="T0" fmla="*/ 0 w 294"/>
                <a:gd name="T1" fmla="*/ 212 h 361"/>
                <a:gd name="T2" fmla="*/ 153 w 294"/>
                <a:gd name="T3" fmla="*/ 358 h 361"/>
                <a:gd name="T4" fmla="*/ 292 w 294"/>
                <a:gd name="T5" fmla="*/ 217 h 361"/>
                <a:gd name="T6" fmla="*/ 193 w 294"/>
                <a:gd name="T7" fmla="*/ 74 h 361"/>
                <a:gd name="T8" fmla="*/ 171 w 294"/>
                <a:gd name="T9" fmla="*/ 54 h 361"/>
                <a:gd name="T10" fmla="*/ 146 w 294"/>
                <a:gd name="T11" fmla="*/ 0 h 361"/>
                <a:gd name="T12" fmla="*/ 121 w 294"/>
                <a:gd name="T13" fmla="*/ 54 h 361"/>
                <a:gd name="T14" fmla="*/ 99 w 294"/>
                <a:gd name="T15" fmla="*/ 74 h 361"/>
                <a:gd name="T16" fmla="*/ 0 w 294"/>
                <a:gd name="T17" fmla="*/ 212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0" y="212"/>
                  </a:moveTo>
                  <a:cubicBezTo>
                    <a:pt x="0" y="295"/>
                    <a:pt x="69" y="361"/>
                    <a:pt x="153" y="358"/>
                  </a:cubicBezTo>
                  <a:cubicBezTo>
                    <a:pt x="228" y="354"/>
                    <a:pt x="289" y="293"/>
                    <a:pt x="292" y="217"/>
                  </a:cubicBezTo>
                  <a:cubicBezTo>
                    <a:pt x="294" y="151"/>
                    <a:pt x="253" y="94"/>
                    <a:pt x="193" y="74"/>
                  </a:cubicBezTo>
                  <a:cubicBezTo>
                    <a:pt x="184" y="70"/>
                    <a:pt x="176" y="63"/>
                    <a:pt x="171" y="54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21" y="54"/>
                    <a:pt x="121" y="54"/>
                    <a:pt x="121" y="54"/>
                  </a:cubicBezTo>
                  <a:cubicBezTo>
                    <a:pt x="117" y="63"/>
                    <a:pt x="109" y="70"/>
                    <a:pt x="99" y="74"/>
                  </a:cubicBezTo>
                  <a:cubicBezTo>
                    <a:pt x="42" y="93"/>
                    <a:pt x="0" y="148"/>
                    <a:pt x="0" y="2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14">
              <a:extLst>
                <a:ext uri="{FF2B5EF4-FFF2-40B4-BE49-F238E27FC236}">
                  <a16:creationId xmlns:a16="http://schemas.microsoft.com/office/drawing/2014/main" id="{4708F82D-D0EC-4765-B430-A37E44B07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4815" y="7124757"/>
              <a:ext cx="1077427" cy="1079129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515D3AE-3DCB-43E1-9E2B-C5925C34AE44}"/>
              </a:ext>
            </a:extLst>
          </p:cNvPr>
          <p:cNvGrpSpPr/>
          <p:nvPr/>
        </p:nvGrpSpPr>
        <p:grpSpPr>
          <a:xfrm>
            <a:off x="11378661" y="6500088"/>
            <a:ext cx="1606778" cy="1976134"/>
            <a:chOff x="11378661" y="6500088"/>
            <a:chExt cx="1606778" cy="1976134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C4C60D1A-DB1D-49B2-843F-C3F8175B1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8661" y="6500088"/>
              <a:ext cx="1606778" cy="1976134"/>
            </a:xfrm>
            <a:custGeom>
              <a:avLst/>
              <a:gdLst>
                <a:gd name="T0" fmla="*/ 0 w 294"/>
                <a:gd name="T1" fmla="*/ 211 h 361"/>
                <a:gd name="T2" fmla="*/ 153 w 294"/>
                <a:gd name="T3" fmla="*/ 357 h 361"/>
                <a:gd name="T4" fmla="*/ 292 w 294"/>
                <a:gd name="T5" fmla="*/ 216 h 361"/>
                <a:gd name="T6" fmla="*/ 193 w 294"/>
                <a:gd name="T7" fmla="*/ 73 h 361"/>
                <a:gd name="T8" fmla="*/ 171 w 294"/>
                <a:gd name="T9" fmla="*/ 53 h 361"/>
                <a:gd name="T10" fmla="*/ 146 w 294"/>
                <a:gd name="T11" fmla="*/ 0 h 361"/>
                <a:gd name="T12" fmla="*/ 121 w 294"/>
                <a:gd name="T13" fmla="*/ 53 h 361"/>
                <a:gd name="T14" fmla="*/ 99 w 294"/>
                <a:gd name="T15" fmla="*/ 73 h 361"/>
                <a:gd name="T16" fmla="*/ 0 w 294"/>
                <a:gd name="T17" fmla="*/ 21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0" y="211"/>
                  </a:moveTo>
                  <a:cubicBezTo>
                    <a:pt x="0" y="294"/>
                    <a:pt x="69" y="361"/>
                    <a:pt x="153" y="357"/>
                  </a:cubicBezTo>
                  <a:cubicBezTo>
                    <a:pt x="228" y="353"/>
                    <a:pt x="289" y="292"/>
                    <a:pt x="292" y="216"/>
                  </a:cubicBezTo>
                  <a:cubicBezTo>
                    <a:pt x="294" y="150"/>
                    <a:pt x="252" y="93"/>
                    <a:pt x="193" y="73"/>
                  </a:cubicBezTo>
                  <a:cubicBezTo>
                    <a:pt x="183" y="70"/>
                    <a:pt x="175" y="62"/>
                    <a:pt x="171" y="53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21" y="53"/>
                    <a:pt x="121" y="53"/>
                    <a:pt x="121" y="53"/>
                  </a:cubicBezTo>
                  <a:cubicBezTo>
                    <a:pt x="116" y="62"/>
                    <a:pt x="109" y="69"/>
                    <a:pt x="99" y="73"/>
                  </a:cubicBezTo>
                  <a:cubicBezTo>
                    <a:pt x="41" y="92"/>
                    <a:pt x="0" y="147"/>
                    <a:pt x="0" y="21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6">
              <a:extLst>
                <a:ext uri="{FF2B5EF4-FFF2-40B4-BE49-F238E27FC236}">
                  <a16:creationId xmlns:a16="http://schemas.microsoft.com/office/drawing/2014/main" id="{6C751062-C144-443E-878C-8224AB222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5676" y="7112842"/>
              <a:ext cx="1075724" cy="1079129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4E31D04-CD5E-4D1D-ACBB-65A0DFFDD7B7}"/>
              </a:ext>
            </a:extLst>
          </p:cNvPr>
          <p:cNvGrpSpPr/>
          <p:nvPr/>
        </p:nvGrpSpPr>
        <p:grpSpPr>
          <a:xfrm>
            <a:off x="8348230" y="3497590"/>
            <a:ext cx="1606778" cy="1977836"/>
            <a:chOff x="8348230" y="3497590"/>
            <a:chExt cx="1606778" cy="1977836"/>
          </a:xfrm>
        </p:grpSpPr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DD86EEAA-0904-4B8D-853A-9589FDEB5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8230" y="3497590"/>
              <a:ext cx="1606778" cy="1977836"/>
            </a:xfrm>
            <a:custGeom>
              <a:avLst/>
              <a:gdLst>
                <a:gd name="T0" fmla="*/ 294 w 294"/>
                <a:gd name="T1" fmla="*/ 149 h 361"/>
                <a:gd name="T2" fmla="*/ 141 w 294"/>
                <a:gd name="T3" fmla="*/ 3 h 361"/>
                <a:gd name="T4" fmla="*/ 2 w 294"/>
                <a:gd name="T5" fmla="*/ 144 h 361"/>
                <a:gd name="T6" fmla="*/ 101 w 294"/>
                <a:gd name="T7" fmla="*/ 287 h 361"/>
                <a:gd name="T8" fmla="*/ 123 w 294"/>
                <a:gd name="T9" fmla="*/ 307 h 361"/>
                <a:gd name="T10" fmla="*/ 148 w 294"/>
                <a:gd name="T11" fmla="*/ 361 h 361"/>
                <a:gd name="T12" fmla="*/ 173 w 294"/>
                <a:gd name="T13" fmla="*/ 307 h 361"/>
                <a:gd name="T14" fmla="*/ 195 w 294"/>
                <a:gd name="T15" fmla="*/ 287 h 361"/>
                <a:gd name="T16" fmla="*/ 294 w 294"/>
                <a:gd name="T17" fmla="*/ 14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294" y="149"/>
                  </a:moveTo>
                  <a:cubicBezTo>
                    <a:pt x="294" y="66"/>
                    <a:pt x="225" y="0"/>
                    <a:pt x="141" y="3"/>
                  </a:cubicBezTo>
                  <a:cubicBezTo>
                    <a:pt x="66" y="7"/>
                    <a:pt x="5" y="68"/>
                    <a:pt x="2" y="144"/>
                  </a:cubicBezTo>
                  <a:cubicBezTo>
                    <a:pt x="0" y="210"/>
                    <a:pt x="42" y="267"/>
                    <a:pt x="101" y="287"/>
                  </a:cubicBezTo>
                  <a:cubicBezTo>
                    <a:pt x="111" y="291"/>
                    <a:pt x="119" y="298"/>
                    <a:pt x="123" y="307"/>
                  </a:cubicBezTo>
                  <a:cubicBezTo>
                    <a:pt x="148" y="361"/>
                    <a:pt x="148" y="361"/>
                    <a:pt x="148" y="361"/>
                  </a:cubicBezTo>
                  <a:cubicBezTo>
                    <a:pt x="173" y="307"/>
                    <a:pt x="173" y="307"/>
                    <a:pt x="173" y="307"/>
                  </a:cubicBezTo>
                  <a:cubicBezTo>
                    <a:pt x="177" y="298"/>
                    <a:pt x="185" y="291"/>
                    <a:pt x="195" y="287"/>
                  </a:cubicBezTo>
                  <a:cubicBezTo>
                    <a:pt x="252" y="268"/>
                    <a:pt x="294" y="213"/>
                    <a:pt x="294" y="149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15">
              <a:extLst>
                <a:ext uri="{FF2B5EF4-FFF2-40B4-BE49-F238E27FC236}">
                  <a16:creationId xmlns:a16="http://schemas.microsoft.com/office/drawing/2014/main" id="{D43125D7-38A4-4EDF-94FF-0814CD14B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458" y="3776734"/>
              <a:ext cx="1082533" cy="1079129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37B3AB8-55D7-4EB1-B9A2-E25C054D3330}"/>
              </a:ext>
            </a:extLst>
          </p:cNvPr>
          <p:cNvCxnSpPr>
            <a:cxnSpLocks/>
          </p:cNvCxnSpPr>
          <p:nvPr/>
        </p:nvCxnSpPr>
        <p:spPr>
          <a:xfrm flipH="1">
            <a:off x="3090759" y="6359880"/>
            <a:ext cx="0" cy="640080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BDB77FA-CDF7-40C6-80A8-372B96E8E2F2}"/>
              </a:ext>
            </a:extLst>
          </p:cNvPr>
          <p:cNvCxnSpPr>
            <a:cxnSpLocks/>
          </p:cNvCxnSpPr>
          <p:nvPr/>
        </p:nvCxnSpPr>
        <p:spPr>
          <a:xfrm flipH="1">
            <a:off x="6121189" y="4980660"/>
            <a:ext cx="0" cy="640080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12D398-BEFA-4F22-89A5-9AE31E702337}"/>
              </a:ext>
            </a:extLst>
          </p:cNvPr>
          <p:cNvCxnSpPr>
            <a:cxnSpLocks/>
          </p:cNvCxnSpPr>
          <p:nvPr/>
        </p:nvCxnSpPr>
        <p:spPr>
          <a:xfrm flipH="1">
            <a:off x="9151619" y="6359880"/>
            <a:ext cx="0" cy="640080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BDBE02B-F3FB-4175-AB8D-CE1E42CEC0B8}"/>
              </a:ext>
            </a:extLst>
          </p:cNvPr>
          <p:cNvCxnSpPr>
            <a:cxnSpLocks/>
          </p:cNvCxnSpPr>
          <p:nvPr/>
        </p:nvCxnSpPr>
        <p:spPr>
          <a:xfrm flipH="1">
            <a:off x="12182050" y="4980660"/>
            <a:ext cx="0" cy="640080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490E7D-9884-48CF-83A9-B0EAEBBDBAB9}"/>
              </a:ext>
            </a:extLst>
          </p:cNvPr>
          <p:cNvCxnSpPr>
            <a:cxnSpLocks/>
          </p:cNvCxnSpPr>
          <p:nvPr/>
        </p:nvCxnSpPr>
        <p:spPr>
          <a:xfrm flipH="1">
            <a:off x="15212481" y="6359880"/>
            <a:ext cx="0" cy="640080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DDDD35F-F377-46F3-BA35-C4BBA5841D82}"/>
              </a:ext>
            </a:extLst>
          </p:cNvPr>
          <p:cNvGrpSpPr/>
          <p:nvPr/>
        </p:nvGrpSpPr>
        <p:grpSpPr>
          <a:xfrm>
            <a:off x="1893034" y="5790197"/>
            <a:ext cx="14517172" cy="400110"/>
            <a:chOff x="1885414" y="5790197"/>
            <a:chExt cx="14517172" cy="400110"/>
          </a:xfrm>
        </p:grpSpPr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82195F3C-E47E-4826-949C-6CA7EDFDF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5414" y="5790314"/>
              <a:ext cx="14517172" cy="39999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A6D9BD3-0841-4340-A3EB-2D167E9B0329}"/>
                </a:ext>
              </a:extLst>
            </p:cNvPr>
            <p:cNvSpPr txBox="1"/>
            <p:nvPr/>
          </p:nvSpPr>
          <p:spPr>
            <a:xfrm>
              <a:off x="2390222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1"/>
                  </a:solidFill>
                  <a:latin typeface="Montserrat Black" panose="00000A00000000000000" pitchFamily="50" charset="0"/>
                </a:rPr>
                <a:t>2018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911DEDA-049F-4B99-B51C-899F2A16D7BA}"/>
                </a:ext>
              </a:extLst>
            </p:cNvPr>
            <p:cNvSpPr txBox="1"/>
            <p:nvPr/>
          </p:nvSpPr>
          <p:spPr>
            <a:xfrm>
              <a:off x="8451082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3"/>
                  </a:solidFill>
                  <a:latin typeface="Montserrat Black" panose="00000A00000000000000" pitchFamily="50" charset="0"/>
                </a:rPr>
                <a:t>2020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BB8326F-A428-4380-901B-79EAAF533D1F}"/>
                </a:ext>
              </a:extLst>
            </p:cNvPr>
            <p:cNvSpPr txBox="1"/>
            <p:nvPr/>
          </p:nvSpPr>
          <p:spPr>
            <a:xfrm>
              <a:off x="11481513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4"/>
                  </a:solidFill>
                  <a:latin typeface="Montserrat Black" panose="00000A00000000000000" pitchFamily="50" charset="0"/>
                </a:rPr>
                <a:t>2021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B5FAB00-94DC-473E-BD0C-3AE98BFFD0CD}"/>
                </a:ext>
              </a:extLst>
            </p:cNvPr>
            <p:cNvSpPr txBox="1"/>
            <p:nvPr/>
          </p:nvSpPr>
          <p:spPr>
            <a:xfrm>
              <a:off x="5420652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  <a:latin typeface="Montserrat Black" panose="00000A00000000000000" pitchFamily="50" charset="0"/>
                </a:rPr>
                <a:t>2019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14FB6FF-7894-4AD0-A748-14A98B10DA45}"/>
                </a:ext>
              </a:extLst>
            </p:cNvPr>
            <p:cNvSpPr txBox="1"/>
            <p:nvPr/>
          </p:nvSpPr>
          <p:spPr>
            <a:xfrm>
              <a:off x="14511944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5"/>
                  </a:solidFill>
                  <a:latin typeface="Montserrat Black" panose="00000A00000000000000" pitchFamily="50" charset="0"/>
                </a:rPr>
                <a:t>2022</a:t>
              </a:r>
            </a:p>
          </p:txBody>
        </p:sp>
      </p:grpSp>
      <p:sp>
        <p:nvSpPr>
          <p:cNvPr id="50" name="TextBox 4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5565F748-B6B2-44ED-9514-FFF25884C96D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51" name="Graphic 2">
            <a:extLst>
              <a:ext uri="{FF2B5EF4-FFF2-40B4-BE49-F238E27FC236}">
                <a16:creationId xmlns:a16="http://schemas.microsoft.com/office/drawing/2014/main" id="{FF2798E2-90E9-4601-8093-E8A4D188CF84}"/>
              </a:ext>
            </a:extLst>
          </p:cNvPr>
          <p:cNvGrpSpPr/>
          <p:nvPr/>
        </p:nvGrpSpPr>
        <p:grpSpPr>
          <a:xfrm>
            <a:off x="2826152" y="4047565"/>
            <a:ext cx="546234" cy="537467"/>
            <a:chOff x="13185684" y="3434558"/>
            <a:chExt cx="1234415" cy="1214603"/>
          </a:xfrm>
          <a:solidFill>
            <a:schemeClr val="accent1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D061143-8442-453F-A3B0-EE7C2FBA2186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4E081A2-A752-4E6A-B48B-ED82C386E3F4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819363-E63B-4D47-AC8F-A8F7E4CE8D32}"/>
              </a:ext>
            </a:extLst>
          </p:cNvPr>
          <p:cNvSpPr/>
          <p:nvPr/>
        </p:nvSpPr>
        <p:spPr>
          <a:xfrm>
            <a:off x="5835035" y="7385824"/>
            <a:ext cx="556987" cy="556995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accent2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55" name="Graphic 4">
            <a:extLst>
              <a:ext uri="{FF2B5EF4-FFF2-40B4-BE49-F238E27FC236}">
                <a16:creationId xmlns:a16="http://schemas.microsoft.com/office/drawing/2014/main" id="{14942A3A-5DAC-4943-A532-01C9E7C0871E}"/>
              </a:ext>
            </a:extLst>
          </p:cNvPr>
          <p:cNvGrpSpPr/>
          <p:nvPr/>
        </p:nvGrpSpPr>
        <p:grpSpPr>
          <a:xfrm>
            <a:off x="8878188" y="4037748"/>
            <a:ext cx="557072" cy="557100"/>
            <a:chOff x="10884230" y="3442838"/>
            <a:chExt cx="1234377" cy="1234439"/>
          </a:xfrm>
          <a:solidFill>
            <a:schemeClr val="accent3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1FD784E-FFC8-42C4-B194-BDC23B85FA22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7C7ADE8-F5D6-42FD-95BE-8BDEFFB9D5D9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BD98D01-31E4-4C49-BA09-AEEFBDDA7E6C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1942FF3-DCAB-4BE3-8950-D3509A344749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2981DB9-12D3-4386-9C4F-545CDC2E4323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FE35035-8BB6-4407-BEEC-60C7690C83B7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62" name="Graphic 4">
            <a:extLst>
              <a:ext uri="{FF2B5EF4-FFF2-40B4-BE49-F238E27FC236}">
                <a16:creationId xmlns:a16="http://schemas.microsoft.com/office/drawing/2014/main" id="{E364822C-D334-413F-87E5-626E31EB8708}"/>
              </a:ext>
            </a:extLst>
          </p:cNvPr>
          <p:cNvGrpSpPr/>
          <p:nvPr/>
        </p:nvGrpSpPr>
        <p:grpSpPr>
          <a:xfrm>
            <a:off x="11894980" y="7373889"/>
            <a:ext cx="557116" cy="557034"/>
            <a:chOff x="13194714" y="5688212"/>
            <a:chExt cx="1234475" cy="1234293"/>
          </a:xfrm>
          <a:solidFill>
            <a:schemeClr val="accent4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D52B6C0-6E0C-4D6C-930A-D8C31D7253E1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E63CAC0-DF58-4813-A3CA-792A9C7189D7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65" name="Graphic 4">
            <a:extLst>
              <a:ext uri="{FF2B5EF4-FFF2-40B4-BE49-F238E27FC236}">
                <a16:creationId xmlns:a16="http://schemas.microsoft.com/office/drawing/2014/main" id="{429340A2-BE63-40D8-8922-44C13C6EDC1D}"/>
              </a:ext>
            </a:extLst>
          </p:cNvPr>
          <p:cNvGrpSpPr/>
          <p:nvPr/>
        </p:nvGrpSpPr>
        <p:grpSpPr>
          <a:xfrm>
            <a:off x="14941629" y="4037786"/>
            <a:ext cx="557025" cy="557025"/>
            <a:chOff x="10884251" y="7930615"/>
            <a:chExt cx="1234272" cy="1234272"/>
          </a:xfrm>
          <a:solidFill>
            <a:schemeClr val="accent5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3B19C7F-E499-476A-8689-8E3451B9EB96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8BDB94F-0E87-4A50-958B-2D9881B97F3E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C239875-D10B-4713-823C-EFC8DA1DD6C2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E280E6-8266-4681-A0EE-9734546F4EF8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EDFA2BC-AAAE-4492-9A1C-3063BED51BE4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C3A68C0-3815-491F-AB5C-21C522BF09EF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89632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4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88"/>
                            </p:stCondLst>
                            <p:childTnLst>
                              <p:par>
                                <p:cTn id="3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6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88"/>
                            </p:stCondLst>
                            <p:childTnLst>
                              <p:par>
                                <p:cTn id="5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8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88"/>
                            </p:stCondLst>
                            <p:childTnLst>
                              <p:par>
                                <p:cTn id="8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0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588"/>
                            </p:stCondLst>
                            <p:childTnLst>
                              <p:par>
                                <p:cTn id="10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2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50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BF43FB1-35C3-4A5F-AEC7-14BE61432B60}"/>
              </a:ext>
            </a:extLst>
          </p:cNvPr>
          <p:cNvCxnSpPr/>
          <p:nvPr/>
        </p:nvCxnSpPr>
        <p:spPr>
          <a:xfrm flipV="1">
            <a:off x="3202292" y="4521201"/>
            <a:ext cx="0" cy="1193798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A6C2B9-70BB-4C6D-BBBE-8579BCEAD8BC}"/>
              </a:ext>
            </a:extLst>
          </p:cNvPr>
          <p:cNvCxnSpPr>
            <a:cxnSpLocks/>
          </p:cNvCxnSpPr>
          <p:nvPr/>
        </p:nvCxnSpPr>
        <p:spPr>
          <a:xfrm>
            <a:off x="6173146" y="6203399"/>
            <a:ext cx="0" cy="1193798"/>
          </a:xfrm>
          <a:prstGeom prst="line">
            <a:avLst/>
          </a:prstGeom>
          <a:ln w="127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CD7DCF2-2053-4995-90DB-BD80481B2D75}"/>
              </a:ext>
            </a:extLst>
          </p:cNvPr>
          <p:cNvCxnSpPr>
            <a:cxnSpLocks/>
          </p:cNvCxnSpPr>
          <p:nvPr/>
        </p:nvCxnSpPr>
        <p:spPr>
          <a:xfrm>
            <a:off x="12114854" y="6203399"/>
            <a:ext cx="0" cy="1193798"/>
          </a:xfrm>
          <a:prstGeom prst="line">
            <a:avLst/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09CDFB-6ABE-4BA8-808B-46F83BE80FA1}"/>
              </a:ext>
            </a:extLst>
          </p:cNvPr>
          <p:cNvCxnSpPr/>
          <p:nvPr/>
        </p:nvCxnSpPr>
        <p:spPr>
          <a:xfrm flipV="1">
            <a:off x="9144000" y="4521201"/>
            <a:ext cx="0" cy="1193798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BEDA47-FBCC-4F6E-ABFF-06AF36DFC394}"/>
              </a:ext>
            </a:extLst>
          </p:cNvPr>
          <p:cNvCxnSpPr/>
          <p:nvPr/>
        </p:nvCxnSpPr>
        <p:spPr>
          <a:xfrm flipV="1">
            <a:off x="15085708" y="4521201"/>
            <a:ext cx="0" cy="1193798"/>
          </a:xfrm>
          <a:prstGeom prst="line">
            <a:avLst/>
          </a:prstGeom>
          <a:ln w="127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14">
            <a:extLst>
              <a:ext uri="{FF2B5EF4-FFF2-40B4-BE49-F238E27FC236}">
                <a16:creationId xmlns:a16="http://schemas.microsoft.com/office/drawing/2014/main" id="{FD15ECC7-E765-48F3-9D9C-F7DD3E85BA0D}"/>
              </a:ext>
            </a:extLst>
          </p:cNvPr>
          <p:cNvSpPr>
            <a:spLocks/>
          </p:cNvSpPr>
          <p:nvPr/>
        </p:nvSpPr>
        <p:spPr bwMode="auto">
          <a:xfrm>
            <a:off x="1796133" y="5596419"/>
            <a:ext cx="2812319" cy="725560"/>
          </a:xfrm>
          <a:custGeom>
            <a:avLst/>
            <a:gdLst>
              <a:gd name="T0" fmla="*/ 850 w 941"/>
              <a:gd name="T1" fmla="*/ 213 h 213"/>
              <a:gd name="T2" fmla="*/ 45 w 941"/>
              <a:gd name="T3" fmla="*/ 213 h 213"/>
              <a:gd name="T4" fmla="*/ 19 w 941"/>
              <a:gd name="T5" fmla="*/ 160 h 213"/>
              <a:gd name="T6" fmla="*/ 43 w 941"/>
              <a:gd name="T7" fmla="*/ 130 h 213"/>
              <a:gd name="T8" fmla="*/ 44 w 941"/>
              <a:gd name="T9" fmla="*/ 90 h 213"/>
              <a:gd name="T10" fmla="*/ 16 w 941"/>
              <a:gd name="T11" fmla="*/ 52 h 213"/>
              <a:gd name="T12" fmla="*/ 43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3 w 941"/>
              <a:gd name="T21" fmla="*/ 124 h 213"/>
              <a:gd name="T22" fmla="*/ 876 w 941"/>
              <a:gd name="T23" fmla="*/ 200 h 213"/>
              <a:gd name="T24" fmla="*/ 850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50" y="213"/>
                </a:moveTo>
                <a:cubicBezTo>
                  <a:pt x="45" y="213"/>
                  <a:pt x="45" y="213"/>
                  <a:pt x="45" y="213"/>
                </a:cubicBezTo>
                <a:cubicBezTo>
                  <a:pt x="18" y="213"/>
                  <a:pt x="2" y="182"/>
                  <a:pt x="19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4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6" y="0"/>
                  <a:pt x="43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0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3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50" y="2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8" name="Freeform 15">
            <a:extLst>
              <a:ext uri="{FF2B5EF4-FFF2-40B4-BE49-F238E27FC236}">
                <a16:creationId xmlns:a16="http://schemas.microsoft.com/office/drawing/2014/main" id="{40F0E8BD-5AFD-4320-905B-7CA162AA6FE5}"/>
              </a:ext>
            </a:extLst>
          </p:cNvPr>
          <p:cNvSpPr>
            <a:spLocks/>
          </p:cNvSpPr>
          <p:nvPr/>
        </p:nvSpPr>
        <p:spPr bwMode="auto">
          <a:xfrm>
            <a:off x="4766436" y="5596419"/>
            <a:ext cx="2812319" cy="725560"/>
          </a:xfrm>
          <a:custGeom>
            <a:avLst/>
            <a:gdLst>
              <a:gd name="T0" fmla="*/ 850 w 941"/>
              <a:gd name="T1" fmla="*/ 213 h 213"/>
              <a:gd name="T2" fmla="*/ 46 w 941"/>
              <a:gd name="T3" fmla="*/ 213 h 213"/>
              <a:gd name="T4" fmla="*/ 20 w 941"/>
              <a:gd name="T5" fmla="*/ 160 h 213"/>
              <a:gd name="T6" fmla="*/ 43 w 941"/>
              <a:gd name="T7" fmla="*/ 130 h 213"/>
              <a:gd name="T8" fmla="*/ 44 w 941"/>
              <a:gd name="T9" fmla="*/ 90 h 213"/>
              <a:gd name="T10" fmla="*/ 16 w 941"/>
              <a:gd name="T11" fmla="*/ 52 h 213"/>
              <a:gd name="T12" fmla="*/ 43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3 w 941"/>
              <a:gd name="T21" fmla="*/ 124 h 213"/>
              <a:gd name="T22" fmla="*/ 876 w 941"/>
              <a:gd name="T23" fmla="*/ 200 h 213"/>
              <a:gd name="T24" fmla="*/ 850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50" y="213"/>
                </a:moveTo>
                <a:cubicBezTo>
                  <a:pt x="46" y="213"/>
                  <a:pt x="46" y="213"/>
                  <a:pt x="46" y="213"/>
                </a:cubicBezTo>
                <a:cubicBezTo>
                  <a:pt x="18" y="213"/>
                  <a:pt x="2" y="182"/>
                  <a:pt x="20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4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6" y="0"/>
                  <a:pt x="43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1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3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50" y="2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E3F336DA-4E98-475D-B72B-CAAC9DC5984D}"/>
              </a:ext>
            </a:extLst>
          </p:cNvPr>
          <p:cNvSpPr>
            <a:spLocks/>
          </p:cNvSpPr>
          <p:nvPr/>
        </p:nvSpPr>
        <p:spPr bwMode="auto">
          <a:xfrm>
            <a:off x="7736739" y="5596419"/>
            <a:ext cx="2814524" cy="725560"/>
          </a:xfrm>
          <a:custGeom>
            <a:avLst/>
            <a:gdLst>
              <a:gd name="T0" fmla="*/ 849 w 941"/>
              <a:gd name="T1" fmla="*/ 213 h 213"/>
              <a:gd name="T2" fmla="*/ 45 w 941"/>
              <a:gd name="T3" fmla="*/ 213 h 213"/>
              <a:gd name="T4" fmla="*/ 19 w 941"/>
              <a:gd name="T5" fmla="*/ 160 h 213"/>
              <a:gd name="T6" fmla="*/ 43 w 941"/>
              <a:gd name="T7" fmla="*/ 130 h 213"/>
              <a:gd name="T8" fmla="*/ 43 w 941"/>
              <a:gd name="T9" fmla="*/ 90 h 213"/>
              <a:gd name="T10" fmla="*/ 16 w 941"/>
              <a:gd name="T11" fmla="*/ 52 h 213"/>
              <a:gd name="T12" fmla="*/ 42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2 w 941"/>
              <a:gd name="T21" fmla="*/ 124 h 213"/>
              <a:gd name="T22" fmla="*/ 876 w 941"/>
              <a:gd name="T23" fmla="*/ 200 h 213"/>
              <a:gd name="T24" fmla="*/ 849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49" y="213"/>
                </a:moveTo>
                <a:cubicBezTo>
                  <a:pt x="45" y="213"/>
                  <a:pt x="45" y="213"/>
                  <a:pt x="45" y="213"/>
                </a:cubicBezTo>
                <a:cubicBezTo>
                  <a:pt x="17" y="213"/>
                  <a:pt x="2" y="182"/>
                  <a:pt x="19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3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5" y="0"/>
                  <a:pt x="42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0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2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49" y="2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10" name="Freeform 17">
            <a:extLst>
              <a:ext uri="{FF2B5EF4-FFF2-40B4-BE49-F238E27FC236}">
                <a16:creationId xmlns:a16="http://schemas.microsoft.com/office/drawing/2014/main" id="{B463CECB-A362-4A37-A214-D2F765BFCE3C}"/>
              </a:ext>
            </a:extLst>
          </p:cNvPr>
          <p:cNvSpPr>
            <a:spLocks/>
          </p:cNvSpPr>
          <p:nvPr/>
        </p:nvSpPr>
        <p:spPr bwMode="auto">
          <a:xfrm>
            <a:off x="10709247" y="5596419"/>
            <a:ext cx="2812319" cy="725560"/>
          </a:xfrm>
          <a:custGeom>
            <a:avLst/>
            <a:gdLst>
              <a:gd name="T0" fmla="*/ 850 w 941"/>
              <a:gd name="T1" fmla="*/ 213 h 213"/>
              <a:gd name="T2" fmla="*/ 45 w 941"/>
              <a:gd name="T3" fmla="*/ 213 h 213"/>
              <a:gd name="T4" fmla="*/ 19 w 941"/>
              <a:gd name="T5" fmla="*/ 160 h 213"/>
              <a:gd name="T6" fmla="*/ 43 w 941"/>
              <a:gd name="T7" fmla="*/ 130 h 213"/>
              <a:gd name="T8" fmla="*/ 44 w 941"/>
              <a:gd name="T9" fmla="*/ 90 h 213"/>
              <a:gd name="T10" fmla="*/ 16 w 941"/>
              <a:gd name="T11" fmla="*/ 52 h 213"/>
              <a:gd name="T12" fmla="*/ 43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2 w 941"/>
              <a:gd name="T21" fmla="*/ 124 h 213"/>
              <a:gd name="T22" fmla="*/ 876 w 941"/>
              <a:gd name="T23" fmla="*/ 200 h 213"/>
              <a:gd name="T24" fmla="*/ 850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50" y="213"/>
                </a:moveTo>
                <a:cubicBezTo>
                  <a:pt x="45" y="213"/>
                  <a:pt x="45" y="213"/>
                  <a:pt x="45" y="213"/>
                </a:cubicBezTo>
                <a:cubicBezTo>
                  <a:pt x="18" y="213"/>
                  <a:pt x="2" y="182"/>
                  <a:pt x="19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4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5" y="0"/>
                  <a:pt x="43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0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2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5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11" name="Freeform 17">
            <a:extLst>
              <a:ext uri="{FF2B5EF4-FFF2-40B4-BE49-F238E27FC236}">
                <a16:creationId xmlns:a16="http://schemas.microsoft.com/office/drawing/2014/main" id="{953D9C80-E487-4FAD-A37A-55E315374772}"/>
              </a:ext>
            </a:extLst>
          </p:cNvPr>
          <p:cNvSpPr>
            <a:spLocks/>
          </p:cNvSpPr>
          <p:nvPr/>
        </p:nvSpPr>
        <p:spPr bwMode="auto">
          <a:xfrm>
            <a:off x="13679549" y="5596418"/>
            <a:ext cx="2812319" cy="725560"/>
          </a:xfrm>
          <a:custGeom>
            <a:avLst/>
            <a:gdLst>
              <a:gd name="T0" fmla="*/ 850 w 941"/>
              <a:gd name="T1" fmla="*/ 213 h 213"/>
              <a:gd name="T2" fmla="*/ 45 w 941"/>
              <a:gd name="T3" fmla="*/ 213 h 213"/>
              <a:gd name="T4" fmla="*/ 19 w 941"/>
              <a:gd name="T5" fmla="*/ 160 h 213"/>
              <a:gd name="T6" fmla="*/ 43 w 941"/>
              <a:gd name="T7" fmla="*/ 130 h 213"/>
              <a:gd name="T8" fmla="*/ 44 w 941"/>
              <a:gd name="T9" fmla="*/ 90 h 213"/>
              <a:gd name="T10" fmla="*/ 16 w 941"/>
              <a:gd name="T11" fmla="*/ 52 h 213"/>
              <a:gd name="T12" fmla="*/ 43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2 w 941"/>
              <a:gd name="T21" fmla="*/ 124 h 213"/>
              <a:gd name="T22" fmla="*/ 876 w 941"/>
              <a:gd name="T23" fmla="*/ 200 h 213"/>
              <a:gd name="T24" fmla="*/ 850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50" y="213"/>
                </a:moveTo>
                <a:cubicBezTo>
                  <a:pt x="45" y="213"/>
                  <a:pt x="45" y="213"/>
                  <a:pt x="45" y="213"/>
                </a:cubicBezTo>
                <a:cubicBezTo>
                  <a:pt x="18" y="213"/>
                  <a:pt x="2" y="182"/>
                  <a:pt x="19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4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5" y="0"/>
                  <a:pt x="43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0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2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5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134DFE4-4DDA-4090-A63A-D0C8E9E942FB}"/>
              </a:ext>
            </a:extLst>
          </p:cNvPr>
          <p:cNvSpPr/>
          <p:nvPr/>
        </p:nvSpPr>
        <p:spPr>
          <a:xfrm>
            <a:off x="1209126" y="311234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1DB78F-6323-49A0-99F7-05190D35384B}"/>
              </a:ext>
            </a:extLst>
          </p:cNvPr>
          <p:cNvSpPr/>
          <p:nvPr/>
        </p:nvSpPr>
        <p:spPr>
          <a:xfrm>
            <a:off x="7150834" y="311234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8DC7C7EF-EF43-4E40-A489-3FD778CB76A9}"/>
              </a:ext>
            </a:extLst>
          </p:cNvPr>
          <p:cNvSpPr/>
          <p:nvPr/>
        </p:nvSpPr>
        <p:spPr>
          <a:xfrm>
            <a:off x="4179980" y="7584822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99FE3D13-8FAA-49D0-BBE3-9578F9DCAC59}"/>
              </a:ext>
            </a:extLst>
          </p:cNvPr>
          <p:cNvSpPr/>
          <p:nvPr/>
        </p:nvSpPr>
        <p:spPr>
          <a:xfrm>
            <a:off x="10121688" y="7584822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D7BB6387-504E-492F-B54F-64AC975A6FFB}"/>
              </a:ext>
            </a:extLst>
          </p:cNvPr>
          <p:cNvSpPr/>
          <p:nvPr/>
        </p:nvSpPr>
        <p:spPr>
          <a:xfrm>
            <a:off x="13092542" y="311234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36A851-E8D1-45FB-8A8F-9CADCE8070DF}"/>
              </a:ext>
            </a:extLst>
          </p:cNvPr>
          <p:cNvSpPr txBox="1"/>
          <p:nvPr/>
        </p:nvSpPr>
        <p:spPr>
          <a:xfrm>
            <a:off x="2040242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Montserrat Black" panose="00000A00000000000000" pitchFamily="50" charset="0"/>
              </a:rPr>
              <a:t>2018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4FE60F-9EEB-4EB2-A591-448F275AA6E7}"/>
              </a:ext>
            </a:extLst>
          </p:cNvPr>
          <p:cNvSpPr txBox="1"/>
          <p:nvPr/>
        </p:nvSpPr>
        <p:spPr>
          <a:xfrm>
            <a:off x="5011096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Montserrat Black" panose="00000A00000000000000" pitchFamily="50" charset="0"/>
              </a:rPr>
              <a:t>2019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458824-698F-4012-BCF2-25C31FA3967E}"/>
              </a:ext>
            </a:extLst>
          </p:cNvPr>
          <p:cNvSpPr txBox="1"/>
          <p:nvPr/>
        </p:nvSpPr>
        <p:spPr>
          <a:xfrm>
            <a:off x="7981950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Montserrat Black" panose="00000A00000000000000" pitchFamily="50" charset="0"/>
              </a:rPr>
              <a:t>2020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614C43-E8E2-4A8D-BB27-F7389CB8B330}"/>
              </a:ext>
            </a:extLst>
          </p:cNvPr>
          <p:cNvSpPr txBox="1"/>
          <p:nvPr/>
        </p:nvSpPr>
        <p:spPr>
          <a:xfrm>
            <a:off x="10952804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Montserrat Black" panose="00000A00000000000000" pitchFamily="50" charset="0"/>
              </a:rPr>
              <a:t>2021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1F6496-1EC4-4A12-9419-A9E3877B8F6C}"/>
              </a:ext>
            </a:extLst>
          </p:cNvPr>
          <p:cNvSpPr txBox="1"/>
          <p:nvPr/>
        </p:nvSpPr>
        <p:spPr>
          <a:xfrm>
            <a:off x="13923658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Montserrat Black" panose="00000A00000000000000" pitchFamily="50" charset="0"/>
              </a:rPr>
              <a:t>2022</a:t>
            </a:r>
          </a:p>
        </p:txBody>
      </p:sp>
      <p:sp>
        <p:nvSpPr>
          <p:cNvPr id="22" name="TextBox 2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5A648281-2109-461E-BC61-2F7FFED9FD7D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314666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88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988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488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988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88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5824D22-8921-4754-9718-EF232E855349}"/>
              </a:ext>
            </a:extLst>
          </p:cNvPr>
          <p:cNvCxnSpPr>
            <a:cxnSpLocks/>
          </p:cNvCxnSpPr>
          <p:nvPr/>
        </p:nvCxnSpPr>
        <p:spPr>
          <a:xfrm flipH="1">
            <a:off x="0" y="5962011"/>
            <a:ext cx="18288001" cy="0"/>
          </a:xfrm>
          <a:prstGeom prst="line">
            <a:avLst/>
          </a:prstGeom>
          <a:ln w="127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1D42C960-4A46-444B-B5FD-87C64D942882}"/>
              </a:ext>
            </a:extLst>
          </p:cNvPr>
          <p:cNvGrpSpPr/>
          <p:nvPr/>
        </p:nvGrpSpPr>
        <p:grpSpPr>
          <a:xfrm>
            <a:off x="3055644" y="5814608"/>
            <a:ext cx="293296" cy="294806"/>
            <a:chOff x="4178981" y="5728834"/>
            <a:chExt cx="615950" cy="619125"/>
          </a:xfrm>
        </p:grpSpPr>
        <p:sp>
          <p:nvSpPr>
            <p:cNvPr id="4" name="Oval 7">
              <a:extLst>
                <a:ext uri="{FF2B5EF4-FFF2-40B4-BE49-F238E27FC236}">
                  <a16:creationId xmlns:a16="http://schemas.microsoft.com/office/drawing/2014/main" id="{71F65796-72D5-4428-86CC-0F615631E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981" y="5728834"/>
              <a:ext cx="615950" cy="6191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Oval 8">
              <a:extLst>
                <a:ext uri="{FF2B5EF4-FFF2-40B4-BE49-F238E27FC236}">
                  <a16:creationId xmlns:a16="http://schemas.microsoft.com/office/drawing/2014/main" id="{4DEDA00A-1261-452A-AD18-E6AF9C331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444" y="5874884"/>
              <a:ext cx="327025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9630909-31A2-42BF-B714-6DB6FC81975E}"/>
              </a:ext>
            </a:extLst>
          </p:cNvPr>
          <p:cNvGrpSpPr/>
          <p:nvPr/>
        </p:nvGrpSpPr>
        <p:grpSpPr>
          <a:xfrm>
            <a:off x="6026516" y="5814608"/>
            <a:ext cx="293296" cy="294806"/>
            <a:chOff x="6685644" y="5728834"/>
            <a:chExt cx="615950" cy="619125"/>
          </a:xfrm>
        </p:grpSpPr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06C7A935-F9E0-4F88-A15B-68A1C3C9C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5644" y="5728834"/>
              <a:ext cx="615950" cy="6191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2">
              <a:extLst>
                <a:ext uri="{FF2B5EF4-FFF2-40B4-BE49-F238E27FC236}">
                  <a16:creationId xmlns:a16="http://schemas.microsoft.com/office/drawing/2014/main" id="{EF78FE7C-54EF-4F52-889E-2A16A2E6D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3281" y="5874884"/>
              <a:ext cx="325438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0BF6B24-87EF-4C95-956A-058DDEAB929B}"/>
              </a:ext>
            </a:extLst>
          </p:cNvPr>
          <p:cNvGrpSpPr/>
          <p:nvPr/>
        </p:nvGrpSpPr>
        <p:grpSpPr>
          <a:xfrm>
            <a:off x="8997389" y="5814608"/>
            <a:ext cx="293296" cy="294806"/>
            <a:chOff x="9024031" y="5728834"/>
            <a:chExt cx="615950" cy="619125"/>
          </a:xfrm>
        </p:grpSpPr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2C952131-312F-47AC-AA10-5D9112BAC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4031" y="5728834"/>
              <a:ext cx="615950" cy="6191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F54CC39A-C66E-47A8-A0C5-3BAB4D25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1669" y="5874884"/>
              <a:ext cx="325438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6DBBD15-94CE-4882-839E-223A717C0056}"/>
              </a:ext>
            </a:extLst>
          </p:cNvPr>
          <p:cNvGrpSpPr/>
          <p:nvPr/>
        </p:nvGrpSpPr>
        <p:grpSpPr>
          <a:xfrm>
            <a:off x="14938304" y="5814608"/>
            <a:ext cx="294808" cy="294806"/>
            <a:chOff x="14094506" y="5728834"/>
            <a:chExt cx="619125" cy="619125"/>
          </a:xfrm>
        </p:grpSpPr>
        <p:sp>
          <p:nvSpPr>
            <p:cNvPr id="13" name="Oval 19">
              <a:extLst>
                <a:ext uri="{FF2B5EF4-FFF2-40B4-BE49-F238E27FC236}">
                  <a16:creationId xmlns:a16="http://schemas.microsoft.com/office/drawing/2014/main" id="{CD592794-42AE-4194-8C94-C90948048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4506" y="5728834"/>
              <a:ext cx="619125" cy="6191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20">
              <a:extLst>
                <a:ext uri="{FF2B5EF4-FFF2-40B4-BE49-F238E27FC236}">
                  <a16:creationId xmlns:a16="http://schemas.microsoft.com/office/drawing/2014/main" id="{381CC00F-A3B1-490D-8915-7E76B54E2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1349" y="5874884"/>
              <a:ext cx="325438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2DFB32F-9B13-4116-A374-2BA7FE6740BD}"/>
              </a:ext>
            </a:extLst>
          </p:cNvPr>
          <p:cNvGrpSpPr/>
          <p:nvPr/>
        </p:nvGrpSpPr>
        <p:grpSpPr>
          <a:xfrm>
            <a:off x="11968146" y="5814607"/>
            <a:ext cx="292542" cy="294808"/>
            <a:chOff x="11532281" y="5728834"/>
            <a:chExt cx="614363" cy="619125"/>
          </a:xfrm>
        </p:grpSpPr>
        <p:sp>
          <p:nvSpPr>
            <p:cNvPr id="16" name="Oval 23">
              <a:extLst>
                <a:ext uri="{FF2B5EF4-FFF2-40B4-BE49-F238E27FC236}">
                  <a16:creationId xmlns:a16="http://schemas.microsoft.com/office/drawing/2014/main" id="{64AE7F13-B324-4E90-A75F-C7999B300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2281" y="5728834"/>
              <a:ext cx="614363" cy="61912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24">
              <a:extLst>
                <a:ext uri="{FF2B5EF4-FFF2-40B4-BE49-F238E27FC236}">
                  <a16:creationId xmlns:a16="http://schemas.microsoft.com/office/drawing/2014/main" id="{30BCFE19-7AF8-4E03-973B-ACE085B9A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6743" y="5874884"/>
              <a:ext cx="325438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Rectangle 8">
            <a:extLst>
              <a:ext uri="{FF2B5EF4-FFF2-40B4-BE49-F238E27FC236}">
                <a16:creationId xmlns:a16="http://schemas.microsoft.com/office/drawing/2014/main" id="{5DA7E942-ABCE-4F30-9DD0-FAFF18ADC87A}"/>
              </a:ext>
            </a:extLst>
          </p:cNvPr>
          <p:cNvSpPr/>
          <p:nvPr/>
        </p:nvSpPr>
        <p:spPr>
          <a:xfrm>
            <a:off x="1209126" y="3095723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4D05D6-A7A1-4B29-8680-24D81A366619}"/>
              </a:ext>
            </a:extLst>
          </p:cNvPr>
          <p:cNvSpPr/>
          <p:nvPr/>
        </p:nvSpPr>
        <p:spPr>
          <a:xfrm>
            <a:off x="7150834" y="3095723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52C9BE53-74D8-4B4D-8D57-05CC963F0B24}"/>
              </a:ext>
            </a:extLst>
          </p:cNvPr>
          <p:cNvSpPr/>
          <p:nvPr/>
        </p:nvSpPr>
        <p:spPr>
          <a:xfrm>
            <a:off x="4179980" y="7568198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CC70FD4F-BC5E-4E0F-A956-7C23D97B44F6}"/>
              </a:ext>
            </a:extLst>
          </p:cNvPr>
          <p:cNvSpPr/>
          <p:nvPr/>
        </p:nvSpPr>
        <p:spPr>
          <a:xfrm>
            <a:off x="10121688" y="7568198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C6B082D0-B2D0-496A-A2CB-411FDD4EA30E}"/>
              </a:ext>
            </a:extLst>
          </p:cNvPr>
          <p:cNvSpPr/>
          <p:nvPr/>
        </p:nvSpPr>
        <p:spPr>
          <a:xfrm>
            <a:off x="13092542" y="3095723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bg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1A8EB2-BA5A-4AF1-84E5-09C0E0D11928}"/>
              </a:ext>
            </a:extLst>
          </p:cNvPr>
          <p:cNvGrpSpPr/>
          <p:nvPr/>
        </p:nvGrpSpPr>
        <p:grpSpPr>
          <a:xfrm>
            <a:off x="1914634" y="4584342"/>
            <a:ext cx="2575317" cy="962089"/>
            <a:chOff x="1914634" y="4584342"/>
            <a:chExt cx="2575317" cy="962089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5E0C6F3-0AF7-4317-93D9-B227F3170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4634" y="4584342"/>
              <a:ext cx="2575317" cy="962089"/>
            </a:xfrm>
            <a:custGeom>
              <a:avLst/>
              <a:gdLst>
                <a:gd name="T0" fmla="*/ 826 w 932"/>
                <a:gd name="T1" fmla="*/ 0 h 348"/>
                <a:gd name="T2" fmla="*/ 106 w 932"/>
                <a:gd name="T3" fmla="*/ 0 h 348"/>
                <a:gd name="T4" fmla="*/ 0 w 932"/>
                <a:gd name="T5" fmla="*/ 106 h 348"/>
                <a:gd name="T6" fmla="*/ 0 w 932"/>
                <a:gd name="T7" fmla="*/ 106 h 348"/>
                <a:gd name="T8" fmla="*/ 106 w 932"/>
                <a:gd name="T9" fmla="*/ 212 h 348"/>
                <a:gd name="T10" fmla="*/ 343 w 932"/>
                <a:gd name="T11" fmla="*/ 212 h 348"/>
                <a:gd name="T12" fmla="*/ 391 w 932"/>
                <a:gd name="T13" fmla="*/ 242 h 348"/>
                <a:gd name="T14" fmla="*/ 437 w 932"/>
                <a:gd name="T15" fmla="*/ 333 h 348"/>
                <a:gd name="T16" fmla="*/ 471 w 932"/>
                <a:gd name="T17" fmla="*/ 333 h 348"/>
                <a:gd name="T18" fmla="*/ 517 w 932"/>
                <a:gd name="T19" fmla="*/ 242 h 348"/>
                <a:gd name="T20" fmla="*/ 565 w 932"/>
                <a:gd name="T21" fmla="*/ 212 h 348"/>
                <a:gd name="T22" fmla="*/ 826 w 932"/>
                <a:gd name="T23" fmla="*/ 212 h 348"/>
                <a:gd name="T24" fmla="*/ 932 w 932"/>
                <a:gd name="T25" fmla="*/ 106 h 348"/>
                <a:gd name="T26" fmla="*/ 932 w 932"/>
                <a:gd name="T27" fmla="*/ 106 h 348"/>
                <a:gd name="T28" fmla="*/ 826 w 932"/>
                <a:gd name="T2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8">
                  <a:moveTo>
                    <a:pt x="826" y="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48" y="0"/>
                    <a:pt x="0" y="48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64"/>
                    <a:pt x="48" y="212"/>
                    <a:pt x="106" y="212"/>
                  </a:cubicBezTo>
                  <a:cubicBezTo>
                    <a:pt x="343" y="212"/>
                    <a:pt x="343" y="212"/>
                    <a:pt x="343" y="212"/>
                  </a:cubicBezTo>
                  <a:cubicBezTo>
                    <a:pt x="364" y="212"/>
                    <a:pt x="382" y="223"/>
                    <a:pt x="391" y="242"/>
                  </a:cubicBezTo>
                  <a:cubicBezTo>
                    <a:pt x="437" y="333"/>
                    <a:pt x="437" y="333"/>
                    <a:pt x="437" y="333"/>
                  </a:cubicBezTo>
                  <a:cubicBezTo>
                    <a:pt x="444" y="348"/>
                    <a:pt x="464" y="348"/>
                    <a:pt x="471" y="333"/>
                  </a:cubicBezTo>
                  <a:cubicBezTo>
                    <a:pt x="517" y="242"/>
                    <a:pt x="517" y="242"/>
                    <a:pt x="517" y="242"/>
                  </a:cubicBezTo>
                  <a:cubicBezTo>
                    <a:pt x="526" y="223"/>
                    <a:pt x="544" y="212"/>
                    <a:pt x="565" y="212"/>
                  </a:cubicBezTo>
                  <a:cubicBezTo>
                    <a:pt x="826" y="212"/>
                    <a:pt x="826" y="212"/>
                    <a:pt x="826" y="212"/>
                  </a:cubicBezTo>
                  <a:cubicBezTo>
                    <a:pt x="885" y="212"/>
                    <a:pt x="932" y="164"/>
                    <a:pt x="932" y="106"/>
                  </a:cubicBezTo>
                  <a:cubicBezTo>
                    <a:pt x="932" y="106"/>
                    <a:pt x="932" y="106"/>
                    <a:pt x="932" y="106"/>
                  </a:cubicBezTo>
                  <a:cubicBezTo>
                    <a:pt x="932" y="48"/>
                    <a:pt x="885" y="0"/>
                    <a:pt x="8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FE09EE-C35E-4A1D-8418-89DF2D1F34FE}"/>
                </a:ext>
              </a:extLst>
            </p:cNvPr>
            <p:cNvSpPr txBox="1"/>
            <p:nvPr/>
          </p:nvSpPr>
          <p:spPr>
            <a:xfrm>
              <a:off x="2040242" y="464763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latin typeface="Montserrat Black" panose="00000A00000000000000" pitchFamily="50" charset="0"/>
                </a:rPr>
                <a:t>2018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A077A5C-8E14-4BC2-BA59-660A25B2C2A7}"/>
              </a:ext>
            </a:extLst>
          </p:cNvPr>
          <p:cNvGrpSpPr/>
          <p:nvPr/>
        </p:nvGrpSpPr>
        <p:grpSpPr>
          <a:xfrm>
            <a:off x="4885341" y="6379928"/>
            <a:ext cx="2575319" cy="959754"/>
            <a:chOff x="4885341" y="6379928"/>
            <a:chExt cx="2575319" cy="959754"/>
          </a:xfrm>
        </p:grpSpPr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28072882-CC3D-412B-952E-6821B5F0D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5341" y="6379928"/>
              <a:ext cx="2575319" cy="959754"/>
            </a:xfrm>
            <a:custGeom>
              <a:avLst/>
              <a:gdLst>
                <a:gd name="T0" fmla="*/ 106 w 932"/>
                <a:gd name="T1" fmla="*/ 347 h 347"/>
                <a:gd name="T2" fmla="*/ 826 w 932"/>
                <a:gd name="T3" fmla="*/ 347 h 347"/>
                <a:gd name="T4" fmla="*/ 932 w 932"/>
                <a:gd name="T5" fmla="*/ 242 h 347"/>
                <a:gd name="T6" fmla="*/ 932 w 932"/>
                <a:gd name="T7" fmla="*/ 242 h 347"/>
                <a:gd name="T8" fmla="*/ 826 w 932"/>
                <a:gd name="T9" fmla="*/ 136 h 347"/>
                <a:gd name="T10" fmla="*/ 589 w 932"/>
                <a:gd name="T11" fmla="*/ 136 h 347"/>
                <a:gd name="T12" fmla="*/ 541 w 932"/>
                <a:gd name="T13" fmla="*/ 106 h 347"/>
                <a:gd name="T14" fmla="*/ 496 w 932"/>
                <a:gd name="T15" fmla="*/ 15 h 347"/>
                <a:gd name="T16" fmla="*/ 461 w 932"/>
                <a:gd name="T17" fmla="*/ 15 h 347"/>
                <a:gd name="T18" fmla="*/ 416 w 932"/>
                <a:gd name="T19" fmla="*/ 106 h 347"/>
                <a:gd name="T20" fmla="*/ 367 w 932"/>
                <a:gd name="T21" fmla="*/ 136 h 347"/>
                <a:gd name="T22" fmla="*/ 106 w 932"/>
                <a:gd name="T23" fmla="*/ 136 h 347"/>
                <a:gd name="T24" fmla="*/ 0 w 932"/>
                <a:gd name="T25" fmla="*/ 242 h 347"/>
                <a:gd name="T26" fmla="*/ 0 w 932"/>
                <a:gd name="T27" fmla="*/ 242 h 347"/>
                <a:gd name="T28" fmla="*/ 106 w 932"/>
                <a:gd name="T2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7">
                  <a:moveTo>
                    <a:pt x="106" y="347"/>
                  </a:moveTo>
                  <a:cubicBezTo>
                    <a:pt x="826" y="347"/>
                    <a:pt x="826" y="347"/>
                    <a:pt x="826" y="347"/>
                  </a:cubicBezTo>
                  <a:cubicBezTo>
                    <a:pt x="885" y="347"/>
                    <a:pt x="932" y="300"/>
                    <a:pt x="932" y="242"/>
                  </a:cubicBezTo>
                  <a:cubicBezTo>
                    <a:pt x="932" y="242"/>
                    <a:pt x="932" y="242"/>
                    <a:pt x="932" y="242"/>
                  </a:cubicBezTo>
                  <a:cubicBezTo>
                    <a:pt x="932" y="183"/>
                    <a:pt x="885" y="136"/>
                    <a:pt x="826" y="136"/>
                  </a:cubicBezTo>
                  <a:cubicBezTo>
                    <a:pt x="589" y="136"/>
                    <a:pt x="589" y="136"/>
                    <a:pt x="589" y="136"/>
                  </a:cubicBezTo>
                  <a:cubicBezTo>
                    <a:pt x="569" y="136"/>
                    <a:pt x="550" y="125"/>
                    <a:pt x="541" y="106"/>
                  </a:cubicBezTo>
                  <a:cubicBezTo>
                    <a:pt x="496" y="15"/>
                    <a:pt x="496" y="15"/>
                    <a:pt x="496" y="15"/>
                  </a:cubicBezTo>
                  <a:cubicBezTo>
                    <a:pt x="489" y="0"/>
                    <a:pt x="468" y="0"/>
                    <a:pt x="461" y="15"/>
                  </a:cubicBezTo>
                  <a:cubicBezTo>
                    <a:pt x="416" y="106"/>
                    <a:pt x="416" y="106"/>
                    <a:pt x="416" y="106"/>
                  </a:cubicBezTo>
                  <a:cubicBezTo>
                    <a:pt x="407" y="125"/>
                    <a:pt x="388" y="136"/>
                    <a:pt x="367" y="136"/>
                  </a:cubicBezTo>
                  <a:cubicBezTo>
                    <a:pt x="106" y="136"/>
                    <a:pt x="106" y="136"/>
                    <a:pt x="106" y="136"/>
                  </a:cubicBezTo>
                  <a:cubicBezTo>
                    <a:pt x="48" y="136"/>
                    <a:pt x="0" y="183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300"/>
                    <a:pt x="48" y="347"/>
                    <a:pt x="106" y="3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D8C84B1-5C54-41BA-BC6D-B59E14D4F8D4}"/>
                </a:ext>
              </a:extLst>
            </p:cNvPr>
            <p:cNvSpPr txBox="1"/>
            <p:nvPr/>
          </p:nvSpPr>
          <p:spPr>
            <a:xfrm>
              <a:off x="5011096" y="681756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latin typeface="Montserrat Black" panose="00000A00000000000000" pitchFamily="50" charset="0"/>
                </a:rPr>
                <a:t>2019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1875990-3BAE-4D01-8B29-92CE2EC93594}"/>
              </a:ext>
            </a:extLst>
          </p:cNvPr>
          <p:cNvGrpSpPr/>
          <p:nvPr/>
        </p:nvGrpSpPr>
        <p:grpSpPr>
          <a:xfrm>
            <a:off x="7856050" y="4584342"/>
            <a:ext cx="2575317" cy="962089"/>
            <a:chOff x="7856050" y="4584342"/>
            <a:chExt cx="2575317" cy="962089"/>
          </a:xfrm>
        </p:grpSpPr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F80E3DAE-58AD-4773-A6DF-50D1B0520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6050" y="4584342"/>
              <a:ext cx="2575317" cy="962089"/>
            </a:xfrm>
            <a:custGeom>
              <a:avLst/>
              <a:gdLst>
                <a:gd name="T0" fmla="*/ 827 w 932"/>
                <a:gd name="T1" fmla="*/ 0 h 348"/>
                <a:gd name="T2" fmla="*/ 106 w 932"/>
                <a:gd name="T3" fmla="*/ 0 h 348"/>
                <a:gd name="T4" fmla="*/ 0 w 932"/>
                <a:gd name="T5" fmla="*/ 106 h 348"/>
                <a:gd name="T6" fmla="*/ 0 w 932"/>
                <a:gd name="T7" fmla="*/ 106 h 348"/>
                <a:gd name="T8" fmla="*/ 106 w 932"/>
                <a:gd name="T9" fmla="*/ 212 h 348"/>
                <a:gd name="T10" fmla="*/ 343 w 932"/>
                <a:gd name="T11" fmla="*/ 212 h 348"/>
                <a:gd name="T12" fmla="*/ 392 w 932"/>
                <a:gd name="T13" fmla="*/ 242 h 348"/>
                <a:gd name="T14" fmla="*/ 437 w 932"/>
                <a:gd name="T15" fmla="*/ 333 h 348"/>
                <a:gd name="T16" fmla="*/ 472 w 932"/>
                <a:gd name="T17" fmla="*/ 333 h 348"/>
                <a:gd name="T18" fmla="*/ 517 w 932"/>
                <a:gd name="T19" fmla="*/ 242 h 348"/>
                <a:gd name="T20" fmla="*/ 565 w 932"/>
                <a:gd name="T21" fmla="*/ 212 h 348"/>
                <a:gd name="T22" fmla="*/ 827 w 932"/>
                <a:gd name="T23" fmla="*/ 212 h 348"/>
                <a:gd name="T24" fmla="*/ 932 w 932"/>
                <a:gd name="T25" fmla="*/ 106 h 348"/>
                <a:gd name="T26" fmla="*/ 932 w 932"/>
                <a:gd name="T27" fmla="*/ 106 h 348"/>
                <a:gd name="T28" fmla="*/ 827 w 932"/>
                <a:gd name="T2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8">
                  <a:moveTo>
                    <a:pt x="827" y="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48" y="0"/>
                    <a:pt x="0" y="48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64"/>
                    <a:pt x="48" y="212"/>
                    <a:pt x="106" y="212"/>
                  </a:cubicBezTo>
                  <a:cubicBezTo>
                    <a:pt x="343" y="212"/>
                    <a:pt x="343" y="212"/>
                    <a:pt x="343" y="212"/>
                  </a:cubicBezTo>
                  <a:cubicBezTo>
                    <a:pt x="364" y="212"/>
                    <a:pt x="382" y="223"/>
                    <a:pt x="392" y="242"/>
                  </a:cubicBezTo>
                  <a:cubicBezTo>
                    <a:pt x="437" y="333"/>
                    <a:pt x="437" y="333"/>
                    <a:pt x="437" y="333"/>
                  </a:cubicBezTo>
                  <a:cubicBezTo>
                    <a:pt x="444" y="348"/>
                    <a:pt x="464" y="348"/>
                    <a:pt x="472" y="333"/>
                  </a:cubicBezTo>
                  <a:cubicBezTo>
                    <a:pt x="517" y="242"/>
                    <a:pt x="517" y="242"/>
                    <a:pt x="517" y="242"/>
                  </a:cubicBezTo>
                  <a:cubicBezTo>
                    <a:pt x="526" y="223"/>
                    <a:pt x="545" y="212"/>
                    <a:pt x="565" y="212"/>
                  </a:cubicBezTo>
                  <a:cubicBezTo>
                    <a:pt x="827" y="212"/>
                    <a:pt x="827" y="212"/>
                    <a:pt x="827" y="212"/>
                  </a:cubicBezTo>
                  <a:cubicBezTo>
                    <a:pt x="885" y="212"/>
                    <a:pt x="932" y="164"/>
                    <a:pt x="932" y="106"/>
                  </a:cubicBezTo>
                  <a:cubicBezTo>
                    <a:pt x="932" y="106"/>
                    <a:pt x="932" y="106"/>
                    <a:pt x="932" y="106"/>
                  </a:cubicBezTo>
                  <a:cubicBezTo>
                    <a:pt x="932" y="48"/>
                    <a:pt x="885" y="0"/>
                    <a:pt x="8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75C1E0-504E-4349-A8C0-B4BD6484F567}"/>
                </a:ext>
              </a:extLst>
            </p:cNvPr>
            <p:cNvSpPr txBox="1"/>
            <p:nvPr/>
          </p:nvSpPr>
          <p:spPr>
            <a:xfrm>
              <a:off x="7981950" y="464763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latin typeface="Montserrat Black" panose="00000A00000000000000" pitchFamily="50" charset="0"/>
                </a:rPr>
                <a:t>2020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A04360B-5B82-4BD4-BEE8-0D618224FAB7}"/>
              </a:ext>
            </a:extLst>
          </p:cNvPr>
          <p:cNvGrpSpPr/>
          <p:nvPr/>
        </p:nvGrpSpPr>
        <p:grpSpPr>
          <a:xfrm>
            <a:off x="10826757" y="6379928"/>
            <a:ext cx="2575319" cy="959754"/>
            <a:chOff x="10826757" y="6379928"/>
            <a:chExt cx="2575319" cy="959754"/>
          </a:xfrm>
        </p:grpSpPr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30AE5F85-280A-4A55-9C47-3198F3250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7" y="6379928"/>
              <a:ext cx="2575319" cy="959754"/>
            </a:xfrm>
            <a:custGeom>
              <a:avLst/>
              <a:gdLst>
                <a:gd name="T0" fmla="*/ 106 w 932"/>
                <a:gd name="T1" fmla="*/ 347 h 347"/>
                <a:gd name="T2" fmla="*/ 827 w 932"/>
                <a:gd name="T3" fmla="*/ 347 h 347"/>
                <a:gd name="T4" fmla="*/ 932 w 932"/>
                <a:gd name="T5" fmla="*/ 242 h 347"/>
                <a:gd name="T6" fmla="*/ 932 w 932"/>
                <a:gd name="T7" fmla="*/ 242 h 347"/>
                <a:gd name="T8" fmla="*/ 827 w 932"/>
                <a:gd name="T9" fmla="*/ 136 h 347"/>
                <a:gd name="T10" fmla="*/ 589 w 932"/>
                <a:gd name="T11" fmla="*/ 136 h 347"/>
                <a:gd name="T12" fmla="*/ 541 w 932"/>
                <a:gd name="T13" fmla="*/ 106 h 347"/>
                <a:gd name="T14" fmla="*/ 496 w 932"/>
                <a:gd name="T15" fmla="*/ 15 h 347"/>
                <a:gd name="T16" fmla="*/ 461 w 932"/>
                <a:gd name="T17" fmla="*/ 15 h 347"/>
                <a:gd name="T18" fmla="*/ 416 w 932"/>
                <a:gd name="T19" fmla="*/ 106 h 347"/>
                <a:gd name="T20" fmla="*/ 367 w 932"/>
                <a:gd name="T21" fmla="*/ 136 h 347"/>
                <a:gd name="T22" fmla="*/ 106 w 932"/>
                <a:gd name="T23" fmla="*/ 136 h 347"/>
                <a:gd name="T24" fmla="*/ 0 w 932"/>
                <a:gd name="T25" fmla="*/ 242 h 347"/>
                <a:gd name="T26" fmla="*/ 0 w 932"/>
                <a:gd name="T27" fmla="*/ 242 h 347"/>
                <a:gd name="T28" fmla="*/ 106 w 932"/>
                <a:gd name="T2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7">
                  <a:moveTo>
                    <a:pt x="106" y="347"/>
                  </a:moveTo>
                  <a:cubicBezTo>
                    <a:pt x="827" y="347"/>
                    <a:pt x="827" y="347"/>
                    <a:pt x="827" y="347"/>
                  </a:cubicBezTo>
                  <a:cubicBezTo>
                    <a:pt x="885" y="347"/>
                    <a:pt x="932" y="300"/>
                    <a:pt x="932" y="242"/>
                  </a:cubicBezTo>
                  <a:cubicBezTo>
                    <a:pt x="932" y="242"/>
                    <a:pt x="932" y="242"/>
                    <a:pt x="932" y="242"/>
                  </a:cubicBezTo>
                  <a:cubicBezTo>
                    <a:pt x="932" y="183"/>
                    <a:pt x="885" y="136"/>
                    <a:pt x="827" y="136"/>
                  </a:cubicBezTo>
                  <a:cubicBezTo>
                    <a:pt x="589" y="136"/>
                    <a:pt x="589" y="136"/>
                    <a:pt x="589" y="136"/>
                  </a:cubicBezTo>
                  <a:cubicBezTo>
                    <a:pt x="569" y="136"/>
                    <a:pt x="550" y="125"/>
                    <a:pt x="541" y="106"/>
                  </a:cubicBezTo>
                  <a:cubicBezTo>
                    <a:pt x="496" y="15"/>
                    <a:pt x="496" y="15"/>
                    <a:pt x="496" y="15"/>
                  </a:cubicBezTo>
                  <a:cubicBezTo>
                    <a:pt x="489" y="0"/>
                    <a:pt x="468" y="0"/>
                    <a:pt x="461" y="15"/>
                  </a:cubicBezTo>
                  <a:cubicBezTo>
                    <a:pt x="416" y="106"/>
                    <a:pt x="416" y="106"/>
                    <a:pt x="416" y="106"/>
                  </a:cubicBezTo>
                  <a:cubicBezTo>
                    <a:pt x="407" y="125"/>
                    <a:pt x="388" y="136"/>
                    <a:pt x="367" y="136"/>
                  </a:cubicBezTo>
                  <a:cubicBezTo>
                    <a:pt x="106" y="136"/>
                    <a:pt x="106" y="136"/>
                    <a:pt x="106" y="136"/>
                  </a:cubicBezTo>
                  <a:cubicBezTo>
                    <a:pt x="48" y="136"/>
                    <a:pt x="0" y="183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300"/>
                    <a:pt x="48" y="347"/>
                    <a:pt x="106" y="3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45D4021-B032-4CE5-A2CF-6E3DA73C9972}"/>
                </a:ext>
              </a:extLst>
            </p:cNvPr>
            <p:cNvSpPr txBox="1"/>
            <p:nvPr/>
          </p:nvSpPr>
          <p:spPr>
            <a:xfrm>
              <a:off x="10952804" y="681756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latin typeface="Montserrat Black" panose="00000A00000000000000" pitchFamily="50" charset="0"/>
                </a:rPr>
                <a:t>2021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33CAB9E-A900-4718-8624-E25A4AA97FC6}"/>
              </a:ext>
            </a:extLst>
          </p:cNvPr>
          <p:cNvGrpSpPr/>
          <p:nvPr/>
        </p:nvGrpSpPr>
        <p:grpSpPr>
          <a:xfrm>
            <a:off x="13797466" y="4584342"/>
            <a:ext cx="2576485" cy="962089"/>
            <a:chOff x="13797466" y="4584342"/>
            <a:chExt cx="2576485" cy="962089"/>
          </a:xfrm>
        </p:grpSpPr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B1FEBDBF-20EF-4B73-AF7F-FBAAEE4FC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7466" y="4584342"/>
              <a:ext cx="2576485" cy="962089"/>
            </a:xfrm>
            <a:custGeom>
              <a:avLst/>
              <a:gdLst>
                <a:gd name="T0" fmla="*/ 826 w 932"/>
                <a:gd name="T1" fmla="*/ 0 h 348"/>
                <a:gd name="T2" fmla="*/ 105 w 932"/>
                <a:gd name="T3" fmla="*/ 0 h 348"/>
                <a:gd name="T4" fmla="*/ 0 w 932"/>
                <a:gd name="T5" fmla="*/ 106 h 348"/>
                <a:gd name="T6" fmla="*/ 0 w 932"/>
                <a:gd name="T7" fmla="*/ 106 h 348"/>
                <a:gd name="T8" fmla="*/ 105 w 932"/>
                <a:gd name="T9" fmla="*/ 212 h 348"/>
                <a:gd name="T10" fmla="*/ 343 w 932"/>
                <a:gd name="T11" fmla="*/ 212 h 348"/>
                <a:gd name="T12" fmla="*/ 391 w 932"/>
                <a:gd name="T13" fmla="*/ 242 h 348"/>
                <a:gd name="T14" fmla="*/ 436 w 932"/>
                <a:gd name="T15" fmla="*/ 333 h 348"/>
                <a:gd name="T16" fmla="*/ 471 w 932"/>
                <a:gd name="T17" fmla="*/ 333 h 348"/>
                <a:gd name="T18" fmla="*/ 516 w 932"/>
                <a:gd name="T19" fmla="*/ 242 h 348"/>
                <a:gd name="T20" fmla="*/ 565 w 932"/>
                <a:gd name="T21" fmla="*/ 212 h 348"/>
                <a:gd name="T22" fmla="*/ 826 w 932"/>
                <a:gd name="T23" fmla="*/ 212 h 348"/>
                <a:gd name="T24" fmla="*/ 932 w 932"/>
                <a:gd name="T25" fmla="*/ 106 h 348"/>
                <a:gd name="T26" fmla="*/ 932 w 932"/>
                <a:gd name="T27" fmla="*/ 106 h 348"/>
                <a:gd name="T28" fmla="*/ 826 w 932"/>
                <a:gd name="T2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8">
                  <a:moveTo>
                    <a:pt x="826" y="0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47" y="0"/>
                    <a:pt x="0" y="48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64"/>
                    <a:pt x="47" y="212"/>
                    <a:pt x="105" y="212"/>
                  </a:cubicBezTo>
                  <a:cubicBezTo>
                    <a:pt x="343" y="212"/>
                    <a:pt x="343" y="212"/>
                    <a:pt x="343" y="212"/>
                  </a:cubicBezTo>
                  <a:cubicBezTo>
                    <a:pt x="363" y="212"/>
                    <a:pt x="382" y="223"/>
                    <a:pt x="391" y="242"/>
                  </a:cubicBezTo>
                  <a:cubicBezTo>
                    <a:pt x="436" y="333"/>
                    <a:pt x="436" y="333"/>
                    <a:pt x="436" y="333"/>
                  </a:cubicBezTo>
                  <a:cubicBezTo>
                    <a:pt x="443" y="348"/>
                    <a:pt x="464" y="348"/>
                    <a:pt x="471" y="333"/>
                  </a:cubicBezTo>
                  <a:cubicBezTo>
                    <a:pt x="516" y="242"/>
                    <a:pt x="516" y="242"/>
                    <a:pt x="516" y="242"/>
                  </a:cubicBezTo>
                  <a:cubicBezTo>
                    <a:pt x="525" y="223"/>
                    <a:pt x="544" y="212"/>
                    <a:pt x="565" y="212"/>
                  </a:cubicBezTo>
                  <a:cubicBezTo>
                    <a:pt x="826" y="212"/>
                    <a:pt x="826" y="212"/>
                    <a:pt x="826" y="212"/>
                  </a:cubicBezTo>
                  <a:cubicBezTo>
                    <a:pt x="884" y="212"/>
                    <a:pt x="932" y="164"/>
                    <a:pt x="932" y="106"/>
                  </a:cubicBezTo>
                  <a:cubicBezTo>
                    <a:pt x="932" y="106"/>
                    <a:pt x="932" y="106"/>
                    <a:pt x="932" y="106"/>
                  </a:cubicBezTo>
                  <a:cubicBezTo>
                    <a:pt x="932" y="48"/>
                    <a:pt x="884" y="0"/>
                    <a:pt x="8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F4FB738-1D67-4BF6-8E10-450A15FFA01F}"/>
                </a:ext>
              </a:extLst>
            </p:cNvPr>
            <p:cNvSpPr txBox="1"/>
            <p:nvPr/>
          </p:nvSpPr>
          <p:spPr>
            <a:xfrm>
              <a:off x="13923658" y="464763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latin typeface="Montserrat Black" panose="00000A00000000000000" pitchFamily="50" charset="0"/>
                </a:rPr>
                <a:t>2022</a:t>
              </a:r>
            </a:p>
          </p:txBody>
        </p:sp>
      </p:grpSp>
      <p:sp>
        <p:nvSpPr>
          <p:cNvPr id="38" name="TextBox 37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A61A3390-C8FA-4E53-9FBA-1AD523E813C8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63293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88"/>
                            </p:stCondLst>
                            <p:childTnLst>
                              <p:par>
                                <p:cTn id="4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88"/>
                            </p:stCondLst>
                            <p:childTnLst>
                              <p:par>
                                <p:cTn id="5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88"/>
                            </p:stCondLst>
                            <p:childTnLst>
                              <p:par>
                                <p:cTn id="6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88"/>
                            </p:stCondLst>
                            <p:childTnLst>
                              <p:par>
                                <p:cTn id="7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88"/>
                            </p:stCondLst>
                            <p:childTnLst>
                              <p:par>
                                <p:cTn id="8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38" grpId="0"/>
    </p:bldLst>
  </p:timing>
</p:sld>
</file>

<file path=ppt/theme/theme1.xml><?xml version="1.0" encoding="utf-8"?>
<a:theme xmlns:a="http://schemas.openxmlformats.org/drawingml/2006/main" name="mslides light theme">
  <a:themeElements>
    <a:clrScheme name="Custom 53">
      <a:dk1>
        <a:sysClr val="windowText" lastClr="000000"/>
      </a:dk1>
      <a:lt1>
        <a:srgbClr val="FFFFFF"/>
      </a:lt1>
      <a:dk2>
        <a:srgbClr val="262626"/>
      </a:dk2>
      <a:lt2>
        <a:srgbClr val="EFEFEF"/>
      </a:lt2>
      <a:accent1>
        <a:srgbClr val="FF0043"/>
      </a:accent1>
      <a:accent2>
        <a:srgbClr val="D936C6"/>
      </a:accent2>
      <a:accent3>
        <a:srgbClr val="C048F0"/>
      </a:accent3>
      <a:accent4>
        <a:srgbClr val="7536D9"/>
      </a:accent4>
      <a:accent5>
        <a:srgbClr val="423CF0"/>
      </a:accent5>
      <a:accent6>
        <a:srgbClr val="1611E5"/>
      </a:accent6>
      <a:hlink>
        <a:srgbClr val="FD0037"/>
      </a:hlink>
      <a:folHlink>
        <a:srgbClr val="BFBFBF"/>
      </a:folHlink>
    </a:clrScheme>
    <a:fontScheme name="Custom 1">
      <a:majorFont>
        <a:latin typeface="Montserrat Medium"/>
        <a:ea typeface="Microsoft YaHei UI"/>
        <a:cs typeface=""/>
      </a:majorFont>
      <a:minorFont>
        <a:latin typeface="Montserrat Light"/>
        <a:ea typeface="Microsoft YaHei UI Light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1" row="3">
    <wetp:webextensionref xmlns:r="http://schemas.openxmlformats.org/officeDocument/2006/relationships" r:id="rId1"/>
  </wetp:taskpane>
  <wetp:taskpane dockstate="right" visibility="0" width="438" row="4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E860D51F-D3CE-4027-8D2D-4E0E51812B26}">
  <we:reference id="wa104379997" version="2.0.0.0" store="en-US" storeType="OMEX"/>
  <we:alternateReferences>
    <we:reference id="WA104379997" version="2.0.0.0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63FCF7F1-F7F1-48B0-BE99-A39E81FFAFE5}">
  <we:reference id="wa104380602" version="3.1.0.0" store="zh-CN" storeType="OMEX"/>
  <we:alternateReferences>
    <we:reference id="WA104380602" version="3.1.0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7d195523061f1c0 xmlns="http://e7d195523061f1c0/custom/data/def">
  <_7b1dac89e7d195523061f1c0316ecb71 xmlns="">e7d195523061f1c0cef09ac28eaae964ec9988a5cce77c8b8C1E4685C6E6B40CD7615480512384A61EE159C6FE0045D14B61E85D0A95589D558B81FFC809322ACC20DC2254D928200A3EA0841B8B1814961BE795024DFDEF45878460D5EEC04B3DB4C246007153409DEDE37CA726A66AF19B77CE744E11CADCFB09B3408DEC1F688348922E38CCEE</_7b1dac89e7d195523061f1c0316ecb71>
  <_7b1dac89e7d195523061f1c0316ecb71 xmlns="">e7d195523061f1c0cef09ac28eaae964ec9988a5cce77c8b8C1E4685C6E6B40CD7615480512384A61EE159C6FE0045D14B61E85D0A95589D558B81FFC809322ACC20DC2254D928200A3EA0841B8B1814961BE795024DFDEFCC1129033FEC21F5C5BDE68E2B7A1F8E41338FB0DD71548A78ADD1F5722F5FD965480A64BD076FD2328431DAE9622527</_7b1dac89e7d195523061f1c0316ecb71>
  <_7b1dac89e7d195523061f1c0316ecb71 xmlns="">e7d195523061f1c0cef09ac28eaae964ec9988a5cce77c8b8C1E4685C6E6B40CD7615480512384A61EE159C6FE0045D14B61E85D0A95589D558B81FFC809322ACC20DC2254D928200A3EA0841B8B18144DC47CBD04FCA384408AF03A26AFFDF192346722787A389DB6D6BE826066A063ECDC78A932AD2721B5CFDE870F76DE7C3CCE2B9A07730B5F</_7b1dac89e7d195523061f1c0316ecb71>
  <_7b1dac89e7d195523061f1c0316ecb71 xmlns="">e7d195523061f1c0cef09ac28eaae964ec9988a5cce77c8b8C1E4685C6E6B40CD7615480512384A61EE159C6FE0045D14B61E85D0A95589D558B81FFC809322ACC20DC2254D928200A3EA0841B8B18146B5918F8DA8F2BB8EBBD78811AB79BAD25B3D3572375DC872E76B122646A4CFEC757C0C5DC45C58AA1C19C5F82E1244272D3D963277B72E4</_7b1dac89e7d195523061f1c0316ecb71>
  <_7b1dac89e7d195523061f1c0316ecb71 xmlns="">e7d195523061f1c0cef09ac28eaae964ec9988a5cce77c8b8C1E4685C6E6B40CD7615480512384A61EE159C6FE0045D14B61E85D0A95589D558B81FFC809322ACC20DC2254D928200A3EA0841B8B1814D46540F92FDE0CC7D2E4FED8FEEFC6C9A68F4EFD8E967F607C3A4874F08B710D4B9EDAF2198A37174DB562817F68A467C4A8AF4E469EC69C</_7b1dac89e7d195523061f1c0316ecb71>
  <_7b1dac89e7d195523061f1c0316ecb71 xmlns="">e7d195523061f1c0cef09ac28eaae964ec9988a5cce77c8b8C1E4685C6E6B40CD7615480512384A61EE159C6FE0045D14B61E85D0A95589D558B81FFC809322ACC20DC2254D928200A3EA0841B8B1814D46540F92FDE0CC7F1A0A352A74694BDC8D7E096E6A67150D06CE09000740E4468C0E429E53B576B791DC034A987477FBCAC6FCDEEA8FDF8</_7b1dac89e7d195523061f1c0316ecb71>
  <_7b1dac89e7d195523061f1c0316ecb71 xmlns="">e7d195523061f1c0cef09ac28eaae964ec9988a5cce77c8b8C1E4685C6E6B40CD7615480512384A61EE159C6FE0045D14B61E85D0A95589D558B81FFC809322ACC20DC2254D928200A3EA0841B8B18142FBE450CA6476861A085A53B0B0F3C0501F176467351CFE8A50B523E8722B0960368A29699C716E5560DC472CD7028D123F7EF4AA3569329</_7b1dac89e7d195523061f1c0316ecb71>
  <_7b1dac89e7d195523061f1c0316ecb71 xmlns="">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</_7b1dac89e7d195523061f1c0316ecb71>
  <_7b1dac89e7d195523061f1c0316ecb71 xmlns="">e7d195523061f1c0cef09ac28eaae964ec9988a5cce77c8b8C1E4685C6E6B40CD7615480512384A61EE159C6FE0045D14B61E85D0A95589D558B81FFC809322ACC20DC2254D928200A3EA0841B8B1814CCEAFA1407BA82CF1A1F8602E4545942575339612F352FC1C793AA89CE956E3FED3286C44BBFE36EF33792E4E3AF4980969F2A19EBE68C21</_7b1dac89e7d195523061f1c0316ecb71>
  <_7b1dac89e7d195523061f1c0316ecb71 xmlns="">e7d195523061f1c0cef09ac28eaae964ec9988a5cce77c8b8C1E4685C6E6B40CD7615480512384A61EE159C6FE0045D14B61E85D0A95589D558B81FFC809322ACC20DC2254D928200A3EA0841B8B18141B9F7DD698B7CCF44C9216763E8A16F8F569E8958EDB0333C8BFA7609389EEC4801C7DDBD37B372814389AA2C39DB34C7B07EB3752B9F665</_7b1dac89e7d195523061f1c0316ecb71>
  <_7b1dac89e7d195523061f1c0316ecb71 xmlns="">e7d195523061f1c0cef09ac28eaae964ec9988a5cce77c8b8C1E4685C6E6B40CD7615480512384A61EE159C6FE0045D14B61E85D0A95589D558B81FFC809322ACC20DC2254D928200A3EA0841B8B1814698A4C960560469CA8A8F3F9287BE9713BB2BEEFF16769B86F03514EDC2D637C22BECE1BFABBC94AC3116D8CD2ACAFD5170249B213C49E4D</_7b1dac89e7d195523061f1c0316ecb71>
  <_7b1dac89e7d195523061f1c0316ecb71 xmlns="">e7d195523061f1c0cef09ac28eaae964ec9988a5cce77c8b8C1E4685C6E6B40CD7615480512384A61EE159C6FE0045D14B61E85D0A95589D558B81FFC809322ACC20DC2254D928200A3EA0841B8B181425E75F621A0737AE1BF7D07EA7969786D68EDEADF71E79D44BC2C687233A866F34D79438FD6F1D02587CB78DE60651920A5F539071126543</_7b1dac89e7d195523061f1c0316ecb71>
  <_7b1dac89e7d195523061f1c0316ecb71 xmlns="">e7d195523061f1c0cef09ac28eaae964ec9988a5cce77c8b8C1E4685C6E6B40CD7615480512384A61EE159C6FE0045D14B61E85D0A95589D558B81FFC809322ACC20DC2254D928200A3EA0841B8B18145D7DC62DE5AA0F7A4D8411BCF39BBBCEC08D09261D6A1BBC7EE625E59B150391F5232318D27653B00040D334DDB89C325FA32DA05BD12AB5</_7b1dac89e7d195523061f1c0316ecb71>
</e7d195523061f1c0>
</file>

<file path=customXml/itemProps1.xml><?xml version="1.0" encoding="utf-8"?>
<ds:datastoreItem xmlns:ds="http://schemas.openxmlformats.org/officeDocument/2006/customXml" ds:itemID="{01BAF993-C85B-4CE1-B9E0-C79EAD7A96BF}">
  <ds:schemaRefs>
    <ds:schemaRef ds:uri="http://e7d195523061f1c0/custom/data/def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416001</TotalTime>
  <Words>2815</Words>
  <Application>Microsoft Office PowerPoint</Application>
  <PresentationFormat>Custom</PresentationFormat>
  <Paragraphs>336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Montserrat Black</vt:lpstr>
      <vt:lpstr>Montserrat Light</vt:lpstr>
      <vt:lpstr>Montserrat Medium</vt:lpstr>
      <vt:lpstr>mslides light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©PPTSTORE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©PPTSTORE</dc:creator>
  <dc:description>©PPTSTORE 版权所有</dc:description>
  <cp:lastModifiedBy>yang x</cp:lastModifiedBy>
  <cp:revision>6020</cp:revision>
  <dcterms:created xsi:type="dcterms:W3CDTF">2015-11-23T02:03:38Z</dcterms:created>
  <dcterms:modified xsi:type="dcterms:W3CDTF">2022-01-24T08:32:21Z</dcterms:modified>
</cp:coreProperties>
</file>