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40"/>
  </p:notesMasterIdLst>
  <p:handoutMasterIdLst>
    <p:handoutMasterId r:id="rId41"/>
  </p:handoutMasterIdLst>
  <p:sldIdLst>
    <p:sldId id="6967" r:id="rId3"/>
    <p:sldId id="6930" r:id="rId4"/>
    <p:sldId id="6931" r:id="rId5"/>
    <p:sldId id="6968" r:id="rId6"/>
    <p:sldId id="6934" r:id="rId7"/>
    <p:sldId id="6966" r:id="rId8"/>
    <p:sldId id="6969" r:id="rId9"/>
    <p:sldId id="6979" r:id="rId10"/>
    <p:sldId id="6963" r:id="rId11"/>
    <p:sldId id="6970" r:id="rId12"/>
    <p:sldId id="6935" r:id="rId13"/>
    <p:sldId id="6933" r:id="rId14"/>
    <p:sldId id="6971" r:id="rId15"/>
    <p:sldId id="6945" r:id="rId16"/>
    <p:sldId id="6972" r:id="rId17"/>
    <p:sldId id="6974" r:id="rId18"/>
    <p:sldId id="6938" r:id="rId19"/>
    <p:sldId id="6932" r:id="rId20"/>
    <p:sldId id="6940" r:id="rId21"/>
    <p:sldId id="6975" r:id="rId22"/>
    <p:sldId id="6973" r:id="rId23"/>
    <p:sldId id="6948" r:id="rId24"/>
    <p:sldId id="6965" r:id="rId25"/>
    <p:sldId id="6977" r:id="rId26"/>
    <p:sldId id="6944" r:id="rId27"/>
    <p:sldId id="6942" r:id="rId28"/>
    <p:sldId id="6961" r:id="rId29"/>
    <p:sldId id="6978" r:id="rId30"/>
    <p:sldId id="6936" r:id="rId31"/>
    <p:sldId id="6937" r:id="rId32"/>
    <p:sldId id="6962" r:id="rId33"/>
    <p:sldId id="6947" r:id="rId34"/>
    <p:sldId id="257" r:id="rId35"/>
    <p:sldId id="258" r:id="rId36"/>
    <p:sldId id="259" r:id="rId37"/>
    <p:sldId id="6768" r:id="rId38"/>
    <p:sldId id="6823" r:id="rId39"/>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Eco Project Proposal" id="{04E99239-5951-47A9-963E-6C1D28092487}">
          <p14:sldIdLst>
            <p14:sldId id="6967"/>
            <p14:sldId id="6930"/>
            <p14:sldId id="6931"/>
            <p14:sldId id="6968"/>
            <p14:sldId id="6934"/>
            <p14:sldId id="6966"/>
            <p14:sldId id="6969"/>
            <p14:sldId id="6979"/>
            <p14:sldId id="6963"/>
            <p14:sldId id="6970"/>
            <p14:sldId id="6935"/>
            <p14:sldId id="6933"/>
            <p14:sldId id="6971"/>
            <p14:sldId id="6945"/>
            <p14:sldId id="6972"/>
            <p14:sldId id="6974"/>
            <p14:sldId id="6938"/>
            <p14:sldId id="6932"/>
            <p14:sldId id="6940"/>
            <p14:sldId id="6975"/>
            <p14:sldId id="6973"/>
            <p14:sldId id="6948"/>
            <p14:sldId id="6965"/>
            <p14:sldId id="6977"/>
            <p14:sldId id="6944"/>
            <p14:sldId id="6942"/>
            <p14:sldId id="6961"/>
            <p14:sldId id="6978"/>
            <p14:sldId id="6936"/>
            <p14:sldId id="6937"/>
            <p14:sldId id="6962"/>
            <p14:sldId id="6947"/>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com" id="{41A76518-510F-4FC9-B6FB-15EA9B58F189}">
          <p14:sldIdLst>
            <p14:sldId id="68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1DED9"/>
    <a:srgbClr val="E0DDD8"/>
    <a:srgbClr val="00B0EF"/>
    <a:srgbClr val="F0EFEB"/>
    <a:srgbClr val="EEE6DD"/>
    <a:srgbClr val="EEEDE9"/>
    <a:srgbClr val="EAE6E2"/>
    <a:srgbClr val="000000"/>
    <a:srgbClr val="E7E7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980" autoAdjust="0"/>
  </p:normalViewPr>
  <p:slideViewPr>
    <p:cSldViewPr snapToGrid="0" showGuides="1">
      <p:cViewPr>
        <p:scale>
          <a:sx n="25" d="100"/>
          <a:sy n="25" d="100"/>
        </p:scale>
        <p:origin x="1661" y="758"/>
      </p:cViewPr>
      <p:guideLst/>
    </p:cSldViewPr>
  </p:slideViewPr>
  <p:outlineViewPr>
    <p:cViewPr>
      <p:scale>
        <a:sx n="100" d="100"/>
        <a:sy n="100" d="100"/>
      </p:scale>
      <p:origin x="0" y="-5280"/>
    </p:cViewPr>
  </p:outlineViewPr>
  <p:notesTextViewPr>
    <p:cViewPr>
      <p:scale>
        <a:sx n="25" d="100"/>
        <a:sy n="25" d="100"/>
      </p:scale>
      <p:origin x="0" y="0"/>
    </p:cViewPr>
  </p:notesTextViewPr>
  <p:sorterViewPr>
    <p:cViewPr>
      <p:scale>
        <a:sx n="50" d="100"/>
        <a:sy n="50" d="100"/>
      </p:scale>
      <p:origin x="0" y="0"/>
    </p:cViewPr>
  </p:sorterViewPr>
  <p:notesViewPr>
    <p:cSldViewPr snapToGrid="0" showGuides="1">
      <p:cViewPr varScale="1">
        <p:scale>
          <a:sx n="57" d="100"/>
          <a:sy n="57" d="100"/>
        </p:scale>
        <p:origin x="3259"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0000000000001"/>
          <c:y val="2.5000000000000001E-2"/>
          <c:w val="0.74"/>
          <c:h val="0.92500000000000004"/>
        </c:manualLayout>
      </c:layout>
      <c:doughnutChart>
        <c:varyColors val="1"/>
        <c:ser>
          <c:idx val="0"/>
          <c:order val="0"/>
          <c:tx>
            <c:strRef>
              <c:f>Sheet1!$B$1</c:f>
              <c:strCache>
                <c:ptCount val="1"/>
                <c:pt idx="0">
                  <c:v>Budget</c:v>
                </c:pt>
              </c:strCache>
            </c:strRef>
          </c:tx>
          <c:spPr>
            <a:gradFill>
              <a:gsLst>
                <a:gs pos="0">
                  <a:srgbClr val="5A93FF">
                    <a:lumMod val="60000"/>
                    <a:lumOff val="40000"/>
                  </a:srgbClr>
                </a:gs>
                <a:gs pos="100000">
                  <a:srgbClr val="0051EB"/>
                </a:gs>
              </a:gsLst>
              <a:lin ang="13500000" scaled="1"/>
            </a:gradFill>
            <a:ln>
              <a:solidFill>
                <a:schemeClr val="bg1">
                  <a:lumMod val="95000"/>
                </a:schemeClr>
              </a:solidFill>
            </a:ln>
          </c:spPr>
          <c:dPt>
            <c:idx val="0"/>
            <c:bubble3D val="0"/>
            <c:spPr>
              <a:solidFill>
                <a:schemeClr val="accent1"/>
              </a:solidFill>
              <a:ln w="12700">
                <a:solidFill>
                  <a:schemeClr val="bg1"/>
                </a:solidFill>
              </a:ln>
            </c:spPr>
            <c:extLst>
              <c:ext xmlns:c16="http://schemas.microsoft.com/office/drawing/2014/chart" uri="{C3380CC4-5D6E-409C-BE32-E72D297353CC}">
                <c16:uniqueId val="{00000001-7105-4296-A350-35669C6339B0}"/>
              </c:ext>
            </c:extLst>
          </c:dPt>
          <c:dPt>
            <c:idx val="1"/>
            <c:bubble3D val="0"/>
            <c:spPr>
              <a:solidFill>
                <a:schemeClr val="accent2"/>
              </a:solidFill>
              <a:ln w="12700">
                <a:solidFill>
                  <a:schemeClr val="bg1"/>
                </a:solidFill>
              </a:ln>
            </c:spPr>
            <c:extLst>
              <c:ext xmlns:c16="http://schemas.microsoft.com/office/drawing/2014/chart" uri="{C3380CC4-5D6E-409C-BE32-E72D297353CC}">
                <c16:uniqueId val="{00000003-7105-4296-A350-35669C6339B0}"/>
              </c:ext>
            </c:extLst>
          </c:dPt>
          <c:dPt>
            <c:idx val="2"/>
            <c:bubble3D val="0"/>
            <c:spPr>
              <a:solidFill>
                <a:schemeClr val="accent3"/>
              </a:solidFill>
              <a:ln w="12700">
                <a:solidFill>
                  <a:schemeClr val="bg1"/>
                </a:solidFill>
              </a:ln>
            </c:spPr>
            <c:extLst>
              <c:ext xmlns:c16="http://schemas.microsoft.com/office/drawing/2014/chart" uri="{C3380CC4-5D6E-409C-BE32-E72D297353CC}">
                <c16:uniqueId val="{00000005-7105-4296-A350-35669C6339B0}"/>
              </c:ext>
            </c:extLst>
          </c:dPt>
          <c:dPt>
            <c:idx val="3"/>
            <c:bubble3D val="0"/>
            <c:spPr>
              <a:solidFill>
                <a:schemeClr val="accent4"/>
              </a:solidFill>
              <a:ln w="12700">
                <a:solidFill>
                  <a:schemeClr val="bg1"/>
                </a:solidFill>
              </a:ln>
            </c:spPr>
            <c:extLst>
              <c:ext xmlns:c16="http://schemas.microsoft.com/office/drawing/2014/chart" uri="{C3380CC4-5D6E-409C-BE32-E72D297353CC}">
                <c16:uniqueId val="{00000007-7105-4296-A350-35669C6339B0}"/>
              </c:ext>
            </c:extLst>
          </c:dPt>
          <c:dLbls>
            <c:spPr>
              <a:noFill/>
              <a:ln>
                <a:noFill/>
              </a:ln>
              <a:effectLst/>
            </c:spPr>
            <c:txPr>
              <a:bodyPr rot="0" vert="horz" anchorCtr="0"/>
              <a:lstStyle/>
              <a:p>
                <a:pPr marL="0" lvl="0" indent="0" algn="ctr" defTabSz="914400" rtl="0" eaLnBrk="1" latinLnBrk="0" hangingPunct="1">
                  <a:lnSpc>
                    <a:spcPct val="100000"/>
                  </a:lnSpc>
                  <a:spcBef>
                    <a:spcPct val="0"/>
                  </a:spcBef>
                  <a:buFont typeface="Arial" panose="020B0604020202020204" pitchFamily="34" charset="0"/>
                  <a:buNone/>
                  <a:defRPr lang="en-US" altLang="zh-CN" sz="1600" b="1" kern="1200">
                    <a:solidFill>
                      <a:schemeClr val="bg1"/>
                    </a:solidFill>
                    <a:latin typeface="+mn-lt"/>
                    <a:ea typeface="+mn-ea"/>
                    <a:cs typeface="+mn-ea"/>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Desktop</c:v>
                </c:pt>
                <c:pt idx="1">
                  <c:v>Notebook</c:v>
                </c:pt>
                <c:pt idx="2">
                  <c:v>Tablet</c:v>
                </c:pt>
                <c:pt idx="3">
                  <c:v>Smartphone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105-4296-A350-35669C6339B0}"/>
            </c:ext>
          </c:extLst>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lang="zh-CN" sz="1800">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stacked"/>
        <c:varyColors val="0"/>
        <c:ser>
          <c:idx val="1"/>
          <c:order val="0"/>
          <c:tx>
            <c:strRef>
              <c:f>Sheet1!$B$1</c:f>
              <c:strCache>
                <c:ptCount val="1"/>
                <c:pt idx="0">
                  <c:v>Desktop</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8D59-48C5-9866-24CC2253883C}"/>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2.4</c:v>
                </c:pt>
                <c:pt idx="1">
                  <c:v>4.4000000000000004</c:v>
                </c:pt>
                <c:pt idx="2">
                  <c:v>1.8</c:v>
                </c:pt>
                <c:pt idx="3">
                  <c:v>2.8</c:v>
                </c:pt>
                <c:pt idx="4">
                  <c:v>5</c:v>
                </c:pt>
                <c:pt idx="5">
                  <c:v>6.2</c:v>
                </c:pt>
                <c:pt idx="6">
                  <c:v>7.9</c:v>
                </c:pt>
                <c:pt idx="7">
                  <c:v>9.8000000000000007</c:v>
                </c:pt>
                <c:pt idx="8">
                  <c:v>11.5</c:v>
                </c:pt>
                <c:pt idx="9">
                  <c:v>12.9</c:v>
                </c:pt>
                <c:pt idx="10">
                  <c:v>13.5</c:v>
                </c:pt>
                <c:pt idx="11">
                  <c:v>17.399999999999999</c:v>
                </c:pt>
              </c:numCache>
            </c:numRef>
          </c:val>
          <c:extLst>
            <c:ext xmlns:c16="http://schemas.microsoft.com/office/drawing/2014/chart" uri="{C3380CC4-5D6E-409C-BE32-E72D297353CC}">
              <c16:uniqueId val="{00000002-8D59-48C5-9866-24CC2253883C}"/>
            </c:ext>
          </c:extLst>
        </c:ser>
        <c:dLbls>
          <c:showLegendKey val="0"/>
          <c:showVal val="0"/>
          <c:showCatName val="0"/>
          <c:showSerName val="0"/>
          <c:showPercent val="0"/>
          <c:showBubbleSize val="0"/>
        </c:dLbls>
        <c:gapWidth val="219"/>
        <c:overlap val="100"/>
        <c:axId val="-19648496"/>
        <c:axId val="-19670256"/>
      </c:barChart>
      <c:lineChart>
        <c:grouping val="standard"/>
        <c:varyColors val="0"/>
        <c:ser>
          <c:idx val="2"/>
          <c:order val="1"/>
          <c:tx>
            <c:strRef>
              <c:f>Sheet1!$C$1</c:f>
              <c:strCache>
                <c:ptCount val="1"/>
                <c:pt idx="0">
                  <c:v>Notebook</c:v>
                </c:pt>
              </c:strCache>
            </c:strRef>
          </c:tx>
          <c:spPr>
            <a:ln w="19050" cap="rnd">
              <a:solidFill>
                <a:schemeClr val="accent3"/>
              </a:solidFill>
              <a:round/>
            </a:ln>
            <a:effectLst/>
          </c:spPr>
          <c:marker>
            <c:symbol val="circle"/>
            <c:size val="10"/>
            <c:spPr>
              <a:solidFill>
                <a:schemeClr val="accent3"/>
              </a:solidFill>
              <a:ln w="9525">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c:v>
                </c:pt>
                <c:pt idx="1">
                  <c:v>2</c:v>
                </c:pt>
                <c:pt idx="2">
                  <c:v>3</c:v>
                </c:pt>
                <c:pt idx="3">
                  <c:v>2.4</c:v>
                </c:pt>
                <c:pt idx="4">
                  <c:v>3.7</c:v>
                </c:pt>
                <c:pt idx="5">
                  <c:v>5.5</c:v>
                </c:pt>
                <c:pt idx="6">
                  <c:v>6.7</c:v>
                </c:pt>
                <c:pt idx="7">
                  <c:v>8.6999999999999993</c:v>
                </c:pt>
                <c:pt idx="8">
                  <c:v>10.9</c:v>
                </c:pt>
                <c:pt idx="9">
                  <c:v>13.7</c:v>
                </c:pt>
                <c:pt idx="10">
                  <c:v>14.9</c:v>
                </c:pt>
                <c:pt idx="11">
                  <c:v>19.5</c:v>
                </c:pt>
              </c:numCache>
            </c:numRef>
          </c:val>
          <c:smooth val="0"/>
          <c:extLst>
            <c:ext xmlns:c16="http://schemas.microsoft.com/office/drawing/2014/chart" uri="{C3380CC4-5D6E-409C-BE32-E72D297353CC}">
              <c16:uniqueId val="{00000003-8D59-48C5-9866-24CC2253883C}"/>
            </c:ext>
          </c:extLst>
        </c:ser>
        <c:dLbls>
          <c:showLegendKey val="0"/>
          <c:showVal val="0"/>
          <c:showCatName val="0"/>
          <c:showSerName val="0"/>
          <c:showPercent val="0"/>
          <c:showBubbleSize val="0"/>
        </c:dLbls>
        <c:marker val="1"/>
        <c:smooth val="0"/>
        <c:axId val="-19648496"/>
        <c:axId val="-19670256"/>
      </c:lineChart>
      <c:catAx>
        <c:axId val="-19648496"/>
        <c:scaling>
          <c:orientation val="minMax"/>
        </c:scaling>
        <c:delete val="0"/>
        <c:axPos val="b"/>
        <c:numFmt formatCode="General" sourceLinked="1"/>
        <c:majorTickMark val="none"/>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j-lt"/>
                <a:ea typeface="Roboto Thin" charset="0"/>
                <a:cs typeface="Roboto Thin" charset="0"/>
              </a:defRPr>
            </a:pPr>
            <a:endParaRPr lang="en-US"/>
          </a:p>
        </c:txPr>
        <c:crossAx val="-19670256"/>
        <c:crosses val="autoZero"/>
        <c:auto val="1"/>
        <c:lblAlgn val="ctr"/>
        <c:lblOffset val="100"/>
        <c:noMultiLvlLbl val="0"/>
      </c:catAx>
      <c:valAx>
        <c:axId val="-1967025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schemeClr>
                </a:solidFill>
                <a:latin typeface="+mn-lt"/>
                <a:ea typeface="Roboto Thin" charset="0"/>
                <a:cs typeface="Roboto Thin" charset="0"/>
              </a:defRPr>
            </a:pPr>
            <a:endParaRPr lang="en-US"/>
          </a:p>
        </c:txPr>
        <c:crossAx val="-19648496"/>
        <c:crosses val="autoZero"/>
        <c:crossBetween val="between"/>
      </c:valAx>
      <c:spPr>
        <a:noFill/>
        <a:ln>
          <a:noFill/>
        </a:ln>
        <a:effectLst/>
      </c:spPr>
    </c:plotArea>
    <c:legend>
      <c:legendPos val="b"/>
      <c:layout>
        <c:manualLayout>
          <c:xMode val="edge"/>
          <c:yMode val="edge"/>
          <c:x val="0.37143219095831548"/>
          <c:y val="0.95579800045043617"/>
          <c:w val="0.28906992847648427"/>
          <c:h val="3.4100988109571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Roboto Thin" charset="0"/>
              <a:ea typeface="Roboto Thin" charset="0"/>
              <a:cs typeface="Roboto Thin" charset="0"/>
            </a:defRPr>
          </a:pPr>
          <a:endParaRPr lang="en-US"/>
        </a:p>
      </c:txPr>
    </c:legend>
    <c:plotVisOnly val="1"/>
    <c:dispBlanksAs val="gap"/>
    <c:showDLblsOverMax val="0"/>
  </c:chart>
  <c:spPr>
    <a:noFill/>
    <a:ln>
      <a:noFill/>
    </a:ln>
    <a:effectLst/>
  </c:spPr>
  <c:txPr>
    <a:bodyPr/>
    <a:lstStyle/>
    <a:p>
      <a:pPr>
        <a:defRPr sz="1200" b="0" i="0">
          <a:solidFill>
            <a:schemeClr val="tx1">
              <a:lumMod val="75000"/>
              <a:lumOff val="25000"/>
            </a:schemeClr>
          </a:solidFill>
          <a:latin typeface="Roboto Thin" charset="0"/>
          <a:ea typeface="Roboto Thin" charset="0"/>
          <a:cs typeface="Roboto Thin"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2021/12/7</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913B9050-2DE9-4520-8B3C-83A6BCBD4824}"/>
              </a:ext>
            </a:extLst>
          </p:cNvPr>
          <p:cNvSpPr>
            <a:spLocks noGrp="1"/>
          </p:cNvSpPr>
          <p:nvPr>
            <p:ph type="pic" sz="quarter" idx="13"/>
          </p:nvPr>
        </p:nvSpPr>
        <p:spPr>
          <a:xfrm>
            <a:off x="4276986" y="5452862"/>
            <a:ext cx="4651864" cy="4010227"/>
          </a:xfrm>
          <a:custGeom>
            <a:avLst/>
            <a:gdLst>
              <a:gd name="connsiteX0" fmla="*/ 2325932 w 4651864"/>
              <a:gd name="connsiteY0" fmla="*/ 0 h 4010227"/>
              <a:gd name="connsiteX1" fmla="*/ 4651864 w 4651864"/>
              <a:gd name="connsiteY1" fmla="*/ 4010227 h 4010227"/>
              <a:gd name="connsiteX2" fmla="*/ 0 w 4651864"/>
              <a:gd name="connsiteY2" fmla="*/ 4010227 h 4010227"/>
            </a:gdLst>
            <a:ahLst/>
            <a:cxnLst>
              <a:cxn ang="0">
                <a:pos x="connsiteX0" y="connsiteY0"/>
              </a:cxn>
              <a:cxn ang="0">
                <a:pos x="connsiteX1" y="connsiteY1"/>
              </a:cxn>
              <a:cxn ang="0">
                <a:pos x="connsiteX2" y="connsiteY2"/>
              </a:cxn>
            </a:cxnLst>
            <a:rect l="l" t="t" r="r" b="b"/>
            <a:pathLst>
              <a:path w="4651864" h="4010227">
                <a:moveTo>
                  <a:pt x="2325932" y="0"/>
                </a:moveTo>
                <a:lnTo>
                  <a:pt x="4651864" y="4010227"/>
                </a:lnTo>
                <a:lnTo>
                  <a:pt x="0" y="4010227"/>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6" name="Picture Placeholder 25">
            <a:extLst>
              <a:ext uri="{FF2B5EF4-FFF2-40B4-BE49-F238E27FC236}">
                <a16:creationId xmlns:a16="http://schemas.microsoft.com/office/drawing/2014/main" id="{C69C74BD-2054-4DB8-A345-63BC8FBC27DA}"/>
              </a:ext>
            </a:extLst>
          </p:cNvPr>
          <p:cNvSpPr>
            <a:spLocks noGrp="1"/>
          </p:cNvSpPr>
          <p:nvPr>
            <p:ph type="pic" sz="quarter" idx="12"/>
          </p:nvPr>
        </p:nvSpPr>
        <p:spPr>
          <a:xfrm>
            <a:off x="6753633" y="5246621"/>
            <a:ext cx="4651864" cy="4010227"/>
          </a:xfrm>
          <a:custGeom>
            <a:avLst/>
            <a:gdLst>
              <a:gd name="connsiteX0" fmla="*/ 0 w 4651864"/>
              <a:gd name="connsiteY0" fmla="*/ 0 h 4010227"/>
              <a:gd name="connsiteX1" fmla="*/ 4651864 w 4651864"/>
              <a:gd name="connsiteY1" fmla="*/ 0 h 4010227"/>
              <a:gd name="connsiteX2" fmla="*/ 2325932 w 4651864"/>
              <a:gd name="connsiteY2" fmla="*/ 4010227 h 4010227"/>
            </a:gdLst>
            <a:ahLst/>
            <a:cxnLst>
              <a:cxn ang="0">
                <a:pos x="connsiteX0" y="connsiteY0"/>
              </a:cxn>
              <a:cxn ang="0">
                <a:pos x="connsiteX1" y="connsiteY1"/>
              </a:cxn>
              <a:cxn ang="0">
                <a:pos x="connsiteX2" y="connsiteY2"/>
              </a:cxn>
            </a:cxnLst>
            <a:rect l="l" t="t" r="r" b="b"/>
            <a:pathLst>
              <a:path w="4651864" h="4010227">
                <a:moveTo>
                  <a:pt x="0" y="0"/>
                </a:moveTo>
                <a:lnTo>
                  <a:pt x="4651864" y="0"/>
                </a:lnTo>
                <a:lnTo>
                  <a:pt x="2325932" y="4010227"/>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0" name="Picture Placeholder 19">
            <a:extLst>
              <a:ext uri="{FF2B5EF4-FFF2-40B4-BE49-F238E27FC236}">
                <a16:creationId xmlns:a16="http://schemas.microsoft.com/office/drawing/2014/main" id="{9FD87B62-0129-43A3-A593-780517617AF4}"/>
              </a:ext>
            </a:extLst>
          </p:cNvPr>
          <p:cNvSpPr>
            <a:spLocks noGrp="1"/>
          </p:cNvSpPr>
          <p:nvPr>
            <p:ph type="pic" sz="quarter" idx="11"/>
          </p:nvPr>
        </p:nvSpPr>
        <p:spPr>
          <a:xfrm>
            <a:off x="6882503" y="1030153"/>
            <a:ext cx="4651864" cy="4010227"/>
          </a:xfrm>
          <a:custGeom>
            <a:avLst/>
            <a:gdLst>
              <a:gd name="connsiteX0" fmla="*/ 2325932 w 4651864"/>
              <a:gd name="connsiteY0" fmla="*/ 0 h 4010227"/>
              <a:gd name="connsiteX1" fmla="*/ 4651864 w 4651864"/>
              <a:gd name="connsiteY1" fmla="*/ 4010227 h 4010227"/>
              <a:gd name="connsiteX2" fmla="*/ 0 w 4651864"/>
              <a:gd name="connsiteY2" fmla="*/ 4010227 h 4010227"/>
            </a:gdLst>
            <a:ahLst/>
            <a:cxnLst>
              <a:cxn ang="0">
                <a:pos x="connsiteX0" y="connsiteY0"/>
              </a:cxn>
              <a:cxn ang="0">
                <a:pos x="connsiteX1" y="connsiteY1"/>
              </a:cxn>
              <a:cxn ang="0">
                <a:pos x="connsiteX2" y="connsiteY2"/>
              </a:cxn>
            </a:cxnLst>
            <a:rect l="l" t="t" r="r" b="b"/>
            <a:pathLst>
              <a:path w="4651864" h="4010227">
                <a:moveTo>
                  <a:pt x="2325932" y="0"/>
                </a:moveTo>
                <a:lnTo>
                  <a:pt x="4651864" y="4010227"/>
                </a:lnTo>
                <a:lnTo>
                  <a:pt x="0" y="4010227"/>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18" name="Picture Placeholder 17">
            <a:extLst>
              <a:ext uri="{FF2B5EF4-FFF2-40B4-BE49-F238E27FC236}">
                <a16:creationId xmlns:a16="http://schemas.microsoft.com/office/drawing/2014/main" id="{3DE89F75-AFA1-44D1-93AE-6F470DA0D27F}"/>
              </a:ext>
            </a:extLst>
          </p:cNvPr>
          <p:cNvSpPr>
            <a:spLocks noGrp="1"/>
          </p:cNvSpPr>
          <p:nvPr>
            <p:ph type="pic" sz="quarter" idx="10"/>
          </p:nvPr>
        </p:nvSpPr>
        <p:spPr>
          <a:xfrm>
            <a:off x="9359150" y="823913"/>
            <a:ext cx="4651864" cy="4010227"/>
          </a:xfrm>
          <a:custGeom>
            <a:avLst/>
            <a:gdLst>
              <a:gd name="connsiteX0" fmla="*/ 0 w 4651864"/>
              <a:gd name="connsiteY0" fmla="*/ 0 h 4010227"/>
              <a:gd name="connsiteX1" fmla="*/ 4651864 w 4651864"/>
              <a:gd name="connsiteY1" fmla="*/ 0 h 4010227"/>
              <a:gd name="connsiteX2" fmla="*/ 2325932 w 4651864"/>
              <a:gd name="connsiteY2" fmla="*/ 4010227 h 4010227"/>
            </a:gdLst>
            <a:ahLst/>
            <a:cxnLst>
              <a:cxn ang="0">
                <a:pos x="connsiteX0" y="connsiteY0"/>
              </a:cxn>
              <a:cxn ang="0">
                <a:pos x="connsiteX1" y="connsiteY1"/>
              </a:cxn>
              <a:cxn ang="0">
                <a:pos x="connsiteX2" y="connsiteY2"/>
              </a:cxn>
            </a:cxnLst>
            <a:rect l="l" t="t" r="r" b="b"/>
            <a:pathLst>
              <a:path w="4651864" h="4010227">
                <a:moveTo>
                  <a:pt x="0" y="0"/>
                </a:moveTo>
                <a:lnTo>
                  <a:pt x="4651864" y="0"/>
                </a:lnTo>
                <a:lnTo>
                  <a:pt x="2325932" y="4010227"/>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86D50CC5-49C8-4BDA-8693-1D591F0E478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624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0" grpId="0" animBg="1"/>
      <p:bldP spid="1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B96D98-C329-4F9B-A44F-39DEB9303C8C}"/>
              </a:ext>
            </a:extLst>
          </p:cNvPr>
          <p:cNvSpPr>
            <a:spLocks noGrp="1"/>
          </p:cNvSpPr>
          <p:nvPr>
            <p:ph type="pic" sz="quarter" idx="10"/>
          </p:nvPr>
        </p:nvSpPr>
        <p:spPr>
          <a:xfrm>
            <a:off x="6139954" y="0"/>
            <a:ext cx="12148046" cy="10287000"/>
          </a:xfrm>
          <a:custGeom>
            <a:avLst/>
            <a:gdLst>
              <a:gd name="connsiteX0" fmla="*/ 5939202 w 12148046"/>
              <a:gd name="connsiteY0" fmla="*/ 0 h 10287000"/>
              <a:gd name="connsiteX1" fmla="*/ 12148046 w 12148046"/>
              <a:gd name="connsiteY1" fmla="*/ 0 h 10287000"/>
              <a:gd name="connsiteX2" fmla="*/ 12148046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5939202" y="0"/>
                </a:moveTo>
                <a:lnTo>
                  <a:pt x="12148046" y="0"/>
                </a:lnTo>
                <a:lnTo>
                  <a:pt x="12148046"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D17CC52A-E6F5-4BE3-887C-E338C80B33D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8554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788741-A1CF-49DB-ABFC-A957DD66CE15}"/>
              </a:ext>
            </a:extLst>
          </p:cNvPr>
          <p:cNvSpPr>
            <a:spLocks noGrp="1"/>
          </p:cNvSpPr>
          <p:nvPr>
            <p:ph type="pic" sz="quarter" idx="10"/>
          </p:nvPr>
        </p:nvSpPr>
        <p:spPr>
          <a:xfrm>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9E6A9A8B-0973-4B63-99E6-0B615C1A2F0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3297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C5DE7C5-3B16-4B4F-8CB7-48ECAE1BE011}"/>
              </a:ext>
            </a:extLst>
          </p:cNvPr>
          <p:cNvSpPr>
            <a:spLocks noGrp="1"/>
          </p:cNvSpPr>
          <p:nvPr>
            <p:ph type="pic" sz="quarter" idx="10"/>
          </p:nvPr>
        </p:nvSpPr>
        <p:spPr>
          <a:xfrm>
            <a:off x="6139956" y="0"/>
            <a:ext cx="12148045" cy="10287000"/>
          </a:xfrm>
          <a:custGeom>
            <a:avLst/>
            <a:gdLst>
              <a:gd name="connsiteX0" fmla="*/ 5939201 w 12148045"/>
              <a:gd name="connsiteY0" fmla="*/ 0 h 10287000"/>
              <a:gd name="connsiteX1" fmla="*/ 12148045 w 12148045"/>
              <a:gd name="connsiteY1" fmla="*/ 0 h 10287000"/>
              <a:gd name="connsiteX2" fmla="*/ 12148045 w 12148045"/>
              <a:gd name="connsiteY2" fmla="*/ 10287000 h 10287000"/>
              <a:gd name="connsiteX3" fmla="*/ 0 w 1214804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5" h="10287000">
                <a:moveTo>
                  <a:pt x="5939201" y="0"/>
                </a:moveTo>
                <a:lnTo>
                  <a:pt x="12148045" y="0"/>
                </a:lnTo>
                <a:lnTo>
                  <a:pt x="12148045"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B7C434AA-1FA5-4610-AABB-6A4AA840B1E4}"/>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311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7DCE873-D019-493E-8289-06B69E388C73}"/>
              </a:ext>
            </a:extLst>
          </p:cNvPr>
          <p:cNvSpPr>
            <a:spLocks noGrp="1"/>
          </p:cNvSpPr>
          <p:nvPr>
            <p:ph type="pic" sz="quarter" idx="10"/>
          </p:nvPr>
        </p:nvSpPr>
        <p:spPr>
          <a:xfrm>
            <a:off x="0" y="0"/>
            <a:ext cx="12148046" cy="10287000"/>
          </a:xfrm>
          <a:custGeom>
            <a:avLst/>
            <a:gdLst>
              <a:gd name="connsiteX0" fmla="*/ 0 w 12148046"/>
              <a:gd name="connsiteY0" fmla="*/ 0 h 10287000"/>
              <a:gd name="connsiteX1" fmla="*/ 12148046 w 12148046"/>
              <a:gd name="connsiteY1" fmla="*/ 0 h 10287000"/>
              <a:gd name="connsiteX2" fmla="*/ 6208845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5"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82BDF798-AE9F-460A-A17E-FBFE9E74888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6103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0767441-6B16-410B-A994-308C394AAFD3}"/>
              </a:ext>
            </a:extLst>
          </p:cNvPr>
          <p:cNvSpPr>
            <a:spLocks noGrp="1"/>
          </p:cNvSpPr>
          <p:nvPr>
            <p:ph type="pic" sz="quarter" idx="10"/>
          </p:nvPr>
        </p:nvSpPr>
        <p:spPr>
          <a:xfrm>
            <a:off x="-2775546" y="1"/>
            <a:ext cx="14022881" cy="10287000"/>
          </a:xfrm>
          <a:custGeom>
            <a:avLst/>
            <a:gdLst>
              <a:gd name="connsiteX0" fmla="*/ 5939202 w 14022881"/>
              <a:gd name="connsiteY0" fmla="*/ 0 h 10287000"/>
              <a:gd name="connsiteX1" fmla="*/ 14022881 w 14022881"/>
              <a:gd name="connsiteY1" fmla="*/ 0 h 10287000"/>
              <a:gd name="connsiteX2" fmla="*/ 8083679 w 14022881"/>
              <a:gd name="connsiteY2" fmla="*/ 10287000 h 10287000"/>
              <a:gd name="connsiteX3" fmla="*/ 0 w 1402288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4022881" h="10287000">
                <a:moveTo>
                  <a:pt x="5939202" y="0"/>
                </a:moveTo>
                <a:lnTo>
                  <a:pt x="14022881" y="0"/>
                </a:lnTo>
                <a:lnTo>
                  <a:pt x="8083679"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D7EED9DE-AEFC-48BD-96E3-1BF0381842AF}"/>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3922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9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A98DE11-CB0B-400E-B725-C2E22F7E7BD5}"/>
              </a:ext>
            </a:extLst>
          </p:cNvPr>
          <p:cNvSpPr>
            <a:spLocks noGrp="1"/>
          </p:cNvSpPr>
          <p:nvPr>
            <p:ph type="pic" sz="quarter" idx="10"/>
          </p:nvPr>
        </p:nvSpPr>
        <p:spPr>
          <a:xfrm>
            <a:off x="11358048" y="1555594"/>
            <a:ext cx="3607732" cy="7749102"/>
          </a:xfrm>
          <a:custGeom>
            <a:avLst/>
            <a:gdLst>
              <a:gd name="connsiteX0" fmla="*/ 2903304 w 3607732"/>
              <a:gd name="connsiteY0" fmla="*/ 0 h 7749102"/>
              <a:gd name="connsiteX1" fmla="*/ 3272787 w 3607732"/>
              <a:gd name="connsiteY1" fmla="*/ 9384 h 7749102"/>
              <a:gd name="connsiteX2" fmla="*/ 3534767 w 3607732"/>
              <a:gd name="connsiteY2" fmla="*/ 155131 h 7749102"/>
              <a:gd name="connsiteX3" fmla="*/ 3604439 w 3607732"/>
              <a:gd name="connsiteY3" fmla="*/ 427237 h 7749102"/>
              <a:gd name="connsiteX4" fmla="*/ 3607592 w 3607732"/>
              <a:gd name="connsiteY4" fmla="*/ 3990563 h 7749102"/>
              <a:gd name="connsiteX5" fmla="*/ 3607592 w 3607732"/>
              <a:gd name="connsiteY5" fmla="*/ 7223296 h 7749102"/>
              <a:gd name="connsiteX6" fmla="*/ 3559988 w 3607732"/>
              <a:gd name="connsiteY6" fmla="*/ 7554828 h 7749102"/>
              <a:gd name="connsiteX7" fmla="*/ 3313456 w 3607732"/>
              <a:gd name="connsiteY7" fmla="*/ 7735292 h 7749102"/>
              <a:gd name="connsiteX8" fmla="*/ 3059358 w 3607732"/>
              <a:gd name="connsiteY8" fmla="*/ 7748741 h 7749102"/>
              <a:gd name="connsiteX9" fmla="*/ 478967 w 3607732"/>
              <a:gd name="connsiteY9" fmla="*/ 7748741 h 7749102"/>
              <a:gd name="connsiteX10" fmla="*/ 183255 w 3607732"/>
              <a:gd name="connsiteY10" fmla="*/ 7692758 h 7749102"/>
              <a:gd name="connsiteX11" fmla="*/ 16168 w 3607732"/>
              <a:gd name="connsiteY11" fmla="*/ 7456932 h 7749102"/>
              <a:gd name="connsiteX12" fmla="*/ 3557 w 3607732"/>
              <a:gd name="connsiteY12" fmla="*/ 7212349 h 7749102"/>
              <a:gd name="connsiteX13" fmla="*/ 3872 w 3607732"/>
              <a:gd name="connsiteY13" fmla="*/ 3626818 h 7749102"/>
              <a:gd name="connsiteX14" fmla="*/ 405 w 3607732"/>
              <a:gd name="connsiteY14" fmla="*/ 503552 h 7749102"/>
              <a:gd name="connsiteX15" fmla="*/ 63457 w 3607732"/>
              <a:gd name="connsiteY15" fmla="*/ 168581 h 7749102"/>
              <a:gd name="connsiteX16" fmla="*/ 416232 w 3607732"/>
              <a:gd name="connsiteY16" fmla="*/ 939 h 7749102"/>
              <a:gd name="connsiteX17" fmla="*/ 735273 w 3607732"/>
              <a:gd name="connsiteY17" fmla="*/ 313 h 7749102"/>
              <a:gd name="connsiteX18" fmla="*/ 793912 w 3607732"/>
              <a:gd name="connsiteY18" fmla="*/ 35030 h 7749102"/>
              <a:gd name="connsiteX19" fmla="*/ 809988 w 3607732"/>
              <a:gd name="connsiteY19" fmla="*/ 142933 h 7749102"/>
              <a:gd name="connsiteX20" fmla="*/ 933885 w 3607732"/>
              <a:gd name="connsiteY20" fmla="*/ 271480 h 7749102"/>
              <a:gd name="connsiteX21" fmla="*/ 1091200 w 3607732"/>
              <a:gd name="connsiteY21" fmla="*/ 286180 h 7749102"/>
              <a:gd name="connsiteX22" fmla="*/ 2469824 w 3607732"/>
              <a:gd name="connsiteY22" fmla="*/ 286494 h 7749102"/>
              <a:gd name="connsiteX23" fmla="*/ 2636911 w 3607732"/>
              <a:gd name="connsiteY23" fmla="*/ 281801 h 7749102"/>
              <a:gd name="connsiteX24" fmla="*/ 2808411 w 3607732"/>
              <a:gd name="connsiteY24" fmla="*/ 96020 h 7749102"/>
              <a:gd name="connsiteX25" fmla="*/ 2830795 w 3607732"/>
              <a:gd name="connsiteY25" fmla="*/ 12823 h 7749102"/>
              <a:gd name="connsiteX26" fmla="*/ 2903304 w 3607732"/>
              <a:gd name="connsiteY26" fmla="*/ 0 h 77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7732" h="7749102">
                <a:moveTo>
                  <a:pt x="2903304" y="0"/>
                </a:moveTo>
                <a:cubicBezTo>
                  <a:pt x="3026256" y="1877"/>
                  <a:pt x="3150153" y="-3752"/>
                  <a:pt x="3272787" y="9384"/>
                </a:cubicBezTo>
                <a:cubicBezTo>
                  <a:pt x="3374617" y="20332"/>
                  <a:pt x="3476444" y="69122"/>
                  <a:pt x="3534767" y="155131"/>
                </a:cubicBezTo>
                <a:cubicBezTo>
                  <a:pt x="3590567" y="233948"/>
                  <a:pt x="3604123" y="333095"/>
                  <a:pt x="3604439" y="427237"/>
                </a:cubicBezTo>
                <a:cubicBezTo>
                  <a:pt x="3602233" y="1615117"/>
                  <a:pt x="3607907" y="2802683"/>
                  <a:pt x="3607592" y="3990563"/>
                </a:cubicBezTo>
                <a:cubicBezTo>
                  <a:pt x="3607592" y="5068038"/>
                  <a:pt x="3607907" y="6145823"/>
                  <a:pt x="3607592" y="7223296"/>
                </a:cubicBezTo>
                <a:cubicBezTo>
                  <a:pt x="3607278" y="7334642"/>
                  <a:pt x="3613582" y="7452866"/>
                  <a:pt x="3559988" y="7554828"/>
                </a:cubicBezTo>
                <a:cubicBezTo>
                  <a:pt x="3514906" y="7651471"/>
                  <a:pt x="3416231" y="7714025"/>
                  <a:pt x="3313456" y="7735292"/>
                </a:cubicBezTo>
                <a:cubicBezTo>
                  <a:pt x="3229913" y="7751869"/>
                  <a:pt x="3144163" y="7748116"/>
                  <a:pt x="3059358" y="7748741"/>
                </a:cubicBezTo>
                <a:cubicBezTo>
                  <a:pt x="2199016" y="7749054"/>
                  <a:pt x="1338992" y="7749367"/>
                  <a:pt x="478967" y="7748741"/>
                </a:cubicBezTo>
                <a:cubicBezTo>
                  <a:pt x="378400" y="7748116"/>
                  <a:pt x="272158" y="7744988"/>
                  <a:pt x="183255" y="7692758"/>
                </a:cubicBezTo>
                <a:cubicBezTo>
                  <a:pt x="93721" y="7646156"/>
                  <a:pt x="35083" y="7553889"/>
                  <a:pt x="16168" y="7456932"/>
                </a:cubicBezTo>
                <a:cubicBezTo>
                  <a:pt x="720" y="7376239"/>
                  <a:pt x="4188" y="7293982"/>
                  <a:pt x="3557" y="7212349"/>
                </a:cubicBezTo>
                <a:cubicBezTo>
                  <a:pt x="3872" y="6016965"/>
                  <a:pt x="4188" y="4821891"/>
                  <a:pt x="3872" y="3626818"/>
                </a:cubicBezTo>
                <a:cubicBezTo>
                  <a:pt x="3872" y="2585625"/>
                  <a:pt x="-1486" y="1544432"/>
                  <a:pt x="405" y="503552"/>
                </a:cubicBezTo>
                <a:cubicBezTo>
                  <a:pt x="1351" y="389707"/>
                  <a:pt x="90" y="268352"/>
                  <a:pt x="63457" y="168581"/>
                </a:cubicBezTo>
                <a:cubicBezTo>
                  <a:pt x="134705" y="48792"/>
                  <a:pt x="281930" y="-1250"/>
                  <a:pt x="416232" y="939"/>
                </a:cubicBezTo>
                <a:cubicBezTo>
                  <a:pt x="522473" y="-312"/>
                  <a:pt x="628715" y="0"/>
                  <a:pt x="735273" y="313"/>
                </a:cubicBezTo>
                <a:cubicBezTo>
                  <a:pt x="758916" y="-625"/>
                  <a:pt x="787290" y="10009"/>
                  <a:pt x="793912" y="35030"/>
                </a:cubicBezTo>
                <a:cubicBezTo>
                  <a:pt x="800846" y="70685"/>
                  <a:pt x="797694" y="108216"/>
                  <a:pt x="809988" y="142933"/>
                </a:cubicBezTo>
                <a:cubicBezTo>
                  <a:pt x="827959" y="202046"/>
                  <a:pt x="875562" y="250526"/>
                  <a:pt x="933885" y="271480"/>
                </a:cubicBezTo>
                <a:cubicBezTo>
                  <a:pt x="984011" y="290559"/>
                  <a:pt x="1038551" y="284616"/>
                  <a:pt x="1091200" y="286180"/>
                </a:cubicBezTo>
                <a:cubicBezTo>
                  <a:pt x="1550845" y="287119"/>
                  <a:pt x="2010178" y="286806"/>
                  <a:pt x="2469824" y="286494"/>
                </a:cubicBezTo>
                <a:cubicBezTo>
                  <a:pt x="2525310" y="285241"/>
                  <a:pt x="2581425" y="288682"/>
                  <a:pt x="2636911" y="281801"/>
                </a:cubicBezTo>
                <a:cubicBezTo>
                  <a:pt x="2728022" y="268352"/>
                  <a:pt x="2803053" y="187346"/>
                  <a:pt x="2808411" y="96020"/>
                </a:cubicBezTo>
                <a:cubicBezTo>
                  <a:pt x="2812194" y="68183"/>
                  <a:pt x="2805890" y="32841"/>
                  <a:pt x="2830795" y="12823"/>
                </a:cubicBezTo>
                <a:cubicBezTo>
                  <a:pt x="2850972" y="-3752"/>
                  <a:pt x="2879030" y="939"/>
                  <a:pt x="2903304" y="0"/>
                </a:cubicBez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A6B63517-DD73-47B3-B3E0-EC65FF1F799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746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55" name="Picture Placeholder 54">
            <a:extLst>
              <a:ext uri="{FF2B5EF4-FFF2-40B4-BE49-F238E27FC236}">
                <a16:creationId xmlns:a16="http://schemas.microsoft.com/office/drawing/2014/main" id="{3DF725AD-1B5C-495F-A1BA-4B77BBE983C5}"/>
              </a:ext>
            </a:extLst>
          </p:cNvPr>
          <p:cNvSpPr>
            <a:spLocks noGrp="1"/>
          </p:cNvSpPr>
          <p:nvPr>
            <p:ph type="pic" sz="quarter" idx="15"/>
          </p:nvPr>
        </p:nvSpPr>
        <p:spPr>
          <a:xfrm>
            <a:off x="1223186" y="5220540"/>
            <a:ext cx="3907681" cy="3395786"/>
          </a:xfrm>
          <a:custGeom>
            <a:avLst/>
            <a:gdLst>
              <a:gd name="connsiteX0" fmla="*/ 0 w 3907681"/>
              <a:gd name="connsiteY0" fmla="*/ 0 h 3395786"/>
              <a:gd name="connsiteX1" fmla="*/ 3907681 w 3907681"/>
              <a:gd name="connsiteY1" fmla="*/ 7757 h 3395786"/>
              <a:gd name="connsiteX2" fmla="*/ 1960558 w 3907681"/>
              <a:gd name="connsiteY2" fmla="*/ 3395786 h 3395786"/>
            </a:gdLst>
            <a:ahLst/>
            <a:cxnLst>
              <a:cxn ang="0">
                <a:pos x="connsiteX0" y="connsiteY0"/>
              </a:cxn>
              <a:cxn ang="0">
                <a:pos x="connsiteX1" y="connsiteY1"/>
              </a:cxn>
              <a:cxn ang="0">
                <a:pos x="connsiteX2" y="connsiteY2"/>
              </a:cxn>
            </a:cxnLst>
            <a:rect l="l" t="t" r="r" b="b"/>
            <a:pathLst>
              <a:path w="3907681" h="3395786">
                <a:moveTo>
                  <a:pt x="0" y="0"/>
                </a:moveTo>
                <a:lnTo>
                  <a:pt x="3907681" y="7757"/>
                </a:lnTo>
                <a:lnTo>
                  <a:pt x="1960558" y="3395786"/>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52" name="Picture Placeholder 51">
            <a:extLst>
              <a:ext uri="{FF2B5EF4-FFF2-40B4-BE49-F238E27FC236}">
                <a16:creationId xmlns:a16="http://schemas.microsoft.com/office/drawing/2014/main" id="{50DFA50E-578C-4654-B333-72E5BD6AAEC6}"/>
              </a:ext>
            </a:extLst>
          </p:cNvPr>
          <p:cNvSpPr>
            <a:spLocks noGrp="1"/>
          </p:cNvSpPr>
          <p:nvPr>
            <p:ph type="pic" sz="quarter" idx="14"/>
          </p:nvPr>
        </p:nvSpPr>
        <p:spPr>
          <a:xfrm>
            <a:off x="3317180" y="5313093"/>
            <a:ext cx="3921116" cy="3380272"/>
          </a:xfrm>
          <a:custGeom>
            <a:avLst/>
            <a:gdLst>
              <a:gd name="connsiteX0" fmla="*/ 1960558 w 3921116"/>
              <a:gd name="connsiteY0" fmla="*/ 0 h 3380272"/>
              <a:gd name="connsiteX1" fmla="*/ 3921116 w 3921116"/>
              <a:gd name="connsiteY1" fmla="*/ 3380272 h 3380272"/>
              <a:gd name="connsiteX2" fmla="*/ 0 w 3921116"/>
              <a:gd name="connsiteY2" fmla="*/ 3380272 h 3380272"/>
            </a:gdLst>
            <a:ahLst/>
            <a:cxnLst>
              <a:cxn ang="0">
                <a:pos x="connsiteX0" y="connsiteY0"/>
              </a:cxn>
              <a:cxn ang="0">
                <a:pos x="connsiteX1" y="connsiteY1"/>
              </a:cxn>
              <a:cxn ang="0">
                <a:pos x="connsiteX2" y="connsiteY2"/>
              </a:cxn>
            </a:cxnLst>
            <a:rect l="l" t="t" r="r" b="b"/>
            <a:pathLst>
              <a:path w="3921116" h="3380272">
                <a:moveTo>
                  <a:pt x="1960558" y="0"/>
                </a:moveTo>
                <a:lnTo>
                  <a:pt x="3921116" y="3380272"/>
                </a:lnTo>
                <a:lnTo>
                  <a:pt x="0" y="3380272"/>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49" name="Picture Placeholder 48">
            <a:extLst>
              <a:ext uri="{FF2B5EF4-FFF2-40B4-BE49-F238E27FC236}">
                <a16:creationId xmlns:a16="http://schemas.microsoft.com/office/drawing/2014/main" id="{CB9C11BF-01CF-4F59-BE29-638E4E8BE4C3}"/>
              </a:ext>
            </a:extLst>
          </p:cNvPr>
          <p:cNvSpPr>
            <a:spLocks noGrp="1"/>
          </p:cNvSpPr>
          <p:nvPr>
            <p:ph type="pic" sz="quarter" idx="13"/>
          </p:nvPr>
        </p:nvSpPr>
        <p:spPr>
          <a:xfrm>
            <a:off x="5424611" y="5220540"/>
            <a:ext cx="3907680" cy="3395786"/>
          </a:xfrm>
          <a:custGeom>
            <a:avLst/>
            <a:gdLst>
              <a:gd name="connsiteX0" fmla="*/ 3907680 w 3907680"/>
              <a:gd name="connsiteY0" fmla="*/ 0 h 3395786"/>
              <a:gd name="connsiteX1" fmla="*/ 1947122 w 3907680"/>
              <a:gd name="connsiteY1" fmla="*/ 3395786 h 3395786"/>
              <a:gd name="connsiteX2" fmla="*/ 0 w 3907680"/>
              <a:gd name="connsiteY2" fmla="*/ 7757 h 3395786"/>
            </a:gdLst>
            <a:ahLst/>
            <a:cxnLst>
              <a:cxn ang="0">
                <a:pos x="connsiteX0" y="connsiteY0"/>
              </a:cxn>
              <a:cxn ang="0">
                <a:pos x="connsiteX1" y="connsiteY1"/>
              </a:cxn>
              <a:cxn ang="0">
                <a:pos x="connsiteX2" y="connsiteY2"/>
              </a:cxn>
            </a:cxnLst>
            <a:rect l="l" t="t" r="r" b="b"/>
            <a:pathLst>
              <a:path w="3907680" h="3395786">
                <a:moveTo>
                  <a:pt x="3907680" y="0"/>
                </a:moveTo>
                <a:lnTo>
                  <a:pt x="1947122" y="3395786"/>
                </a:lnTo>
                <a:lnTo>
                  <a:pt x="0" y="7757"/>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47" name="Picture Placeholder 46">
            <a:extLst>
              <a:ext uri="{FF2B5EF4-FFF2-40B4-BE49-F238E27FC236}">
                <a16:creationId xmlns:a16="http://schemas.microsoft.com/office/drawing/2014/main" id="{234E42D8-17EA-49F9-BE03-BB620082C7CE}"/>
              </a:ext>
            </a:extLst>
          </p:cNvPr>
          <p:cNvSpPr>
            <a:spLocks noGrp="1"/>
          </p:cNvSpPr>
          <p:nvPr>
            <p:ph type="pic" sz="quarter" idx="12"/>
          </p:nvPr>
        </p:nvSpPr>
        <p:spPr>
          <a:xfrm>
            <a:off x="5424611" y="1670674"/>
            <a:ext cx="3907680" cy="3395786"/>
          </a:xfrm>
          <a:custGeom>
            <a:avLst/>
            <a:gdLst>
              <a:gd name="connsiteX0" fmla="*/ 1947122 w 3907680"/>
              <a:gd name="connsiteY0" fmla="*/ 0 h 3395786"/>
              <a:gd name="connsiteX1" fmla="*/ 3907680 w 3907680"/>
              <a:gd name="connsiteY1" fmla="*/ 3395786 h 3395786"/>
              <a:gd name="connsiteX2" fmla="*/ 0 w 3907680"/>
              <a:gd name="connsiteY2" fmla="*/ 3388029 h 3395786"/>
            </a:gdLst>
            <a:ahLst/>
            <a:cxnLst>
              <a:cxn ang="0">
                <a:pos x="connsiteX0" y="connsiteY0"/>
              </a:cxn>
              <a:cxn ang="0">
                <a:pos x="connsiteX1" y="connsiteY1"/>
              </a:cxn>
              <a:cxn ang="0">
                <a:pos x="connsiteX2" y="connsiteY2"/>
              </a:cxn>
            </a:cxnLst>
            <a:rect l="l" t="t" r="r" b="b"/>
            <a:pathLst>
              <a:path w="3907680" h="3395786">
                <a:moveTo>
                  <a:pt x="1947122" y="0"/>
                </a:moveTo>
                <a:lnTo>
                  <a:pt x="3907680" y="3395786"/>
                </a:lnTo>
                <a:lnTo>
                  <a:pt x="0" y="3388029"/>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46" name="Picture Placeholder 45">
            <a:extLst>
              <a:ext uri="{FF2B5EF4-FFF2-40B4-BE49-F238E27FC236}">
                <a16:creationId xmlns:a16="http://schemas.microsoft.com/office/drawing/2014/main" id="{9DB30A8A-FF3C-45E2-9C72-F79EDFECE156}"/>
              </a:ext>
            </a:extLst>
          </p:cNvPr>
          <p:cNvSpPr>
            <a:spLocks noGrp="1"/>
          </p:cNvSpPr>
          <p:nvPr>
            <p:ph type="pic" sz="quarter" idx="11"/>
          </p:nvPr>
        </p:nvSpPr>
        <p:spPr>
          <a:xfrm>
            <a:off x="3317180" y="1593635"/>
            <a:ext cx="3921116" cy="3380272"/>
          </a:xfrm>
          <a:custGeom>
            <a:avLst/>
            <a:gdLst>
              <a:gd name="connsiteX0" fmla="*/ 0 w 3921116"/>
              <a:gd name="connsiteY0" fmla="*/ 0 h 3380272"/>
              <a:gd name="connsiteX1" fmla="*/ 3921116 w 3921116"/>
              <a:gd name="connsiteY1" fmla="*/ 0 h 3380272"/>
              <a:gd name="connsiteX2" fmla="*/ 1960558 w 3921116"/>
              <a:gd name="connsiteY2" fmla="*/ 3380272 h 3380272"/>
            </a:gdLst>
            <a:ahLst/>
            <a:cxnLst>
              <a:cxn ang="0">
                <a:pos x="connsiteX0" y="connsiteY0"/>
              </a:cxn>
              <a:cxn ang="0">
                <a:pos x="connsiteX1" y="connsiteY1"/>
              </a:cxn>
              <a:cxn ang="0">
                <a:pos x="connsiteX2" y="connsiteY2"/>
              </a:cxn>
            </a:cxnLst>
            <a:rect l="l" t="t" r="r" b="b"/>
            <a:pathLst>
              <a:path w="3921116" h="3380272">
                <a:moveTo>
                  <a:pt x="0" y="0"/>
                </a:moveTo>
                <a:lnTo>
                  <a:pt x="3921116" y="0"/>
                </a:lnTo>
                <a:lnTo>
                  <a:pt x="1960558" y="3380272"/>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44" name="Picture Placeholder 43">
            <a:extLst>
              <a:ext uri="{FF2B5EF4-FFF2-40B4-BE49-F238E27FC236}">
                <a16:creationId xmlns:a16="http://schemas.microsoft.com/office/drawing/2014/main" id="{F935759D-1855-42BA-B421-E653F10C1741}"/>
              </a:ext>
            </a:extLst>
          </p:cNvPr>
          <p:cNvSpPr>
            <a:spLocks noGrp="1"/>
          </p:cNvSpPr>
          <p:nvPr userDrawn="1">
            <p:ph type="pic" sz="quarter" idx="10"/>
          </p:nvPr>
        </p:nvSpPr>
        <p:spPr>
          <a:xfrm>
            <a:off x="1223186" y="1670674"/>
            <a:ext cx="3907681" cy="3395786"/>
          </a:xfrm>
          <a:custGeom>
            <a:avLst/>
            <a:gdLst>
              <a:gd name="connsiteX0" fmla="*/ 1960558 w 3907681"/>
              <a:gd name="connsiteY0" fmla="*/ 0 h 3395786"/>
              <a:gd name="connsiteX1" fmla="*/ 3907681 w 3907681"/>
              <a:gd name="connsiteY1" fmla="*/ 3388029 h 3395786"/>
              <a:gd name="connsiteX2" fmla="*/ 0 w 3907681"/>
              <a:gd name="connsiteY2" fmla="*/ 3395786 h 3395786"/>
            </a:gdLst>
            <a:ahLst/>
            <a:cxnLst>
              <a:cxn ang="0">
                <a:pos x="connsiteX0" y="connsiteY0"/>
              </a:cxn>
              <a:cxn ang="0">
                <a:pos x="connsiteX1" y="connsiteY1"/>
              </a:cxn>
              <a:cxn ang="0">
                <a:pos x="connsiteX2" y="connsiteY2"/>
              </a:cxn>
            </a:cxnLst>
            <a:rect l="l" t="t" r="r" b="b"/>
            <a:pathLst>
              <a:path w="3907681" h="3395786">
                <a:moveTo>
                  <a:pt x="1960558" y="0"/>
                </a:moveTo>
                <a:lnTo>
                  <a:pt x="3907681" y="3388029"/>
                </a:lnTo>
                <a:lnTo>
                  <a:pt x="0" y="3395786"/>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706DF558-7C9E-48C6-B7BF-26A204E9D2A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098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 calcmode="lin" valueType="num">
                                      <p:cBhvr>
                                        <p:cTn id="15" dur="1000" fill="hold"/>
                                        <p:tgtEl>
                                          <p:spTgt spid="52"/>
                                        </p:tgtEl>
                                        <p:attrNameLst>
                                          <p:attrName>style.rotation</p:attrName>
                                        </p:attrNameLst>
                                      </p:cBhvr>
                                      <p:tavLst>
                                        <p:tav tm="0">
                                          <p:val>
                                            <p:fltVal val="90"/>
                                          </p:val>
                                        </p:tav>
                                        <p:tav tm="100000">
                                          <p:val>
                                            <p:fltVal val="0"/>
                                          </p:val>
                                        </p:tav>
                                      </p:tavLst>
                                    </p:anim>
                                    <p:animEffect transition="in" filter="fade">
                                      <p:cBhvr>
                                        <p:cTn id="16" dur="1000"/>
                                        <p:tgtEl>
                                          <p:spTgt spid="5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90"/>
                                          </p:val>
                                        </p:tav>
                                        <p:tav tm="100000">
                                          <p:val>
                                            <p:fltVal val="0"/>
                                          </p:val>
                                        </p:tav>
                                      </p:tavLst>
                                    </p:anim>
                                    <p:animEffect transition="in" filter="fade">
                                      <p:cBhvr>
                                        <p:cTn id="22" dur="1000"/>
                                        <p:tgtEl>
                                          <p:spTgt spid="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1000" fill="hold"/>
                                        <p:tgtEl>
                                          <p:spTgt spid="47"/>
                                        </p:tgtEl>
                                        <p:attrNameLst>
                                          <p:attrName>ppt_w</p:attrName>
                                        </p:attrNameLst>
                                      </p:cBhvr>
                                      <p:tavLst>
                                        <p:tav tm="0">
                                          <p:val>
                                            <p:fltVal val="0"/>
                                          </p:val>
                                        </p:tav>
                                        <p:tav tm="100000">
                                          <p:val>
                                            <p:strVal val="#ppt_w"/>
                                          </p:val>
                                        </p:tav>
                                      </p:tavLst>
                                    </p:anim>
                                    <p:anim calcmode="lin" valueType="num">
                                      <p:cBhvr>
                                        <p:cTn id="26" dur="1000" fill="hold"/>
                                        <p:tgtEl>
                                          <p:spTgt spid="47"/>
                                        </p:tgtEl>
                                        <p:attrNameLst>
                                          <p:attrName>ppt_h</p:attrName>
                                        </p:attrNameLst>
                                      </p:cBhvr>
                                      <p:tavLst>
                                        <p:tav tm="0">
                                          <p:val>
                                            <p:fltVal val="0"/>
                                          </p:val>
                                        </p:tav>
                                        <p:tav tm="100000">
                                          <p:val>
                                            <p:strVal val="#ppt_h"/>
                                          </p:val>
                                        </p:tav>
                                      </p:tavLst>
                                    </p:anim>
                                    <p:anim calcmode="lin" valueType="num">
                                      <p:cBhvr>
                                        <p:cTn id="27" dur="1000" fill="hold"/>
                                        <p:tgtEl>
                                          <p:spTgt spid="47"/>
                                        </p:tgtEl>
                                        <p:attrNameLst>
                                          <p:attrName>style.rotation</p:attrName>
                                        </p:attrNameLst>
                                      </p:cBhvr>
                                      <p:tavLst>
                                        <p:tav tm="0">
                                          <p:val>
                                            <p:fltVal val="90"/>
                                          </p:val>
                                        </p:tav>
                                        <p:tav tm="100000">
                                          <p:val>
                                            <p:fltVal val="0"/>
                                          </p:val>
                                        </p:tav>
                                      </p:tavLst>
                                    </p:anim>
                                    <p:animEffect transition="in" filter="fade">
                                      <p:cBhvr>
                                        <p:cTn id="28" dur="1000"/>
                                        <p:tgtEl>
                                          <p:spTgt spid="4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ppt_w</p:attrName>
                                        </p:attrNameLst>
                                      </p:cBhvr>
                                      <p:tavLst>
                                        <p:tav tm="0">
                                          <p:val>
                                            <p:fltVal val="0"/>
                                          </p:val>
                                        </p:tav>
                                        <p:tav tm="100000">
                                          <p:val>
                                            <p:strVal val="#ppt_w"/>
                                          </p:val>
                                        </p:tav>
                                      </p:tavLst>
                                    </p:anim>
                                    <p:anim calcmode="lin" valueType="num">
                                      <p:cBhvr>
                                        <p:cTn id="32" dur="1000" fill="hold"/>
                                        <p:tgtEl>
                                          <p:spTgt spid="46"/>
                                        </p:tgtEl>
                                        <p:attrNameLst>
                                          <p:attrName>ppt_h</p:attrName>
                                        </p:attrNameLst>
                                      </p:cBhvr>
                                      <p:tavLst>
                                        <p:tav tm="0">
                                          <p:val>
                                            <p:fltVal val="0"/>
                                          </p:val>
                                        </p:tav>
                                        <p:tav tm="100000">
                                          <p:val>
                                            <p:strVal val="#ppt_h"/>
                                          </p:val>
                                        </p:tav>
                                      </p:tavLst>
                                    </p:anim>
                                    <p:anim calcmode="lin" valueType="num">
                                      <p:cBhvr>
                                        <p:cTn id="33" dur="1000" fill="hold"/>
                                        <p:tgtEl>
                                          <p:spTgt spid="46"/>
                                        </p:tgtEl>
                                        <p:attrNameLst>
                                          <p:attrName>style.rotation</p:attrName>
                                        </p:attrNameLst>
                                      </p:cBhvr>
                                      <p:tavLst>
                                        <p:tav tm="0">
                                          <p:val>
                                            <p:fltVal val="90"/>
                                          </p:val>
                                        </p:tav>
                                        <p:tav tm="100000">
                                          <p:val>
                                            <p:fltVal val="0"/>
                                          </p:val>
                                        </p:tav>
                                      </p:tavLst>
                                    </p:anim>
                                    <p:animEffect transition="in" filter="fade">
                                      <p:cBhvr>
                                        <p:cTn id="34" dur="1000"/>
                                        <p:tgtEl>
                                          <p:spTgt spid="4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 calcmode="lin" valueType="num">
                                      <p:cBhvr>
                                        <p:cTn id="39" dur="1000" fill="hold"/>
                                        <p:tgtEl>
                                          <p:spTgt spid="44"/>
                                        </p:tgtEl>
                                        <p:attrNameLst>
                                          <p:attrName>style.rotation</p:attrName>
                                        </p:attrNameLst>
                                      </p:cBhvr>
                                      <p:tavLst>
                                        <p:tav tm="0">
                                          <p:val>
                                            <p:fltVal val="90"/>
                                          </p:val>
                                        </p:tav>
                                        <p:tav tm="100000">
                                          <p:val>
                                            <p:fltVal val="0"/>
                                          </p:val>
                                        </p:tav>
                                      </p:tavLst>
                                    </p:anim>
                                    <p:animEffect transition="in" filter="fade">
                                      <p:cBhvr>
                                        <p:cTn id="4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49" grpId="0" animBg="1"/>
      <p:bldP spid="47" grpId="0" animBg="1"/>
      <p:bldP spid="46" grpId="0" animBg="1"/>
      <p:bldP spid="44" grpId="0" animBg="1"/>
    </p:bldLst>
  </p:timing>
  <p:extLst>
    <p:ext uri="{DCECCB84-F9BA-43D5-87BE-67443E8EF086}">
      <p15:sldGuideLst xmlns:p15="http://schemas.microsoft.com/office/powerpoint/2012/main">
        <p15:guide id="1" orient="horz" pos="1056" userDrawn="1">
          <p15:clr>
            <a:srgbClr val="FBAE40"/>
          </p15:clr>
        </p15:guide>
        <p15:guide id="2" orient="horz" pos="2064">
          <p15:clr>
            <a:srgbClr val="FBAE40"/>
          </p15:clr>
        </p15:guide>
        <p15:guide id="3" pos="67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54C10FC-CF0C-400D-B022-912BF29B0C5B}"/>
              </a:ext>
            </a:extLst>
          </p:cNvPr>
          <p:cNvSpPr>
            <a:spLocks noGrp="1"/>
          </p:cNvSpPr>
          <p:nvPr>
            <p:ph type="pic" sz="quarter" idx="11"/>
          </p:nvPr>
        </p:nvSpPr>
        <p:spPr>
          <a:xfrm>
            <a:off x="7351440" y="1668780"/>
            <a:ext cx="7667046" cy="6609522"/>
          </a:xfrm>
          <a:custGeom>
            <a:avLst/>
            <a:gdLst>
              <a:gd name="connsiteX0" fmla="*/ 0 w 7667046"/>
              <a:gd name="connsiteY0" fmla="*/ 0 h 6609522"/>
              <a:gd name="connsiteX1" fmla="*/ 7667046 w 7667046"/>
              <a:gd name="connsiteY1" fmla="*/ 0 h 6609522"/>
              <a:gd name="connsiteX2" fmla="*/ 3833523 w 7667046"/>
              <a:gd name="connsiteY2" fmla="*/ 6609522 h 6609522"/>
            </a:gdLst>
            <a:ahLst/>
            <a:cxnLst>
              <a:cxn ang="0">
                <a:pos x="connsiteX0" y="connsiteY0"/>
              </a:cxn>
              <a:cxn ang="0">
                <a:pos x="connsiteX1" y="connsiteY1"/>
              </a:cxn>
              <a:cxn ang="0">
                <a:pos x="connsiteX2" y="connsiteY2"/>
              </a:cxn>
            </a:cxnLst>
            <a:rect l="l" t="t" r="r" b="b"/>
            <a:pathLst>
              <a:path w="7667046" h="6609522">
                <a:moveTo>
                  <a:pt x="0" y="0"/>
                </a:moveTo>
                <a:lnTo>
                  <a:pt x="7667046" y="0"/>
                </a:lnTo>
                <a:lnTo>
                  <a:pt x="3833523" y="6609522"/>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15" name="Picture Placeholder 14">
            <a:extLst>
              <a:ext uri="{FF2B5EF4-FFF2-40B4-BE49-F238E27FC236}">
                <a16:creationId xmlns:a16="http://schemas.microsoft.com/office/drawing/2014/main" id="{70AD6429-0527-4CAD-A7F8-DA9E96C09EAD}"/>
              </a:ext>
            </a:extLst>
          </p:cNvPr>
          <p:cNvSpPr>
            <a:spLocks noGrp="1"/>
          </p:cNvSpPr>
          <p:nvPr>
            <p:ph type="pic" sz="quarter" idx="10"/>
          </p:nvPr>
        </p:nvSpPr>
        <p:spPr>
          <a:xfrm>
            <a:off x="3269514" y="2008698"/>
            <a:ext cx="7667046" cy="6609522"/>
          </a:xfrm>
          <a:custGeom>
            <a:avLst/>
            <a:gdLst>
              <a:gd name="connsiteX0" fmla="*/ 3833523 w 7667046"/>
              <a:gd name="connsiteY0" fmla="*/ 0 h 6609522"/>
              <a:gd name="connsiteX1" fmla="*/ 7667046 w 7667046"/>
              <a:gd name="connsiteY1" fmla="*/ 6609522 h 6609522"/>
              <a:gd name="connsiteX2" fmla="*/ 0 w 7667046"/>
              <a:gd name="connsiteY2" fmla="*/ 6609522 h 6609522"/>
            </a:gdLst>
            <a:ahLst/>
            <a:cxnLst>
              <a:cxn ang="0">
                <a:pos x="connsiteX0" y="connsiteY0"/>
              </a:cxn>
              <a:cxn ang="0">
                <a:pos x="connsiteX1" y="connsiteY1"/>
              </a:cxn>
              <a:cxn ang="0">
                <a:pos x="connsiteX2" y="connsiteY2"/>
              </a:cxn>
            </a:cxnLst>
            <a:rect l="l" t="t" r="r" b="b"/>
            <a:pathLst>
              <a:path w="7667046" h="6609522">
                <a:moveTo>
                  <a:pt x="3833523" y="0"/>
                </a:moveTo>
                <a:lnTo>
                  <a:pt x="7667046" y="6609522"/>
                </a:lnTo>
                <a:lnTo>
                  <a:pt x="0" y="6609522"/>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0" name="Picture 9">
            <a:extLst>
              <a:ext uri="{FF2B5EF4-FFF2-40B4-BE49-F238E27FC236}">
                <a16:creationId xmlns:a16="http://schemas.microsoft.com/office/drawing/2014/main" id="{27A218B3-1CA3-41EA-AD8B-E993BB71BB6F}"/>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1777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D46FB95-30A4-440E-9D61-9DEA3F2B6E84}"/>
              </a:ext>
            </a:extLst>
          </p:cNvPr>
          <p:cNvSpPr>
            <a:spLocks noGrp="1"/>
          </p:cNvSpPr>
          <p:nvPr>
            <p:ph type="pic" sz="quarter" idx="10"/>
          </p:nvPr>
        </p:nvSpPr>
        <p:spPr>
          <a:xfrm>
            <a:off x="9218189" y="0"/>
            <a:ext cx="8485633" cy="7315201"/>
          </a:xfrm>
          <a:custGeom>
            <a:avLst/>
            <a:gdLst>
              <a:gd name="connsiteX0" fmla="*/ 0 w 8485633"/>
              <a:gd name="connsiteY0" fmla="*/ 0 h 7315201"/>
              <a:gd name="connsiteX1" fmla="*/ 8485633 w 8485633"/>
              <a:gd name="connsiteY1" fmla="*/ 0 h 7315201"/>
              <a:gd name="connsiteX2" fmla="*/ 4242816 w 8485633"/>
              <a:gd name="connsiteY2" fmla="*/ 7315201 h 7315201"/>
            </a:gdLst>
            <a:ahLst/>
            <a:cxnLst>
              <a:cxn ang="0">
                <a:pos x="connsiteX0" y="connsiteY0"/>
              </a:cxn>
              <a:cxn ang="0">
                <a:pos x="connsiteX1" y="connsiteY1"/>
              </a:cxn>
              <a:cxn ang="0">
                <a:pos x="connsiteX2" y="connsiteY2"/>
              </a:cxn>
            </a:cxnLst>
            <a:rect l="l" t="t" r="r" b="b"/>
            <a:pathLst>
              <a:path w="8485633" h="7315201">
                <a:moveTo>
                  <a:pt x="0" y="0"/>
                </a:moveTo>
                <a:lnTo>
                  <a:pt x="8485633" y="0"/>
                </a:lnTo>
                <a:lnTo>
                  <a:pt x="4242816" y="7315201"/>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391B389F-84C2-457B-8F59-CE40434D7CFC}"/>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6341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solidFill>
            <a:schemeClr val="bg1">
              <a:lumMod val="75000"/>
            </a:schemeClr>
          </a:solid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0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D21B877-FD9E-4C55-ABE8-17F9BFAB1922}"/>
              </a:ext>
            </a:extLst>
          </p:cNvPr>
          <p:cNvSpPr>
            <a:spLocks noGrp="1"/>
          </p:cNvSpPr>
          <p:nvPr>
            <p:ph type="pic" sz="quarter" idx="10"/>
          </p:nvPr>
        </p:nvSpPr>
        <p:spPr>
          <a:xfrm>
            <a:off x="0" y="0"/>
            <a:ext cx="11596092" cy="8382000"/>
          </a:xfrm>
          <a:custGeom>
            <a:avLst/>
            <a:gdLst>
              <a:gd name="connsiteX0" fmla="*/ 0 w 11596092"/>
              <a:gd name="connsiteY0" fmla="*/ 0 h 8382000"/>
              <a:gd name="connsiteX1" fmla="*/ 11596092 w 11596092"/>
              <a:gd name="connsiteY1" fmla="*/ 0 h 8382000"/>
              <a:gd name="connsiteX2" fmla="*/ 6756743 w 11596092"/>
              <a:gd name="connsiteY2" fmla="*/ 8382000 h 8382000"/>
              <a:gd name="connsiteX3" fmla="*/ 0 w 11596092"/>
              <a:gd name="connsiteY3" fmla="*/ 8382000 h 8382000"/>
            </a:gdLst>
            <a:ahLst/>
            <a:cxnLst>
              <a:cxn ang="0">
                <a:pos x="connsiteX0" y="connsiteY0"/>
              </a:cxn>
              <a:cxn ang="0">
                <a:pos x="connsiteX1" y="connsiteY1"/>
              </a:cxn>
              <a:cxn ang="0">
                <a:pos x="connsiteX2" y="connsiteY2"/>
              </a:cxn>
              <a:cxn ang="0">
                <a:pos x="connsiteX3" y="connsiteY3"/>
              </a:cxn>
            </a:cxnLst>
            <a:rect l="l" t="t" r="r" b="b"/>
            <a:pathLst>
              <a:path w="11596092" h="8382000">
                <a:moveTo>
                  <a:pt x="0" y="0"/>
                </a:moveTo>
                <a:lnTo>
                  <a:pt x="11596092" y="0"/>
                </a:lnTo>
                <a:lnTo>
                  <a:pt x="6756743" y="8382000"/>
                </a:lnTo>
                <a:lnTo>
                  <a:pt x="0" y="8382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0E2AA206-2FDF-4AB6-B318-E7E21F4FA20D}"/>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5361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6511E-3882-446E-B279-DEB425066105}"/>
              </a:ext>
            </a:extLst>
          </p:cNvPr>
          <p:cNvSpPr txBox="1"/>
          <p:nvPr userDrawn="1">
            <p:custDataLst>
              <p:tags r:id="rId1"/>
            </p:custDataLst>
          </p:nvPr>
        </p:nvSpPr>
        <p:spPr>
          <a:xfrm rot="16200000">
            <a:off x="16166123" y="2656925"/>
            <a:ext cx="5821680" cy="507831"/>
          </a:xfrm>
          <a:prstGeom prst="rect">
            <a:avLst/>
          </a:prstGeom>
          <a:noFill/>
        </p:spPr>
        <p:txBody>
          <a:bodyPr wrap="square" rtlCol="0">
            <a:spAutoFit/>
          </a:bodyPr>
          <a:lstStyle/>
          <a:p>
            <a:pPr algn="r"/>
            <a:r>
              <a:rPr lang="en-US">
                <a:solidFill>
                  <a:srgbClr val="E6E6E6"/>
                </a:solidFill>
              </a:rPr>
              <a:t>Mslides.com</a:t>
            </a:r>
          </a:p>
        </p:txBody>
      </p:sp>
    </p:spTree>
    <p:extLst>
      <p:ext uri="{BB962C8B-B14F-4D97-AF65-F5344CB8AC3E}">
        <p14:creationId xmlns:p14="http://schemas.microsoft.com/office/powerpoint/2010/main" val="37800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7F7EF2-7FED-4C5D-9209-736F5CC5316A}"/>
              </a:ext>
            </a:extLst>
          </p:cNvPr>
          <p:cNvSpPr>
            <a:spLocks noGrp="1"/>
          </p:cNvSpPr>
          <p:nvPr>
            <p:ph type="pic" sz="quarter" idx="10"/>
          </p:nvPr>
        </p:nvSpPr>
        <p:spPr>
          <a:xfrm>
            <a:off x="2620859" y="0"/>
            <a:ext cx="15667143" cy="10287000"/>
          </a:xfrm>
          <a:custGeom>
            <a:avLst/>
            <a:gdLst>
              <a:gd name="connsiteX0" fmla="*/ 10286999 w 15667143"/>
              <a:gd name="connsiteY0" fmla="*/ 0 h 10287000"/>
              <a:gd name="connsiteX1" fmla="*/ 15667143 w 15667143"/>
              <a:gd name="connsiteY1" fmla="*/ 0 h 10287000"/>
              <a:gd name="connsiteX2" fmla="*/ 15667143 w 15667143"/>
              <a:gd name="connsiteY2" fmla="*/ 10287000 h 10287000"/>
              <a:gd name="connsiteX3" fmla="*/ 0 w 15667143"/>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5667143" h="10287000">
                <a:moveTo>
                  <a:pt x="10286999" y="0"/>
                </a:moveTo>
                <a:lnTo>
                  <a:pt x="15667143" y="0"/>
                </a:lnTo>
                <a:lnTo>
                  <a:pt x="15667143"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Tree>
    <p:extLst>
      <p:ext uri="{BB962C8B-B14F-4D97-AF65-F5344CB8AC3E}">
        <p14:creationId xmlns:p14="http://schemas.microsoft.com/office/powerpoint/2010/main" val="175009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6A201-67CB-4434-8CAD-BB04953666DA}"/>
              </a:ext>
            </a:extLst>
          </p:cNvPr>
          <p:cNvPicPr>
            <a:picLocks noChangeAspect="1"/>
          </p:cNvPicPr>
          <p:nvPr userDrawn="1"/>
        </p:nvPicPr>
        <p:blipFill>
          <a:blip r:embed="rId2"/>
          <a:stretch>
            <a:fillRect/>
          </a:stretch>
        </p:blipFill>
        <p:spPr>
          <a:xfrm>
            <a:off x="1326241" y="788677"/>
            <a:ext cx="792549" cy="213378"/>
          </a:xfrm>
          <a:prstGeom prst="rect">
            <a:avLst/>
          </a:prstGeom>
        </p:spPr>
      </p:pic>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7BEA14-C8E9-4852-9371-6E7F230219BD}"/>
              </a:ext>
            </a:extLst>
          </p:cNvPr>
          <p:cNvSpPr>
            <a:spLocks noGrp="1"/>
          </p:cNvSpPr>
          <p:nvPr>
            <p:ph type="pic" sz="quarter" idx="10"/>
          </p:nvPr>
        </p:nvSpPr>
        <p:spPr>
          <a:xfrm>
            <a:off x="-1225883" y="-1"/>
            <a:ext cx="8485633" cy="7315201"/>
          </a:xfrm>
          <a:custGeom>
            <a:avLst/>
            <a:gdLst>
              <a:gd name="connsiteX0" fmla="*/ 0 w 8485633"/>
              <a:gd name="connsiteY0" fmla="*/ 0 h 7315201"/>
              <a:gd name="connsiteX1" fmla="*/ 8485633 w 8485633"/>
              <a:gd name="connsiteY1" fmla="*/ 0 h 7315201"/>
              <a:gd name="connsiteX2" fmla="*/ 4242816 w 8485633"/>
              <a:gd name="connsiteY2" fmla="*/ 7315201 h 7315201"/>
            </a:gdLst>
            <a:ahLst/>
            <a:cxnLst>
              <a:cxn ang="0">
                <a:pos x="connsiteX0" y="connsiteY0"/>
              </a:cxn>
              <a:cxn ang="0">
                <a:pos x="connsiteX1" y="connsiteY1"/>
              </a:cxn>
              <a:cxn ang="0">
                <a:pos x="connsiteX2" y="connsiteY2"/>
              </a:cxn>
            </a:cxnLst>
            <a:rect l="l" t="t" r="r" b="b"/>
            <a:pathLst>
              <a:path w="8485633" h="7315201">
                <a:moveTo>
                  <a:pt x="0" y="0"/>
                </a:moveTo>
                <a:lnTo>
                  <a:pt x="8485633" y="0"/>
                </a:lnTo>
                <a:lnTo>
                  <a:pt x="4242816" y="7315201"/>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77E82192-3527-4609-8FF9-6C8FEC0C4683}"/>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09094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A37B89B-4653-4993-B815-CD8BEF66D169}"/>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60487D04-4DCE-4997-982B-B345291144C9}"/>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02049436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9436163-253F-4D2E-B15D-0F0E0AAFDD58}"/>
              </a:ext>
            </a:extLst>
          </p:cNvPr>
          <p:cNvSpPr>
            <a:spLocks noGrp="1"/>
          </p:cNvSpPr>
          <p:nvPr>
            <p:ph type="pic" sz="quarter" idx="10"/>
          </p:nvPr>
        </p:nvSpPr>
        <p:spPr>
          <a:xfrm>
            <a:off x="1095152" y="1009701"/>
            <a:ext cx="8289286" cy="8289287"/>
          </a:xfrm>
          <a:custGeom>
            <a:avLst/>
            <a:gdLst>
              <a:gd name="connsiteX0" fmla="*/ 8289286 w 8289286"/>
              <a:gd name="connsiteY0" fmla="*/ 0 h 8289287"/>
              <a:gd name="connsiteX1" fmla="*/ 6085805 w 8289286"/>
              <a:gd name="connsiteY1" fmla="*/ 8289287 h 8289287"/>
              <a:gd name="connsiteX2" fmla="*/ 0 w 8289286"/>
              <a:gd name="connsiteY2" fmla="*/ 2203482 h 8289287"/>
            </a:gdLst>
            <a:ahLst/>
            <a:cxnLst>
              <a:cxn ang="0">
                <a:pos x="connsiteX0" y="connsiteY0"/>
              </a:cxn>
              <a:cxn ang="0">
                <a:pos x="connsiteX1" y="connsiteY1"/>
              </a:cxn>
              <a:cxn ang="0">
                <a:pos x="connsiteX2" y="connsiteY2"/>
              </a:cxn>
            </a:cxnLst>
            <a:rect l="l" t="t" r="r" b="b"/>
            <a:pathLst>
              <a:path w="8289286" h="8289287">
                <a:moveTo>
                  <a:pt x="8289286" y="0"/>
                </a:moveTo>
                <a:lnTo>
                  <a:pt x="6085805" y="8289287"/>
                </a:lnTo>
                <a:lnTo>
                  <a:pt x="0" y="2203482"/>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D59DCC5D-A6D1-4E31-9D39-E202D3B850AB}"/>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9335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E11F4B-CF42-4EF1-8FD8-5564852EB025}"/>
              </a:ext>
            </a:extLst>
          </p:cNvPr>
          <p:cNvSpPr>
            <a:spLocks noGrp="1"/>
          </p:cNvSpPr>
          <p:nvPr>
            <p:ph type="pic" sz="quarter" idx="10"/>
          </p:nvPr>
        </p:nvSpPr>
        <p:spPr>
          <a:xfrm>
            <a:off x="-1148862" y="3062280"/>
            <a:ext cx="20585724" cy="4695840"/>
          </a:xfrm>
          <a:custGeom>
            <a:avLst/>
            <a:gdLst>
              <a:gd name="connsiteX0" fmla="*/ 2711143 w 20585724"/>
              <a:gd name="connsiteY0" fmla="*/ 0 h 4695840"/>
              <a:gd name="connsiteX1" fmla="*/ 4215278 w 20585724"/>
              <a:gd name="connsiteY1" fmla="*/ 0 h 4695840"/>
              <a:gd name="connsiteX2" fmla="*/ 5679940 w 20585724"/>
              <a:gd name="connsiteY2" fmla="*/ 0 h 4695840"/>
              <a:gd name="connsiteX3" fmla="*/ 7184075 w 20585724"/>
              <a:gd name="connsiteY3" fmla="*/ 0 h 4695840"/>
              <a:gd name="connsiteX4" fmla="*/ 14659898 w 20585724"/>
              <a:gd name="connsiteY4" fmla="*/ 0 h 4695840"/>
              <a:gd name="connsiteX5" fmla="*/ 16164034 w 20585724"/>
              <a:gd name="connsiteY5" fmla="*/ 0 h 4695840"/>
              <a:gd name="connsiteX6" fmla="*/ 19081588 w 20585724"/>
              <a:gd name="connsiteY6" fmla="*/ 0 h 4695840"/>
              <a:gd name="connsiteX7" fmla="*/ 20585724 w 20585724"/>
              <a:gd name="connsiteY7" fmla="*/ 0 h 4695840"/>
              <a:gd name="connsiteX8" fmla="*/ 17874582 w 20585724"/>
              <a:gd name="connsiteY8" fmla="*/ 4695840 h 4695840"/>
              <a:gd name="connsiteX9" fmla="*/ 16370444 w 20585724"/>
              <a:gd name="connsiteY9" fmla="*/ 4695840 h 4695840"/>
              <a:gd name="connsiteX10" fmla="*/ 14905784 w 20585724"/>
              <a:gd name="connsiteY10" fmla="*/ 4695840 h 4695840"/>
              <a:gd name="connsiteX11" fmla="*/ 13401648 w 20585724"/>
              <a:gd name="connsiteY11" fmla="*/ 4695840 h 4695840"/>
              <a:gd name="connsiteX12" fmla="*/ 5925826 w 20585724"/>
              <a:gd name="connsiteY12" fmla="*/ 4695840 h 4695840"/>
              <a:gd name="connsiteX13" fmla="*/ 4421689 w 20585724"/>
              <a:gd name="connsiteY13" fmla="*/ 4695840 h 4695840"/>
              <a:gd name="connsiteX14" fmla="*/ 1504136 w 20585724"/>
              <a:gd name="connsiteY14" fmla="*/ 4695840 h 4695840"/>
              <a:gd name="connsiteX15" fmla="*/ 0 w 20585724"/>
              <a:gd name="connsiteY15" fmla="*/ 4695840 h 469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85724" h="4695840">
                <a:moveTo>
                  <a:pt x="2711143" y="0"/>
                </a:moveTo>
                <a:lnTo>
                  <a:pt x="4215278" y="0"/>
                </a:lnTo>
                <a:lnTo>
                  <a:pt x="5679940" y="0"/>
                </a:lnTo>
                <a:lnTo>
                  <a:pt x="7184075" y="0"/>
                </a:lnTo>
                <a:lnTo>
                  <a:pt x="14659898" y="0"/>
                </a:lnTo>
                <a:lnTo>
                  <a:pt x="16164034" y="0"/>
                </a:lnTo>
                <a:lnTo>
                  <a:pt x="19081588" y="0"/>
                </a:lnTo>
                <a:lnTo>
                  <a:pt x="20585724" y="0"/>
                </a:lnTo>
                <a:lnTo>
                  <a:pt x="17874582" y="4695840"/>
                </a:lnTo>
                <a:lnTo>
                  <a:pt x="16370444" y="4695840"/>
                </a:lnTo>
                <a:lnTo>
                  <a:pt x="14905784" y="4695840"/>
                </a:lnTo>
                <a:lnTo>
                  <a:pt x="13401648" y="4695840"/>
                </a:lnTo>
                <a:lnTo>
                  <a:pt x="5925826" y="4695840"/>
                </a:lnTo>
                <a:lnTo>
                  <a:pt x="4421689" y="4695840"/>
                </a:lnTo>
                <a:lnTo>
                  <a:pt x="1504136" y="4695840"/>
                </a:lnTo>
                <a:lnTo>
                  <a:pt x="0" y="469584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9A8790A9-F41D-4235-85E5-61DC0B85E16E}"/>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41570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D08D5F7-BE4E-4521-8F57-77B6F7483F0F}"/>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664672 w 18288000"/>
              <a:gd name="connsiteY1" fmla="*/ 0 h 10287000"/>
              <a:gd name="connsiteX2" fmla="*/ 5303521 w 18288000"/>
              <a:gd name="connsiteY2" fmla="*/ 0 h 10287000"/>
              <a:gd name="connsiteX3" fmla="*/ 18288000 w 18288000"/>
              <a:gd name="connsiteY3" fmla="*/ 0 h 10287000"/>
              <a:gd name="connsiteX4" fmla="*/ 12348798 w 18288000"/>
              <a:gd name="connsiteY4" fmla="*/ 10287000 h 10287000"/>
              <a:gd name="connsiteX5" fmla="*/ 5303521 w 18288000"/>
              <a:gd name="connsiteY5" fmla="*/ 10287000 h 10287000"/>
              <a:gd name="connsiteX6" fmla="*/ 1664672 w 18288000"/>
              <a:gd name="connsiteY6" fmla="*/ 10287000 h 10287000"/>
              <a:gd name="connsiteX7" fmla="*/ 0 w 18288000"/>
              <a:gd name="connsiteY7"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0" h="10287000">
                <a:moveTo>
                  <a:pt x="0" y="0"/>
                </a:moveTo>
                <a:lnTo>
                  <a:pt x="1664672" y="0"/>
                </a:lnTo>
                <a:lnTo>
                  <a:pt x="5303521" y="0"/>
                </a:lnTo>
                <a:lnTo>
                  <a:pt x="18288000" y="0"/>
                </a:lnTo>
                <a:lnTo>
                  <a:pt x="12348798" y="10287000"/>
                </a:lnTo>
                <a:lnTo>
                  <a:pt x="5303521" y="10287000"/>
                </a:lnTo>
                <a:lnTo>
                  <a:pt x="1664672" y="10287000"/>
                </a:lnTo>
                <a:lnTo>
                  <a:pt x="0" y="10287000"/>
                </a:lnTo>
                <a:close/>
              </a:path>
            </a:pathLst>
          </a:custGeom>
          <a:solidFill>
            <a:schemeClr val="bg1">
              <a:lumMod val="75000"/>
            </a:schemeClr>
          </a:solidFill>
        </p:spPr>
        <p:txBody>
          <a:bodyPr wrap="square">
            <a:noAutofit/>
          </a:bodyPr>
          <a:lstStyle>
            <a:lvl1pPr>
              <a:defRPr lang="en-US" sz="2400"/>
            </a:lvl1pPr>
          </a:lstStyle>
          <a:p>
            <a:pPr lvl="0"/>
            <a:endParaRPr lang="en-US"/>
          </a:p>
        </p:txBody>
      </p:sp>
      <p:sp>
        <p:nvSpPr>
          <p:cNvPr id="25" name="TextBox 24">
            <a:extLst>
              <a:ext uri="{FF2B5EF4-FFF2-40B4-BE49-F238E27FC236}">
                <a16:creationId xmlns:a16="http://schemas.microsoft.com/office/drawing/2014/main" id="{E7807C10-6ED4-4D0D-8674-6197A7A04D18}"/>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9" name="Picture 8">
            <a:extLst>
              <a:ext uri="{FF2B5EF4-FFF2-40B4-BE49-F238E27FC236}">
                <a16:creationId xmlns:a16="http://schemas.microsoft.com/office/drawing/2014/main" id="{97086158-D1D3-4698-9E38-F2AD7156F077}"/>
              </a:ext>
            </a:extLst>
          </p:cNvPr>
          <p:cNvPicPr>
            <a:picLocks noChangeAspect="1"/>
          </p:cNvPicPr>
          <p:nvPr userDrawn="1"/>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22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mslide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58333-7F4A-444E-9427-2F144DC4F3F7}"/>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bg1">
                    <a:lumMod val="65000"/>
                  </a:schemeClr>
                </a:solidFill>
              </a:rPr>
              <a:t>© mslides 2021. All Right Reserved.</a:t>
            </a:r>
          </a:p>
        </p:txBody>
      </p:sp>
      <p:sp>
        <p:nvSpPr>
          <p:cNvPr id="3" name="TextBox 2">
            <a:extLst>
              <a:ext uri="{FF2B5EF4-FFF2-40B4-BE49-F238E27FC236}">
                <a16:creationId xmlns:a16="http://schemas.microsoft.com/office/drawing/2014/main" id="{DCF64A79-8E33-4913-BF42-DFECFE798C7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bg1">
                    <a:lumMod val="65000"/>
                  </a:schemeClr>
                </a:solidFill>
              </a:rPr>
              <a:t>This template is from </a:t>
            </a:r>
            <a:r>
              <a:rPr lang="en-US" altLang="zh-CN" sz="1800">
                <a:hlinkClick r:id="rId24" action="ppaction://hlinkfile"/>
              </a:rPr>
              <a:t>mslides.com</a:t>
            </a:r>
            <a:endParaRPr lang="en-US" altLang="zh-CN" sz="1800"/>
          </a:p>
        </p:txBody>
      </p:sp>
      <p:sp>
        <p:nvSpPr>
          <p:cNvPr id="4" name="TextBox 3">
            <a:extLst>
              <a:ext uri="{FF2B5EF4-FFF2-40B4-BE49-F238E27FC236}">
                <a16:creationId xmlns:a16="http://schemas.microsoft.com/office/drawing/2014/main" id="{B74E24F1-C705-469A-8925-A6AEF2905577}"/>
              </a:ext>
            </a:extLst>
          </p:cNvPr>
          <p:cNvSpPr txBox="1"/>
          <p:nvPr userDrawn="1">
            <p:custDataLst>
              <p:tags r:id="rId23"/>
            </p:custDataLst>
          </p:nvPr>
        </p:nvSpPr>
        <p:spPr>
          <a:xfrm rot="16200000">
            <a:off x="16283352" y="7122244"/>
            <a:ext cx="5821680" cy="507831"/>
          </a:xfrm>
          <a:prstGeom prst="rect">
            <a:avLst/>
          </a:prstGeom>
          <a:noFill/>
        </p:spPr>
        <p:txBody>
          <a:bodyPr wrap="square" rtlCol="0">
            <a:spAutoFit/>
          </a:bodyPr>
          <a:lstStyle/>
          <a:p>
            <a:r>
              <a:rPr lang="en-US">
                <a:solidFill>
                  <a:srgbClr val="E6E6E6"/>
                </a:solidFill>
              </a:rPr>
              <a:t>Mslides.com</a:t>
            </a: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6" r:id="rId3"/>
    <p:sldLayoutId id="2147483863" r:id="rId4"/>
    <p:sldLayoutId id="2147483868" r:id="rId5"/>
    <p:sldLayoutId id="2147483882" r:id="rId6"/>
    <p:sldLayoutId id="2147483867" r:id="rId7"/>
    <p:sldLayoutId id="2147483869" r:id="rId8"/>
    <p:sldLayoutId id="2147483878" r:id="rId9"/>
    <p:sldLayoutId id="2147483877" r:id="rId10"/>
    <p:sldLayoutId id="2147483870" r:id="rId11"/>
    <p:sldLayoutId id="2147483871" r:id="rId12"/>
    <p:sldLayoutId id="2147483872" r:id="rId13"/>
    <p:sldLayoutId id="2147483873" r:id="rId14"/>
    <p:sldLayoutId id="2147483875" r:id="rId15"/>
    <p:sldLayoutId id="2147483883" r:id="rId16"/>
    <p:sldLayoutId id="2147483879" r:id="rId17"/>
    <p:sldLayoutId id="2147483880" r:id="rId18"/>
    <p:sldLayoutId id="2147483881" r:id="rId19"/>
    <p:sldLayoutId id="2147483884" r:id="rId20"/>
    <p:sldLayoutId id="2147483865"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7E4DD1B-9D7D-4F51-B969-E0AD64785896}"/>
              </a:ext>
            </a:extLst>
          </p:cNvPr>
          <p:cNvSpPr>
            <a:spLocks noGrp="1"/>
          </p:cNvSpPr>
          <p:nvPr>
            <p:ph type="pic" sz="quarter" idx="10"/>
          </p:nvPr>
        </p:nvSpPr>
        <p:spPr/>
      </p:sp>
      <p:sp>
        <p:nvSpPr>
          <p:cNvPr id="13" name="Freeform: Shape 12">
            <a:extLst>
              <a:ext uri="{FF2B5EF4-FFF2-40B4-BE49-F238E27FC236}">
                <a16:creationId xmlns:a16="http://schemas.microsoft.com/office/drawing/2014/main" id="{CB7A098A-EBCB-44CB-8D65-8A64B8585568}"/>
              </a:ext>
            </a:extLst>
          </p:cNvPr>
          <p:cNvSpPr/>
          <p:nvPr/>
        </p:nvSpPr>
        <p:spPr>
          <a:xfrm>
            <a:off x="6059100" y="3346351"/>
            <a:ext cx="5814186" cy="5052545"/>
          </a:xfrm>
          <a:custGeom>
            <a:avLst/>
            <a:gdLst>
              <a:gd name="connsiteX0" fmla="*/ 0 w 5814186"/>
              <a:gd name="connsiteY0" fmla="*/ 0 h 5052545"/>
              <a:gd name="connsiteX1" fmla="*/ 5814186 w 5814186"/>
              <a:gd name="connsiteY1" fmla="*/ 11542 h 5052545"/>
              <a:gd name="connsiteX2" fmla="*/ 2917088 w 5814186"/>
              <a:gd name="connsiteY2" fmla="*/ 5052545 h 5052545"/>
            </a:gdLst>
            <a:ahLst/>
            <a:cxnLst>
              <a:cxn ang="0">
                <a:pos x="connsiteX0" y="connsiteY0"/>
              </a:cxn>
              <a:cxn ang="0">
                <a:pos x="connsiteX1" y="connsiteY1"/>
              </a:cxn>
              <a:cxn ang="0">
                <a:pos x="connsiteX2" y="connsiteY2"/>
              </a:cxn>
            </a:cxnLst>
            <a:rect l="l" t="t" r="r" b="b"/>
            <a:pathLst>
              <a:path w="5814186" h="5052545">
                <a:moveTo>
                  <a:pt x="0" y="0"/>
                </a:moveTo>
                <a:lnTo>
                  <a:pt x="5814186" y="11542"/>
                </a:lnTo>
                <a:lnTo>
                  <a:pt x="2917088" y="505254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7CB9743-65CF-44D9-9F7E-9638E84D1BE1}"/>
              </a:ext>
            </a:extLst>
          </p:cNvPr>
          <p:cNvSpPr/>
          <p:nvPr/>
        </p:nvSpPr>
        <p:spPr>
          <a:xfrm>
            <a:off x="5752836" y="2735320"/>
            <a:ext cx="5619058" cy="5619059"/>
          </a:xfrm>
          <a:custGeom>
            <a:avLst/>
            <a:gdLst>
              <a:gd name="connsiteX0" fmla="*/ 5619058 w 5619058"/>
              <a:gd name="connsiteY0" fmla="*/ 0 h 5619059"/>
              <a:gd name="connsiteX1" fmla="*/ 4125384 w 5619058"/>
              <a:gd name="connsiteY1" fmla="*/ 5619059 h 5619059"/>
              <a:gd name="connsiteX2" fmla="*/ 0 w 5619058"/>
              <a:gd name="connsiteY2" fmla="*/ 1493674 h 5619059"/>
            </a:gdLst>
            <a:ahLst/>
            <a:cxnLst>
              <a:cxn ang="0">
                <a:pos x="connsiteX0" y="connsiteY0"/>
              </a:cxn>
              <a:cxn ang="0">
                <a:pos x="connsiteX1" y="connsiteY1"/>
              </a:cxn>
              <a:cxn ang="0">
                <a:pos x="connsiteX2" y="connsiteY2"/>
              </a:cxn>
            </a:cxnLst>
            <a:rect l="l" t="t" r="r" b="b"/>
            <a:pathLst>
              <a:path w="5619058" h="5619059">
                <a:moveTo>
                  <a:pt x="5619058" y="0"/>
                </a:moveTo>
                <a:lnTo>
                  <a:pt x="4125384" y="5619059"/>
                </a:lnTo>
                <a:lnTo>
                  <a:pt x="0" y="14936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8B3764A-1E9B-43C3-8F5F-E824779DCF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7680" y="4060990"/>
            <a:ext cx="2072820" cy="2164268"/>
          </a:xfrm>
          <a:prstGeom prst="rect">
            <a:avLst/>
          </a:prstGeom>
        </p:spPr>
      </p:pic>
    </p:spTree>
    <p:extLst>
      <p:ext uri="{BB962C8B-B14F-4D97-AF65-F5344CB8AC3E}">
        <p14:creationId xmlns:p14="http://schemas.microsoft.com/office/powerpoint/2010/main" val="21858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bg1">
                    <a:alpha val="20000"/>
                  </a:schemeClr>
                </a:solidFill>
                <a:latin typeface="Montserrat Black" panose="00000A00000000000000" pitchFamily="50" charset="0"/>
              </a:rPr>
              <a:t>02</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5790984" cy="2585323"/>
          </a:xfrm>
          <a:prstGeom prst="rect">
            <a:avLst/>
          </a:prstGeom>
          <a:noFill/>
        </p:spPr>
        <p:txBody>
          <a:bodyPr wrap="square" rtlCol="0">
            <a:spAutoFit/>
          </a:bodyPr>
          <a:lstStyle/>
          <a:p>
            <a:r>
              <a:rPr lang="en-US" altLang="zh-CN" sz="3200">
                <a:solidFill>
                  <a:schemeClr val="bg1"/>
                </a:solidFill>
                <a:latin typeface="+mj-lt"/>
              </a:rPr>
              <a:t>Section 02</a:t>
            </a:r>
          </a:p>
          <a:p>
            <a:pPr>
              <a:spcBef>
                <a:spcPts val="1200"/>
              </a:spcBef>
            </a:pPr>
            <a:r>
              <a:rPr lang="en-US" sz="6000">
                <a:solidFill>
                  <a:schemeClr val="bg1"/>
                </a:solidFill>
                <a:latin typeface="Montserrat Black" panose="00000A00000000000000" pitchFamily="50" charset="0"/>
              </a:rPr>
              <a:t>Major Requirments</a:t>
            </a: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bg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alpha val="70000"/>
                  </a:schemeClr>
                </a:solidFill>
                <a:ea typeface="华文细黑" panose="02010600040101010101" pitchFamily="2" charset="-122"/>
                <a:cs typeface="Lato Light" panose="020F0502020204030203" pitchFamily="34" charset="0"/>
              </a:rPr>
              <a:t>. </a:t>
            </a:r>
            <a:r>
              <a:rPr lang="es-ES" altLang="zh-CN" sz="1100">
                <a:solidFill>
                  <a:schemeClr val="bg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6A47E0A9-A1B5-49CD-B28C-7E5F779A60D4}"/>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5" name="Picture 14">
            <a:extLst>
              <a:ext uri="{FF2B5EF4-FFF2-40B4-BE49-F238E27FC236}">
                <a16:creationId xmlns:a16="http://schemas.microsoft.com/office/drawing/2014/main" id="{6FA7FBE1-676D-4EC7-8DC3-BA38CB19C95E}"/>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79028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9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37E0-943A-4C0A-A44B-D961EC4CC43B}"/>
              </a:ext>
            </a:extLst>
          </p:cNvPr>
          <p:cNvSpPr>
            <a:spLocks noGrp="1"/>
          </p:cNvSpPr>
          <p:nvPr>
            <p:ph type="pic" sz="quarter" idx="10"/>
          </p:nvPr>
        </p:nvSpPr>
        <p:spPr/>
      </p:sp>
      <p:sp>
        <p:nvSpPr>
          <p:cNvPr id="10" name="Freeform: Shape 9">
            <a:extLst>
              <a:ext uri="{FF2B5EF4-FFF2-40B4-BE49-F238E27FC236}">
                <a16:creationId xmlns:a16="http://schemas.microsoft.com/office/drawing/2014/main" id="{9568545C-BEC4-4D3C-B638-79F508F3A786}"/>
              </a:ext>
            </a:extLst>
          </p:cNvPr>
          <p:cNvSpPr/>
          <p:nvPr/>
        </p:nvSpPr>
        <p:spPr>
          <a:xfrm rot="10800000">
            <a:off x="8341614" y="0"/>
            <a:ext cx="4728972" cy="4076700"/>
          </a:xfrm>
          <a:custGeom>
            <a:avLst/>
            <a:gdLst>
              <a:gd name="connsiteX0" fmla="*/ 4728972 w 4728972"/>
              <a:gd name="connsiteY0" fmla="*/ 4076700 h 4076700"/>
              <a:gd name="connsiteX1" fmla="*/ 0 w 4728972"/>
              <a:gd name="connsiteY1" fmla="*/ 4076700 h 4076700"/>
              <a:gd name="connsiteX2" fmla="*/ 2364486 w 4728972"/>
              <a:gd name="connsiteY2" fmla="*/ 0 h 4076700"/>
            </a:gdLst>
            <a:ahLst/>
            <a:cxnLst>
              <a:cxn ang="0">
                <a:pos x="connsiteX0" y="connsiteY0"/>
              </a:cxn>
              <a:cxn ang="0">
                <a:pos x="connsiteX1" y="connsiteY1"/>
              </a:cxn>
              <a:cxn ang="0">
                <a:pos x="connsiteX2" y="connsiteY2"/>
              </a:cxn>
            </a:cxnLst>
            <a:rect l="l" t="t" r="r" b="b"/>
            <a:pathLst>
              <a:path w="4728972" h="4076700">
                <a:moveTo>
                  <a:pt x="4728972" y="4076700"/>
                </a:moveTo>
                <a:lnTo>
                  <a:pt x="0" y="4076700"/>
                </a:lnTo>
                <a:lnTo>
                  <a:pt x="236448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C94A163-05FD-4FF4-8485-3998A04F280B}"/>
              </a:ext>
            </a:extLst>
          </p:cNvPr>
          <p:cNvSpPr/>
          <p:nvPr/>
        </p:nvSpPr>
        <p:spPr>
          <a:xfrm>
            <a:off x="1250249" y="5263315"/>
            <a:ext cx="5925274" cy="2249014"/>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3" name="TextBox 12">
            <a:extLst>
              <a:ext uri="{FF2B5EF4-FFF2-40B4-BE49-F238E27FC236}">
                <a16:creationId xmlns:a16="http://schemas.microsoft.com/office/drawing/2014/main" id="{396FDA86-EC88-4C83-B10B-3E88904D3313}"/>
              </a:ext>
            </a:extLst>
          </p:cNvPr>
          <p:cNvSpPr txBox="1"/>
          <p:nvPr/>
        </p:nvSpPr>
        <p:spPr>
          <a:xfrm>
            <a:off x="1225864" y="2320473"/>
            <a:ext cx="5583149"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Our Project Status</a:t>
            </a:r>
            <a:endParaRPr lang="en-US" sz="4800">
              <a:solidFill>
                <a:schemeClr val="tx1">
                  <a:lumMod val="85000"/>
                  <a:lumOff val="15000"/>
                </a:schemeClr>
              </a:solidFill>
              <a:latin typeface="Montserrat Black" panose="00000A00000000000000" pitchFamily="50" charset="0"/>
            </a:endParaRPr>
          </a:p>
        </p:txBody>
      </p:sp>
      <p:sp>
        <p:nvSpPr>
          <p:cNvPr id="6" name="TextBox 5">
            <a:extLst>
              <a:ext uri="{FF2B5EF4-FFF2-40B4-BE49-F238E27FC236}">
                <a16:creationId xmlns:a16="http://schemas.microsoft.com/office/drawing/2014/main" id="{D7660342-CB4D-4F79-BDFE-1189882116A8}"/>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33986201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13"/>
                                        </p:tgtEl>
                                        <p:attrNameLst>
                                          <p:attrName>style.visibility</p:attrName>
                                        </p:attrNameLst>
                                      </p:cBhvr>
                                      <p:to>
                                        <p:strVal val="visible"/>
                                      </p:to>
                                    </p:set>
                                    <p:anim to="" calcmode="lin" valueType="num">
                                      <p:cBhvr>
                                        <p:cTn id="11" dur="750" fill="hold">
                                          <p:stCondLst>
                                            <p:cond delay="0"/>
                                          </p:stCondLst>
                                        </p:cTn>
                                        <p:tgtEl>
                                          <p:spTgt spid="13"/>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13"/>
                                        </p:tgtEl>
                                      </p:cBhvr>
                                    </p:animEffect>
                                  </p:childTnLst>
                                </p:cTn>
                              </p:par>
                            </p:childTnLst>
                          </p:cTn>
                        </p:par>
                        <p:par>
                          <p:cTn id="13" fill="hold">
                            <p:stCondLst>
                              <p:cond delay="1358"/>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E9D7A92-501F-412D-B187-6F041CA72E5B}"/>
              </a:ext>
            </a:extLst>
          </p:cNvPr>
          <p:cNvSpPr>
            <a:spLocks noGrp="1"/>
          </p:cNvSpPr>
          <p:nvPr>
            <p:ph type="pic" sz="quarter" idx="10"/>
          </p:nvPr>
        </p:nvSpPr>
        <p:spPr/>
      </p:sp>
      <p:sp>
        <p:nvSpPr>
          <p:cNvPr id="9" name="Freeform: Shape 8">
            <a:extLst>
              <a:ext uri="{FF2B5EF4-FFF2-40B4-BE49-F238E27FC236}">
                <a16:creationId xmlns:a16="http://schemas.microsoft.com/office/drawing/2014/main" id="{B70F6255-2E50-4D57-B3FA-1B9B7EBBF05B}"/>
              </a:ext>
            </a:extLst>
          </p:cNvPr>
          <p:cNvSpPr/>
          <p:nvPr/>
        </p:nvSpPr>
        <p:spPr>
          <a:xfrm rot="10800000" flipH="1" flipV="1">
            <a:off x="5217414" y="6210300"/>
            <a:ext cx="4728972" cy="4076700"/>
          </a:xfrm>
          <a:custGeom>
            <a:avLst/>
            <a:gdLst>
              <a:gd name="connsiteX0" fmla="*/ 2364486 w 4728972"/>
              <a:gd name="connsiteY0" fmla="*/ 0 h 4076700"/>
              <a:gd name="connsiteX1" fmla="*/ 4728972 w 4728972"/>
              <a:gd name="connsiteY1" fmla="*/ 4076700 h 4076700"/>
              <a:gd name="connsiteX2" fmla="*/ 0 w 4728972"/>
              <a:gd name="connsiteY2" fmla="*/ 4076700 h 4076700"/>
            </a:gdLst>
            <a:ahLst/>
            <a:cxnLst>
              <a:cxn ang="0">
                <a:pos x="connsiteX0" y="connsiteY0"/>
              </a:cxn>
              <a:cxn ang="0">
                <a:pos x="connsiteX1" y="connsiteY1"/>
              </a:cxn>
              <a:cxn ang="0">
                <a:pos x="connsiteX2" y="connsiteY2"/>
              </a:cxn>
            </a:cxnLst>
            <a:rect l="l" t="t" r="r" b="b"/>
            <a:pathLst>
              <a:path w="4728972" h="4076700">
                <a:moveTo>
                  <a:pt x="2364486" y="0"/>
                </a:moveTo>
                <a:lnTo>
                  <a:pt x="4728972" y="4076700"/>
                </a:lnTo>
                <a:lnTo>
                  <a:pt x="0" y="407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sp>
        <p:nvSpPr>
          <p:cNvPr id="8" name="Rectangle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FB7ACA1-EA64-4156-BADF-689F7AD5B25C}"/>
              </a:ext>
            </a:extLst>
          </p:cNvPr>
          <p:cNvSpPr/>
          <p:nvPr/>
        </p:nvSpPr>
        <p:spPr>
          <a:xfrm>
            <a:off x="11095289" y="6113667"/>
            <a:ext cx="5925274" cy="2249014"/>
          </a:xfrm>
          <a:prstGeom prst="rect">
            <a:avLst/>
          </a:prstGeom>
        </p:spPr>
        <p:txBody>
          <a:bodyPr wrap="square">
            <a:spAutoFit/>
          </a:bodyPr>
          <a:lstStyle/>
          <a:p>
            <a:pPr algn="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gn="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1" name="TextBox 10">
            <a:extLst>
              <a:ext uri="{FF2B5EF4-FFF2-40B4-BE49-F238E27FC236}">
                <a16:creationId xmlns:a16="http://schemas.microsoft.com/office/drawing/2014/main" id="{61895AF7-00C2-4505-AB0B-2B1B50A57F17}"/>
              </a:ext>
            </a:extLst>
          </p:cNvPr>
          <p:cNvSpPr txBox="1"/>
          <p:nvPr/>
        </p:nvSpPr>
        <p:spPr>
          <a:xfrm>
            <a:off x="11437414" y="3170825"/>
            <a:ext cx="5583149"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Subtitle here</a:t>
            </a:r>
          </a:p>
          <a:p>
            <a:pPr algn="r">
              <a:spcBef>
                <a:spcPts val="1200"/>
              </a:spcBef>
            </a:pPr>
            <a:r>
              <a:rPr lang="en-US" altLang="zh-CN" sz="4800">
                <a:solidFill>
                  <a:schemeClr val="tx1">
                    <a:lumMod val="85000"/>
                    <a:lumOff val="15000"/>
                  </a:schemeClr>
                </a:solidFill>
                <a:latin typeface="Montserrat Black" panose="00000A00000000000000" pitchFamily="50" charset="0"/>
              </a:rPr>
              <a:t>Our Project Future</a:t>
            </a:r>
            <a:endParaRPr lang="en-US" sz="4800">
              <a:solidFill>
                <a:schemeClr val="tx1">
                  <a:lumMod val="85000"/>
                  <a:lumOff val="15000"/>
                </a:schemeClr>
              </a:solidFill>
              <a:latin typeface="Montserrat Black" panose="00000A00000000000000" pitchFamily="50" charset="0"/>
            </a:endParaRPr>
          </a:p>
        </p:txBody>
      </p:sp>
      <p:pic>
        <p:nvPicPr>
          <p:cNvPr id="15" name="Picture 14">
            <a:extLst>
              <a:ext uri="{FF2B5EF4-FFF2-40B4-BE49-F238E27FC236}">
                <a16:creationId xmlns:a16="http://schemas.microsoft.com/office/drawing/2014/main" id="{1EA72EB5-6ABD-422E-96EF-52CC7EAC54E6}"/>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5004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11"/>
                                        </p:tgtEl>
                                        <p:attrNameLst>
                                          <p:attrName>style.visibility</p:attrName>
                                        </p:attrNameLst>
                                      </p:cBhvr>
                                      <p:to>
                                        <p:strVal val="visible"/>
                                      </p:to>
                                    </p:set>
                                    <p:anim to="" calcmode="lin" valueType="num">
                                      <p:cBhvr>
                                        <p:cTn id="11"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11"/>
                                        </p:tgtEl>
                                      </p:cBhvr>
                                    </p:animEffect>
                                  </p:childTnLst>
                                </p:cTn>
                              </p:par>
                            </p:childTnLst>
                          </p:cTn>
                        </p:par>
                        <p:par>
                          <p:cTn id="13" fill="hold">
                            <p:stCondLst>
                              <p:cond delay="1358"/>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535941-9C1E-47EF-8842-001CB8C7B345}"/>
              </a:ext>
            </a:extLst>
          </p:cNvPr>
          <p:cNvGrpSpPr/>
          <p:nvPr/>
        </p:nvGrpSpPr>
        <p:grpSpPr>
          <a:xfrm>
            <a:off x="6513585" y="3334477"/>
            <a:ext cx="5260830" cy="5258878"/>
            <a:chOff x="6513585" y="3221304"/>
            <a:chExt cx="5260830" cy="5258878"/>
          </a:xfrm>
        </p:grpSpPr>
        <p:sp>
          <p:nvSpPr>
            <p:cNvPr id="4" name="Freeform 22">
              <a:extLst>
                <a:ext uri="{FF2B5EF4-FFF2-40B4-BE49-F238E27FC236}">
                  <a16:creationId xmlns:a16="http://schemas.microsoft.com/office/drawing/2014/main" id="{3FDDBF96-DB7B-441E-AE86-8D23CE5B5D43}"/>
                </a:ext>
              </a:extLst>
            </p:cNvPr>
            <p:cNvSpPr>
              <a:spLocks/>
            </p:cNvSpPr>
            <p:nvPr/>
          </p:nvSpPr>
          <p:spPr bwMode="auto">
            <a:xfrm>
              <a:off x="9240413" y="3221304"/>
              <a:ext cx="2134717" cy="1900987"/>
            </a:xfrm>
            <a:custGeom>
              <a:avLst/>
              <a:gdLst>
                <a:gd name="T0" fmla="*/ 485 w 485"/>
                <a:gd name="T1" fmla="*/ 280 h 432"/>
                <a:gd name="T2" fmla="*/ 0 w 485"/>
                <a:gd name="T3" fmla="*/ 0 h 432"/>
                <a:gd name="T4" fmla="*/ 0 w 485"/>
                <a:gd name="T5" fmla="*/ 303 h 432"/>
                <a:gd name="T6" fmla="*/ 222 w 485"/>
                <a:gd name="T7" fmla="*/ 432 h 432"/>
                <a:gd name="T8" fmla="*/ 485 w 485"/>
                <a:gd name="T9" fmla="*/ 280 h 432"/>
              </a:gdLst>
              <a:ahLst/>
              <a:cxnLst>
                <a:cxn ang="0">
                  <a:pos x="T0" y="T1"/>
                </a:cxn>
                <a:cxn ang="0">
                  <a:pos x="T2" y="T3"/>
                </a:cxn>
                <a:cxn ang="0">
                  <a:pos x="T4" y="T5"/>
                </a:cxn>
                <a:cxn ang="0">
                  <a:pos x="T6" y="T7"/>
                </a:cxn>
                <a:cxn ang="0">
                  <a:pos x="T8" y="T9"/>
                </a:cxn>
              </a:cxnLst>
              <a:rect l="0" t="0" r="r" b="b"/>
              <a:pathLst>
                <a:path w="485" h="432">
                  <a:moveTo>
                    <a:pt x="485" y="280"/>
                  </a:moveTo>
                  <a:cubicBezTo>
                    <a:pt x="379" y="110"/>
                    <a:pt x="199" y="7"/>
                    <a:pt x="0" y="0"/>
                  </a:cubicBezTo>
                  <a:cubicBezTo>
                    <a:pt x="0" y="303"/>
                    <a:pt x="0" y="303"/>
                    <a:pt x="0" y="303"/>
                  </a:cubicBezTo>
                  <a:cubicBezTo>
                    <a:pt x="222" y="432"/>
                    <a:pt x="222" y="432"/>
                    <a:pt x="222" y="432"/>
                  </a:cubicBezTo>
                  <a:lnTo>
                    <a:pt x="485" y="28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 name="Freeform 23">
              <a:extLst>
                <a:ext uri="{FF2B5EF4-FFF2-40B4-BE49-F238E27FC236}">
                  <a16:creationId xmlns:a16="http://schemas.microsoft.com/office/drawing/2014/main" id="{012B353C-71B2-4B15-A8F4-E4DC1F81BE1D}"/>
                </a:ext>
              </a:extLst>
            </p:cNvPr>
            <p:cNvSpPr>
              <a:spLocks/>
            </p:cNvSpPr>
            <p:nvPr/>
          </p:nvSpPr>
          <p:spPr bwMode="auto">
            <a:xfrm>
              <a:off x="6914818" y="3221304"/>
              <a:ext cx="2132769" cy="1900987"/>
            </a:xfrm>
            <a:custGeom>
              <a:avLst/>
              <a:gdLst>
                <a:gd name="T0" fmla="*/ 0 w 485"/>
                <a:gd name="T1" fmla="*/ 280 h 432"/>
                <a:gd name="T2" fmla="*/ 263 w 485"/>
                <a:gd name="T3" fmla="*/ 432 h 432"/>
                <a:gd name="T4" fmla="*/ 485 w 485"/>
                <a:gd name="T5" fmla="*/ 303 h 432"/>
                <a:gd name="T6" fmla="*/ 485 w 485"/>
                <a:gd name="T7" fmla="*/ 0 h 432"/>
                <a:gd name="T8" fmla="*/ 0 w 485"/>
                <a:gd name="T9" fmla="*/ 280 h 432"/>
              </a:gdLst>
              <a:ahLst/>
              <a:cxnLst>
                <a:cxn ang="0">
                  <a:pos x="T0" y="T1"/>
                </a:cxn>
                <a:cxn ang="0">
                  <a:pos x="T2" y="T3"/>
                </a:cxn>
                <a:cxn ang="0">
                  <a:pos x="T4" y="T5"/>
                </a:cxn>
                <a:cxn ang="0">
                  <a:pos x="T6" y="T7"/>
                </a:cxn>
                <a:cxn ang="0">
                  <a:pos x="T8" y="T9"/>
                </a:cxn>
              </a:cxnLst>
              <a:rect l="0" t="0" r="r" b="b"/>
              <a:pathLst>
                <a:path w="485" h="432">
                  <a:moveTo>
                    <a:pt x="0" y="280"/>
                  </a:moveTo>
                  <a:cubicBezTo>
                    <a:pt x="263" y="432"/>
                    <a:pt x="263" y="432"/>
                    <a:pt x="263" y="432"/>
                  </a:cubicBezTo>
                  <a:cubicBezTo>
                    <a:pt x="485" y="303"/>
                    <a:pt x="485" y="303"/>
                    <a:pt x="485" y="303"/>
                  </a:cubicBezTo>
                  <a:cubicBezTo>
                    <a:pt x="485" y="0"/>
                    <a:pt x="485" y="0"/>
                    <a:pt x="485" y="0"/>
                  </a:cubicBezTo>
                  <a:cubicBezTo>
                    <a:pt x="286" y="7"/>
                    <a:pt x="106" y="110"/>
                    <a:pt x="0" y="28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24">
              <a:extLst>
                <a:ext uri="{FF2B5EF4-FFF2-40B4-BE49-F238E27FC236}">
                  <a16:creationId xmlns:a16="http://schemas.microsoft.com/office/drawing/2014/main" id="{D695E233-ECAE-4AA7-9AE4-817A0A345834}"/>
                </a:ext>
              </a:extLst>
            </p:cNvPr>
            <p:cNvSpPr>
              <a:spLocks/>
            </p:cNvSpPr>
            <p:nvPr/>
          </p:nvSpPr>
          <p:spPr bwMode="auto">
            <a:xfrm>
              <a:off x="10309719" y="4615881"/>
              <a:ext cx="1464696" cy="2467778"/>
            </a:xfrm>
            <a:custGeom>
              <a:avLst/>
              <a:gdLst>
                <a:gd name="T0" fmla="*/ 264 w 333"/>
                <a:gd name="T1" fmla="*/ 0 h 561"/>
                <a:gd name="T2" fmla="*/ 0 w 333"/>
                <a:gd name="T3" fmla="*/ 152 h 561"/>
                <a:gd name="T4" fmla="*/ 0 w 333"/>
                <a:gd name="T5" fmla="*/ 409 h 561"/>
                <a:gd name="T6" fmla="*/ 264 w 333"/>
                <a:gd name="T7" fmla="*/ 561 h 561"/>
                <a:gd name="T8" fmla="*/ 333 w 333"/>
                <a:gd name="T9" fmla="*/ 280 h 561"/>
                <a:gd name="T10" fmla="*/ 264 w 333"/>
                <a:gd name="T11" fmla="*/ 0 h 561"/>
              </a:gdLst>
              <a:ahLst/>
              <a:cxnLst>
                <a:cxn ang="0">
                  <a:pos x="T0" y="T1"/>
                </a:cxn>
                <a:cxn ang="0">
                  <a:pos x="T2" y="T3"/>
                </a:cxn>
                <a:cxn ang="0">
                  <a:pos x="T4" y="T5"/>
                </a:cxn>
                <a:cxn ang="0">
                  <a:pos x="T6" y="T7"/>
                </a:cxn>
                <a:cxn ang="0">
                  <a:pos x="T8" y="T9"/>
                </a:cxn>
                <a:cxn ang="0">
                  <a:pos x="T10" y="T11"/>
                </a:cxn>
              </a:cxnLst>
              <a:rect l="0" t="0" r="r" b="b"/>
              <a:pathLst>
                <a:path w="333" h="561">
                  <a:moveTo>
                    <a:pt x="264" y="0"/>
                  </a:moveTo>
                  <a:cubicBezTo>
                    <a:pt x="0" y="152"/>
                    <a:pt x="0" y="152"/>
                    <a:pt x="0" y="152"/>
                  </a:cubicBezTo>
                  <a:cubicBezTo>
                    <a:pt x="0" y="409"/>
                    <a:pt x="0" y="409"/>
                    <a:pt x="0" y="409"/>
                  </a:cubicBezTo>
                  <a:cubicBezTo>
                    <a:pt x="264" y="561"/>
                    <a:pt x="264" y="561"/>
                    <a:pt x="264" y="561"/>
                  </a:cubicBezTo>
                  <a:cubicBezTo>
                    <a:pt x="309" y="475"/>
                    <a:pt x="333" y="378"/>
                    <a:pt x="333" y="280"/>
                  </a:cubicBezTo>
                  <a:cubicBezTo>
                    <a:pt x="333" y="183"/>
                    <a:pt x="309" y="86"/>
                    <a:pt x="26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41">
              <a:extLst>
                <a:ext uri="{FF2B5EF4-FFF2-40B4-BE49-F238E27FC236}">
                  <a16:creationId xmlns:a16="http://schemas.microsoft.com/office/drawing/2014/main" id="{44A7F572-7EF1-4A28-A8C3-90F5377895E8}"/>
                </a:ext>
              </a:extLst>
            </p:cNvPr>
            <p:cNvSpPr>
              <a:spLocks/>
            </p:cNvSpPr>
            <p:nvPr/>
          </p:nvSpPr>
          <p:spPr bwMode="auto">
            <a:xfrm>
              <a:off x="9240413" y="6579195"/>
              <a:ext cx="2134717" cy="1900987"/>
            </a:xfrm>
            <a:custGeom>
              <a:avLst/>
              <a:gdLst>
                <a:gd name="T0" fmla="*/ 485 w 485"/>
                <a:gd name="T1" fmla="*/ 152 h 432"/>
                <a:gd name="T2" fmla="*/ 222 w 485"/>
                <a:gd name="T3" fmla="*/ 0 h 432"/>
                <a:gd name="T4" fmla="*/ 0 w 485"/>
                <a:gd name="T5" fmla="*/ 129 h 432"/>
                <a:gd name="T6" fmla="*/ 0 w 485"/>
                <a:gd name="T7" fmla="*/ 432 h 432"/>
                <a:gd name="T8" fmla="*/ 485 w 485"/>
                <a:gd name="T9" fmla="*/ 152 h 432"/>
              </a:gdLst>
              <a:ahLst/>
              <a:cxnLst>
                <a:cxn ang="0">
                  <a:pos x="T0" y="T1"/>
                </a:cxn>
                <a:cxn ang="0">
                  <a:pos x="T2" y="T3"/>
                </a:cxn>
                <a:cxn ang="0">
                  <a:pos x="T4" y="T5"/>
                </a:cxn>
                <a:cxn ang="0">
                  <a:pos x="T6" y="T7"/>
                </a:cxn>
                <a:cxn ang="0">
                  <a:pos x="T8" y="T9"/>
                </a:cxn>
              </a:cxnLst>
              <a:rect l="0" t="0" r="r" b="b"/>
              <a:pathLst>
                <a:path w="485" h="432">
                  <a:moveTo>
                    <a:pt x="485" y="152"/>
                  </a:moveTo>
                  <a:cubicBezTo>
                    <a:pt x="222" y="0"/>
                    <a:pt x="222" y="0"/>
                    <a:pt x="222" y="0"/>
                  </a:cubicBezTo>
                  <a:cubicBezTo>
                    <a:pt x="0" y="129"/>
                    <a:pt x="0" y="129"/>
                    <a:pt x="0" y="129"/>
                  </a:cubicBezTo>
                  <a:cubicBezTo>
                    <a:pt x="0" y="432"/>
                    <a:pt x="0" y="432"/>
                    <a:pt x="0" y="432"/>
                  </a:cubicBezTo>
                  <a:cubicBezTo>
                    <a:pt x="199" y="425"/>
                    <a:pt x="379" y="322"/>
                    <a:pt x="485" y="15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42">
              <a:extLst>
                <a:ext uri="{FF2B5EF4-FFF2-40B4-BE49-F238E27FC236}">
                  <a16:creationId xmlns:a16="http://schemas.microsoft.com/office/drawing/2014/main" id="{AC69E14D-0CAD-462A-A76D-CA83A3A49AD7}"/>
                </a:ext>
              </a:extLst>
            </p:cNvPr>
            <p:cNvSpPr>
              <a:spLocks/>
            </p:cNvSpPr>
            <p:nvPr/>
          </p:nvSpPr>
          <p:spPr bwMode="auto">
            <a:xfrm>
              <a:off x="6513585" y="4615881"/>
              <a:ext cx="1464696" cy="2467778"/>
            </a:xfrm>
            <a:custGeom>
              <a:avLst/>
              <a:gdLst>
                <a:gd name="T0" fmla="*/ 69 w 333"/>
                <a:gd name="T1" fmla="*/ 0 h 561"/>
                <a:gd name="T2" fmla="*/ 0 w 333"/>
                <a:gd name="T3" fmla="*/ 280 h 561"/>
                <a:gd name="T4" fmla="*/ 69 w 333"/>
                <a:gd name="T5" fmla="*/ 561 h 561"/>
                <a:gd name="T6" fmla="*/ 333 w 333"/>
                <a:gd name="T7" fmla="*/ 409 h 561"/>
                <a:gd name="T8" fmla="*/ 333 w 333"/>
                <a:gd name="T9" fmla="*/ 152 h 561"/>
                <a:gd name="T10" fmla="*/ 69 w 333"/>
                <a:gd name="T11" fmla="*/ 0 h 561"/>
              </a:gdLst>
              <a:ahLst/>
              <a:cxnLst>
                <a:cxn ang="0">
                  <a:pos x="T0" y="T1"/>
                </a:cxn>
                <a:cxn ang="0">
                  <a:pos x="T2" y="T3"/>
                </a:cxn>
                <a:cxn ang="0">
                  <a:pos x="T4" y="T5"/>
                </a:cxn>
                <a:cxn ang="0">
                  <a:pos x="T6" y="T7"/>
                </a:cxn>
                <a:cxn ang="0">
                  <a:pos x="T8" y="T9"/>
                </a:cxn>
                <a:cxn ang="0">
                  <a:pos x="T10" y="T11"/>
                </a:cxn>
              </a:cxnLst>
              <a:rect l="0" t="0" r="r" b="b"/>
              <a:pathLst>
                <a:path w="333" h="561">
                  <a:moveTo>
                    <a:pt x="69" y="0"/>
                  </a:moveTo>
                  <a:cubicBezTo>
                    <a:pt x="24" y="86"/>
                    <a:pt x="0" y="183"/>
                    <a:pt x="0" y="280"/>
                  </a:cubicBezTo>
                  <a:cubicBezTo>
                    <a:pt x="0" y="378"/>
                    <a:pt x="24" y="475"/>
                    <a:pt x="69" y="561"/>
                  </a:cubicBezTo>
                  <a:cubicBezTo>
                    <a:pt x="333" y="409"/>
                    <a:pt x="333" y="409"/>
                    <a:pt x="333" y="409"/>
                  </a:cubicBezTo>
                  <a:cubicBezTo>
                    <a:pt x="333" y="152"/>
                    <a:pt x="333" y="152"/>
                    <a:pt x="333" y="152"/>
                  </a:cubicBezTo>
                  <a:lnTo>
                    <a:pt x="69"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43">
              <a:extLst>
                <a:ext uri="{FF2B5EF4-FFF2-40B4-BE49-F238E27FC236}">
                  <a16:creationId xmlns:a16="http://schemas.microsoft.com/office/drawing/2014/main" id="{D8664080-7401-40A9-A60F-6C9A1622040B}"/>
                </a:ext>
              </a:extLst>
            </p:cNvPr>
            <p:cNvSpPr>
              <a:spLocks/>
            </p:cNvSpPr>
            <p:nvPr/>
          </p:nvSpPr>
          <p:spPr bwMode="auto">
            <a:xfrm>
              <a:off x="6914818" y="6579195"/>
              <a:ext cx="2132769" cy="1900987"/>
            </a:xfrm>
            <a:custGeom>
              <a:avLst/>
              <a:gdLst>
                <a:gd name="T0" fmla="*/ 0 w 485"/>
                <a:gd name="T1" fmla="*/ 152 h 432"/>
                <a:gd name="T2" fmla="*/ 485 w 485"/>
                <a:gd name="T3" fmla="*/ 432 h 432"/>
                <a:gd name="T4" fmla="*/ 485 w 485"/>
                <a:gd name="T5" fmla="*/ 129 h 432"/>
                <a:gd name="T6" fmla="*/ 263 w 485"/>
                <a:gd name="T7" fmla="*/ 0 h 432"/>
                <a:gd name="T8" fmla="*/ 0 w 485"/>
                <a:gd name="T9" fmla="*/ 152 h 432"/>
              </a:gdLst>
              <a:ahLst/>
              <a:cxnLst>
                <a:cxn ang="0">
                  <a:pos x="T0" y="T1"/>
                </a:cxn>
                <a:cxn ang="0">
                  <a:pos x="T2" y="T3"/>
                </a:cxn>
                <a:cxn ang="0">
                  <a:pos x="T4" y="T5"/>
                </a:cxn>
                <a:cxn ang="0">
                  <a:pos x="T6" y="T7"/>
                </a:cxn>
                <a:cxn ang="0">
                  <a:pos x="T8" y="T9"/>
                </a:cxn>
              </a:cxnLst>
              <a:rect l="0" t="0" r="r" b="b"/>
              <a:pathLst>
                <a:path w="485" h="432">
                  <a:moveTo>
                    <a:pt x="0" y="152"/>
                  </a:moveTo>
                  <a:cubicBezTo>
                    <a:pt x="106" y="322"/>
                    <a:pt x="286" y="425"/>
                    <a:pt x="485" y="432"/>
                  </a:cubicBezTo>
                  <a:cubicBezTo>
                    <a:pt x="485" y="129"/>
                    <a:pt x="485" y="129"/>
                    <a:pt x="485" y="129"/>
                  </a:cubicBezTo>
                  <a:cubicBezTo>
                    <a:pt x="263" y="0"/>
                    <a:pt x="263" y="0"/>
                    <a:pt x="263" y="0"/>
                  </a:cubicBezTo>
                  <a:lnTo>
                    <a:pt x="0" y="15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0" name="Freeform 569">
            <a:extLst>
              <a:ext uri="{FF2B5EF4-FFF2-40B4-BE49-F238E27FC236}">
                <a16:creationId xmlns:a16="http://schemas.microsoft.com/office/drawing/2014/main" id="{FCC3C8E6-08C9-4A55-8940-5B523A3E3B4B}"/>
              </a:ext>
            </a:extLst>
          </p:cNvPr>
          <p:cNvSpPr>
            <a:spLocks noEditPoints="1"/>
          </p:cNvSpPr>
          <p:nvPr/>
        </p:nvSpPr>
        <p:spPr bwMode="auto">
          <a:xfrm>
            <a:off x="9786890" y="3991563"/>
            <a:ext cx="672580" cy="61126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11">
            <a:extLst>
              <a:ext uri="{FF2B5EF4-FFF2-40B4-BE49-F238E27FC236}">
                <a16:creationId xmlns:a16="http://schemas.microsoft.com/office/drawing/2014/main" id="{63A401CD-0D55-4D4C-A5BA-BE558E30BF57}"/>
              </a:ext>
            </a:extLst>
          </p:cNvPr>
          <p:cNvSpPr>
            <a:spLocks noEditPoints="1"/>
          </p:cNvSpPr>
          <p:nvPr/>
        </p:nvSpPr>
        <p:spPr bwMode="auto">
          <a:xfrm>
            <a:off x="9787326" y="7294481"/>
            <a:ext cx="671706" cy="672568"/>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8">
            <a:extLst>
              <a:ext uri="{FF2B5EF4-FFF2-40B4-BE49-F238E27FC236}">
                <a16:creationId xmlns:a16="http://schemas.microsoft.com/office/drawing/2014/main" id="{2CA7F9F4-AADE-46B9-99C4-7876FCAE23E9}"/>
              </a:ext>
            </a:extLst>
          </p:cNvPr>
          <p:cNvSpPr>
            <a:spLocks noEditPoints="1"/>
          </p:cNvSpPr>
          <p:nvPr/>
        </p:nvSpPr>
        <p:spPr bwMode="auto">
          <a:xfrm>
            <a:off x="7845201" y="3960746"/>
            <a:ext cx="672898" cy="672894"/>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3">
            <a:extLst>
              <a:ext uri="{FF2B5EF4-FFF2-40B4-BE49-F238E27FC236}">
                <a16:creationId xmlns:a16="http://schemas.microsoft.com/office/drawing/2014/main" id="{EA8D4FEA-F191-477A-962D-403D4679045C}"/>
              </a:ext>
            </a:extLst>
          </p:cNvPr>
          <p:cNvSpPr>
            <a:spLocks noEditPoints="1"/>
          </p:cNvSpPr>
          <p:nvPr/>
        </p:nvSpPr>
        <p:spPr bwMode="auto">
          <a:xfrm>
            <a:off x="6856570" y="5630601"/>
            <a:ext cx="671990" cy="671986"/>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50">
            <a:extLst>
              <a:ext uri="{FF2B5EF4-FFF2-40B4-BE49-F238E27FC236}">
                <a16:creationId xmlns:a16="http://schemas.microsoft.com/office/drawing/2014/main" id="{7DBE634B-13C8-4DA5-980B-C56CCC401F5D}"/>
              </a:ext>
            </a:extLst>
          </p:cNvPr>
          <p:cNvSpPr>
            <a:spLocks noEditPoints="1"/>
          </p:cNvSpPr>
          <p:nvPr/>
        </p:nvSpPr>
        <p:spPr bwMode="auto">
          <a:xfrm>
            <a:off x="10759359" y="5691691"/>
            <a:ext cx="672082" cy="549804"/>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53">
            <a:extLst>
              <a:ext uri="{FF2B5EF4-FFF2-40B4-BE49-F238E27FC236}">
                <a16:creationId xmlns:a16="http://schemas.microsoft.com/office/drawing/2014/main" id="{1FFB2492-ACE4-4B79-8A49-52A0A946FEBD}"/>
              </a:ext>
            </a:extLst>
          </p:cNvPr>
          <p:cNvSpPr>
            <a:spLocks noEditPoints="1"/>
          </p:cNvSpPr>
          <p:nvPr/>
        </p:nvSpPr>
        <p:spPr bwMode="auto">
          <a:xfrm>
            <a:off x="7845201" y="7325090"/>
            <a:ext cx="672898" cy="611348"/>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C66B3691-FA73-4A8F-8A9D-75FABC8945DA}"/>
              </a:ext>
            </a:extLst>
          </p:cNvPr>
          <p:cNvSpPr/>
          <p:nvPr/>
        </p:nvSpPr>
        <p:spPr>
          <a:xfrm>
            <a:off x="12162059" y="5310018"/>
            <a:ext cx="4666975" cy="1270028"/>
          </a:xfrm>
          <a:prstGeom prst="rect">
            <a:avLst/>
          </a:prstGeom>
        </p:spPr>
        <p:txBody>
          <a:bodyPr wrap="square">
            <a:spAutoFit/>
          </a:bodyPr>
          <a:lstStyle/>
          <a:p>
            <a:pP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bg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bg1">
                    <a:lumMod val="65000"/>
                  </a:schemeClr>
                </a:solidFill>
                <a:ea typeface="Lato Light" panose="020F0502020204030203" pitchFamily="34" charset="0"/>
                <a:cs typeface="Lato Light" panose="020F0502020204030203" pitchFamily="34" charset="0"/>
              </a:rPr>
              <a:t>eleifend ex mea</a:t>
            </a:r>
            <a:r>
              <a:rPr lang="es-ES" altLang="zh-CN" sz="1100">
                <a:solidFill>
                  <a:schemeClr val="bg1">
                    <a:lumMod val="65000"/>
                  </a:schemeClr>
                </a:solidFill>
                <a:ea typeface="Lato Light" panose="020F0502020204030203" pitchFamily="34" charset="0"/>
                <a:cs typeface="Lato Light" panose="020F0502020204030203" pitchFamily="34" charset="0"/>
              </a:rPr>
              <a:t>. cum et.</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7" name="Rectangle 1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8CEDC823-D217-4EB4-BBE2-9B7B084A3D57}"/>
              </a:ext>
            </a:extLst>
          </p:cNvPr>
          <p:cNvSpPr/>
          <p:nvPr/>
        </p:nvSpPr>
        <p:spPr>
          <a:xfrm>
            <a:off x="12162059" y="3464118"/>
            <a:ext cx="4666975" cy="1270028"/>
          </a:xfrm>
          <a:prstGeom prst="rect">
            <a:avLst/>
          </a:prstGeom>
        </p:spPr>
        <p:txBody>
          <a:bodyPr wrap="square">
            <a:spAutoFit/>
          </a:bodyPr>
          <a:lstStyle/>
          <a:p>
            <a:pP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Useful </a:t>
            </a: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bg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bg1">
                    <a:lumMod val="65000"/>
                  </a:schemeClr>
                </a:solidFill>
                <a:ea typeface="Lato Light" panose="020F0502020204030203" pitchFamily="34" charset="0"/>
                <a:cs typeface="Lato Light" panose="020F0502020204030203" pitchFamily="34" charset="0"/>
              </a:rPr>
              <a:t>eleifend ex mea</a:t>
            </a:r>
            <a:r>
              <a:rPr lang="es-ES" altLang="zh-CN" sz="1100">
                <a:solidFill>
                  <a:schemeClr val="bg1">
                    <a:lumMod val="65000"/>
                  </a:schemeClr>
                </a:solidFill>
                <a:ea typeface="Lato Light" panose="020F0502020204030203" pitchFamily="34" charset="0"/>
                <a:cs typeface="Lato Light" panose="020F0502020204030203" pitchFamily="34" charset="0"/>
              </a:rPr>
              <a:t>. cum et.</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8" name="Rectangle 1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72676710-94DE-47E4-A5DE-E77D14156ABD}"/>
              </a:ext>
            </a:extLst>
          </p:cNvPr>
          <p:cNvSpPr/>
          <p:nvPr/>
        </p:nvSpPr>
        <p:spPr>
          <a:xfrm>
            <a:off x="12162059" y="7155918"/>
            <a:ext cx="4666975" cy="1270028"/>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endParaRPr lang="es-ES" altLang="zh-CN" sz="2400" b="1">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tabLst>
                <a:tab pos="579438" algn="l"/>
              </a:tabLst>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bg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bg1">
                    <a:lumMod val="65000"/>
                  </a:schemeClr>
                </a:solidFill>
                <a:ea typeface="Lato Light" panose="020F0502020204030203" pitchFamily="34" charset="0"/>
                <a:cs typeface="Lato Light" panose="020F0502020204030203" pitchFamily="34" charset="0"/>
              </a:rPr>
              <a:t>eleifend ex mea</a:t>
            </a:r>
            <a:r>
              <a:rPr lang="es-ES" altLang="zh-CN" sz="1100">
                <a:solidFill>
                  <a:schemeClr val="bg1">
                    <a:lumMod val="65000"/>
                  </a:schemeClr>
                </a:solidFill>
                <a:ea typeface="Lato Light" panose="020F0502020204030203" pitchFamily="34" charset="0"/>
                <a:cs typeface="Lato Light" panose="020F0502020204030203" pitchFamily="34" charset="0"/>
              </a:rPr>
              <a:t>. cum et.</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19" name="Rectangle 1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9C099A89-6945-4F51-A389-1BF315855DB2}"/>
              </a:ext>
            </a:extLst>
          </p:cNvPr>
          <p:cNvSpPr/>
          <p:nvPr/>
        </p:nvSpPr>
        <p:spPr>
          <a:xfrm>
            <a:off x="1458966" y="5310018"/>
            <a:ext cx="4670191" cy="1270028"/>
          </a:xfrm>
          <a:prstGeom prst="rect">
            <a:avLst/>
          </a:prstGeom>
        </p:spPr>
        <p:txBody>
          <a:bodyPr wrap="square">
            <a:spAutoFit/>
          </a:bodyPr>
          <a:lstStyle/>
          <a:p>
            <a:pPr algn="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 </a:t>
            </a: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bg1">
                    <a:lumMod val="65000"/>
                  </a:schemeClr>
                </a:solidFill>
                <a:ea typeface="Lato Light" panose="020F0502020204030203" pitchFamily="34" charset="0"/>
                <a:cs typeface="Lato Light" panose="020F0502020204030203" pitchFamily="34" charset="0"/>
              </a:rPr>
              <a:t>vide vid erer eleifend </a:t>
            </a:r>
            <a:r>
              <a:rPr lang="es-ES" altLang="zh-CN" sz="1100" dirty="0">
                <a:solidFill>
                  <a:schemeClr val="bg1">
                    <a:lumMod val="65000"/>
                  </a:schemeClr>
                </a:solidFill>
                <a:ea typeface="Lato Light" panose="020F0502020204030203" pitchFamily="34" charset="0"/>
                <a:cs typeface="Lato Light" panose="020F0502020204030203" pitchFamily="34" charset="0"/>
              </a:rPr>
              <a:t>ex </a:t>
            </a:r>
            <a:r>
              <a:rPr lang="es-ES" altLang="zh-CN" sz="1100">
                <a:solidFill>
                  <a:schemeClr val="bg1">
                    <a:lumMod val="65000"/>
                  </a:schemeClr>
                </a:solidFill>
                <a:ea typeface="Lato Light" panose="020F0502020204030203" pitchFamily="34" charset="0"/>
                <a:cs typeface="Lato Light" panose="020F0502020204030203" pitchFamily="34" charset="0"/>
              </a:rPr>
              <a:t>mea. cum 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0" name="Rectangle 19"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A52927B0-48B2-4F70-9F2D-ADD11D5AEF86}"/>
              </a:ext>
            </a:extLst>
          </p:cNvPr>
          <p:cNvSpPr/>
          <p:nvPr/>
        </p:nvSpPr>
        <p:spPr>
          <a:xfrm>
            <a:off x="1458966" y="3464118"/>
            <a:ext cx="4670191" cy="1270028"/>
          </a:xfrm>
          <a:prstGeom prst="rect">
            <a:avLst/>
          </a:prstGeom>
        </p:spPr>
        <p:txBody>
          <a:bodyPr wrap="square">
            <a:spAutoFit/>
          </a:bodyPr>
          <a:lstStyle/>
          <a:p>
            <a:pPr algn="r">
              <a:spcBef>
                <a:spcPts val="600"/>
              </a:spcBef>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 </a:t>
            </a: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bg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bg1">
                    <a:lumMod val="65000"/>
                  </a:schemeClr>
                </a:solidFill>
                <a:ea typeface="Lato Light" panose="020F0502020204030203" pitchFamily="34" charset="0"/>
                <a:cs typeface="Lato Light" panose="020F0502020204030203" pitchFamily="34" charset="0"/>
              </a:rPr>
              <a:t>eleifend ex mea</a:t>
            </a:r>
            <a:r>
              <a:rPr lang="es-ES" altLang="zh-CN" sz="1100">
                <a:solidFill>
                  <a:schemeClr val="bg1">
                    <a:lumMod val="65000"/>
                  </a:schemeClr>
                </a:solidFill>
                <a:ea typeface="Lato Light" panose="020F0502020204030203" pitchFamily="34" charset="0"/>
                <a:cs typeface="Lato Light" panose="020F0502020204030203" pitchFamily="34" charset="0"/>
              </a:rPr>
              <a:t>. cum et.</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1" name="Rectangle 20"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0DE034F2-E32E-4F25-A8C2-2985E245ADA4}"/>
              </a:ext>
            </a:extLst>
          </p:cNvPr>
          <p:cNvSpPr/>
          <p:nvPr/>
        </p:nvSpPr>
        <p:spPr>
          <a:xfrm>
            <a:off x="1458966" y="7155918"/>
            <a:ext cx="4670191" cy="1270028"/>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Flexible</a:t>
            </a:r>
            <a:r>
              <a:rPr lang="es-ES" altLang="zh-CN" sz="2400" b="1">
                <a:solidFill>
                  <a:schemeClr val="tx1">
                    <a:lumMod val="85000"/>
                    <a:lumOff val="15000"/>
                  </a:schemeClr>
                </a:solidFill>
                <a:latin typeface="+mj-lt"/>
                <a:ea typeface="Lato Light" panose="020F0502020204030203" pitchFamily="34" charset="0"/>
                <a:cs typeface="Lato Light" panose="020F0502020204030203" pitchFamily="34" charset="0"/>
              </a:rPr>
              <a:t> </a:t>
            </a: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a:t>
            </a:r>
            <a:r>
              <a:rPr lang="es-ES" altLang="zh-CN" sz="11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100" dirty="0">
                <a:solidFill>
                  <a:schemeClr val="bg1">
                    <a:lumMod val="65000"/>
                  </a:schemeClr>
                </a:solidFill>
                <a:ea typeface="Lato Light" panose="020F0502020204030203" pitchFamily="34" charset="0"/>
                <a:cs typeface="Lato Light" panose="020F0502020204030203" pitchFamily="34" charset="0"/>
              </a:rPr>
              <a:t>. </a:t>
            </a:r>
            <a:r>
              <a:rPr lang="es-ES" altLang="zh-CN" sz="11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r>
              <a:rPr lang="es-ES" altLang="zh-CN" sz="1100">
                <a:solidFill>
                  <a:schemeClr val="bg1">
                    <a:lumMod val="65000"/>
                  </a:schemeClr>
                </a:solidFill>
                <a:ea typeface="Lato Light" panose="020F0502020204030203" pitchFamily="34" charset="0"/>
                <a:cs typeface="Lato Light" panose="020F0502020204030203" pitchFamily="34" charset="0"/>
              </a:rPr>
              <a:t>vide vid erer </a:t>
            </a:r>
            <a:r>
              <a:rPr lang="es-ES" altLang="zh-CN" sz="1100" dirty="0">
                <a:solidFill>
                  <a:schemeClr val="bg1">
                    <a:lumMod val="65000"/>
                  </a:schemeClr>
                </a:solidFill>
                <a:ea typeface="Lato Light" panose="020F0502020204030203" pitchFamily="34" charset="0"/>
                <a:cs typeface="Lato Light" panose="020F0502020204030203" pitchFamily="34" charset="0"/>
              </a:rPr>
              <a:t>eleifend ex mea</a:t>
            </a:r>
            <a:r>
              <a:rPr lang="es-ES" altLang="zh-CN" sz="1100">
                <a:solidFill>
                  <a:schemeClr val="bg1">
                    <a:lumMod val="65000"/>
                  </a:schemeClr>
                </a:solidFill>
                <a:ea typeface="Lato Light" panose="020F0502020204030203" pitchFamily="34" charset="0"/>
                <a:cs typeface="Lato Light" panose="020F0502020204030203" pitchFamily="34" charset="0"/>
              </a:rPr>
              <a:t>. cum et.</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AA1E481D-FD1D-4CF8-9077-E03E01690B72}"/>
              </a:ext>
            </a:extLst>
          </p:cNvPr>
          <p:cNvSpPr txBox="1"/>
          <p:nvPr/>
        </p:nvSpPr>
        <p:spPr>
          <a:xfrm>
            <a:off x="3483980" y="1215056"/>
            <a:ext cx="11320040" cy="1215717"/>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600"/>
              </a:spcBef>
            </a:pPr>
            <a:r>
              <a:rPr lang="en-US" sz="4800">
                <a:solidFill>
                  <a:schemeClr val="tx1">
                    <a:lumMod val="85000"/>
                    <a:lumOff val="15000"/>
                  </a:schemeClr>
                </a:solidFill>
                <a:latin typeface="Montserrat Black" panose="00000A00000000000000" pitchFamily="50" charset="0"/>
              </a:rPr>
              <a:t>Major Requirements</a:t>
            </a:r>
          </a:p>
        </p:txBody>
      </p:sp>
    </p:spTree>
    <p:extLst>
      <p:ext uri="{BB962C8B-B14F-4D97-AF65-F5344CB8AC3E}">
        <p14:creationId xmlns:p14="http://schemas.microsoft.com/office/powerpoint/2010/main" val="4044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2"/>
                                        </p:tgtEl>
                                        <p:attrNameLst>
                                          <p:attrName>style.visibility</p:attrName>
                                        </p:attrNameLst>
                                      </p:cBhvr>
                                      <p:to>
                                        <p:strVal val="visible"/>
                                      </p:to>
                                    </p:set>
                                    <p:anim to="" calcmode="lin" valueType="num">
                                      <p:cBhvr>
                                        <p:cTn id="7" dur="750" fill="hold">
                                          <p:stCondLst>
                                            <p:cond delay="0"/>
                                          </p:stCondLst>
                                        </p:cTn>
                                        <p:tgtEl>
                                          <p:spTgt spid="2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2"/>
                                        </p:tgtEl>
                                      </p:cBhvr>
                                    </p:animEffect>
                                  </p:childTnLst>
                                </p:cTn>
                              </p:par>
                            </p:childTnLst>
                          </p:cTn>
                        </p:par>
                        <p:par>
                          <p:cTn id="9" fill="hold">
                            <p:stCondLst>
                              <p:cond delay="1380"/>
                            </p:stCondLst>
                            <p:childTnLst>
                              <p:par>
                                <p:cTn id="10" presetID="4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750" fill="hold"/>
                                        <p:tgtEl>
                                          <p:spTgt spid="3"/>
                                        </p:tgtEl>
                                        <p:attrNameLst>
                                          <p:attrName>ppt_w</p:attrName>
                                        </p:attrNameLst>
                                      </p:cBhvr>
                                      <p:tavLst>
                                        <p:tav tm="0" fmla="#ppt_w*cos(2*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to="" calcmode="lin" valueType="num">
                                      <p:cBhvr>
                                        <p:cTn id="15" dur="125" autoRev="1" fill="hold">
                                          <p:stCondLst>
                                            <p:cond delay="750"/>
                                          </p:stCondLst>
                                        </p:cTn>
                                        <p:tgtEl>
                                          <p:spTgt spid="3"/>
                                        </p:tgtEl>
                                        <p:attrNameLst>
                                          <p:attrName>ppt_w</p:attrName>
                                        </p:attrNameLst>
                                      </p:cBhvr>
                                      <p:tavLst>
                                        <p:tav tm="0" fmla="#ppt_w*cos(0.1*pi*$)">
                                          <p:val>
                                            <p:strVal val="0"/>
                                          </p:val>
                                        </p:tav>
                                        <p:tav tm="100000">
                                          <p:val>
                                            <p:strVal val="1"/>
                                          </p:val>
                                        </p:tav>
                                      </p:tavLst>
                                    </p:anim>
                                  </p:childTnLst>
                                </p:cTn>
                              </p:par>
                            </p:childTnLst>
                          </p:cTn>
                        </p:par>
                        <p:par>
                          <p:cTn id="16" fill="hold">
                            <p:stCondLst>
                              <p:cond delay="2380"/>
                            </p:stCondLst>
                            <p:childTnLst>
                              <p:par>
                                <p:cTn id="17" presetID="0" presetClass="entr" presetSubtype="0" fill="hold" grpId="0" nodeType="afterEffect">
                                  <p:stCondLst>
                                    <p:cond delay="0"/>
                                  </p:stCondLst>
                                  <p:childTnLst>
                                    <p:set>
                                      <p:cBhvr>
                                        <p:cTn id="18" dur="700" fill="hold">
                                          <p:stCondLst>
                                            <p:cond delay="0"/>
                                          </p:stCondLst>
                                        </p:cTn>
                                        <p:tgtEl>
                                          <p:spTgt spid="13"/>
                                        </p:tgtEl>
                                        <p:attrNameLst>
                                          <p:attrName>style.visibility</p:attrName>
                                        </p:attrNameLst>
                                      </p:cBhvr>
                                      <p:to>
                                        <p:strVal val="visible"/>
                                      </p:to>
                                    </p:set>
                                    <p:anim to="" calcmode="lin" valueType="num">
                                      <p:cBhvr>
                                        <p:cTn id="19"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20"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00" fill="hold"/>
                                        <p:tgtEl>
                                          <p:spTgt spid="19"/>
                                        </p:tgtEl>
                                        <p:attrNameLst>
                                          <p:attrName>ppt_x</p:attrName>
                                        </p:attrNameLst>
                                      </p:cBhvr>
                                      <p:tavLst>
                                        <p:tav tm="0">
                                          <p:val>
                                            <p:strVal val="0-#ppt_w/2"/>
                                          </p:val>
                                        </p:tav>
                                        <p:tav tm="100000">
                                          <p:val>
                                            <p:strVal val="#ppt_x"/>
                                          </p:val>
                                        </p:tav>
                                      </p:tavLst>
                                    </p:anim>
                                    <p:anim calcmode="lin" valueType="num">
                                      <p:cBhvr additive="base">
                                        <p:cTn id="24" dur="7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3080"/>
                            </p:stCondLst>
                            <p:childTnLst>
                              <p:par>
                                <p:cTn id="26" presetID="0" presetClass="entr" presetSubtype="0" fill="hold" grpId="0" nodeType="afterEffect">
                                  <p:stCondLst>
                                    <p:cond delay="0"/>
                                  </p:stCondLst>
                                  <p:childTnLst>
                                    <p:set>
                                      <p:cBhvr>
                                        <p:cTn id="27" dur="700" fill="hold">
                                          <p:stCondLst>
                                            <p:cond delay="0"/>
                                          </p:stCondLst>
                                        </p:cTn>
                                        <p:tgtEl>
                                          <p:spTgt spid="12"/>
                                        </p:tgtEl>
                                        <p:attrNameLst>
                                          <p:attrName>style.visibility</p:attrName>
                                        </p:attrNameLst>
                                      </p:cBhvr>
                                      <p:to>
                                        <p:strVal val="visible"/>
                                      </p:to>
                                    </p:set>
                                    <p:anim to="" calcmode="lin" valueType="num">
                                      <p:cBhvr>
                                        <p:cTn id="28"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29"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700" fill="hold"/>
                                        <p:tgtEl>
                                          <p:spTgt spid="20"/>
                                        </p:tgtEl>
                                        <p:attrNameLst>
                                          <p:attrName>ppt_x</p:attrName>
                                        </p:attrNameLst>
                                      </p:cBhvr>
                                      <p:tavLst>
                                        <p:tav tm="0">
                                          <p:val>
                                            <p:strVal val="0-#ppt_w/2"/>
                                          </p:val>
                                        </p:tav>
                                        <p:tav tm="100000">
                                          <p:val>
                                            <p:strVal val="#ppt_x"/>
                                          </p:val>
                                        </p:tav>
                                      </p:tavLst>
                                    </p:anim>
                                    <p:anim calcmode="lin" valueType="num">
                                      <p:cBhvr additive="base">
                                        <p:cTn id="33" dur="7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780"/>
                            </p:stCondLst>
                            <p:childTnLst>
                              <p:par>
                                <p:cTn id="35" presetID="0" presetClass="entr" presetSubtype="0" fill="hold" grpId="0" nodeType="afterEffect">
                                  <p:stCondLst>
                                    <p:cond delay="0"/>
                                  </p:stCondLst>
                                  <p:childTnLst>
                                    <p:set>
                                      <p:cBhvr>
                                        <p:cTn id="36" dur="700" fill="hold">
                                          <p:stCondLst>
                                            <p:cond delay="0"/>
                                          </p:stCondLst>
                                        </p:cTn>
                                        <p:tgtEl>
                                          <p:spTgt spid="10"/>
                                        </p:tgtEl>
                                        <p:attrNameLst>
                                          <p:attrName>style.visibility</p:attrName>
                                        </p:attrNameLst>
                                      </p:cBhvr>
                                      <p:to>
                                        <p:strVal val="visible"/>
                                      </p:to>
                                    </p:set>
                                    <p:anim to="" calcmode="lin" valueType="num">
                                      <p:cBhvr>
                                        <p:cTn id="37"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00" fill="hold"/>
                                        <p:tgtEl>
                                          <p:spTgt spid="17"/>
                                        </p:tgtEl>
                                        <p:attrNameLst>
                                          <p:attrName>ppt_x</p:attrName>
                                        </p:attrNameLst>
                                      </p:cBhvr>
                                      <p:tavLst>
                                        <p:tav tm="0">
                                          <p:val>
                                            <p:strVal val="1+#ppt_w/2"/>
                                          </p:val>
                                        </p:tav>
                                        <p:tav tm="100000">
                                          <p:val>
                                            <p:strVal val="#ppt_x"/>
                                          </p:val>
                                        </p:tav>
                                      </p:tavLst>
                                    </p:anim>
                                    <p:anim calcmode="lin" valueType="num">
                                      <p:cBhvr additive="base">
                                        <p:cTn id="42" dur="7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4480"/>
                            </p:stCondLst>
                            <p:childTnLst>
                              <p:par>
                                <p:cTn id="44" presetID="0" presetClass="entr" presetSubtype="0" fill="hold" grpId="0" nodeType="afterEffect">
                                  <p:stCondLst>
                                    <p:cond delay="0"/>
                                  </p:stCondLst>
                                  <p:childTnLst>
                                    <p:set>
                                      <p:cBhvr>
                                        <p:cTn id="45" dur="700" fill="hold">
                                          <p:stCondLst>
                                            <p:cond delay="0"/>
                                          </p:stCondLst>
                                        </p:cTn>
                                        <p:tgtEl>
                                          <p:spTgt spid="14"/>
                                        </p:tgtEl>
                                        <p:attrNameLst>
                                          <p:attrName>style.visibility</p:attrName>
                                        </p:attrNameLst>
                                      </p:cBhvr>
                                      <p:to>
                                        <p:strVal val="visible"/>
                                      </p:to>
                                    </p:set>
                                    <p:anim to="" calcmode="lin" valueType="num">
                                      <p:cBhvr>
                                        <p:cTn id="46"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700" fill="hold"/>
                                        <p:tgtEl>
                                          <p:spTgt spid="16"/>
                                        </p:tgtEl>
                                        <p:attrNameLst>
                                          <p:attrName>ppt_x</p:attrName>
                                        </p:attrNameLst>
                                      </p:cBhvr>
                                      <p:tavLst>
                                        <p:tav tm="0">
                                          <p:val>
                                            <p:strVal val="1+#ppt_w/2"/>
                                          </p:val>
                                        </p:tav>
                                        <p:tav tm="100000">
                                          <p:val>
                                            <p:strVal val="#ppt_x"/>
                                          </p:val>
                                        </p:tav>
                                      </p:tavLst>
                                    </p:anim>
                                    <p:anim calcmode="lin" valueType="num">
                                      <p:cBhvr additive="base">
                                        <p:cTn id="51" dur="7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5180"/>
                            </p:stCondLst>
                            <p:childTnLst>
                              <p:par>
                                <p:cTn id="53" presetID="0" presetClass="entr" presetSubtype="0" fill="hold" grpId="0" nodeType="afterEffect">
                                  <p:stCondLst>
                                    <p:cond delay="0"/>
                                  </p:stCondLst>
                                  <p:childTnLst>
                                    <p:set>
                                      <p:cBhvr>
                                        <p:cTn id="54" dur="700" fill="hold">
                                          <p:stCondLst>
                                            <p:cond delay="0"/>
                                          </p:stCondLst>
                                        </p:cTn>
                                        <p:tgtEl>
                                          <p:spTgt spid="11"/>
                                        </p:tgtEl>
                                        <p:attrNameLst>
                                          <p:attrName>style.visibility</p:attrName>
                                        </p:attrNameLst>
                                      </p:cBhvr>
                                      <p:to>
                                        <p:strVal val="visible"/>
                                      </p:to>
                                    </p:set>
                                    <p:anim to="" calcmode="lin" valueType="num">
                                      <p:cBhvr>
                                        <p:cTn id="55" dur="7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700" fill="hold"/>
                                        <p:tgtEl>
                                          <p:spTgt spid="18"/>
                                        </p:tgtEl>
                                        <p:attrNameLst>
                                          <p:attrName>ppt_x</p:attrName>
                                        </p:attrNameLst>
                                      </p:cBhvr>
                                      <p:tavLst>
                                        <p:tav tm="0">
                                          <p:val>
                                            <p:strVal val="1+#ppt_w/2"/>
                                          </p:val>
                                        </p:tav>
                                        <p:tav tm="100000">
                                          <p:val>
                                            <p:strVal val="#ppt_x"/>
                                          </p:val>
                                        </p:tav>
                                      </p:tavLst>
                                    </p:anim>
                                    <p:anim calcmode="lin" valueType="num">
                                      <p:cBhvr additive="base">
                                        <p:cTn id="60" dur="700" fill="hold"/>
                                        <p:tgtEl>
                                          <p:spTgt spid="18"/>
                                        </p:tgtEl>
                                        <p:attrNameLst>
                                          <p:attrName>ppt_y</p:attrName>
                                        </p:attrNameLst>
                                      </p:cBhvr>
                                      <p:tavLst>
                                        <p:tav tm="0">
                                          <p:val>
                                            <p:strVal val="#ppt_y"/>
                                          </p:val>
                                        </p:tav>
                                        <p:tav tm="100000">
                                          <p:val>
                                            <p:strVal val="#ppt_y"/>
                                          </p:val>
                                        </p:tav>
                                      </p:tavLst>
                                    </p:anim>
                                  </p:childTnLst>
                                </p:cTn>
                              </p:par>
                            </p:childTnLst>
                          </p:cTn>
                        </p:par>
                        <p:par>
                          <p:cTn id="61" fill="hold">
                            <p:stCondLst>
                              <p:cond delay="5880"/>
                            </p:stCondLst>
                            <p:childTnLst>
                              <p:par>
                                <p:cTn id="62" presetID="0" presetClass="entr" presetSubtype="0" fill="hold" grpId="0" nodeType="afterEffect">
                                  <p:stCondLst>
                                    <p:cond delay="0"/>
                                  </p:stCondLst>
                                  <p:childTnLst>
                                    <p:set>
                                      <p:cBhvr>
                                        <p:cTn id="63" dur="700" fill="hold">
                                          <p:stCondLst>
                                            <p:cond delay="0"/>
                                          </p:stCondLst>
                                        </p:cTn>
                                        <p:tgtEl>
                                          <p:spTgt spid="15"/>
                                        </p:tgtEl>
                                        <p:attrNameLst>
                                          <p:attrName>style.visibility</p:attrName>
                                        </p:attrNameLst>
                                      </p:cBhvr>
                                      <p:to>
                                        <p:strVal val="visible"/>
                                      </p:to>
                                    </p:set>
                                    <p:anim to="" calcmode="lin" valueType="num">
                                      <p:cBhvr>
                                        <p:cTn id="64" dur="7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65" dur="7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00" fill="hold"/>
                                        <p:tgtEl>
                                          <p:spTgt spid="21"/>
                                        </p:tgtEl>
                                        <p:attrNameLst>
                                          <p:attrName>ppt_x</p:attrName>
                                        </p:attrNameLst>
                                      </p:cBhvr>
                                      <p:tavLst>
                                        <p:tav tm="0">
                                          <p:val>
                                            <p:strVal val="0-#ppt_w/2"/>
                                          </p:val>
                                        </p:tav>
                                        <p:tav tm="100000">
                                          <p:val>
                                            <p:strVal val="#ppt_x"/>
                                          </p:val>
                                        </p:tav>
                                      </p:tavLst>
                                    </p:anim>
                                    <p:anim calcmode="lin" valueType="num">
                                      <p:cBhvr additive="base">
                                        <p:cTn id="69" dur="7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34E3E6-DEE7-494F-A902-FA354882A8D6}"/>
              </a:ext>
            </a:extLst>
          </p:cNvPr>
          <p:cNvSpPr>
            <a:spLocks noGrp="1"/>
          </p:cNvSpPr>
          <p:nvPr>
            <p:ph type="pic" sz="quarter" idx="10"/>
          </p:nvPr>
        </p:nvSpPr>
        <p:spPr/>
      </p:sp>
      <p:sp>
        <p:nvSpPr>
          <p:cNvPr id="9" name="Freeform: Shape 8">
            <a:extLst>
              <a:ext uri="{FF2B5EF4-FFF2-40B4-BE49-F238E27FC236}">
                <a16:creationId xmlns:a16="http://schemas.microsoft.com/office/drawing/2014/main" id="{233BA3AA-C072-4F98-9CAA-1890992584AB}"/>
              </a:ext>
            </a:extLst>
          </p:cNvPr>
          <p:cNvSpPr/>
          <p:nvPr/>
        </p:nvSpPr>
        <p:spPr>
          <a:xfrm rot="10800000" flipH="1" flipV="1">
            <a:off x="15064808" y="6210300"/>
            <a:ext cx="4728972" cy="4076700"/>
          </a:xfrm>
          <a:custGeom>
            <a:avLst/>
            <a:gdLst>
              <a:gd name="connsiteX0" fmla="*/ 2364486 w 4728972"/>
              <a:gd name="connsiteY0" fmla="*/ 0 h 4076700"/>
              <a:gd name="connsiteX1" fmla="*/ 4728972 w 4728972"/>
              <a:gd name="connsiteY1" fmla="*/ 4076700 h 4076700"/>
              <a:gd name="connsiteX2" fmla="*/ 0 w 4728972"/>
              <a:gd name="connsiteY2" fmla="*/ 4076700 h 4076700"/>
            </a:gdLst>
            <a:ahLst/>
            <a:cxnLst>
              <a:cxn ang="0">
                <a:pos x="connsiteX0" y="connsiteY0"/>
              </a:cxn>
              <a:cxn ang="0">
                <a:pos x="connsiteX1" y="connsiteY1"/>
              </a:cxn>
              <a:cxn ang="0">
                <a:pos x="connsiteX2" y="connsiteY2"/>
              </a:cxn>
            </a:cxnLst>
            <a:rect l="l" t="t" r="r" b="b"/>
            <a:pathLst>
              <a:path w="4728972" h="4076700">
                <a:moveTo>
                  <a:pt x="2364486" y="0"/>
                </a:moveTo>
                <a:lnTo>
                  <a:pt x="4728972" y="4076700"/>
                </a:lnTo>
                <a:lnTo>
                  <a:pt x="0" y="407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Rectangle 7">
            <a:extLst>
              <a:ext uri="{FF2B5EF4-FFF2-40B4-BE49-F238E27FC236}">
                <a16:creationId xmlns:a16="http://schemas.microsoft.com/office/drawing/2014/main" id="{1ACA719F-8E2F-4FE2-B6E2-1D3FB7753FAC}"/>
              </a:ext>
            </a:extLst>
          </p:cNvPr>
          <p:cNvSpPr/>
          <p:nvPr/>
        </p:nvSpPr>
        <p:spPr>
          <a:xfrm>
            <a:off x="1217125" y="2707113"/>
            <a:ext cx="6898175" cy="3621761"/>
          </a:xfrm>
          <a:prstGeom prst="rect">
            <a:avLst/>
          </a:prstGeom>
        </p:spPr>
        <p:txBody>
          <a:bodyPr wrap="square">
            <a:spAutoFit/>
          </a:bodyPr>
          <a:lstStyle/>
          <a:p>
            <a:pPr>
              <a:lnSpc>
                <a:spcPct val="130000"/>
              </a:lnSpc>
            </a:pPr>
            <a:r>
              <a:rPr lang="en-US" sz="3600">
                <a:solidFill>
                  <a:schemeClr val="tx1">
                    <a:lumMod val="85000"/>
                    <a:lumOff val="15000"/>
                  </a:schemeClr>
                </a:solidFill>
                <a:latin typeface="+mj-lt"/>
              </a:rPr>
              <a:t>“We design p</a:t>
            </a:r>
            <a:r>
              <a:rPr lang="en-US" altLang="zh-CN" sz="3600">
                <a:solidFill>
                  <a:schemeClr val="tx1">
                    <a:lumMod val="85000"/>
                    <a:lumOff val="15000"/>
                  </a:schemeClr>
                </a:solidFill>
                <a:latin typeface="+mj-lt"/>
              </a:rPr>
              <a:t>rofessional and creative </a:t>
            </a:r>
            <a:r>
              <a:rPr lang="en-US" sz="3600">
                <a:solidFill>
                  <a:schemeClr val="tx1">
                    <a:lumMod val="85000"/>
                    <a:lumOff val="15000"/>
                  </a:schemeClr>
                </a:solidFill>
                <a:latin typeface="+mj-lt"/>
              </a:rPr>
              <a:t>presentation templates for helping you make presentations easier </a:t>
            </a:r>
            <a:r>
              <a:rPr lang="en-US" altLang="zh-CN" sz="3600">
                <a:solidFill>
                  <a:schemeClr val="tx1">
                    <a:lumMod val="85000"/>
                    <a:lumOff val="15000"/>
                  </a:schemeClr>
                </a:solidFill>
                <a:latin typeface="+mj-lt"/>
              </a:rPr>
              <a:t>and faster</a:t>
            </a:r>
            <a:r>
              <a:rPr lang="en-US" sz="3600">
                <a:solidFill>
                  <a:schemeClr val="tx1">
                    <a:lumMod val="85000"/>
                    <a:lumOff val="15000"/>
                  </a:schemeClr>
                </a:solidFill>
                <a:latin typeface="+mj-lt"/>
              </a:rPr>
              <a:t>.”</a:t>
            </a:r>
          </a:p>
        </p:txBody>
      </p:sp>
      <p:sp>
        <p:nvSpPr>
          <p:cNvPr id="11" name="TextBox 10">
            <a:extLst>
              <a:ext uri="{FF2B5EF4-FFF2-40B4-BE49-F238E27FC236}">
                <a16:creationId xmlns:a16="http://schemas.microsoft.com/office/drawing/2014/main" id="{322E9D7C-0667-4624-BEA5-18048F7A4A69}"/>
              </a:ext>
            </a:extLst>
          </p:cNvPr>
          <p:cNvSpPr txBox="1"/>
          <p:nvPr/>
        </p:nvSpPr>
        <p:spPr>
          <a:xfrm>
            <a:off x="1222204" y="7208240"/>
            <a:ext cx="3482340" cy="400110"/>
          </a:xfrm>
          <a:prstGeom prst="rect">
            <a:avLst/>
          </a:prstGeom>
          <a:noFill/>
        </p:spPr>
        <p:txBody>
          <a:bodyPr wrap="square" rtlCol="0">
            <a:spAutoFit/>
          </a:bodyPr>
          <a:lstStyle/>
          <a:p>
            <a:r>
              <a:rPr lang="en-US" altLang="zh-CN" sz="2000">
                <a:solidFill>
                  <a:schemeClr val="tx1">
                    <a:lumMod val="85000"/>
                    <a:lumOff val="15000"/>
                  </a:schemeClr>
                </a:solidFill>
              </a:rPr>
              <a:t>-</a:t>
            </a:r>
            <a:r>
              <a:rPr lang="en-US" sz="2000">
                <a:solidFill>
                  <a:schemeClr val="tx1">
                    <a:lumMod val="85000"/>
                    <a:lumOff val="15000"/>
                  </a:schemeClr>
                </a:solidFill>
              </a:rPr>
              <a:t>Someone Famous</a:t>
            </a:r>
          </a:p>
        </p:txBody>
      </p:sp>
      <p:sp>
        <p:nvSpPr>
          <p:cNvPr id="6" name="TextBox 5">
            <a:extLst>
              <a:ext uri="{FF2B5EF4-FFF2-40B4-BE49-F238E27FC236}">
                <a16:creationId xmlns:a16="http://schemas.microsoft.com/office/drawing/2014/main" id="{F01567BE-7A41-4731-990E-3CC39A5424F7}"/>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1138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700"/>
                                  </p:iterate>
                                  <p:childTnLst>
                                    <p:set>
                                      <p:cBhvr>
                                        <p:cTn id="10" dur="750" fill="hold">
                                          <p:stCondLst>
                                            <p:cond delay="0"/>
                                          </p:stCondLst>
                                        </p:cTn>
                                        <p:tgtEl>
                                          <p:spTgt spid="8"/>
                                        </p:tgtEl>
                                        <p:attrNameLst>
                                          <p:attrName>style.visibility</p:attrName>
                                        </p:attrNameLst>
                                      </p:cBhvr>
                                      <p:to>
                                        <p:strVal val="visible"/>
                                      </p:to>
                                    </p:set>
                                    <p:anim to="" calcmode="lin" valueType="num">
                                      <p:cBhvr>
                                        <p:cTn id="11"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8"/>
                                        </p:tgtEl>
                                      </p:cBhvr>
                                    </p:animEffect>
                                  </p:childTnLst>
                                </p:cTn>
                              </p:par>
                            </p:childTnLst>
                          </p:cTn>
                        </p:par>
                        <p:par>
                          <p:cTn id="13" fill="hold">
                            <p:stCondLst>
                              <p:cond delay="127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4">
            <a:extLst>
              <a:ext uri="{FF2B5EF4-FFF2-40B4-BE49-F238E27FC236}">
                <a16:creationId xmlns:a16="http://schemas.microsoft.com/office/drawing/2014/main" id="{D6FDC515-4638-4628-8A67-B3D8C34006B8}"/>
              </a:ext>
            </a:extLst>
          </p:cNvPr>
          <p:cNvGraphicFramePr/>
          <p:nvPr>
            <p:extLst>
              <p:ext uri="{D42A27DB-BD31-4B8C-83A1-F6EECF244321}">
                <p14:modId xmlns:p14="http://schemas.microsoft.com/office/powerpoint/2010/main" val="409582427"/>
              </p:ext>
            </p:extLst>
          </p:nvPr>
        </p:nvGraphicFramePr>
        <p:xfrm>
          <a:off x="740839" y="823913"/>
          <a:ext cx="8944601" cy="863917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B30DF7A-413E-45D8-9773-A81527FF8FCA}"/>
              </a:ext>
            </a:extLst>
          </p:cNvPr>
          <p:cNvSpPr/>
          <p:nvPr/>
        </p:nvSpPr>
        <p:spPr>
          <a:xfrm>
            <a:off x="10084022" y="5589889"/>
            <a:ext cx="6337078" cy="2249014"/>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4" name="TextBox 3">
            <a:extLst>
              <a:ext uri="{FF2B5EF4-FFF2-40B4-BE49-F238E27FC236}">
                <a16:creationId xmlns:a16="http://schemas.microsoft.com/office/drawing/2014/main" id="{31212916-C7A0-425F-A606-4F119823B64E}"/>
              </a:ext>
            </a:extLst>
          </p:cNvPr>
          <p:cNvSpPr txBox="1"/>
          <p:nvPr/>
        </p:nvSpPr>
        <p:spPr>
          <a:xfrm>
            <a:off x="10059638"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Our Project Budget</a:t>
            </a:r>
            <a:endParaRPr lang="en-US" sz="4800">
              <a:solidFill>
                <a:schemeClr val="tx1">
                  <a:lumMod val="85000"/>
                  <a:lumOff val="15000"/>
                </a:schemeClr>
              </a:solidFill>
              <a:latin typeface="Montserrat Black" panose="00000A00000000000000" pitchFamily="50" charset="0"/>
            </a:endParaRPr>
          </a:p>
        </p:txBody>
      </p:sp>
      <p:sp>
        <p:nvSpPr>
          <p:cNvPr id="5"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70A5168E-F1FD-4CCE-A90B-78BDC880ABE4}"/>
              </a:ext>
            </a:extLst>
          </p:cNvPr>
          <p:cNvSpPr>
            <a:spLocks noEditPoints="1"/>
          </p:cNvSpPr>
          <p:nvPr/>
        </p:nvSpPr>
        <p:spPr bwMode="auto">
          <a:xfrm>
            <a:off x="4584020" y="4685894"/>
            <a:ext cx="1258238" cy="91521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lumMod val="75000"/>
              <a:lumOff val="25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268052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2"/>
                                        </p:tgtEl>
                                        <p:attrNameLst>
                                          <p:attrName>ppt_w</p:attrName>
                                        </p:attrNameLst>
                                      </p:cBhvr>
                                      <p:tavLst>
                                        <p:tav tm="0" fmla="#ppt_w-#ppt_w*((1.5-1.5*$)^3-(1.5-1.5*$)^2)">
                                          <p:val>
                                            <p:strVal val="0"/>
                                          </p:val>
                                        </p:tav>
                                        <p:tav tm="100000">
                                          <p:val>
                                            <p:strVal val="1"/>
                                          </p:val>
                                        </p:tav>
                                      </p:tavLst>
                                    </p:anim>
                                  </p:childTnLst>
                                </p:cTn>
                              </p:par>
                              <p:par>
                                <p:cTn id="9" presetID="0" presetClass="entr" presetSubtype="0" fill="hold" grpId="0" nodeType="withEffect">
                                  <p:stCondLst>
                                    <p:cond delay="0"/>
                                  </p:stCondLst>
                                  <p:childTnLst>
                                    <p:set>
                                      <p:cBhvr>
                                        <p:cTn id="10" dur="1000" fill="hold">
                                          <p:stCondLst>
                                            <p:cond delay="0"/>
                                          </p:stCondLst>
                                        </p:cTn>
                                        <p:tgtEl>
                                          <p:spTgt spid="5"/>
                                        </p:tgtEl>
                                        <p:attrNameLst>
                                          <p:attrName>style.visibility</p:attrName>
                                        </p:attrNameLst>
                                      </p:cBhvr>
                                      <p:to>
                                        <p:strVal val="visible"/>
                                      </p:to>
                                    </p:set>
                                    <p:anim to="" calcmode="lin" valueType="num">
                                      <p:cBhvr>
                                        <p:cTn id="11" dur="10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4"/>
                                        </p:tgtEl>
                                        <p:attrNameLst>
                                          <p:attrName>style.visibility</p:attrName>
                                        </p:attrNameLst>
                                      </p:cBhvr>
                                      <p:to>
                                        <p:strVal val="visible"/>
                                      </p:to>
                                    </p:set>
                                    <p:anim to="" calcmode="lin" valueType="num">
                                      <p:cBhvr>
                                        <p:cTn id="15"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4"/>
                                        </p:tgtEl>
                                      </p:cBhvr>
                                    </p:animEffect>
                                  </p:childTnLst>
                                </p:cTn>
                              </p:par>
                            </p:childTnLst>
                          </p:cTn>
                        </p:par>
                        <p:par>
                          <p:cTn id="17" fill="hold">
                            <p:stCondLst>
                              <p:cond delay="1358"/>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bg1">
                    <a:alpha val="20000"/>
                  </a:schemeClr>
                </a:solidFill>
                <a:latin typeface="Montserrat Black" panose="00000A00000000000000" pitchFamily="50" charset="0"/>
              </a:rPr>
              <a:t>03</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4309907" cy="2585323"/>
          </a:xfrm>
          <a:prstGeom prst="rect">
            <a:avLst/>
          </a:prstGeom>
          <a:noFill/>
        </p:spPr>
        <p:txBody>
          <a:bodyPr wrap="square" rtlCol="0">
            <a:spAutoFit/>
          </a:bodyPr>
          <a:lstStyle/>
          <a:p>
            <a:r>
              <a:rPr lang="en-US" altLang="zh-CN" sz="3200">
                <a:solidFill>
                  <a:schemeClr val="bg1"/>
                </a:solidFill>
                <a:latin typeface="+mj-lt"/>
              </a:rPr>
              <a:t>Section 03</a:t>
            </a:r>
          </a:p>
          <a:p>
            <a:pPr>
              <a:spcBef>
                <a:spcPts val="1200"/>
              </a:spcBef>
            </a:pPr>
            <a:r>
              <a:rPr lang="en-US" sz="6000">
                <a:solidFill>
                  <a:schemeClr val="bg1"/>
                </a:solidFill>
                <a:latin typeface="Montserrat Black" panose="00000A00000000000000" pitchFamily="50" charset="0"/>
              </a:rPr>
              <a:t>Project Goals</a:t>
            </a: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bg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alpha val="70000"/>
                  </a:schemeClr>
                </a:solidFill>
                <a:ea typeface="华文细黑" panose="02010600040101010101" pitchFamily="2" charset="-122"/>
                <a:cs typeface="Lato Light" panose="020F0502020204030203" pitchFamily="34" charset="0"/>
              </a:rPr>
              <a:t>. </a:t>
            </a:r>
            <a:r>
              <a:rPr lang="es-ES" altLang="zh-CN" sz="1100">
                <a:solidFill>
                  <a:schemeClr val="bg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B98B07B4-6079-403C-BB0F-5385CFE2C2F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5" name="Picture 14">
            <a:extLst>
              <a:ext uri="{FF2B5EF4-FFF2-40B4-BE49-F238E27FC236}">
                <a16:creationId xmlns:a16="http://schemas.microsoft.com/office/drawing/2014/main" id="{C9B5EC81-13A0-4C51-8E8B-88AA40F77A67}"/>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160262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D2FCA1D-B7B0-44EB-8553-A9CCCDD86528}"/>
              </a:ext>
            </a:extLst>
          </p:cNvPr>
          <p:cNvGrpSpPr/>
          <p:nvPr/>
        </p:nvGrpSpPr>
        <p:grpSpPr>
          <a:xfrm>
            <a:off x="6461883" y="3171640"/>
            <a:ext cx="5364233" cy="5593988"/>
            <a:chOff x="6461883" y="3171640"/>
            <a:chExt cx="5364233" cy="5593988"/>
          </a:xfrm>
        </p:grpSpPr>
        <p:sp>
          <p:nvSpPr>
            <p:cNvPr id="3" name="Freeform 6">
              <a:extLst>
                <a:ext uri="{FF2B5EF4-FFF2-40B4-BE49-F238E27FC236}">
                  <a16:creationId xmlns:a16="http://schemas.microsoft.com/office/drawing/2014/main" id="{0A936082-1786-453B-8B52-7BAEAD9DB7F7}"/>
                </a:ext>
              </a:extLst>
            </p:cNvPr>
            <p:cNvSpPr>
              <a:spLocks/>
            </p:cNvSpPr>
            <p:nvPr/>
          </p:nvSpPr>
          <p:spPr bwMode="auto">
            <a:xfrm>
              <a:off x="8723512" y="3179585"/>
              <a:ext cx="3102604" cy="3337322"/>
            </a:xfrm>
            <a:custGeom>
              <a:avLst/>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solidFill>
              <a:schemeClr val="accent2"/>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sp>
          <p:nvSpPr>
            <p:cNvPr id="4" name="Freeform 7">
              <a:extLst>
                <a:ext uri="{FF2B5EF4-FFF2-40B4-BE49-F238E27FC236}">
                  <a16:creationId xmlns:a16="http://schemas.microsoft.com/office/drawing/2014/main" id="{BB21D96B-789E-4C92-92C9-1DB63BC6E558}"/>
                </a:ext>
              </a:extLst>
            </p:cNvPr>
            <p:cNvSpPr>
              <a:spLocks/>
            </p:cNvSpPr>
            <p:nvPr/>
          </p:nvSpPr>
          <p:spPr bwMode="auto">
            <a:xfrm>
              <a:off x="6461883" y="3171640"/>
              <a:ext cx="3196468" cy="3239322"/>
            </a:xfrm>
            <a:custGeom>
              <a:avLst/>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solidFill>
              <a:schemeClr val="accent1"/>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sp>
          <p:nvSpPr>
            <p:cNvPr id="5" name="Freeform 8">
              <a:extLst>
                <a:ext uri="{FF2B5EF4-FFF2-40B4-BE49-F238E27FC236}">
                  <a16:creationId xmlns:a16="http://schemas.microsoft.com/office/drawing/2014/main" id="{D90A7338-13FD-4995-A57B-F6EBFB486B88}"/>
                </a:ext>
              </a:extLst>
            </p:cNvPr>
            <p:cNvSpPr>
              <a:spLocks/>
            </p:cNvSpPr>
            <p:nvPr/>
          </p:nvSpPr>
          <p:spPr bwMode="auto">
            <a:xfrm>
              <a:off x="6463150" y="5425657"/>
              <a:ext cx="3101336" cy="3339971"/>
            </a:xfrm>
            <a:custGeom>
              <a:avLst/>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solidFill>
              <a:schemeClr val="accent4"/>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sp>
          <p:nvSpPr>
            <p:cNvPr id="6" name="Freeform 9">
              <a:extLst>
                <a:ext uri="{FF2B5EF4-FFF2-40B4-BE49-F238E27FC236}">
                  <a16:creationId xmlns:a16="http://schemas.microsoft.com/office/drawing/2014/main" id="{0D8785F1-310E-4395-9DAD-7CF9796276A7}"/>
                </a:ext>
              </a:extLst>
            </p:cNvPr>
            <p:cNvSpPr>
              <a:spLocks/>
            </p:cNvSpPr>
            <p:nvPr/>
          </p:nvSpPr>
          <p:spPr bwMode="auto">
            <a:xfrm>
              <a:off x="8624571" y="5524983"/>
              <a:ext cx="3192663" cy="3239322"/>
            </a:xfrm>
            <a:custGeom>
              <a:avLst/>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solidFill>
              <a:schemeClr val="accent3"/>
            </a:solidFill>
            <a:ln w="0">
              <a:noFill/>
              <a:prstDash val="solid"/>
              <a:round/>
              <a:headEnd/>
              <a:tailEnd/>
            </a:ln>
          </p:spPr>
          <p:txBody>
            <a:bodyPr vert="horz" wrap="square" lIns="152400" tIns="76200" rIns="152400" bIns="76200" numCol="1" anchor="t" anchorCtr="0" compatLnSpc="1">
              <a:prstTxWarp prst="textNoShape">
                <a:avLst/>
              </a:prstTxWarp>
            </a:bodyPr>
            <a:lstStyle/>
            <a:p>
              <a:pPr>
                <a:defRPr/>
              </a:pPr>
              <a:endParaRPr lang="ru-RU" sz="2340" kern="0">
                <a:solidFill>
                  <a:srgbClr val="2B2B2B"/>
                </a:solidFill>
                <a:latin typeface="Montserrat Medium" panose="00000600000000000000" pitchFamily="50" charset="0"/>
              </a:endParaRPr>
            </a:p>
          </p:txBody>
        </p:sp>
      </p:grpSp>
      <p:grpSp>
        <p:nvGrpSpPr>
          <p:cNvPr id="12" name="Graphic 2">
            <a:extLst>
              <a:ext uri="{FF2B5EF4-FFF2-40B4-BE49-F238E27FC236}">
                <a16:creationId xmlns:a16="http://schemas.microsoft.com/office/drawing/2014/main" id="{D0859FCC-0DBD-4691-BD54-3CAD56098DF8}"/>
              </a:ext>
            </a:extLst>
          </p:cNvPr>
          <p:cNvGrpSpPr/>
          <p:nvPr/>
        </p:nvGrpSpPr>
        <p:grpSpPr>
          <a:xfrm>
            <a:off x="7341706" y="3768066"/>
            <a:ext cx="892908" cy="892902"/>
            <a:chOff x="6240468" y="3424552"/>
            <a:chExt cx="1234527" cy="1234527"/>
          </a:xfrm>
          <a:solidFill>
            <a:schemeClr val="bg1"/>
          </a:solidFill>
        </p:grpSpPr>
        <p:sp>
          <p:nvSpPr>
            <p:cNvPr id="13" name="Freeform: Shape 12">
              <a:extLst>
                <a:ext uri="{FF2B5EF4-FFF2-40B4-BE49-F238E27FC236}">
                  <a16:creationId xmlns:a16="http://schemas.microsoft.com/office/drawing/2014/main" id="{55DEBB88-441D-4308-B558-EAF28C6385B9}"/>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CCDC7116-A4D9-4DB0-BA39-255C320C9CAA}"/>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C9FE255B-A39D-4500-B982-E9B11C090C1A}"/>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D36A31F4-E4EF-4659-B9B3-7670F14FDEA8}"/>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2E06C592-5DBC-4392-85F9-B14BD78F9E10}"/>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D167E468-6CFB-48C3-BAF3-61AB31092DA5}"/>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9" name="Graphic 4">
            <a:extLst>
              <a:ext uri="{FF2B5EF4-FFF2-40B4-BE49-F238E27FC236}">
                <a16:creationId xmlns:a16="http://schemas.microsoft.com/office/drawing/2014/main" id="{DE58C0A3-BEC4-4311-97C4-7A6CDE717400}"/>
              </a:ext>
            </a:extLst>
          </p:cNvPr>
          <p:cNvGrpSpPr/>
          <p:nvPr/>
        </p:nvGrpSpPr>
        <p:grpSpPr>
          <a:xfrm>
            <a:off x="6931389" y="6864510"/>
            <a:ext cx="910408" cy="910522"/>
            <a:chOff x="3949190" y="3442755"/>
            <a:chExt cx="1234188" cy="1234356"/>
          </a:xfrm>
          <a:solidFill>
            <a:schemeClr val="bg1"/>
          </a:solidFill>
        </p:grpSpPr>
        <p:sp>
          <p:nvSpPr>
            <p:cNvPr id="20" name="Freeform: Shape 19">
              <a:extLst>
                <a:ext uri="{FF2B5EF4-FFF2-40B4-BE49-F238E27FC236}">
                  <a16:creationId xmlns:a16="http://schemas.microsoft.com/office/drawing/2014/main" id="{5C8E21D7-89EF-4FD0-8178-B77674FEAF3A}"/>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80BC6B60-9C94-489D-A4C8-09DBAC27B7E1}"/>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0512908D-6F1F-48CC-B1B8-B4BA789ADF34}"/>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107858C6-49CB-4D1E-B6DE-7214A642A979}"/>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541C808B-B175-495B-9C52-6D457862090B}"/>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DD853206-453F-4E0F-9E83-CE357890EEF8}"/>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8F208DFA-D06A-4EDC-9866-8620FDCF2D01}"/>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E45B06C-678F-4C4B-9F11-23415CEBCB35}"/>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28" name="Graphic 4">
            <a:extLst>
              <a:ext uri="{FF2B5EF4-FFF2-40B4-BE49-F238E27FC236}">
                <a16:creationId xmlns:a16="http://schemas.microsoft.com/office/drawing/2014/main" id="{A9DE21AA-D001-45F5-A3FA-E65888EF8592}"/>
              </a:ext>
            </a:extLst>
          </p:cNvPr>
          <p:cNvGrpSpPr/>
          <p:nvPr/>
        </p:nvGrpSpPr>
        <p:grpSpPr>
          <a:xfrm>
            <a:off x="10036575" y="7266042"/>
            <a:ext cx="910544" cy="910584"/>
            <a:chOff x="10884230" y="3442838"/>
            <a:chExt cx="1234377" cy="1234439"/>
          </a:xfrm>
          <a:solidFill>
            <a:schemeClr val="bg1"/>
          </a:solidFill>
        </p:grpSpPr>
        <p:sp>
          <p:nvSpPr>
            <p:cNvPr id="29" name="Freeform: Shape 28">
              <a:extLst>
                <a:ext uri="{FF2B5EF4-FFF2-40B4-BE49-F238E27FC236}">
                  <a16:creationId xmlns:a16="http://schemas.microsoft.com/office/drawing/2014/main" id="{9C759D88-D3A5-49FA-8EE2-76FCDF333983}"/>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7AEA2D85-874C-4C37-A2BE-1724F6ADD0D2}"/>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83E44F6F-4232-4A96-AD11-E416E2CA335B}"/>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15D520B3-F40C-496F-B8B2-127D495F06BC}"/>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100274B6-074E-4A20-9EA7-189882FCB2C5}"/>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9274AC7B-A944-4434-93B8-D1D04F1A4652}"/>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5" name="Graphic 4">
            <a:extLst>
              <a:ext uri="{FF2B5EF4-FFF2-40B4-BE49-F238E27FC236}">
                <a16:creationId xmlns:a16="http://schemas.microsoft.com/office/drawing/2014/main" id="{C73AA8DD-3F50-494D-9D01-A431894AFE43}"/>
              </a:ext>
            </a:extLst>
          </p:cNvPr>
          <p:cNvGrpSpPr/>
          <p:nvPr/>
        </p:nvGrpSpPr>
        <p:grpSpPr>
          <a:xfrm>
            <a:off x="10438105" y="4160844"/>
            <a:ext cx="910616" cy="910478"/>
            <a:chOff x="13194714" y="5688212"/>
            <a:chExt cx="1234475" cy="1234293"/>
          </a:xfrm>
          <a:solidFill>
            <a:schemeClr val="bg1"/>
          </a:solidFill>
        </p:grpSpPr>
        <p:sp>
          <p:nvSpPr>
            <p:cNvPr id="36" name="Freeform: Shape 35">
              <a:extLst>
                <a:ext uri="{FF2B5EF4-FFF2-40B4-BE49-F238E27FC236}">
                  <a16:creationId xmlns:a16="http://schemas.microsoft.com/office/drawing/2014/main" id="{1565D8F1-8CAA-4282-8975-B66CF5253ECC}"/>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4023FFFC-83FC-4C59-917B-E8410E15B0A9}"/>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38" name="Rectangle 37">
            <a:extLst>
              <a:ext uri="{FF2B5EF4-FFF2-40B4-BE49-F238E27FC236}">
                <a16:creationId xmlns:a16="http://schemas.microsoft.com/office/drawing/2014/main" id="{8C2AD5C2-97EF-46D0-8A5C-225C0AFED988}"/>
              </a:ext>
            </a:extLst>
          </p:cNvPr>
          <p:cNvSpPr/>
          <p:nvPr/>
        </p:nvSpPr>
        <p:spPr>
          <a:xfrm>
            <a:off x="1063905" y="3472852"/>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0" name="Rectangle 39">
            <a:extLst>
              <a:ext uri="{FF2B5EF4-FFF2-40B4-BE49-F238E27FC236}">
                <a16:creationId xmlns:a16="http://schemas.microsoft.com/office/drawing/2014/main" id="{A87AC218-F2F5-4CAF-AD3E-C0061D123988}"/>
              </a:ext>
            </a:extLst>
          </p:cNvPr>
          <p:cNvSpPr/>
          <p:nvPr/>
        </p:nvSpPr>
        <p:spPr>
          <a:xfrm>
            <a:off x="1063905" y="7063749"/>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1" name="Rectangle 40">
            <a:extLst>
              <a:ext uri="{FF2B5EF4-FFF2-40B4-BE49-F238E27FC236}">
                <a16:creationId xmlns:a16="http://schemas.microsoft.com/office/drawing/2014/main" id="{66C8F207-5CBE-4CA6-AB64-30915E5073A5}"/>
              </a:ext>
            </a:extLst>
          </p:cNvPr>
          <p:cNvSpPr/>
          <p:nvPr/>
        </p:nvSpPr>
        <p:spPr>
          <a:xfrm>
            <a:off x="12154459" y="3472852"/>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2" name="Rectangle 41">
            <a:extLst>
              <a:ext uri="{FF2B5EF4-FFF2-40B4-BE49-F238E27FC236}">
                <a16:creationId xmlns:a16="http://schemas.microsoft.com/office/drawing/2014/main" id="{D9AE955D-E40B-47AB-82BA-4F669BCA34D7}"/>
              </a:ext>
            </a:extLst>
          </p:cNvPr>
          <p:cNvSpPr/>
          <p:nvPr/>
        </p:nvSpPr>
        <p:spPr>
          <a:xfrm>
            <a:off x="12154459" y="7063749"/>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3" name="TextBox 42">
            <a:extLst>
              <a:ext uri="{FF2B5EF4-FFF2-40B4-BE49-F238E27FC236}">
                <a16:creationId xmlns:a16="http://schemas.microsoft.com/office/drawing/2014/main" id="{FA386D7E-6F60-4E9D-916B-49717D07D819}"/>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Project Goals</a:t>
            </a:r>
          </a:p>
        </p:txBody>
      </p:sp>
    </p:spTree>
    <p:extLst>
      <p:ext uri="{BB962C8B-B14F-4D97-AF65-F5344CB8AC3E}">
        <p14:creationId xmlns:p14="http://schemas.microsoft.com/office/powerpoint/2010/main" val="10646322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3"/>
                                        </p:tgtEl>
                                        <p:attrNameLst>
                                          <p:attrName>style.visibility</p:attrName>
                                        </p:attrNameLst>
                                      </p:cBhvr>
                                      <p:to>
                                        <p:strVal val="visible"/>
                                      </p:to>
                                    </p:set>
                                    <p:anim to="" calcmode="lin" valueType="num">
                                      <p:cBhvr>
                                        <p:cTn id="7" dur="750" fill="hold">
                                          <p:stCondLst>
                                            <p:cond delay="0"/>
                                          </p:stCondLst>
                                        </p:cTn>
                                        <p:tgtEl>
                                          <p:spTgt spid="4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3"/>
                                        </p:tgtEl>
                                      </p:cBhvr>
                                    </p:animEffect>
                                  </p:childTnLst>
                                </p:cTn>
                              </p:par>
                              <p:par>
                                <p:cTn id="9" presetID="3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1268"/>
                            </p:stCondLst>
                            <p:childTnLst>
                              <p:par>
                                <p:cTn id="16" presetID="0" presetClass="entr" presetSubtype="0" fill="hold" nodeType="afterEffect">
                                  <p:stCondLst>
                                    <p:cond delay="0"/>
                                  </p:stCondLst>
                                  <p:childTnLst>
                                    <p:set>
                                      <p:cBhvr>
                                        <p:cTn id="17" dur="700" fill="hold">
                                          <p:stCondLst>
                                            <p:cond delay="0"/>
                                          </p:stCondLst>
                                        </p:cTn>
                                        <p:tgtEl>
                                          <p:spTgt spid="12"/>
                                        </p:tgtEl>
                                        <p:attrNameLst>
                                          <p:attrName>style.visibility</p:attrName>
                                        </p:attrNameLst>
                                      </p:cBhvr>
                                      <p:to>
                                        <p:strVal val="visible"/>
                                      </p:to>
                                    </p:set>
                                    <p:anim to="" calcmode="lin" valueType="num">
                                      <p:cBhvr>
                                        <p:cTn id="18"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19"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00" fill="hold"/>
                                        <p:tgtEl>
                                          <p:spTgt spid="38"/>
                                        </p:tgtEl>
                                        <p:attrNameLst>
                                          <p:attrName>ppt_x</p:attrName>
                                        </p:attrNameLst>
                                      </p:cBhvr>
                                      <p:tavLst>
                                        <p:tav tm="0">
                                          <p:val>
                                            <p:strVal val="0-#ppt_w/2"/>
                                          </p:val>
                                        </p:tav>
                                        <p:tav tm="100000">
                                          <p:val>
                                            <p:strVal val="#ppt_x"/>
                                          </p:val>
                                        </p:tav>
                                      </p:tavLst>
                                    </p:anim>
                                    <p:anim calcmode="lin" valueType="num">
                                      <p:cBhvr additive="base">
                                        <p:cTn id="23" dur="7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1968"/>
                            </p:stCondLst>
                            <p:childTnLst>
                              <p:par>
                                <p:cTn id="25" presetID="0" presetClass="entr" presetSubtype="0" fill="hold" nodeType="afterEffect">
                                  <p:stCondLst>
                                    <p:cond delay="0"/>
                                  </p:stCondLst>
                                  <p:childTnLst>
                                    <p:set>
                                      <p:cBhvr>
                                        <p:cTn id="26" dur="700" fill="hold">
                                          <p:stCondLst>
                                            <p:cond delay="0"/>
                                          </p:stCondLst>
                                        </p:cTn>
                                        <p:tgtEl>
                                          <p:spTgt spid="35"/>
                                        </p:tgtEl>
                                        <p:attrNameLst>
                                          <p:attrName>style.visibility</p:attrName>
                                        </p:attrNameLst>
                                      </p:cBhvr>
                                      <p:to>
                                        <p:strVal val="visible"/>
                                      </p:to>
                                    </p:set>
                                    <p:anim to="" calcmode="lin" valueType="num">
                                      <p:cBhvr>
                                        <p:cTn id="27" dur="700" fill="hold">
                                          <p:stCondLst>
                                            <p:cond delay="0"/>
                                          </p:stCondLst>
                                        </p:cTn>
                                        <p:tgtEl>
                                          <p:spTgt spid="35"/>
                                        </p:tgtEl>
                                        <p:attrNameLst>
                                          <p:attrName>ppt_h</p:attrName>
                                        </p:attrNameLst>
                                      </p:cBhvr>
                                      <p:tavLst>
                                        <p:tav tm="0" fmla="#ppt_h-#ppt_h*((1.5-1.5*$)^3-(1.5-1.5*$)^2)">
                                          <p:val>
                                            <p:strVal val="0"/>
                                          </p:val>
                                        </p:tav>
                                        <p:tav tm="100000">
                                          <p:val>
                                            <p:strVal val="1"/>
                                          </p:val>
                                        </p:tav>
                                      </p:tavLst>
                                    </p:anim>
                                    <p:anim to="" calcmode="lin" valueType="num">
                                      <p:cBhvr>
                                        <p:cTn id="28" dur="700" fill="hold">
                                          <p:stCondLst>
                                            <p:cond delay="0"/>
                                          </p:stCondLst>
                                        </p:cTn>
                                        <p:tgtEl>
                                          <p:spTgt spid="35"/>
                                        </p:tgtEl>
                                        <p:attrNameLst>
                                          <p:attrName>ppt_w</p:attrName>
                                        </p:attrNameLst>
                                      </p:cBhvr>
                                      <p:tavLst>
                                        <p:tav tm="0" fmla="#ppt_w-#ppt_w*((1.5-1.5*$)^3-(1.5-1.5*$)^2)">
                                          <p:val>
                                            <p:strVal val="0"/>
                                          </p:val>
                                        </p:tav>
                                        <p:tav tm="100000">
                                          <p:val>
                                            <p:strVal val="1"/>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700" fill="hold"/>
                                        <p:tgtEl>
                                          <p:spTgt spid="41"/>
                                        </p:tgtEl>
                                        <p:attrNameLst>
                                          <p:attrName>ppt_x</p:attrName>
                                        </p:attrNameLst>
                                      </p:cBhvr>
                                      <p:tavLst>
                                        <p:tav tm="0">
                                          <p:val>
                                            <p:strVal val="1+#ppt_w/2"/>
                                          </p:val>
                                        </p:tav>
                                        <p:tav tm="100000">
                                          <p:val>
                                            <p:strVal val="#ppt_x"/>
                                          </p:val>
                                        </p:tav>
                                      </p:tavLst>
                                    </p:anim>
                                    <p:anim calcmode="lin" valueType="num">
                                      <p:cBhvr additive="base">
                                        <p:cTn id="32" dur="700" fill="hold"/>
                                        <p:tgtEl>
                                          <p:spTgt spid="41"/>
                                        </p:tgtEl>
                                        <p:attrNameLst>
                                          <p:attrName>ppt_y</p:attrName>
                                        </p:attrNameLst>
                                      </p:cBhvr>
                                      <p:tavLst>
                                        <p:tav tm="0">
                                          <p:val>
                                            <p:strVal val="#ppt_y"/>
                                          </p:val>
                                        </p:tav>
                                        <p:tav tm="100000">
                                          <p:val>
                                            <p:strVal val="#ppt_y"/>
                                          </p:val>
                                        </p:tav>
                                      </p:tavLst>
                                    </p:anim>
                                  </p:childTnLst>
                                </p:cTn>
                              </p:par>
                            </p:childTnLst>
                          </p:cTn>
                        </p:par>
                        <p:par>
                          <p:cTn id="33" fill="hold">
                            <p:stCondLst>
                              <p:cond delay="2668"/>
                            </p:stCondLst>
                            <p:childTnLst>
                              <p:par>
                                <p:cTn id="34" presetID="0" presetClass="entr" presetSubtype="0" fill="hold" nodeType="afterEffect">
                                  <p:stCondLst>
                                    <p:cond delay="0"/>
                                  </p:stCondLst>
                                  <p:childTnLst>
                                    <p:set>
                                      <p:cBhvr>
                                        <p:cTn id="35" dur="700" fill="hold">
                                          <p:stCondLst>
                                            <p:cond delay="0"/>
                                          </p:stCondLst>
                                        </p:cTn>
                                        <p:tgtEl>
                                          <p:spTgt spid="28"/>
                                        </p:tgtEl>
                                        <p:attrNameLst>
                                          <p:attrName>style.visibility</p:attrName>
                                        </p:attrNameLst>
                                      </p:cBhvr>
                                      <p:to>
                                        <p:strVal val="visible"/>
                                      </p:to>
                                    </p:set>
                                    <p:anim to="" calcmode="lin" valueType="num">
                                      <p:cBhvr>
                                        <p:cTn id="36" dur="700" fill="hold">
                                          <p:stCondLst>
                                            <p:cond delay="0"/>
                                          </p:stCondLst>
                                        </p:cTn>
                                        <p:tgtEl>
                                          <p:spTgt spid="28"/>
                                        </p:tgtEl>
                                        <p:attrNameLst>
                                          <p:attrName>ppt_h</p:attrName>
                                        </p:attrNameLst>
                                      </p:cBhvr>
                                      <p:tavLst>
                                        <p:tav tm="0" fmla="#ppt_h-#ppt_h*((1.5-1.5*$)^3-(1.5-1.5*$)^2)">
                                          <p:val>
                                            <p:strVal val="0"/>
                                          </p:val>
                                        </p:tav>
                                        <p:tav tm="100000">
                                          <p:val>
                                            <p:strVal val="1"/>
                                          </p:val>
                                        </p:tav>
                                      </p:tavLst>
                                    </p:anim>
                                    <p:anim to="" calcmode="lin" valueType="num">
                                      <p:cBhvr>
                                        <p:cTn id="37" dur="700" fill="hold">
                                          <p:stCondLst>
                                            <p:cond delay="0"/>
                                          </p:stCondLst>
                                        </p:cTn>
                                        <p:tgtEl>
                                          <p:spTgt spid="28"/>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700" fill="hold"/>
                                        <p:tgtEl>
                                          <p:spTgt spid="42"/>
                                        </p:tgtEl>
                                        <p:attrNameLst>
                                          <p:attrName>ppt_x</p:attrName>
                                        </p:attrNameLst>
                                      </p:cBhvr>
                                      <p:tavLst>
                                        <p:tav tm="0">
                                          <p:val>
                                            <p:strVal val="1+#ppt_w/2"/>
                                          </p:val>
                                        </p:tav>
                                        <p:tav tm="100000">
                                          <p:val>
                                            <p:strVal val="#ppt_x"/>
                                          </p:val>
                                        </p:tav>
                                      </p:tavLst>
                                    </p:anim>
                                    <p:anim calcmode="lin" valueType="num">
                                      <p:cBhvr additive="base">
                                        <p:cTn id="41" dur="700" fill="hold"/>
                                        <p:tgtEl>
                                          <p:spTgt spid="42"/>
                                        </p:tgtEl>
                                        <p:attrNameLst>
                                          <p:attrName>ppt_y</p:attrName>
                                        </p:attrNameLst>
                                      </p:cBhvr>
                                      <p:tavLst>
                                        <p:tav tm="0">
                                          <p:val>
                                            <p:strVal val="#ppt_y"/>
                                          </p:val>
                                        </p:tav>
                                        <p:tav tm="100000">
                                          <p:val>
                                            <p:strVal val="#ppt_y"/>
                                          </p:val>
                                        </p:tav>
                                      </p:tavLst>
                                    </p:anim>
                                  </p:childTnLst>
                                </p:cTn>
                              </p:par>
                            </p:childTnLst>
                          </p:cTn>
                        </p:par>
                        <p:par>
                          <p:cTn id="42" fill="hold">
                            <p:stCondLst>
                              <p:cond delay="3367"/>
                            </p:stCondLst>
                            <p:childTnLst>
                              <p:par>
                                <p:cTn id="43" presetID="0" presetClass="entr" presetSubtype="0" fill="hold" nodeType="afterEffect">
                                  <p:stCondLst>
                                    <p:cond delay="0"/>
                                  </p:stCondLst>
                                  <p:childTnLst>
                                    <p:set>
                                      <p:cBhvr>
                                        <p:cTn id="44" dur="700" fill="hold">
                                          <p:stCondLst>
                                            <p:cond delay="0"/>
                                          </p:stCondLst>
                                        </p:cTn>
                                        <p:tgtEl>
                                          <p:spTgt spid="19"/>
                                        </p:tgtEl>
                                        <p:attrNameLst>
                                          <p:attrName>style.visibility</p:attrName>
                                        </p:attrNameLst>
                                      </p:cBhvr>
                                      <p:to>
                                        <p:strVal val="visible"/>
                                      </p:to>
                                    </p:set>
                                    <p:anim to="" calcmode="lin" valueType="num">
                                      <p:cBhvr>
                                        <p:cTn id="45"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00" fill="hold"/>
                                        <p:tgtEl>
                                          <p:spTgt spid="40"/>
                                        </p:tgtEl>
                                        <p:attrNameLst>
                                          <p:attrName>ppt_x</p:attrName>
                                        </p:attrNameLst>
                                      </p:cBhvr>
                                      <p:tavLst>
                                        <p:tav tm="0">
                                          <p:val>
                                            <p:strVal val="0-#ppt_w/2"/>
                                          </p:val>
                                        </p:tav>
                                        <p:tav tm="100000">
                                          <p:val>
                                            <p:strVal val="#ppt_x"/>
                                          </p:val>
                                        </p:tav>
                                      </p:tavLst>
                                    </p:anim>
                                    <p:anim calcmode="lin" valueType="num">
                                      <p:cBhvr additive="base">
                                        <p:cTn id="50" dur="7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9AAB341-8E48-4F62-AE82-CEFE9E31FF40}"/>
              </a:ext>
            </a:extLst>
          </p:cNvPr>
          <p:cNvSpPr/>
          <p:nvPr/>
        </p:nvSpPr>
        <p:spPr>
          <a:xfrm rot="10800000">
            <a:off x="9500583" y="0"/>
            <a:ext cx="4748384" cy="4093435"/>
          </a:xfrm>
          <a:custGeom>
            <a:avLst/>
            <a:gdLst>
              <a:gd name="connsiteX0" fmla="*/ 4748384 w 4748384"/>
              <a:gd name="connsiteY0" fmla="*/ 4093435 h 4093435"/>
              <a:gd name="connsiteX1" fmla="*/ 0 w 4748384"/>
              <a:gd name="connsiteY1" fmla="*/ 4093435 h 4093435"/>
              <a:gd name="connsiteX2" fmla="*/ 2374192 w 4748384"/>
              <a:gd name="connsiteY2" fmla="*/ 0 h 4093435"/>
            </a:gdLst>
            <a:ahLst/>
            <a:cxnLst>
              <a:cxn ang="0">
                <a:pos x="connsiteX0" y="connsiteY0"/>
              </a:cxn>
              <a:cxn ang="0">
                <a:pos x="connsiteX1" y="connsiteY1"/>
              </a:cxn>
              <a:cxn ang="0">
                <a:pos x="connsiteX2" y="connsiteY2"/>
              </a:cxn>
            </a:cxnLst>
            <a:rect l="l" t="t" r="r" b="b"/>
            <a:pathLst>
              <a:path w="4748384" h="4093435">
                <a:moveTo>
                  <a:pt x="4748384" y="4093435"/>
                </a:moveTo>
                <a:lnTo>
                  <a:pt x="0" y="4093435"/>
                </a:lnTo>
                <a:lnTo>
                  <a:pt x="2374192"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Picture Placeholder 6">
            <a:extLst>
              <a:ext uri="{FF2B5EF4-FFF2-40B4-BE49-F238E27FC236}">
                <a16:creationId xmlns:a16="http://schemas.microsoft.com/office/drawing/2014/main" id="{E0305F96-7F98-4708-847D-9B30E5C066DE}"/>
              </a:ext>
            </a:extLst>
          </p:cNvPr>
          <p:cNvSpPr>
            <a:spLocks noGrp="1"/>
          </p:cNvSpPr>
          <p:nvPr>
            <p:ph type="pic" sz="quarter" idx="10"/>
          </p:nvPr>
        </p:nvSpPr>
        <p:spPr/>
      </p:sp>
      <p:sp>
        <p:nvSpPr>
          <p:cNvPr id="9" name="Freeform: Shape 8">
            <a:extLst>
              <a:ext uri="{FF2B5EF4-FFF2-40B4-BE49-F238E27FC236}">
                <a16:creationId xmlns:a16="http://schemas.microsoft.com/office/drawing/2014/main" id="{AEDE9FAF-45A5-47BB-A132-8A2E9C0D2EFF}"/>
              </a:ext>
            </a:extLst>
          </p:cNvPr>
          <p:cNvSpPr/>
          <p:nvPr/>
        </p:nvSpPr>
        <p:spPr>
          <a:xfrm>
            <a:off x="3436831" y="4953000"/>
            <a:ext cx="7230464" cy="6233160"/>
          </a:xfrm>
          <a:custGeom>
            <a:avLst/>
            <a:gdLst>
              <a:gd name="connsiteX0" fmla="*/ 3615233 w 7230464"/>
              <a:gd name="connsiteY0" fmla="*/ 0 h 6233160"/>
              <a:gd name="connsiteX1" fmla="*/ 7230464 w 7230464"/>
              <a:gd name="connsiteY1" fmla="*/ 6233160 h 6233160"/>
              <a:gd name="connsiteX2" fmla="*/ 0 w 7230464"/>
              <a:gd name="connsiteY2" fmla="*/ 6233160 h 6233160"/>
            </a:gdLst>
            <a:ahLst/>
            <a:cxnLst>
              <a:cxn ang="0">
                <a:pos x="connsiteX0" y="connsiteY0"/>
              </a:cxn>
              <a:cxn ang="0">
                <a:pos x="connsiteX1" y="connsiteY1"/>
              </a:cxn>
              <a:cxn ang="0">
                <a:pos x="connsiteX2" y="connsiteY2"/>
              </a:cxn>
            </a:cxnLst>
            <a:rect l="l" t="t" r="r" b="b"/>
            <a:pathLst>
              <a:path w="7230464" h="6233160">
                <a:moveTo>
                  <a:pt x="3615233" y="0"/>
                </a:moveTo>
                <a:lnTo>
                  <a:pt x="7230464" y="6233160"/>
                </a:lnTo>
                <a:lnTo>
                  <a:pt x="0" y="6233160"/>
                </a:lnTo>
                <a:close/>
              </a:path>
            </a:pathLst>
          </a:custGeom>
          <a:solidFill>
            <a:schemeClr val="accent1"/>
          </a:solid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Rectangle 8">
            <a:extLst>
              <a:ext uri="{FF2B5EF4-FFF2-40B4-BE49-F238E27FC236}">
                <a16:creationId xmlns:a16="http://schemas.microsoft.com/office/drawing/2014/main" id="{6C4130B9-96C2-4E57-A81D-FD73CCCCDF07}"/>
              </a:ext>
            </a:extLst>
          </p:cNvPr>
          <p:cNvSpPr/>
          <p:nvPr/>
        </p:nvSpPr>
        <p:spPr>
          <a:xfrm>
            <a:off x="13816826" y="7213295"/>
            <a:ext cx="3242578" cy="1372812"/>
          </a:xfrm>
          <a:prstGeom prst="rect">
            <a:avLst/>
          </a:prstGeom>
        </p:spPr>
        <p:txBody>
          <a:bodyPr wrap="square">
            <a:spAutoFit/>
          </a:bodyPr>
          <a:lstStyle/>
          <a:p>
            <a:pPr algn="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0" name="Rectangle 8">
            <a:extLst>
              <a:ext uri="{FF2B5EF4-FFF2-40B4-BE49-F238E27FC236}">
                <a16:creationId xmlns:a16="http://schemas.microsoft.com/office/drawing/2014/main" id="{1FE7ECE6-D4A8-4049-807C-1C69CEEB26BE}"/>
              </a:ext>
            </a:extLst>
          </p:cNvPr>
          <p:cNvSpPr/>
          <p:nvPr/>
        </p:nvSpPr>
        <p:spPr>
          <a:xfrm>
            <a:off x="10081758" y="7213295"/>
            <a:ext cx="3242578" cy="1372812"/>
          </a:xfrm>
          <a:prstGeom prst="rect">
            <a:avLst/>
          </a:prstGeom>
        </p:spPr>
        <p:txBody>
          <a:bodyPr wrap="square">
            <a:spAutoFit/>
          </a:bodyPr>
          <a:lstStyle/>
          <a:p>
            <a:pPr algn="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grpSp>
        <p:nvGrpSpPr>
          <p:cNvPr id="15" name="Graphic 2">
            <a:extLst>
              <a:ext uri="{FF2B5EF4-FFF2-40B4-BE49-F238E27FC236}">
                <a16:creationId xmlns:a16="http://schemas.microsoft.com/office/drawing/2014/main" id="{402B8A99-8E93-49E7-95FF-7044183DC086}"/>
              </a:ext>
            </a:extLst>
          </p:cNvPr>
          <p:cNvGrpSpPr/>
          <p:nvPr/>
        </p:nvGrpSpPr>
        <p:grpSpPr>
          <a:xfrm>
            <a:off x="12635672" y="6237387"/>
            <a:ext cx="596716" cy="596716"/>
            <a:chOff x="6240468" y="3424552"/>
            <a:chExt cx="1234527" cy="1234527"/>
          </a:xfrm>
          <a:solidFill>
            <a:schemeClr val="accent1"/>
          </a:solidFill>
        </p:grpSpPr>
        <p:sp>
          <p:nvSpPr>
            <p:cNvPr id="16" name="Freeform: Shape 15">
              <a:extLst>
                <a:ext uri="{FF2B5EF4-FFF2-40B4-BE49-F238E27FC236}">
                  <a16:creationId xmlns:a16="http://schemas.microsoft.com/office/drawing/2014/main" id="{E85EA595-F3F9-437F-BC66-0B2516CB6F71}"/>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pPr algn="r"/>
              <a:endParaRPr lang="en-US" sz="1200"/>
            </a:p>
          </p:txBody>
        </p:sp>
        <p:sp>
          <p:nvSpPr>
            <p:cNvPr id="17" name="Freeform: Shape 16">
              <a:extLst>
                <a:ext uri="{FF2B5EF4-FFF2-40B4-BE49-F238E27FC236}">
                  <a16:creationId xmlns:a16="http://schemas.microsoft.com/office/drawing/2014/main" id="{8C4C8A43-00CD-4761-BAB5-9DE735C42AEE}"/>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pPr algn="r"/>
              <a:endParaRPr lang="en-US" sz="1200"/>
            </a:p>
          </p:txBody>
        </p:sp>
        <p:sp>
          <p:nvSpPr>
            <p:cNvPr id="18" name="Freeform: Shape 17">
              <a:extLst>
                <a:ext uri="{FF2B5EF4-FFF2-40B4-BE49-F238E27FC236}">
                  <a16:creationId xmlns:a16="http://schemas.microsoft.com/office/drawing/2014/main" id="{0316F5B9-3350-4FF6-A33F-235B5150943E}"/>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pPr algn="r"/>
              <a:endParaRPr lang="en-US" sz="1200"/>
            </a:p>
          </p:txBody>
        </p:sp>
        <p:sp>
          <p:nvSpPr>
            <p:cNvPr id="19" name="Freeform: Shape 18">
              <a:extLst>
                <a:ext uri="{FF2B5EF4-FFF2-40B4-BE49-F238E27FC236}">
                  <a16:creationId xmlns:a16="http://schemas.microsoft.com/office/drawing/2014/main" id="{8C874A82-A952-4420-8543-0A5846A2B0D6}"/>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pPr algn="r"/>
              <a:endParaRPr lang="en-US" sz="1200"/>
            </a:p>
          </p:txBody>
        </p:sp>
        <p:sp>
          <p:nvSpPr>
            <p:cNvPr id="20" name="Freeform: Shape 19">
              <a:extLst>
                <a:ext uri="{FF2B5EF4-FFF2-40B4-BE49-F238E27FC236}">
                  <a16:creationId xmlns:a16="http://schemas.microsoft.com/office/drawing/2014/main" id="{58F5369D-0E7A-43B0-A58B-62B7E9AD7430}"/>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pPr algn="r"/>
              <a:endParaRPr lang="en-US" sz="1200"/>
            </a:p>
          </p:txBody>
        </p:sp>
        <p:sp>
          <p:nvSpPr>
            <p:cNvPr id="21" name="Freeform: Shape 20">
              <a:extLst>
                <a:ext uri="{FF2B5EF4-FFF2-40B4-BE49-F238E27FC236}">
                  <a16:creationId xmlns:a16="http://schemas.microsoft.com/office/drawing/2014/main" id="{E1734911-AD3D-4C6B-A515-0FBCD2B858B3}"/>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pPr algn="r"/>
              <a:endParaRPr lang="en-US" sz="1200"/>
            </a:p>
          </p:txBody>
        </p:sp>
      </p:grpSp>
      <p:grpSp>
        <p:nvGrpSpPr>
          <p:cNvPr id="22" name="Graphic 4">
            <a:extLst>
              <a:ext uri="{FF2B5EF4-FFF2-40B4-BE49-F238E27FC236}">
                <a16:creationId xmlns:a16="http://schemas.microsoft.com/office/drawing/2014/main" id="{C78AF874-8AEB-459C-9F0B-D1A20C6E9112}"/>
              </a:ext>
            </a:extLst>
          </p:cNvPr>
          <p:cNvGrpSpPr/>
          <p:nvPr/>
        </p:nvGrpSpPr>
        <p:grpSpPr>
          <a:xfrm>
            <a:off x="16354479" y="6231480"/>
            <a:ext cx="608500" cy="608530"/>
            <a:chOff x="10884230" y="3442838"/>
            <a:chExt cx="1234377" cy="1234439"/>
          </a:xfrm>
          <a:solidFill>
            <a:schemeClr val="accent2"/>
          </a:solidFill>
        </p:grpSpPr>
        <p:sp>
          <p:nvSpPr>
            <p:cNvPr id="23" name="Freeform: Shape 22">
              <a:extLst>
                <a:ext uri="{FF2B5EF4-FFF2-40B4-BE49-F238E27FC236}">
                  <a16:creationId xmlns:a16="http://schemas.microsoft.com/office/drawing/2014/main" id="{D8C59C78-831B-4D62-BB96-0EB8C237D018}"/>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pPr algn="r"/>
              <a:endParaRPr lang="en-US" sz="1200"/>
            </a:p>
          </p:txBody>
        </p:sp>
        <p:sp>
          <p:nvSpPr>
            <p:cNvPr id="24" name="Freeform: Shape 23">
              <a:extLst>
                <a:ext uri="{FF2B5EF4-FFF2-40B4-BE49-F238E27FC236}">
                  <a16:creationId xmlns:a16="http://schemas.microsoft.com/office/drawing/2014/main" id="{A0169D69-DEBD-44CF-ABD4-9B71F2DED6BD}"/>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pPr algn="r"/>
              <a:endParaRPr lang="en-US" sz="1200"/>
            </a:p>
          </p:txBody>
        </p:sp>
        <p:sp>
          <p:nvSpPr>
            <p:cNvPr id="25" name="Freeform: Shape 24">
              <a:extLst>
                <a:ext uri="{FF2B5EF4-FFF2-40B4-BE49-F238E27FC236}">
                  <a16:creationId xmlns:a16="http://schemas.microsoft.com/office/drawing/2014/main" id="{A2A6E099-DC58-4AA6-8385-B5098BD7BF14}"/>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pPr algn="r"/>
              <a:endParaRPr lang="en-US" sz="1200"/>
            </a:p>
          </p:txBody>
        </p:sp>
        <p:sp>
          <p:nvSpPr>
            <p:cNvPr id="26" name="Freeform: Shape 25">
              <a:extLst>
                <a:ext uri="{FF2B5EF4-FFF2-40B4-BE49-F238E27FC236}">
                  <a16:creationId xmlns:a16="http://schemas.microsoft.com/office/drawing/2014/main" id="{A029B4AB-59B2-4D69-B199-B2B29A795E0E}"/>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pPr algn="r"/>
              <a:endParaRPr lang="en-US" sz="1200"/>
            </a:p>
          </p:txBody>
        </p:sp>
        <p:sp>
          <p:nvSpPr>
            <p:cNvPr id="27" name="Freeform: Shape 26">
              <a:extLst>
                <a:ext uri="{FF2B5EF4-FFF2-40B4-BE49-F238E27FC236}">
                  <a16:creationId xmlns:a16="http://schemas.microsoft.com/office/drawing/2014/main" id="{52C9086A-EAB1-453C-85DA-37853A76F3C8}"/>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pPr algn="r"/>
              <a:endParaRPr lang="en-US" sz="1200"/>
            </a:p>
          </p:txBody>
        </p:sp>
        <p:sp>
          <p:nvSpPr>
            <p:cNvPr id="28" name="Freeform: Shape 27">
              <a:extLst>
                <a:ext uri="{FF2B5EF4-FFF2-40B4-BE49-F238E27FC236}">
                  <a16:creationId xmlns:a16="http://schemas.microsoft.com/office/drawing/2014/main" id="{6F11A005-B95C-4CA4-896A-6E294D8B75ED}"/>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pPr algn="r"/>
              <a:endParaRPr lang="en-US" sz="1200"/>
            </a:p>
          </p:txBody>
        </p:sp>
      </p:grpSp>
      <p:sp>
        <p:nvSpPr>
          <p:cNvPr id="29" name="TextBox 28">
            <a:extLst>
              <a:ext uri="{FF2B5EF4-FFF2-40B4-BE49-F238E27FC236}">
                <a16:creationId xmlns:a16="http://schemas.microsoft.com/office/drawing/2014/main" id="{605BEA0C-CEDB-47F1-AFB5-172902DF8DF9}"/>
              </a:ext>
            </a:extLst>
          </p:cNvPr>
          <p:cNvSpPr txBox="1"/>
          <p:nvPr/>
        </p:nvSpPr>
        <p:spPr>
          <a:xfrm>
            <a:off x="12674690" y="2865987"/>
            <a:ext cx="4388736" cy="2092881"/>
          </a:xfrm>
          <a:prstGeom prst="rect">
            <a:avLst/>
          </a:prstGeom>
          <a:noFill/>
        </p:spPr>
        <p:txBody>
          <a:bodyPr wrap="square" rtlCol="0">
            <a:spAutoFit/>
          </a:bodyPr>
          <a:lstStyle/>
          <a:p>
            <a:pPr algn="r"/>
            <a:r>
              <a:rPr lang="en-US" altLang="zh-CN" sz="2400">
                <a:solidFill>
                  <a:schemeClr val="tx1">
                    <a:lumMod val="85000"/>
                    <a:lumOff val="15000"/>
                  </a:schemeClr>
                </a:solidFill>
                <a:latin typeface="+mj-lt"/>
              </a:rPr>
              <a:t>Subtitle here</a:t>
            </a:r>
          </a:p>
          <a:p>
            <a:pPr algn="r">
              <a:spcBef>
                <a:spcPts val="1200"/>
              </a:spcBef>
            </a:pPr>
            <a:r>
              <a:rPr lang="en-US" altLang="zh-CN" sz="4800">
                <a:solidFill>
                  <a:schemeClr val="tx1">
                    <a:lumMod val="85000"/>
                    <a:lumOff val="15000"/>
                  </a:schemeClr>
                </a:solidFill>
                <a:latin typeface="Montserrat Black" panose="00000A00000000000000" pitchFamily="50" charset="0"/>
              </a:rPr>
              <a:t>Our Project Goals</a:t>
            </a:r>
            <a:endParaRPr lang="en-US" sz="4800">
              <a:solidFill>
                <a:schemeClr val="tx1">
                  <a:lumMod val="85000"/>
                  <a:lumOff val="15000"/>
                </a:schemeClr>
              </a:solidFill>
              <a:latin typeface="Montserrat Black" panose="00000A00000000000000" pitchFamily="50" charset="0"/>
            </a:endParaRPr>
          </a:p>
        </p:txBody>
      </p:sp>
      <p:pic>
        <p:nvPicPr>
          <p:cNvPr id="35" name="Picture 34">
            <a:extLst>
              <a:ext uri="{FF2B5EF4-FFF2-40B4-BE49-F238E27FC236}">
                <a16:creationId xmlns:a16="http://schemas.microsoft.com/office/drawing/2014/main" id="{C3D934EE-56E0-40C0-A41B-A4D33D54973A}"/>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828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29"/>
                                        </p:tgtEl>
                                        <p:attrNameLst>
                                          <p:attrName>style.visibility</p:attrName>
                                        </p:attrNameLst>
                                      </p:cBhvr>
                                      <p:to>
                                        <p:strVal val="visible"/>
                                      </p:to>
                                    </p:set>
                                    <p:anim to="" calcmode="lin" valueType="num">
                                      <p:cBhvr>
                                        <p:cTn id="16" dur="750" fill="hold">
                                          <p:stCondLst>
                                            <p:cond delay="0"/>
                                          </p:stCondLst>
                                        </p:cTn>
                                        <p:tgtEl>
                                          <p:spTgt spid="29"/>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29"/>
                                        </p:tgtEl>
                                      </p:cBhvr>
                                    </p:animEffect>
                                  </p:childTnLst>
                                </p:cTn>
                              </p:par>
                            </p:childTnLst>
                          </p:cTn>
                        </p:par>
                        <p:par>
                          <p:cTn id="18" fill="hold">
                            <p:stCondLst>
                              <p:cond delay="2335"/>
                            </p:stCondLst>
                            <p:childTnLst>
                              <p:par>
                                <p:cTn id="19" presetID="0" presetClass="entr" presetSubtype="0" fill="hold" nodeType="afterEffect">
                                  <p:stCondLst>
                                    <p:cond delay="0"/>
                                  </p:stCondLst>
                                  <p:childTnLst>
                                    <p:set>
                                      <p:cBhvr>
                                        <p:cTn id="20" dur="700" fill="hold">
                                          <p:stCondLst>
                                            <p:cond delay="0"/>
                                          </p:stCondLst>
                                        </p:cTn>
                                        <p:tgtEl>
                                          <p:spTgt spid="15"/>
                                        </p:tgtEl>
                                        <p:attrNameLst>
                                          <p:attrName>style.visibility</p:attrName>
                                        </p:attrNameLst>
                                      </p:cBhvr>
                                      <p:to>
                                        <p:strVal val="visible"/>
                                      </p:to>
                                    </p:set>
                                    <p:anim to="" calcmode="lin" valueType="num">
                                      <p:cBhvr>
                                        <p:cTn id="21" dur="700" fill="hold">
                                          <p:stCondLst>
                                            <p:cond delay="0"/>
                                          </p:stCondLst>
                                        </p:cTn>
                                        <p:tgtEl>
                                          <p:spTgt spid="15"/>
                                        </p:tgtEl>
                                        <p:attrNameLst>
                                          <p:attrName>ppt_x</p:attrName>
                                        </p:attrNameLst>
                                      </p:cBhvr>
                                      <p:tavLst>
                                        <p:tav tm="0" fmla="#ppt_x-#ppt_w*1.2*((1.5-1.5*$)^3-(1.5-1.5*$)^2)">
                                          <p:val>
                                            <p:strVal val="0"/>
                                          </p:val>
                                        </p:tav>
                                        <p:tav tm="100000">
                                          <p:val>
                                            <p:strVal val="1"/>
                                          </p:val>
                                        </p:tav>
                                      </p:tavLst>
                                    </p:anim>
                                    <p:anim to="" calcmode="lin" valueType="num">
                                      <p:cBhvr>
                                        <p:cTn id="22" dur="700" fill="hold">
                                          <p:stCondLst>
                                            <p:cond delay="0"/>
                                          </p:stCondLst>
                                        </p:cTn>
                                        <p:tgtEl>
                                          <p:spTgt spid="1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700" fill="hold">
                                          <p:stCondLst>
                                            <p:cond delay="0"/>
                                          </p:stCondLst>
                                        </p:cTn>
                                        <p:tgtEl>
                                          <p:spTgt spid="15"/>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3035"/>
                            </p:stCondLst>
                            <p:childTnLst>
                              <p:par>
                                <p:cTn id="29" presetID="0" presetClass="entr" presetSubtype="0" fill="hold" nodeType="afterEffect">
                                  <p:stCondLst>
                                    <p:cond delay="0"/>
                                  </p:stCondLst>
                                  <p:childTnLst>
                                    <p:set>
                                      <p:cBhvr>
                                        <p:cTn id="30" dur="700" fill="hold">
                                          <p:stCondLst>
                                            <p:cond delay="0"/>
                                          </p:stCondLst>
                                        </p:cTn>
                                        <p:tgtEl>
                                          <p:spTgt spid="22"/>
                                        </p:tgtEl>
                                        <p:attrNameLst>
                                          <p:attrName>style.visibility</p:attrName>
                                        </p:attrNameLst>
                                      </p:cBhvr>
                                      <p:to>
                                        <p:strVal val="visible"/>
                                      </p:to>
                                    </p:set>
                                    <p:anim to="" calcmode="lin" valueType="num">
                                      <p:cBhvr>
                                        <p:cTn id="31" dur="700" fill="hold">
                                          <p:stCondLst>
                                            <p:cond delay="0"/>
                                          </p:stCondLst>
                                        </p:cTn>
                                        <p:tgtEl>
                                          <p:spTgt spid="22"/>
                                        </p:tgtEl>
                                        <p:attrNameLst>
                                          <p:attrName>ppt_x</p:attrName>
                                        </p:attrNameLst>
                                      </p:cBhvr>
                                      <p:tavLst>
                                        <p:tav tm="0" fmla="#ppt_x-#ppt_w*1.2*((1.5-1.5*$)^3-(1.5-1.5*$)^2)">
                                          <p:val>
                                            <p:strVal val="0"/>
                                          </p:val>
                                        </p:tav>
                                        <p:tav tm="100000">
                                          <p:val>
                                            <p:strVal val="1"/>
                                          </p:val>
                                        </p:tav>
                                      </p:tavLst>
                                    </p:anim>
                                    <p:anim to="" calcmode="lin" valueType="num">
                                      <p:cBhvr>
                                        <p:cTn id="32" dur="700" fill="hold">
                                          <p:stCondLst>
                                            <p:cond delay="0"/>
                                          </p:stCondLst>
                                        </p:cTn>
                                        <p:tgtEl>
                                          <p:spTgt spid="22"/>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3" dur="700" fill="hold">
                                          <p:stCondLst>
                                            <p:cond delay="0"/>
                                          </p:stCondLst>
                                        </p:cTn>
                                        <p:tgtEl>
                                          <p:spTgt spid="22"/>
                                        </p:tgtEl>
                                        <p:attrNameLst>
                                          <p:attrName>ppt_w</p:attrName>
                                        </p:attrNameLst>
                                      </p:cBhvr>
                                      <p:tavLst>
                                        <p:tav tm="0" fmla="#ppt_w/2*($)^6">
                                          <p:val>
                                            <p:strVal val="0"/>
                                          </p:val>
                                        </p:tav>
                                        <p:tav tm="50000" fmla="#ppt_w-#ppt_w/2*(2-$)^6">
                                          <p:val>
                                            <p:strVal val="1"/>
                                          </p:val>
                                        </p:tav>
                                        <p:tav tm="100000">
                                          <p:val>
                                            <p:strVal val="2"/>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00" fill="hold"/>
                                        <p:tgtEl>
                                          <p:spTgt spid="8"/>
                                        </p:tgtEl>
                                        <p:attrNameLst>
                                          <p:attrName>ppt_x</p:attrName>
                                        </p:attrNameLst>
                                      </p:cBhvr>
                                      <p:tavLst>
                                        <p:tav tm="0">
                                          <p:val>
                                            <p:strVal val="#ppt_x"/>
                                          </p:val>
                                        </p:tav>
                                        <p:tav tm="100000">
                                          <p:val>
                                            <p:strVal val="#ppt_x"/>
                                          </p:val>
                                        </p:tav>
                                      </p:tavLst>
                                    </p:anim>
                                    <p:anim calcmode="lin" valueType="num">
                                      <p:cBhvr additive="base">
                                        <p:cTn id="37" dur="7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p:bldP spid="1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59C0F-7CEB-4D80-B08E-756BAF1342F8}"/>
              </a:ext>
            </a:extLst>
          </p:cNvPr>
          <p:cNvSpPr txBox="1"/>
          <p:nvPr/>
        </p:nvSpPr>
        <p:spPr>
          <a:xfrm flipH="1">
            <a:off x="11150274" y="2342078"/>
            <a:ext cx="4767906" cy="2585323"/>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eaLnBrk="1" fontAlgn="auto" hangingPunct="1">
              <a:spcBef>
                <a:spcPts val="1200"/>
              </a:spcBef>
              <a:spcAft>
                <a:spcPts val="0"/>
              </a:spcAft>
              <a:defRPr/>
            </a:pPr>
            <a:r>
              <a:rPr lang="en-US" altLang="zh-CN" sz="4400" spc="0">
                <a:latin typeface="Montserrat Black" panose="00000A00000000000000" pitchFamily="50" charset="0"/>
              </a:rPr>
              <a:t>Let’s create some designs </a:t>
            </a:r>
            <a:r>
              <a:rPr lang="en-US" altLang="zh-CN" sz="4400" spc="0">
                <a:solidFill>
                  <a:schemeClr val="accent1"/>
                </a:solidFill>
                <a:latin typeface="Montserrat Black" panose="00000A00000000000000" pitchFamily="50" charset="0"/>
              </a:rPr>
              <a:t>unique.</a:t>
            </a:r>
          </a:p>
        </p:txBody>
      </p:sp>
      <p:sp>
        <p:nvSpPr>
          <p:cNvPr id="4" name="TextBox 3">
            <a:extLst>
              <a:ext uri="{FF2B5EF4-FFF2-40B4-BE49-F238E27FC236}">
                <a16:creationId xmlns:a16="http://schemas.microsoft.com/office/drawing/2014/main" id="{649C1DBE-D39C-495B-B614-FC58B4D65DBD}"/>
              </a:ext>
            </a:extLst>
          </p:cNvPr>
          <p:cNvSpPr txBox="1"/>
          <p:nvPr/>
        </p:nvSpPr>
        <p:spPr>
          <a:xfrm>
            <a:off x="9039753" y="7702901"/>
            <a:ext cx="1966048"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ontserrat Medium" panose="00000600000000000000" pitchFamily="50" charset="0"/>
              </a:rPr>
              <a:t>3.24K</a:t>
            </a:r>
            <a:endParaRPr lang="en-US" altLang="zh-CN" sz="2800" dirty="0">
              <a:solidFill>
                <a:schemeClr val="tx1">
                  <a:lumMod val="85000"/>
                  <a:lumOff val="15000"/>
                </a:schemeClr>
              </a:solidFill>
              <a:latin typeface="Montserrat Medium" panose="00000600000000000000" pitchFamily="50" charset="0"/>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Completed projects</a:t>
            </a:r>
            <a:endParaRPr lang="zh-CN" altLang="en-US" sz="1000" dirty="0">
              <a:solidFill>
                <a:schemeClr val="bg1">
                  <a:lumMod val="65000"/>
                </a:schemeClr>
              </a:solidFill>
            </a:endParaRPr>
          </a:p>
        </p:txBody>
      </p:sp>
      <p:sp>
        <p:nvSpPr>
          <p:cNvPr id="5" name="TextBox 4">
            <a:extLst>
              <a:ext uri="{FF2B5EF4-FFF2-40B4-BE49-F238E27FC236}">
                <a16:creationId xmlns:a16="http://schemas.microsoft.com/office/drawing/2014/main" id="{5760DAD8-0C69-402D-ADFB-355A39A7C956}"/>
              </a:ext>
            </a:extLst>
          </p:cNvPr>
          <p:cNvSpPr txBox="1"/>
          <p:nvPr/>
        </p:nvSpPr>
        <p:spPr>
          <a:xfrm>
            <a:off x="11105379" y="7702901"/>
            <a:ext cx="1966048"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ontserrat Medium" panose="00000600000000000000" pitchFamily="50" charset="0"/>
              </a:rPr>
              <a:t>1692</a:t>
            </a:r>
            <a:endParaRPr lang="en-US" altLang="zh-CN" sz="2800" dirty="0">
              <a:solidFill>
                <a:schemeClr val="tx1">
                  <a:lumMod val="85000"/>
                  <a:lumOff val="15000"/>
                </a:schemeClr>
              </a:solidFill>
              <a:latin typeface="Montserrat Medium" panose="00000600000000000000" pitchFamily="50" charset="0"/>
            </a:endParaRPr>
          </a:p>
          <a:p>
            <a:pPr>
              <a:spcBef>
                <a:spcPts val="600"/>
              </a:spcBef>
            </a:pPr>
            <a:r>
              <a:rPr lang="en-US" altLang="zh-CN" sz="1000">
                <a:solidFill>
                  <a:schemeClr val="bg1">
                    <a:lumMod val="65000"/>
                  </a:schemeClr>
                </a:solidFill>
              </a:rPr>
              <a:t>Great customers</a:t>
            </a:r>
            <a:endParaRPr lang="zh-CN" altLang="en-US" sz="1000" dirty="0">
              <a:solidFill>
                <a:schemeClr val="bg1">
                  <a:lumMod val="65000"/>
                </a:schemeClr>
              </a:solidFill>
            </a:endParaRPr>
          </a:p>
        </p:txBody>
      </p:sp>
      <p:sp>
        <p:nvSpPr>
          <p:cNvPr id="6"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A4DB6CF-5D34-4646-8E27-2180B293C28D}"/>
              </a:ext>
            </a:extLst>
          </p:cNvPr>
          <p:cNvSpPr/>
          <p:nvPr/>
        </p:nvSpPr>
        <p:spPr>
          <a:xfrm>
            <a:off x="9042371" y="6121407"/>
            <a:ext cx="6013013" cy="1218923"/>
          </a:xfrm>
          <a:prstGeom prst="rect">
            <a:avLst/>
          </a:prstGeom>
        </p:spPr>
        <p:txBody>
          <a:bodyPr wrap="square">
            <a:spAutoFit/>
          </a:bodyPr>
          <a:lstStyle/>
          <a:p>
            <a:pPr>
              <a:lnSpc>
                <a:spcPct val="150000"/>
              </a:lnSpc>
              <a:spcBef>
                <a:spcPts val="1200"/>
              </a:spcBef>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9" name="Freeform: Shape 8">
            <a:extLst>
              <a:ext uri="{FF2B5EF4-FFF2-40B4-BE49-F238E27FC236}">
                <a16:creationId xmlns:a16="http://schemas.microsoft.com/office/drawing/2014/main" id="{AD8C9B00-E996-42FA-AB9E-C517746CFFA7}"/>
              </a:ext>
            </a:extLst>
          </p:cNvPr>
          <p:cNvSpPr/>
          <p:nvPr/>
        </p:nvSpPr>
        <p:spPr>
          <a:xfrm rot="10800000" flipH="1" flipV="1">
            <a:off x="14666974" y="5676900"/>
            <a:ext cx="5347716" cy="4610100"/>
          </a:xfrm>
          <a:custGeom>
            <a:avLst/>
            <a:gdLst>
              <a:gd name="connsiteX0" fmla="*/ 2673858 w 5347716"/>
              <a:gd name="connsiteY0" fmla="*/ 0 h 4610100"/>
              <a:gd name="connsiteX1" fmla="*/ 5347716 w 5347716"/>
              <a:gd name="connsiteY1" fmla="*/ 4610100 h 4610100"/>
              <a:gd name="connsiteX2" fmla="*/ 0 w 5347716"/>
              <a:gd name="connsiteY2" fmla="*/ 4610100 h 4610100"/>
            </a:gdLst>
            <a:ahLst/>
            <a:cxnLst>
              <a:cxn ang="0">
                <a:pos x="connsiteX0" y="connsiteY0"/>
              </a:cxn>
              <a:cxn ang="0">
                <a:pos x="connsiteX1" y="connsiteY1"/>
              </a:cxn>
              <a:cxn ang="0">
                <a:pos x="connsiteX2" y="connsiteY2"/>
              </a:cxn>
            </a:cxnLst>
            <a:rect l="l" t="t" r="r" b="b"/>
            <a:pathLst>
              <a:path w="5347716" h="4610100">
                <a:moveTo>
                  <a:pt x="2673858" y="0"/>
                </a:moveTo>
                <a:lnTo>
                  <a:pt x="5347716" y="4610100"/>
                </a:lnTo>
                <a:lnTo>
                  <a:pt x="0" y="46101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Picture Placeholder 9">
            <a:extLst>
              <a:ext uri="{FF2B5EF4-FFF2-40B4-BE49-F238E27FC236}">
                <a16:creationId xmlns:a16="http://schemas.microsoft.com/office/drawing/2014/main" id="{699A1615-BB18-4BF0-882D-087B8B964F42}"/>
              </a:ext>
            </a:extLst>
          </p:cNvPr>
          <p:cNvSpPr>
            <a:spLocks noGrp="1"/>
          </p:cNvSpPr>
          <p:nvPr>
            <p:ph type="pic" sz="quarter" idx="10"/>
          </p:nvPr>
        </p:nvSpPr>
        <p:spPr/>
      </p:sp>
    </p:spTree>
    <p:extLst>
      <p:ext uri="{BB962C8B-B14F-4D97-AF65-F5344CB8AC3E}">
        <p14:creationId xmlns:p14="http://schemas.microsoft.com/office/powerpoint/2010/main" val="53260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3"/>
                                        </p:tgtEl>
                                        <p:attrNameLst>
                                          <p:attrName>style.visibility</p:attrName>
                                        </p:attrNameLst>
                                      </p:cBhvr>
                                      <p:to>
                                        <p:strVal val="visible"/>
                                      </p:to>
                                    </p:set>
                                    <p:anim to="" calcmode="lin" valueType="num">
                                      <p:cBhvr>
                                        <p:cTn id="11"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3"/>
                                        </p:tgtEl>
                                      </p:cBhvr>
                                    </p:animEffect>
                                  </p:childTnLst>
                                </p:cTn>
                              </p:par>
                            </p:childTnLst>
                          </p:cTn>
                        </p:par>
                        <p:par>
                          <p:cTn id="13" fill="hold">
                            <p:stCondLst>
                              <p:cond delay="16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0" presetClass="entr" presetSubtype="0" fill="hold" grpId="0" nodeType="withEffect">
                                  <p:stCondLst>
                                    <p:cond delay="0"/>
                                  </p:stCondLst>
                                  <p:childTnLst>
                                    <p:set>
                                      <p:cBhvr>
                                        <p:cTn id="18" dur="1000" fill="hold">
                                          <p:stCondLst>
                                            <p:cond delay="0"/>
                                          </p:stCondLst>
                                        </p:cTn>
                                        <p:tgtEl>
                                          <p:spTgt spid="4"/>
                                        </p:tgtEl>
                                        <p:attrNameLst>
                                          <p:attrName>style.visibility</p:attrName>
                                        </p:attrNameLst>
                                      </p:cBhvr>
                                      <p:to>
                                        <p:strVal val="visible"/>
                                      </p:to>
                                    </p:set>
                                    <p:anim to="" calcmode="lin" valueType="num">
                                      <p:cBhvr>
                                        <p:cTn id="19" dur="1000" fill="hold">
                                          <p:stCondLst>
                                            <p:cond delay="0"/>
                                          </p:stCondLst>
                                        </p:cTn>
                                        <p:tgtEl>
                                          <p:spTgt spid="4"/>
                                        </p:tgtEl>
                                        <p:attrNameLst>
                                          <p:attrName>ppt_x</p:attrName>
                                        </p:attrNameLst>
                                      </p:cBhvr>
                                      <p:tavLst>
                                        <p:tav tm="0" fmla="#ppt_x-#ppt_w*1.2*((1.5-1.5*$)^3-(1.5-1.5*$)^2)">
                                          <p:val>
                                            <p:strVal val="0"/>
                                          </p:val>
                                        </p:tav>
                                        <p:tav tm="100000">
                                          <p:val>
                                            <p:strVal val="1"/>
                                          </p:val>
                                        </p:tav>
                                      </p:tavLst>
                                    </p:anim>
                                    <p:anim to="" calcmode="lin" valueType="num">
                                      <p:cBhvr>
                                        <p:cTn id="20" dur="1000" fill="hold">
                                          <p:stCondLst>
                                            <p:cond delay="0"/>
                                          </p:stCondLst>
                                        </p:cTn>
                                        <p:tgtEl>
                                          <p:spTgt spid="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1" dur="1000" fill="hold">
                                          <p:stCondLst>
                                            <p:cond delay="0"/>
                                          </p:stCondLst>
                                        </p:cTn>
                                        <p:tgtEl>
                                          <p:spTgt spid="4"/>
                                        </p:tgtEl>
                                        <p:attrNameLst>
                                          <p:attrName>ppt_w</p:attrName>
                                        </p:attrNameLst>
                                      </p:cBhvr>
                                      <p:tavLst>
                                        <p:tav tm="0" fmla="#ppt_w/2*($)^6">
                                          <p:val>
                                            <p:strVal val="0"/>
                                          </p:val>
                                        </p:tav>
                                        <p:tav tm="50000" fmla="#ppt_w-#ppt_w/2*(2-$)^6">
                                          <p:val>
                                            <p:strVal val="1"/>
                                          </p:val>
                                        </p:tav>
                                        <p:tav tm="100000">
                                          <p:val>
                                            <p:strVal val="2"/>
                                          </p:val>
                                        </p:tav>
                                      </p:tavLst>
                                    </p:anim>
                                  </p:childTnLst>
                                </p:cTn>
                              </p:par>
                              <p:par>
                                <p:cTn id="22" presetID="0" presetClass="entr" presetSubtype="0" fill="hold" grpId="0" nodeType="withEffect">
                                  <p:stCondLst>
                                    <p:cond delay="100"/>
                                  </p:stCondLst>
                                  <p:childTnLst>
                                    <p:set>
                                      <p:cBhvr>
                                        <p:cTn id="23" dur="1000" fill="hold">
                                          <p:stCondLst>
                                            <p:cond delay="0"/>
                                          </p:stCondLst>
                                        </p:cTn>
                                        <p:tgtEl>
                                          <p:spTgt spid="5"/>
                                        </p:tgtEl>
                                        <p:attrNameLst>
                                          <p:attrName>style.visibility</p:attrName>
                                        </p:attrNameLst>
                                      </p:cBhvr>
                                      <p:to>
                                        <p:strVal val="visible"/>
                                      </p:to>
                                    </p:set>
                                    <p:anim to="" calcmode="lin" valueType="num">
                                      <p:cBhvr>
                                        <p:cTn id="24" dur="1000" fill="hold">
                                          <p:stCondLst>
                                            <p:cond delay="0"/>
                                          </p:stCondLst>
                                        </p:cTn>
                                        <p:tgtEl>
                                          <p:spTgt spid="5"/>
                                        </p:tgtEl>
                                        <p:attrNameLst>
                                          <p:attrName>ppt_x</p:attrName>
                                        </p:attrNameLst>
                                      </p:cBhvr>
                                      <p:tavLst>
                                        <p:tav tm="0" fmla="#ppt_x-#ppt_w*1.2*((1.5-1.5*$)^3-(1.5-1.5*$)^2)">
                                          <p:val>
                                            <p:strVal val="0"/>
                                          </p:val>
                                        </p:tav>
                                        <p:tav tm="100000">
                                          <p:val>
                                            <p:strVal val="1"/>
                                          </p:val>
                                        </p:tav>
                                      </p:tavLst>
                                    </p:anim>
                                    <p:anim to="" calcmode="lin" valueType="num">
                                      <p:cBhvr>
                                        <p:cTn id="25" dur="1000" fill="hold">
                                          <p:stCondLst>
                                            <p:cond delay="0"/>
                                          </p:stCondLst>
                                        </p:cTn>
                                        <p:tgtEl>
                                          <p:spTgt spid="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6" dur="1000" fill="hold">
                                          <p:stCondLst>
                                            <p:cond delay="0"/>
                                          </p:stCondLst>
                                        </p:cTn>
                                        <p:tgtEl>
                                          <p:spTgt spid="5"/>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2B325-9291-499A-AD00-18A4DCDBD3CE}"/>
              </a:ext>
            </a:extLst>
          </p:cNvPr>
          <p:cNvPicPr>
            <a:picLocks noChangeAspect="1"/>
          </p:cNvPicPr>
          <p:nvPr/>
        </p:nvPicPr>
        <p:blipFill>
          <a:blip r:embed="rId2"/>
          <a:stretch>
            <a:fillRect/>
          </a:stretch>
        </p:blipFill>
        <p:spPr>
          <a:xfrm>
            <a:off x="1330009" y="753923"/>
            <a:ext cx="1530229" cy="402371"/>
          </a:xfrm>
          <a:prstGeom prst="rect">
            <a:avLst/>
          </a:prstGeom>
        </p:spPr>
      </p:pic>
      <p:sp>
        <p:nvSpPr>
          <p:cNvPr id="2" name="Picture Placeholder 1">
            <a:extLst>
              <a:ext uri="{FF2B5EF4-FFF2-40B4-BE49-F238E27FC236}">
                <a16:creationId xmlns:a16="http://schemas.microsoft.com/office/drawing/2014/main" id="{5A2BD732-DA30-425E-B9E3-2FA124BE2EE3}"/>
              </a:ext>
            </a:extLst>
          </p:cNvPr>
          <p:cNvSpPr>
            <a:spLocks noGrp="1"/>
          </p:cNvSpPr>
          <p:nvPr>
            <p:ph type="pic" sz="quarter" idx="10"/>
          </p:nvPr>
        </p:nvSpPr>
        <p:spPr/>
      </p:sp>
      <p:sp>
        <p:nvSpPr>
          <p:cNvPr id="4" name="Freeform 7">
            <a:extLst>
              <a:ext uri="{FF2B5EF4-FFF2-40B4-BE49-F238E27FC236}">
                <a16:creationId xmlns:a16="http://schemas.microsoft.com/office/drawing/2014/main" id="{302D3112-0622-4F9C-A615-C7F7A5FA60F2}"/>
              </a:ext>
            </a:extLst>
          </p:cNvPr>
          <p:cNvSpPr/>
          <p:nvPr/>
        </p:nvSpPr>
        <p:spPr>
          <a:xfrm flipH="1">
            <a:off x="2620857" y="0"/>
            <a:ext cx="10765023" cy="10287000"/>
          </a:xfrm>
          <a:custGeom>
            <a:avLst/>
            <a:gdLst>
              <a:gd name="connsiteX0" fmla="*/ 0 w 10765023"/>
              <a:gd name="connsiteY0" fmla="*/ 0 h 10287000"/>
              <a:gd name="connsiteX1" fmla="*/ 478024 w 10765023"/>
              <a:gd name="connsiteY1" fmla="*/ 0 h 10287000"/>
              <a:gd name="connsiteX2" fmla="*/ 10765023 w 10765023"/>
              <a:gd name="connsiteY2" fmla="*/ 10287000 h 10287000"/>
              <a:gd name="connsiteX3" fmla="*/ 5939201 w 10765023"/>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765023" h="10287000">
                <a:moveTo>
                  <a:pt x="0" y="0"/>
                </a:moveTo>
                <a:lnTo>
                  <a:pt x="478024" y="0"/>
                </a:lnTo>
                <a:lnTo>
                  <a:pt x="10765023" y="10287000"/>
                </a:lnTo>
                <a:lnTo>
                  <a:pt x="5939201"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62A7C822-8300-423F-A248-0C96B527AE2A}"/>
              </a:ext>
            </a:extLst>
          </p:cNvPr>
          <p:cNvSpPr txBox="1"/>
          <p:nvPr/>
        </p:nvSpPr>
        <p:spPr>
          <a:xfrm>
            <a:off x="1233107" y="9301605"/>
            <a:ext cx="1662493" cy="246221"/>
          </a:xfrm>
          <a:prstGeom prst="rect">
            <a:avLst/>
          </a:prstGeom>
          <a:noFill/>
        </p:spPr>
        <p:txBody>
          <a:bodyPr wrap="square" rtlCol="0">
            <a:spAutoFit/>
          </a:bodyPr>
          <a:lstStyle/>
          <a:p>
            <a:r>
              <a:rPr lang="en-US" altLang="zh-CN" sz="1000">
                <a:solidFill>
                  <a:schemeClr val="bg1">
                    <a:lumMod val="65000"/>
                  </a:schemeClr>
                </a:solidFill>
                <a:latin typeface="+mn-lt"/>
              </a:rPr>
              <a:t>www. mslides.com</a:t>
            </a:r>
            <a:endParaRPr lang="zh-CN" altLang="en-US" sz="1000">
              <a:solidFill>
                <a:schemeClr val="bg1">
                  <a:lumMod val="65000"/>
                </a:schemeClr>
              </a:solidFill>
              <a:latin typeface="+mn-lt"/>
            </a:endParaRPr>
          </a:p>
        </p:txBody>
      </p:sp>
      <p:sp>
        <p:nvSpPr>
          <p:cNvPr id="16"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EE143E35-2F40-40D0-886C-E962DD45CC9F}"/>
              </a:ext>
            </a:extLst>
          </p:cNvPr>
          <p:cNvSpPr/>
          <p:nvPr/>
        </p:nvSpPr>
        <p:spPr>
          <a:xfrm flipH="1">
            <a:off x="1229867" y="6618104"/>
            <a:ext cx="3562849" cy="823752"/>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a:t>
            </a:r>
          </a:p>
        </p:txBody>
      </p:sp>
      <p:sp>
        <p:nvSpPr>
          <p:cNvPr id="17" name="TextBox 16">
            <a:extLst>
              <a:ext uri="{FF2B5EF4-FFF2-40B4-BE49-F238E27FC236}">
                <a16:creationId xmlns:a16="http://schemas.microsoft.com/office/drawing/2014/main" id="{24E42715-187D-4439-B629-DF7FF20A548C}"/>
              </a:ext>
            </a:extLst>
          </p:cNvPr>
          <p:cNvSpPr txBox="1"/>
          <p:nvPr/>
        </p:nvSpPr>
        <p:spPr>
          <a:xfrm>
            <a:off x="1196340" y="2761295"/>
            <a:ext cx="7947660" cy="2954655"/>
          </a:xfrm>
          <a:prstGeom prst="rect">
            <a:avLst/>
          </a:prstGeom>
          <a:noFill/>
        </p:spPr>
        <p:txBody>
          <a:bodyPr wrap="square" rtlCol="0">
            <a:spAutoFit/>
          </a:bodyPr>
          <a:lstStyle/>
          <a:p>
            <a:r>
              <a:rPr lang="en-US" altLang="zh-CN" sz="3200">
                <a:solidFill>
                  <a:schemeClr val="tx1">
                    <a:lumMod val="85000"/>
                    <a:lumOff val="15000"/>
                  </a:schemeClr>
                </a:solidFill>
                <a:latin typeface="+mj-lt"/>
              </a:rPr>
              <a:t>Subtitle here</a:t>
            </a:r>
          </a:p>
          <a:p>
            <a:pPr>
              <a:spcBef>
                <a:spcPts val="1200"/>
              </a:spcBef>
            </a:pPr>
            <a:r>
              <a:rPr lang="en-US" altLang="zh-CN" sz="7200">
                <a:solidFill>
                  <a:schemeClr val="tx1">
                    <a:lumMod val="85000"/>
                    <a:lumOff val="15000"/>
                  </a:schemeClr>
                </a:solidFill>
                <a:latin typeface="Montserrat Black" panose="00000A00000000000000" pitchFamily="50" charset="0"/>
              </a:rPr>
              <a:t>Eco Project Proposal</a:t>
            </a:r>
            <a:endParaRPr lang="en-US" sz="72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290111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0" presetClass="entr" presetSubtype="0" fill="hold" grpId="0" nodeType="afterEffect">
                                  <p:stCondLst>
                                    <p:cond delay="0"/>
                                  </p:stCondLst>
                                  <p:iterate type="lt">
                                    <p:tmPct val="3000"/>
                                  </p:iterate>
                                  <p:childTnLst>
                                    <p:set>
                                      <p:cBhvr>
                                        <p:cTn id="19" dur="750" fill="hold">
                                          <p:stCondLst>
                                            <p:cond delay="0"/>
                                          </p:stCondLst>
                                        </p:cTn>
                                        <p:tgtEl>
                                          <p:spTgt spid="17"/>
                                        </p:tgtEl>
                                        <p:attrNameLst>
                                          <p:attrName>style.visibility</p:attrName>
                                        </p:attrNameLst>
                                      </p:cBhvr>
                                      <p:to>
                                        <p:strVal val="visible"/>
                                      </p:to>
                                    </p:set>
                                    <p:anim to="" calcmode="lin" valueType="num">
                                      <p:cBhvr>
                                        <p:cTn id="20" dur="750" fill="hold">
                                          <p:stCondLst>
                                            <p:cond delay="0"/>
                                          </p:stCondLst>
                                        </p:cTn>
                                        <p:tgtEl>
                                          <p:spTgt spid="17"/>
                                        </p:tgtEl>
                                        <p:attrNameLst>
                                          <p:attrName>ppt_x</p:attrName>
                                        </p:attrNameLst>
                                      </p:cBhvr>
                                      <p:tavLst>
                                        <p:tav tm="0" fmla="#ppt_x+#ppt_w*((1.5-1.5*$)^3-(1.5-1.5*$)^2)">
                                          <p:val>
                                            <p:strVal val="0"/>
                                          </p:val>
                                        </p:tav>
                                        <p:tav tm="100000">
                                          <p:val>
                                            <p:strVal val="1"/>
                                          </p:val>
                                        </p:tav>
                                      </p:tavLst>
                                    </p:anim>
                                    <p:animEffect filter="fade">
                                      <p:cBhvr>
                                        <p:cTn id="21" dur="750">
                                          <p:stCondLst>
                                            <p:cond delay="0"/>
                                          </p:stCondLst>
                                        </p:cTn>
                                        <p:tgtEl>
                                          <p:spTgt spid="17"/>
                                        </p:tgtEl>
                                      </p:cBhvr>
                                    </p:animEffect>
                                  </p:childTnLst>
                                </p:cTn>
                              </p:par>
                            </p:childTnLst>
                          </p:cTn>
                        </p:par>
                        <p:par>
                          <p:cTn id="22" fill="hold">
                            <p:stCondLst>
                              <p:cond delay="2403"/>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4EE0842-8C55-4208-8282-DF29A13958DB}"/>
              </a:ext>
            </a:extLst>
          </p:cNvPr>
          <p:cNvSpPr/>
          <p:nvPr/>
        </p:nvSpPr>
        <p:spPr>
          <a:xfrm>
            <a:off x="1230750" y="5589889"/>
            <a:ext cx="6252090" cy="2249014"/>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3" name="TextBox 12">
            <a:extLst>
              <a:ext uri="{FF2B5EF4-FFF2-40B4-BE49-F238E27FC236}">
                <a16:creationId xmlns:a16="http://schemas.microsoft.com/office/drawing/2014/main" id="{01DF13D4-FEE9-438D-9EC4-D48B0994266F}"/>
              </a:ext>
            </a:extLst>
          </p:cNvPr>
          <p:cNvSpPr txBox="1"/>
          <p:nvPr/>
        </p:nvSpPr>
        <p:spPr>
          <a:xfrm>
            <a:off x="1206366"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Predicted Results</a:t>
            </a:r>
            <a:endParaRPr lang="en-US" sz="4800">
              <a:solidFill>
                <a:schemeClr val="tx1">
                  <a:lumMod val="85000"/>
                  <a:lumOff val="15000"/>
                </a:schemeClr>
              </a:solidFill>
              <a:latin typeface="Montserrat Black" panose="00000A00000000000000" pitchFamily="50" charset="0"/>
            </a:endParaRPr>
          </a:p>
        </p:txBody>
      </p:sp>
      <p:graphicFrame>
        <p:nvGraphicFramePr>
          <p:cNvPr id="18" name="Chart 17">
            <a:extLst>
              <a:ext uri="{FF2B5EF4-FFF2-40B4-BE49-F238E27FC236}">
                <a16:creationId xmlns:a16="http://schemas.microsoft.com/office/drawing/2014/main" id="{C7C40FB3-2A46-4819-A8E7-EBEEB9EBAFBB}"/>
              </a:ext>
            </a:extLst>
          </p:cNvPr>
          <p:cNvGraphicFramePr/>
          <p:nvPr>
            <p:extLst>
              <p:ext uri="{D42A27DB-BD31-4B8C-83A1-F6EECF244321}">
                <p14:modId xmlns:p14="http://schemas.microsoft.com/office/powerpoint/2010/main" val="4081115193"/>
              </p:ext>
            </p:extLst>
          </p:nvPr>
        </p:nvGraphicFramePr>
        <p:xfrm>
          <a:off x="8610600" y="1371601"/>
          <a:ext cx="8351519" cy="7543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38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3"/>
                                        </p:tgtEl>
                                        <p:attrNameLst>
                                          <p:attrName>style.visibility</p:attrName>
                                        </p:attrNameLst>
                                      </p:cBhvr>
                                      <p:to>
                                        <p:strVal val="visible"/>
                                      </p:to>
                                    </p:set>
                                    <p:anim to="" calcmode="lin" valueType="num">
                                      <p:cBhvr>
                                        <p:cTn id="7" dur="750" fill="hold">
                                          <p:stCondLst>
                                            <p:cond delay="0"/>
                                          </p:stCondLst>
                                        </p:cTn>
                                        <p:tgtEl>
                                          <p:spTgt spid="1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3"/>
                                        </p:tgtEl>
                                      </p:cBhvr>
                                    </p:animEffect>
                                  </p:childTnLst>
                                </p:cTn>
                              </p:par>
                            </p:childTnLst>
                          </p:cTn>
                        </p:par>
                        <p:par>
                          <p:cTn id="9" fill="hold">
                            <p:stCondLst>
                              <p:cond delay="1358"/>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858"/>
                            </p:stCondLst>
                            <p:childTnLst>
                              <p:par>
                                <p:cTn id="14" presetID="22" presetClass="entr" presetSubtype="4" fill="hold" grpId="0" nodeType="afterEffect">
                                  <p:stCondLst>
                                    <p:cond delay="0"/>
                                  </p:stCondLst>
                                  <p:childTnLst>
                                    <p:set>
                                      <p:cBhvr>
                                        <p:cTn id="15"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16" dur="500"/>
                                        <p:tgtEl>
                                          <p:spTgt spid="18">
                                            <p:graphicEl>
                                              <a:chart seriesIdx="-3" categoryIdx="-3" bldStep="gridLegend"/>
                                            </p:graphicEl>
                                          </p:spTgt>
                                        </p:tgtEl>
                                      </p:cBhvr>
                                    </p:animEffect>
                                  </p:childTnLst>
                                </p:cTn>
                              </p:par>
                            </p:childTnLst>
                          </p:cTn>
                        </p:par>
                        <p:par>
                          <p:cTn id="17" fill="hold">
                            <p:stCondLst>
                              <p:cond delay="2358"/>
                            </p:stCondLst>
                            <p:childTnLst>
                              <p:par>
                                <p:cTn id="18" presetID="22" presetClass="entr" presetSubtype="4" fill="hold" grpId="0" nodeType="afterEffect">
                                  <p:stCondLst>
                                    <p:cond delay="0"/>
                                  </p:stCondLst>
                                  <p:childTnLst>
                                    <p:set>
                                      <p:cBhvr>
                                        <p:cTn id="19"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20" dur="500"/>
                                        <p:tgtEl>
                                          <p:spTgt spid="18">
                                            <p:graphicEl>
                                              <a:chart seriesIdx="0" categoryIdx="-4" bldStep="series"/>
                                            </p:graphicEl>
                                          </p:spTgt>
                                        </p:tgtEl>
                                      </p:cBhvr>
                                    </p:animEffect>
                                  </p:childTnLst>
                                </p:cTn>
                              </p:par>
                            </p:childTnLst>
                          </p:cTn>
                        </p:par>
                        <p:par>
                          <p:cTn id="21" fill="hold">
                            <p:stCondLst>
                              <p:cond delay="2858"/>
                            </p:stCondLst>
                            <p:childTnLst>
                              <p:par>
                                <p:cTn id="22" presetID="22" presetClass="entr" presetSubtype="8" fill="hold" grpId="0" nodeType="afterEffect">
                                  <p:stCondLst>
                                    <p:cond delay="0"/>
                                  </p:stCondLst>
                                  <p:childTnLst>
                                    <p:set>
                                      <p:cBhvr>
                                        <p:cTn id="23"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24" dur="500"/>
                                        <p:tgtEl>
                                          <p:spTgt spid="1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Graphic spid="18"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E5865D3-0D2A-4882-B7D3-5896C90AC2BD}"/>
              </a:ext>
            </a:extLst>
          </p:cNvPr>
          <p:cNvSpPr/>
          <p:nvPr/>
        </p:nvSpPr>
        <p:spPr>
          <a:xfrm rot="10800000">
            <a:off x="5205045" y="2169877"/>
            <a:ext cx="7877908" cy="6791302"/>
          </a:xfrm>
          <a:custGeom>
            <a:avLst/>
            <a:gdLst>
              <a:gd name="connsiteX0" fmla="*/ 4748384 w 4748384"/>
              <a:gd name="connsiteY0" fmla="*/ 4093435 h 4093435"/>
              <a:gd name="connsiteX1" fmla="*/ 0 w 4748384"/>
              <a:gd name="connsiteY1" fmla="*/ 4093435 h 4093435"/>
              <a:gd name="connsiteX2" fmla="*/ 2374192 w 4748384"/>
              <a:gd name="connsiteY2" fmla="*/ 0 h 4093435"/>
            </a:gdLst>
            <a:ahLst/>
            <a:cxnLst>
              <a:cxn ang="0">
                <a:pos x="connsiteX0" y="connsiteY0"/>
              </a:cxn>
              <a:cxn ang="0">
                <a:pos x="connsiteX1" y="connsiteY1"/>
              </a:cxn>
              <a:cxn ang="0">
                <a:pos x="connsiteX2" y="connsiteY2"/>
              </a:cxn>
            </a:cxnLst>
            <a:rect l="l" t="t" r="r" b="b"/>
            <a:pathLst>
              <a:path w="4748384" h="4093435">
                <a:moveTo>
                  <a:pt x="4748384" y="4093435"/>
                </a:moveTo>
                <a:lnTo>
                  <a:pt x="0" y="4093435"/>
                </a:lnTo>
                <a:lnTo>
                  <a:pt x="2374192"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TextBox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8C6F601A-5EAF-4628-B02D-344B7BCECE64}"/>
              </a:ext>
            </a:extLst>
          </p:cNvPr>
          <p:cNvSpPr txBox="1"/>
          <p:nvPr/>
        </p:nvSpPr>
        <p:spPr>
          <a:xfrm>
            <a:off x="1922585" y="2981140"/>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a:solidFill>
                  <a:schemeClr val="accent1"/>
                </a:solidFill>
                <a:latin typeface="Montserrat Black" panose="00000A00000000000000" pitchFamily="50" charset="0"/>
              </a:rPr>
              <a:t>18,825,000</a:t>
            </a:r>
          </a:p>
        </p:txBody>
      </p:sp>
      <p:sp>
        <p:nvSpPr>
          <p:cNvPr id="5" name="TextBox 4">
            <a:extLst>
              <a:ext uri="{FF2B5EF4-FFF2-40B4-BE49-F238E27FC236}">
                <a16:creationId xmlns:a16="http://schemas.microsoft.com/office/drawing/2014/main" id="{B6DF701A-66B0-4FFC-9BFE-A2AB05402783}"/>
              </a:ext>
            </a:extLst>
          </p:cNvPr>
          <p:cNvSpPr txBox="1"/>
          <p:nvPr/>
        </p:nvSpPr>
        <p:spPr>
          <a:xfrm>
            <a:off x="4618202" y="5652020"/>
            <a:ext cx="9051596" cy="646331"/>
          </a:xfrm>
          <a:prstGeom prst="rect">
            <a:avLst/>
          </a:prstGeom>
          <a:noFill/>
        </p:spPr>
        <p:txBody>
          <a:bodyPr wrap="square" rtlCol="0">
            <a:spAutoFit/>
          </a:bodyPr>
          <a:lstStyle/>
          <a:p>
            <a:pPr algn="ctr"/>
            <a:r>
              <a:rPr lang="en-US" sz="3600">
                <a:solidFill>
                  <a:schemeClr val="tx1">
                    <a:lumMod val="85000"/>
                    <a:lumOff val="15000"/>
                  </a:schemeClr>
                </a:solidFill>
                <a:latin typeface="+mj-lt"/>
              </a:rPr>
              <a:t>Our Big Number</a:t>
            </a:r>
          </a:p>
        </p:txBody>
      </p:sp>
      <p:sp>
        <p:nvSpPr>
          <p:cNvPr id="6" name="Rectangle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DAED665-9EF6-42FC-B1A9-E33B0153E888}"/>
              </a:ext>
            </a:extLst>
          </p:cNvPr>
          <p:cNvSpPr/>
          <p:nvPr/>
        </p:nvSpPr>
        <p:spPr>
          <a:xfrm>
            <a:off x="5301205" y="7202642"/>
            <a:ext cx="7685590"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a:t>
            </a:r>
          </a:p>
        </p:txBody>
      </p:sp>
    </p:spTree>
    <p:extLst>
      <p:ext uri="{BB962C8B-B14F-4D97-AF65-F5344CB8AC3E}">
        <p14:creationId xmlns:p14="http://schemas.microsoft.com/office/powerpoint/2010/main" val="29199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0" presetClass="entr" presetSubtype="0" fill="hold" grpId="0" nodeType="withEffect">
                                  <p:stCondLst>
                                    <p:cond delay="0"/>
                                  </p:stCondLst>
                                  <p:iterate type="lt">
                                    <p:tmPct val="4000"/>
                                  </p:iterate>
                                  <p:childTnLst>
                                    <p:set>
                                      <p:cBhvr>
                                        <p:cTn id="12" dur="750" fill="hold">
                                          <p:stCondLst>
                                            <p:cond delay="0"/>
                                          </p:stCondLst>
                                        </p:cTn>
                                        <p:tgtEl>
                                          <p:spTgt spid="4"/>
                                        </p:tgtEl>
                                        <p:attrNameLst>
                                          <p:attrName>style.visibility</p:attrName>
                                        </p:attrNameLst>
                                      </p:cBhvr>
                                      <p:to>
                                        <p:strVal val="visible"/>
                                      </p:to>
                                    </p:set>
                                    <p:anim to="" calcmode="lin" valueType="num">
                                      <p:cBhvr>
                                        <p:cTn id="13"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4" dur="750">
                                          <p:stCondLst>
                                            <p:cond delay="0"/>
                                          </p:stCondLst>
                                        </p:cTn>
                                        <p:tgtEl>
                                          <p:spTgt spid="4"/>
                                        </p:tgtEl>
                                      </p:cBhvr>
                                    </p:animEffect>
                                  </p:childTnLst>
                                </p:cTn>
                              </p:par>
                              <p:par>
                                <p:cTn id="15" presetID="0" presetClass="entr" presetSubtype="0" fill="hold" grpId="0" nodeType="withEffect">
                                  <p:stCondLst>
                                    <p:cond delay="0"/>
                                  </p:stCondLst>
                                  <p:iterate type="lt">
                                    <p:tmPct val="4000"/>
                                  </p:iterate>
                                  <p:childTnLst>
                                    <p:set>
                                      <p:cBhvr>
                                        <p:cTn id="16" dur="750" fill="hold">
                                          <p:stCondLst>
                                            <p:cond delay="0"/>
                                          </p:stCondLst>
                                        </p:cTn>
                                        <p:tgtEl>
                                          <p:spTgt spid="5"/>
                                        </p:tgtEl>
                                        <p:attrNameLst>
                                          <p:attrName>style.visibility</p:attrName>
                                        </p:attrNameLst>
                                      </p:cBhvr>
                                      <p:to>
                                        <p:strVal val="visible"/>
                                      </p:to>
                                    </p:set>
                                    <p:anim to="" calcmode="lin" valueType="num">
                                      <p:cBhvr>
                                        <p:cTn id="17"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8" dur="750">
                                          <p:stCondLst>
                                            <p:cond delay="0"/>
                                          </p:stCondLst>
                                        </p:cTn>
                                        <p:tgtEl>
                                          <p:spTgt spid="5"/>
                                        </p:tgtEl>
                                      </p:cBhvr>
                                    </p:animEffect>
                                  </p:childTnLst>
                                </p:cTn>
                              </p:par>
                            </p:childTnLst>
                          </p:cTn>
                        </p:par>
                        <p:par>
                          <p:cTn id="19" fill="hold">
                            <p:stCondLst>
                              <p:cond delay="108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CADCFEE-4A64-4529-81FB-738A739E0977}"/>
              </a:ext>
            </a:extLst>
          </p:cNvPr>
          <p:cNvSpPr/>
          <p:nvPr/>
        </p:nvSpPr>
        <p:spPr>
          <a:xfrm>
            <a:off x="7299010" y="5143500"/>
            <a:ext cx="10988990" cy="5143500"/>
          </a:xfrm>
          <a:custGeom>
            <a:avLst/>
            <a:gdLst>
              <a:gd name="connsiteX0" fmla="*/ 2969599 w 10988990"/>
              <a:gd name="connsiteY0" fmla="*/ 0 h 5143500"/>
              <a:gd name="connsiteX1" fmla="*/ 10988990 w 10988990"/>
              <a:gd name="connsiteY1" fmla="*/ 0 h 5143500"/>
              <a:gd name="connsiteX2" fmla="*/ 10988990 w 10988990"/>
              <a:gd name="connsiteY2" fmla="*/ 5143500 h 5143500"/>
              <a:gd name="connsiteX3" fmla="*/ 0 w 1098899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0988990" h="5143500">
                <a:moveTo>
                  <a:pt x="2969599" y="0"/>
                </a:moveTo>
                <a:lnTo>
                  <a:pt x="10988990" y="0"/>
                </a:lnTo>
                <a:lnTo>
                  <a:pt x="10988990" y="5143500"/>
                </a:lnTo>
                <a:lnTo>
                  <a:pt x="0" y="5143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A665339-1C54-49CB-8AE5-ABFAA031AB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4722" y="1051560"/>
            <a:ext cx="8157970" cy="9238800"/>
          </a:xfrm>
          <a:prstGeom prst="rect">
            <a:avLst/>
          </a:prstGeom>
        </p:spPr>
      </p:pic>
      <p:sp>
        <p:nvSpPr>
          <p:cNvPr id="6" name="Picture Placeholder 5">
            <a:extLst>
              <a:ext uri="{FF2B5EF4-FFF2-40B4-BE49-F238E27FC236}">
                <a16:creationId xmlns:a16="http://schemas.microsoft.com/office/drawing/2014/main" id="{18AF607B-F38B-4C54-A724-A94202C772D1}"/>
              </a:ext>
            </a:extLst>
          </p:cNvPr>
          <p:cNvSpPr>
            <a:spLocks noGrp="1"/>
          </p:cNvSpPr>
          <p:nvPr>
            <p:ph type="pic" sz="quarter" idx="10"/>
          </p:nvPr>
        </p:nvSpPr>
        <p:spPr/>
      </p:sp>
      <p:sp>
        <p:nvSpPr>
          <p:cNvPr id="14" name="Rectangle 1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53D1D9B-0566-40E8-BF7E-D90EB620E82C}"/>
              </a:ext>
            </a:extLst>
          </p:cNvPr>
          <p:cNvSpPr/>
          <p:nvPr/>
        </p:nvSpPr>
        <p:spPr>
          <a:xfrm>
            <a:off x="1230750" y="5589889"/>
            <a:ext cx="6252090" cy="2249014"/>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15" name="TextBox 14">
            <a:extLst>
              <a:ext uri="{FF2B5EF4-FFF2-40B4-BE49-F238E27FC236}">
                <a16:creationId xmlns:a16="http://schemas.microsoft.com/office/drawing/2014/main" id="{1635FF11-77B3-4A38-8C24-438D485FB5CA}"/>
              </a:ext>
            </a:extLst>
          </p:cNvPr>
          <p:cNvSpPr txBox="1"/>
          <p:nvPr/>
        </p:nvSpPr>
        <p:spPr>
          <a:xfrm>
            <a:off x="1206366"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Appication Design</a:t>
            </a:r>
            <a:endParaRPr lang="en-US" sz="48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11536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15"/>
                                        </p:tgtEl>
                                        <p:attrNameLst>
                                          <p:attrName>style.visibility</p:attrName>
                                        </p:attrNameLst>
                                      </p:cBhvr>
                                      <p:to>
                                        <p:strVal val="visible"/>
                                      </p:to>
                                    </p:set>
                                    <p:anim to="" calcmode="lin" valueType="num">
                                      <p:cBhvr>
                                        <p:cTn id="15"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15"/>
                                        </p:tgtEl>
                                      </p:cBhvr>
                                    </p:animEffect>
                                  </p:childTnLst>
                                </p:cTn>
                              </p:par>
                            </p:childTnLst>
                          </p:cTn>
                        </p:par>
                        <p:par>
                          <p:cTn id="17" fill="hold">
                            <p:stCondLst>
                              <p:cond delay="1358"/>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B473F69-6CE6-48D8-9AB4-CE678592853D}"/>
              </a:ext>
            </a:extLst>
          </p:cNvPr>
          <p:cNvSpPr>
            <a:spLocks noGrp="1"/>
          </p:cNvSpPr>
          <p:nvPr>
            <p:ph type="pic" sz="quarter" idx="10"/>
          </p:nvPr>
        </p:nvSpPr>
        <p:spPr/>
      </p:sp>
      <p:sp>
        <p:nvSpPr>
          <p:cNvPr id="3" name="Freeform 4">
            <a:extLst>
              <a:ext uri="{FF2B5EF4-FFF2-40B4-BE49-F238E27FC236}">
                <a16:creationId xmlns:a16="http://schemas.microsoft.com/office/drawing/2014/main" id="{B84C32FE-8725-4BF0-B392-2BE1F2A0613E}"/>
              </a:ext>
            </a:extLst>
          </p:cNvPr>
          <p:cNvSpPr/>
          <p:nvPr/>
        </p:nvSpPr>
        <p:spPr>
          <a:xfrm flipH="1" flipV="1">
            <a:off x="6139954"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A1207FC-4A6D-42D3-AE83-9005063CD906}"/>
              </a:ext>
            </a:extLst>
          </p:cNvPr>
          <p:cNvSpPr txBox="1"/>
          <p:nvPr/>
        </p:nvSpPr>
        <p:spPr>
          <a:xfrm>
            <a:off x="4343400" y="4481781"/>
            <a:ext cx="9601200" cy="1323439"/>
          </a:xfrm>
          <a:prstGeom prst="rect">
            <a:avLst/>
          </a:prstGeom>
          <a:noFill/>
        </p:spPr>
        <p:txBody>
          <a:bodyPr wrap="square" rtlCol="0">
            <a:spAutoFit/>
          </a:bodyPr>
          <a:lstStyle/>
          <a:p>
            <a:pPr algn="ctr">
              <a:spcBef>
                <a:spcPts val="1200"/>
              </a:spcBef>
            </a:pPr>
            <a:r>
              <a:rPr lang="en-US" altLang="zh-CN" sz="8000">
                <a:solidFill>
                  <a:schemeClr val="bg1"/>
                </a:solidFill>
                <a:latin typeface="Montserrat Black" panose="00000A00000000000000" pitchFamily="50" charset="0"/>
              </a:rPr>
              <a:t>Break Section</a:t>
            </a:r>
            <a:endParaRPr lang="en-US" sz="8000">
              <a:solidFill>
                <a:schemeClr val="bg1"/>
              </a:solidFill>
              <a:latin typeface="Montserrat Black" panose="00000A00000000000000" pitchFamily="50" charset="0"/>
            </a:endParaRPr>
          </a:p>
        </p:txBody>
      </p:sp>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5E5DA6F-2ECE-494B-919D-70873444F167}"/>
              </a:ext>
            </a:extLst>
          </p:cNvPr>
          <p:cNvSpPr/>
          <p:nvPr/>
        </p:nvSpPr>
        <p:spPr>
          <a:xfrm>
            <a:off x="10064750" y="7196870"/>
            <a:ext cx="6174994" cy="996427"/>
          </a:xfrm>
          <a:prstGeom prst="rect">
            <a:avLst/>
          </a:prstGeom>
        </p:spPr>
        <p:txBody>
          <a:bodyPr wrap="square">
            <a:spAutoFit/>
          </a:bodyPr>
          <a:lstStyle/>
          <a:p>
            <a:pP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a:t>
            </a:r>
          </a:p>
        </p:txBody>
      </p:sp>
      <p:sp>
        <p:nvSpPr>
          <p:cNvPr id="6" name="TextBox 5">
            <a:extLst>
              <a:ext uri="{FF2B5EF4-FFF2-40B4-BE49-F238E27FC236}">
                <a16:creationId xmlns:a16="http://schemas.microsoft.com/office/drawing/2014/main" id="{B1BD384C-D7EE-4A87-95B2-F751F818A356}"/>
              </a:ext>
            </a:extLst>
          </p:cNvPr>
          <p:cNvSpPr txBox="1"/>
          <p:nvPr/>
        </p:nvSpPr>
        <p:spPr>
          <a:xfrm>
            <a:off x="10064750" y="6691630"/>
            <a:ext cx="2397760" cy="400110"/>
          </a:xfrm>
          <a:prstGeom prst="rect">
            <a:avLst/>
          </a:prstGeom>
          <a:noFill/>
        </p:spPr>
        <p:txBody>
          <a:bodyPr wrap="square" rtlCol="0">
            <a:spAutoFit/>
          </a:bodyPr>
          <a:lstStyle/>
          <a:p>
            <a:r>
              <a:rPr lang="en-US" sz="2000">
                <a:solidFill>
                  <a:schemeClr val="bg1"/>
                </a:solidFill>
                <a:latin typeface="+mj-lt"/>
              </a:rPr>
              <a:t>12:00-14:00</a:t>
            </a:r>
          </a:p>
        </p:txBody>
      </p:sp>
      <p:sp>
        <p:nvSpPr>
          <p:cNvPr id="12" name="TextBox 11">
            <a:extLst>
              <a:ext uri="{FF2B5EF4-FFF2-40B4-BE49-F238E27FC236}">
                <a16:creationId xmlns:a16="http://schemas.microsoft.com/office/drawing/2014/main" id="{5A0C81B1-F11D-49C1-A380-8D37A677D8E0}"/>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4" name="Picture 13">
            <a:extLst>
              <a:ext uri="{FF2B5EF4-FFF2-40B4-BE49-F238E27FC236}">
                <a16:creationId xmlns:a16="http://schemas.microsoft.com/office/drawing/2014/main" id="{8B5B10E6-1B9A-4C90-B704-4A63431575CF}"/>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900589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4"/>
                                        </p:tgtEl>
                                        <p:attrNameLst>
                                          <p:attrName>style.visibility</p:attrName>
                                        </p:attrNameLst>
                                      </p:cBhvr>
                                      <p:to>
                                        <p:strVal val="visible"/>
                                      </p:to>
                                    </p:set>
                                    <p:anim to="" calcmode="lin" valueType="num">
                                      <p:cBhvr>
                                        <p:cTn id="11"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bg1">
                    <a:alpha val="20000"/>
                  </a:schemeClr>
                </a:solidFill>
                <a:latin typeface="Montserrat Black" panose="00000A00000000000000" pitchFamily="50" charset="0"/>
              </a:rPr>
              <a:t>04</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4762284" cy="2585323"/>
          </a:xfrm>
          <a:prstGeom prst="rect">
            <a:avLst/>
          </a:prstGeom>
          <a:noFill/>
        </p:spPr>
        <p:txBody>
          <a:bodyPr wrap="square" rtlCol="0">
            <a:spAutoFit/>
          </a:bodyPr>
          <a:lstStyle/>
          <a:p>
            <a:r>
              <a:rPr lang="en-US" altLang="zh-CN" sz="3200">
                <a:solidFill>
                  <a:schemeClr val="bg1"/>
                </a:solidFill>
                <a:latin typeface="+mj-lt"/>
              </a:rPr>
              <a:t>Section 04</a:t>
            </a:r>
          </a:p>
          <a:p>
            <a:pPr>
              <a:spcBef>
                <a:spcPts val="1200"/>
              </a:spcBef>
            </a:pPr>
            <a:r>
              <a:rPr lang="en-US" altLang="zh-CN" sz="6000">
                <a:solidFill>
                  <a:schemeClr val="bg1"/>
                </a:solidFill>
                <a:latin typeface="Montserrat Black" panose="00000A00000000000000" pitchFamily="50" charset="0"/>
              </a:rPr>
              <a:t>Team Members</a:t>
            </a:r>
            <a:endParaRPr lang="en-US" sz="6000">
              <a:solidFill>
                <a:schemeClr val="bg1"/>
              </a:solidFill>
              <a:latin typeface="Montserrat Black" panose="00000A00000000000000" pitchFamily="50" charset="0"/>
            </a:endParaRP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bg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alpha val="70000"/>
                  </a:schemeClr>
                </a:solidFill>
                <a:ea typeface="华文细黑" panose="02010600040101010101" pitchFamily="2" charset="-122"/>
                <a:cs typeface="Lato Light" panose="020F0502020204030203" pitchFamily="34" charset="0"/>
              </a:rPr>
              <a:t>. </a:t>
            </a:r>
            <a:r>
              <a:rPr lang="es-ES" altLang="zh-CN" sz="1100">
                <a:solidFill>
                  <a:schemeClr val="bg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B05977F2-32AC-426B-8B1A-2CA987EA76AC}"/>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5" name="Picture 14">
            <a:extLst>
              <a:ext uri="{FF2B5EF4-FFF2-40B4-BE49-F238E27FC236}">
                <a16:creationId xmlns:a16="http://schemas.microsoft.com/office/drawing/2014/main" id="{9C0EDF67-A3BD-41D5-A639-3DA844E349A9}"/>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829864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178"/>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2CDA7ACB-F36D-4FEB-B063-DBD497083981}"/>
              </a:ext>
            </a:extLst>
          </p:cNvPr>
          <p:cNvSpPr/>
          <p:nvPr/>
        </p:nvSpPr>
        <p:spPr>
          <a:xfrm>
            <a:off x="10084022" y="5589889"/>
            <a:ext cx="6337078" cy="2249014"/>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20" name="TextBox 19">
            <a:extLst>
              <a:ext uri="{FF2B5EF4-FFF2-40B4-BE49-F238E27FC236}">
                <a16:creationId xmlns:a16="http://schemas.microsoft.com/office/drawing/2014/main" id="{CE55715C-488A-4569-B659-70EF73789600}"/>
              </a:ext>
            </a:extLst>
          </p:cNvPr>
          <p:cNvSpPr txBox="1"/>
          <p:nvPr/>
        </p:nvSpPr>
        <p:spPr>
          <a:xfrm>
            <a:off x="10059638" y="2647047"/>
            <a:ext cx="478303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About Our Members</a:t>
            </a:r>
            <a:endParaRPr lang="en-US" sz="4800">
              <a:solidFill>
                <a:schemeClr val="tx1">
                  <a:lumMod val="85000"/>
                  <a:lumOff val="15000"/>
                </a:schemeClr>
              </a:solidFill>
              <a:latin typeface="Montserrat Black" panose="00000A00000000000000" pitchFamily="50" charset="0"/>
            </a:endParaRPr>
          </a:p>
        </p:txBody>
      </p:sp>
      <p:sp>
        <p:nvSpPr>
          <p:cNvPr id="42" name="Picture Placeholder 41">
            <a:extLst>
              <a:ext uri="{FF2B5EF4-FFF2-40B4-BE49-F238E27FC236}">
                <a16:creationId xmlns:a16="http://schemas.microsoft.com/office/drawing/2014/main" id="{8443CDC6-7E3F-49BD-9A42-A2E608422301}"/>
              </a:ext>
            </a:extLst>
          </p:cNvPr>
          <p:cNvSpPr>
            <a:spLocks noGrp="1"/>
          </p:cNvSpPr>
          <p:nvPr>
            <p:ph type="pic" sz="quarter" idx="15"/>
          </p:nvPr>
        </p:nvSpPr>
        <p:spPr/>
      </p:sp>
      <p:sp>
        <p:nvSpPr>
          <p:cNvPr id="41" name="Picture Placeholder 40">
            <a:extLst>
              <a:ext uri="{FF2B5EF4-FFF2-40B4-BE49-F238E27FC236}">
                <a16:creationId xmlns:a16="http://schemas.microsoft.com/office/drawing/2014/main" id="{754EBA21-324F-4D95-8F49-6D8725B52225}"/>
              </a:ext>
            </a:extLst>
          </p:cNvPr>
          <p:cNvSpPr>
            <a:spLocks noGrp="1"/>
          </p:cNvSpPr>
          <p:nvPr>
            <p:ph type="pic" sz="quarter" idx="14"/>
          </p:nvPr>
        </p:nvSpPr>
        <p:spPr/>
      </p:sp>
      <p:sp>
        <p:nvSpPr>
          <p:cNvPr id="40" name="Picture Placeholder 39">
            <a:extLst>
              <a:ext uri="{FF2B5EF4-FFF2-40B4-BE49-F238E27FC236}">
                <a16:creationId xmlns:a16="http://schemas.microsoft.com/office/drawing/2014/main" id="{973C33FF-AE76-44CC-9875-9847D7A2A411}"/>
              </a:ext>
            </a:extLst>
          </p:cNvPr>
          <p:cNvSpPr>
            <a:spLocks noGrp="1"/>
          </p:cNvSpPr>
          <p:nvPr>
            <p:ph type="pic" sz="quarter" idx="13"/>
          </p:nvPr>
        </p:nvSpPr>
        <p:spPr/>
      </p:sp>
      <p:sp>
        <p:nvSpPr>
          <p:cNvPr id="11" name="Picture Placeholder 10">
            <a:extLst>
              <a:ext uri="{FF2B5EF4-FFF2-40B4-BE49-F238E27FC236}">
                <a16:creationId xmlns:a16="http://schemas.microsoft.com/office/drawing/2014/main" id="{62C04128-0818-4991-9FAE-1E36B8CBAC87}"/>
              </a:ext>
            </a:extLst>
          </p:cNvPr>
          <p:cNvSpPr>
            <a:spLocks noGrp="1"/>
          </p:cNvSpPr>
          <p:nvPr>
            <p:ph type="pic" sz="quarter" idx="12"/>
          </p:nvPr>
        </p:nvSpPr>
        <p:spPr/>
      </p:sp>
      <p:sp>
        <p:nvSpPr>
          <p:cNvPr id="8" name="Picture Placeholder 7">
            <a:extLst>
              <a:ext uri="{FF2B5EF4-FFF2-40B4-BE49-F238E27FC236}">
                <a16:creationId xmlns:a16="http://schemas.microsoft.com/office/drawing/2014/main" id="{792F3DDC-8B8B-4605-BDE4-20B8EADF5907}"/>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59417414-C2F9-47BB-AAE5-C7E3FEF92E59}"/>
              </a:ext>
            </a:extLst>
          </p:cNvPr>
          <p:cNvSpPr>
            <a:spLocks noGrp="1"/>
          </p:cNvSpPr>
          <p:nvPr>
            <p:ph type="pic" sz="quarter" idx="10"/>
          </p:nvPr>
        </p:nvSpPr>
        <p:spPr/>
      </p:sp>
    </p:spTree>
    <p:extLst>
      <p:ext uri="{BB962C8B-B14F-4D97-AF65-F5344CB8AC3E}">
        <p14:creationId xmlns:p14="http://schemas.microsoft.com/office/powerpoint/2010/main" val="25222430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20"/>
                                        </p:tgtEl>
                                        <p:attrNameLst>
                                          <p:attrName>style.visibility</p:attrName>
                                        </p:attrNameLst>
                                      </p:cBhvr>
                                      <p:to>
                                        <p:strVal val="visible"/>
                                      </p:to>
                                    </p:set>
                                    <p:anim to="" calcmode="lin" valueType="num">
                                      <p:cBhvr>
                                        <p:cTn id="7" dur="750" fill="hold">
                                          <p:stCondLst>
                                            <p:cond delay="0"/>
                                          </p:stCondLst>
                                        </p:cTn>
                                        <p:tgtEl>
                                          <p:spTgt spid="2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0"/>
                                        </p:tgtEl>
                                      </p:cBhvr>
                                    </p:animEffect>
                                  </p:childTnLst>
                                </p:cTn>
                              </p:par>
                            </p:childTnLst>
                          </p:cTn>
                        </p:par>
                        <p:par>
                          <p:cTn id="9" fill="hold">
                            <p:stCondLst>
                              <p:cond delay="1335"/>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74B5E08-CF5A-4351-A53A-308AE6C308EA}"/>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5C402EA1-5939-4834-9279-B4F847E263B7}"/>
              </a:ext>
            </a:extLst>
          </p:cNvPr>
          <p:cNvSpPr>
            <a:spLocks noGrp="1"/>
          </p:cNvSpPr>
          <p:nvPr>
            <p:ph type="pic" sz="quarter" idx="10"/>
          </p:nvPr>
        </p:nvSpPr>
        <p:spPr/>
      </p:sp>
      <p:grpSp>
        <p:nvGrpSpPr>
          <p:cNvPr id="9" name="Group 8">
            <a:extLst>
              <a:ext uri="{FF2B5EF4-FFF2-40B4-BE49-F238E27FC236}">
                <a16:creationId xmlns:a16="http://schemas.microsoft.com/office/drawing/2014/main" id="{CB20367C-1E6A-47F1-B595-F68144F065A9}"/>
              </a:ext>
            </a:extLst>
          </p:cNvPr>
          <p:cNvGrpSpPr/>
          <p:nvPr/>
        </p:nvGrpSpPr>
        <p:grpSpPr>
          <a:xfrm>
            <a:off x="1689904" y="1799764"/>
            <a:ext cx="3437830" cy="2528935"/>
            <a:chOff x="1689904" y="2333164"/>
            <a:chExt cx="3437830" cy="2528935"/>
          </a:xfrm>
        </p:grpSpPr>
        <p:sp>
          <p:nvSpPr>
            <p:cNvPr id="7" name="TextBox 6">
              <a:extLst>
                <a:ext uri="{FF2B5EF4-FFF2-40B4-BE49-F238E27FC236}">
                  <a16:creationId xmlns:a16="http://schemas.microsoft.com/office/drawing/2014/main" id="{20707777-E7FB-4504-BEC9-A1ED87C40DFB}"/>
                </a:ext>
              </a:extLst>
            </p:cNvPr>
            <p:cNvSpPr txBox="1"/>
            <p:nvPr/>
          </p:nvSpPr>
          <p:spPr>
            <a:xfrm>
              <a:off x="2895600" y="2333164"/>
              <a:ext cx="2232134" cy="707886"/>
            </a:xfrm>
            <a:prstGeom prst="rect">
              <a:avLst/>
            </a:prstGeom>
            <a:noFill/>
          </p:spPr>
          <p:txBody>
            <a:bodyPr wrap="square">
              <a:spAutoFit/>
            </a:bodyPr>
            <a:lstStyle/>
            <a:p>
              <a:pPr algn="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Alice Chen</a:t>
              </a:r>
            </a:p>
            <a:p>
              <a:pPr algn="r">
                <a:spcBef>
                  <a:spcPts val="600"/>
                </a:spcBef>
                <a:buSzPct val="50000"/>
              </a:pPr>
              <a:r>
                <a:rPr lang="en-US" altLang="zh-CN" sz="1100">
                  <a:solidFill>
                    <a:schemeClr val="bg1">
                      <a:lumMod val="65000"/>
                    </a:schemeClr>
                  </a:solidFill>
                  <a:ea typeface="Lato Light" panose="020F0502020204030203" pitchFamily="34" charset="0"/>
                  <a:cs typeface="Lato Light" panose="020F0502020204030203" pitchFamily="34" charset="0"/>
                </a:rPr>
                <a:t>Graphic Designer</a:t>
              </a:r>
              <a:endParaRPr lang="en-US" sz="1100">
                <a:solidFill>
                  <a:schemeClr val="bg1">
                    <a:lumMod val="65000"/>
                  </a:schemeClr>
                </a:solidFill>
              </a:endParaRPr>
            </a:p>
          </p:txBody>
        </p:sp>
        <p:sp>
          <p:nvSpPr>
            <p:cNvPr id="8" name="Rectangle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CAB225F-F9A1-4961-B1BF-26BBBF058200}"/>
                </a:ext>
              </a:extLst>
            </p:cNvPr>
            <p:cNvSpPr/>
            <p:nvPr/>
          </p:nvSpPr>
          <p:spPr>
            <a:xfrm>
              <a:off x="1689904" y="3276600"/>
              <a:ext cx="3437830" cy="1585499"/>
            </a:xfrm>
            <a:prstGeom prst="rect">
              <a:avLst/>
            </a:prstGeom>
          </p:spPr>
          <p:txBody>
            <a:bodyPr wrap="square">
              <a:spAutoFit/>
            </a:bodyPr>
            <a:lstStyle/>
            <a:p>
              <a:pPr algn="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grpSp>
      <p:grpSp>
        <p:nvGrpSpPr>
          <p:cNvPr id="10" name="Group 9">
            <a:extLst>
              <a:ext uri="{FF2B5EF4-FFF2-40B4-BE49-F238E27FC236}">
                <a16:creationId xmlns:a16="http://schemas.microsoft.com/office/drawing/2014/main" id="{F9049917-2908-4A0E-9B4A-E6DF40110AF5}"/>
              </a:ext>
            </a:extLst>
          </p:cNvPr>
          <p:cNvGrpSpPr/>
          <p:nvPr/>
        </p:nvGrpSpPr>
        <p:grpSpPr>
          <a:xfrm>
            <a:off x="13205460" y="5954620"/>
            <a:ext cx="3438144" cy="2275019"/>
            <a:chOff x="1333500" y="2333164"/>
            <a:chExt cx="3438144" cy="2275019"/>
          </a:xfrm>
        </p:grpSpPr>
        <p:sp>
          <p:nvSpPr>
            <p:cNvPr id="11" name="TextBox 10">
              <a:extLst>
                <a:ext uri="{FF2B5EF4-FFF2-40B4-BE49-F238E27FC236}">
                  <a16:creationId xmlns:a16="http://schemas.microsoft.com/office/drawing/2014/main" id="{76117101-08F3-42F3-8906-66C989BB1D29}"/>
                </a:ext>
              </a:extLst>
            </p:cNvPr>
            <p:cNvSpPr txBox="1"/>
            <p:nvPr/>
          </p:nvSpPr>
          <p:spPr>
            <a:xfrm>
              <a:off x="1333500" y="2333164"/>
              <a:ext cx="2232134" cy="707886"/>
            </a:xfrm>
            <a:prstGeom prst="rect">
              <a:avLst/>
            </a:prstGeom>
            <a:noFill/>
          </p:spPr>
          <p:txBody>
            <a:bodyPr wrap="square">
              <a:spAutoFit/>
            </a:bodyPr>
            <a:lstStyle/>
            <a:p>
              <a:pPr>
                <a:spcBef>
                  <a:spcPts val="2400"/>
                </a:spcBef>
                <a:buSzPct val="50000"/>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Angle Young</a:t>
              </a:r>
            </a:p>
            <a:p>
              <a:pPr>
                <a:spcBef>
                  <a:spcPts val="600"/>
                </a:spcBef>
                <a:buSzPct val="50000"/>
              </a:pPr>
              <a:r>
                <a:rPr lang="en-US" altLang="zh-CN" sz="1100">
                  <a:solidFill>
                    <a:schemeClr val="bg1">
                      <a:lumMod val="65000"/>
                    </a:schemeClr>
                  </a:solidFill>
                  <a:ea typeface="Lato Light" panose="020F0502020204030203" pitchFamily="34" charset="0"/>
                  <a:cs typeface="Lato Light" panose="020F0502020204030203" pitchFamily="34" charset="0"/>
                </a:rPr>
                <a:t>Graphic Designer</a:t>
              </a:r>
              <a:endParaRPr lang="en-US" sz="1100">
                <a:solidFill>
                  <a:schemeClr val="bg1">
                    <a:lumMod val="65000"/>
                  </a:schemeClr>
                </a:solidFill>
              </a:endParaRPr>
            </a:p>
          </p:txBody>
        </p:sp>
        <p:sp>
          <p:nvSpPr>
            <p:cNvPr id="12" name="Rectangle 1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16AD449-3579-4C0B-9B1B-C941F6AB726D}"/>
                </a:ext>
              </a:extLst>
            </p:cNvPr>
            <p:cNvSpPr/>
            <p:nvPr/>
          </p:nvSpPr>
          <p:spPr>
            <a:xfrm>
              <a:off x="1333500" y="3276600"/>
              <a:ext cx="3438144" cy="1331583"/>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grpSp>
    </p:spTree>
    <p:extLst>
      <p:ext uri="{BB962C8B-B14F-4D97-AF65-F5344CB8AC3E}">
        <p14:creationId xmlns:p14="http://schemas.microsoft.com/office/powerpoint/2010/main" val="1742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47B5CE6-2D16-4201-A627-13E1B6CBB75A}"/>
              </a:ext>
            </a:extLst>
          </p:cNvPr>
          <p:cNvSpPr/>
          <p:nvPr/>
        </p:nvSpPr>
        <p:spPr>
          <a:xfrm>
            <a:off x="12100560" y="4953001"/>
            <a:ext cx="6187440" cy="533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377D03CC-105C-4457-B306-B15BF9B1AD1A}"/>
              </a:ext>
            </a:extLst>
          </p:cNvPr>
          <p:cNvSpPr/>
          <p:nvPr/>
        </p:nvSpPr>
        <p:spPr>
          <a:xfrm>
            <a:off x="1242472" y="5003778"/>
            <a:ext cx="9174744" cy="1331583"/>
          </a:xfrm>
          <a:prstGeom prst="rect">
            <a:avLst/>
          </a:prstGeom>
        </p:spPr>
        <p:txBody>
          <a:bodyPr wrap="square">
            <a:spAutoFit/>
          </a:bodyPr>
          <a:lstStyle/>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p>
        </p:txBody>
      </p:sp>
      <p:sp>
        <p:nvSpPr>
          <p:cNvPr id="8" name="TextBox 10"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4BE1A81-8AEA-47FB-A0F3-DDA485F731FD}"/>
              </a:ext>
            </a:extLst>
          </p:cNvPr>
          <p:cNvSpPr txBox="1"/>
          <p:nvPr/>
        </p:nvSpPr>
        <p:spPr>
          <a:xfrm>
            <a:off x="1213514" y="2236049"/>
            <a:ext cx="3754725" cy="2108269"/>
          </a:xfrm>
          <a:prstGeom prst="rect">
            <a:avLst/>
          </a:prstGeom>
          <a:noFill/>
        </p:spPr>
        <p:txBody>
          <a:bodyPr wrap="square" rtlCol="0">
            <a:spAutoFit/>
          </a:bodyPr>
          <a:lstStyle/>
          <a:p>
            <a:pPr>
              <a:spcBef>
                <a:spcPts val="600"/>
              </a:spcBef>
            </a:pPr>
            <a:r>
              <a:rPr lang="en-US" altLang="zh-CN" sz="4800">
                <a:solidFill>
                  <a:schemeClr val="tx1">
                    <a:lumMod val="85000"/>
                    <a:lumOff val="15000"/>
                  </a:schemeClr>
                </a:solidFill>
                <a:latin typeface="Montserrat Black" panose="00000A00000000000000" pitchFamily="50" charset="0"/>
                <a:ea typeface="微软雅黑" panose="020B0503020204020204" pitchFamily="34" charset="-122"/>
                <a:cs typeface="Lato" panose="020F0502020204030203" pitchFamily="34" charset="0"/>
              </a:rPr>
              <a:t>Cameron Owens</a:t>
            </a:r>
          </a:p>
          <a:p>
            <a:pPr>
              <a:spcBef>
                <a:spcPts val="1800"/>
              </a:spcBef>
            </a:pPr>
            <a:r>
              <a:rPr lang="en-US" altLang="zh-CN" sz="2000">
                <a:solidFill>
                  <a:schemeClr val="bg1">
                    <a:lumMod val="65000"/>
                  </a:schemeClr>
                </a:solidFill>
                <a:ea typeface="微软雅黑" panose="020B0503020204020204" pitchFamily="34" charset="-122"/>
                <a:cs typeface="Lato" panose="020F0502020204030203" pitchFamily="34" charset="0"/>
              </a:rPr>
              <a:t>Graphic Designer</a:t>
            </a:r>
          </a:p>
        </p:txBody>
      </p:sp>
      <p:grpSp>
        <p:nvGrpSpPr>
          <p:cNvPr id="9" name="Group 8">
            <a:extLst>
              <a:ext uri="{FF2B5EF4-FFF2-40B4-BE49-F238E27FC236}">
                <a16:creationId xmlns:a16="http://schemas.microsoft.com/office/drawing/2014/main" id="{3D001799-84F4-4978-B46C-AD1DA749713D}"/>
              </a:ext>
            </a:extLst>
          </p:cNvPr>
          <p:cNvGrpSpPr/>
          <p:nvPr/>
        </p:nvGrpSpPr>
        <p:grpSpPr>
          <a:xfrm>
            <a:off x="1231040" y="6968299"/>
            <a:ext cx="5802219" cy="312804"/>
            <a:chOff x="8498952" y="6968299"/>
            <a:chExt cx="5252782" cy="312804"/>
          </a:xfrm>
        </p:grpSpPr>
        <p:cxnSp>
          <p:nvCxnSpPr>
            <p:cNvPr id="10" name="Straight Connector 25">
              <a:extLst>
                <a:ext uri="{FF2B5EF4-FFF2-40B4-BE49-F238E27FC236}">
                  <a16:creationId xmlns:a16="http://schemas.microsoft.com/office/drawing/2014/main" id="{CB94645A-CFC0-43A0-A724-8F68D3809A31}"/>
                </a:ext>
              </a:extLst>
            </p:cNvPr>
            <p:cNvCxnSpPr>
              <a:cxnSpLocks/>
            </p:cNvCxnSpPr>
            <p:nvPr/>
          </p:nvCxnSpPr>
          <p:spPr>
            <a:xfrm>
              <a:off x="8592026" y="7281103"/>
              <a:ext cx="5159708" cy="0"/>
            </a:xfrm>
            <a:prstGeom prst="line">
              <a:avLst/>
            </a:prstGeom>
            <a:ln w="63500" cap="flat">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26">
              <a:extLst>
                <a:ext uri="{FF2B5EF4-FFF2-40B4-BE49-F238E27FC236}">
                  <a16:creationId xmlns:a16="http://schemas.microsoft.com/office/drawing/2014/main" id="{2441B79B-6DDD-4A9B-8218-BB79F4F986A2}"/>
                </a:ext>
              </a:extLst>
            </p:cNvPr>
            <p:cNvCxnSpPr>
              <a:cxnSpLocks/>
            </p:cNvCxnSpPr>
            <p:nvPr/>
          </p:nvCxnSpPr>
          <p:spPr>
            <a:xfrm>
              <a:off x="8592026" y="7281103"/>
              <a:ext cx="4032703" cy="0"/>
            </a:xfrm>
            <a:prstGeom prst="line">
              <a:avLst/>
            </a:prstGeom>
            <a:ln w="635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27">
              <a:extLst>
                <a:ext uri="{FF2B5EF4-FFF2-40B4-BE49-F238E27FC236}">
                  <a16:creationId xmlns:a16="http://schemas.microsoft.com/office/drawing/2014/main" id="{E982257D-E5A0-4D76-BF5C-74723E80BA5C}"/>
                </a:ext>
              </a:extLst>
            </p:cNvPr>
            <p:cNvSpPr txBox="1"/>
            <p:nvPr/>
          </p:nvSpPr>
          <p:spPr>
            <a:xfrm>
              <a:off x="8498952" y="6968299"/>
              <a:ext cx="1596667" cy="276999"/>
            </a:xfrm>
            <a:prstGeom prst="rect">
              <a:avLst/>
            </a:prstGeom>
            <a:noFill/>
          </p:spPr>
          <p:txBody>
            <a:bodyPr wrap="square" rtlCol="0">
              <a:spAutoFit/>
            </a:bodyPr>
            <a:lstStyle/>
            <a:p>
              <a:r>
                <a:rPr lang="en-US" altLang="zh-CN" sz="1200" dirty="0">
                  <a:solidFill>
                    <a:schemeClr val="tx1">
                      <a:lumMod val="85000"/>
                      <a:lumOff val="15000"/>
                    </a:schemeClr>
                  </a:solidFill>
                  <a:ea typeface="Microsoft YaHei UI" panose="020B0503020204020204" pitchFamily="34" charset="-122"/>
                </a:rPr>
                <a:t>Photoshop</a:t>
              </a:r>
              <a:endParaRPr lang="zh-CN" altLang="en-US" sz="1200" dirty="0">
                <a:solidFill>
                  <a:schemeClr val="tx1">
                    <a:lumMod val="85000"/>
                    <a:lumOff val="15000"/>
                  </a:schemeClr>
                </a:solidFill>
                <a:ea typeface="Microsoft YaHei UI" panose="020B0503020204020204" pitchFamily="34" charset="-122"/>
              </a:endParaRPr>
            </a:p>
          </p:txBody>
        </p:sp>
        <p:sp>
          <p:nvSpPr>
            <p:cNvPr id="13" name="TextBox 73">
              <a:extLst>
                <a:ext uri="{FF2B5EF4-FFF2-40B4-BE49-F238E27FC236}">
                  <a16:creationId xmlns:a16="http://schemas.microsoft.com/office/drawing/2014/main" id="{0AED6716-FBB3-4E97-A190-BD3152E4CD5C}"/>
                </a:ext>
              </a:extLst>
            </p:cNvPr>
            <p:cNvSpPr txBox="1"/>
            <p:nvPr/>
          </p:nvSpPr>
          <p:spPr>
            <a:xfrm>
              <a:off x="11405909" y="6968299"/>
              <a:ext cx="1314597" cy="276999"/>
            </a:xfrm>
            <a:prstGeom prst="rect">
              <a:avLst/>
            </a:prstGeom>
            <a:noFill/>
          </p:spPr>
          <p:txBody>
            <a:bodyPr wrap="square" rtlCol="0">
              <a:spAutoFit/>
            </a:bodyPr>
            <a:lstStyle/>
            <a:p>
              <a:pPr algn="r"/>
              <a:r>
                <a:rPr lang="en-US" altLang="zh-CN" sz="1200" dirty="0">
                  <a:solidFill>
                    <a:schemeClr val="tx1">
                      <a:lumMod val="85000"/>
                      <a:lumOff val="15000"/>
                    </a:schemeClr>
                  </a:solidFill>
                  <a:ea typeface="Microsoft YaHei UI" panose="020B0503020204020204" pitchFamily="34" charset="-122"/>
                </a:rPr>
                <a:t>82%</a:t>
              </a:r>
              <a:endParaRPr lang="zh-CN" altLang="en-US" sz="1200" dirty="0">
                <a:solidFill>
                  <a:schemeClr val="tx1">
                    <a:lumMod val="85000"/>
                    <a:lumOff val="15000"/>
                  </a:schemeClr>
                </a:solidFill>
                <a:ea typeface="Microsoft YaHei UI" panose="020B0503020204020204" pitchFamily="34" charset="-122"/>
              </a:endParaRPr>
            </a:p>
          </p:txBody>
        </p:sp>
      </p:grpSp>
      <p:grpSp>
        <p:nvGrpSpPr>
          <p:cNvPr id="14" name="Group 13">
            <a:extLst>
              <a:ext uri="{FF2B5EF4-FFF2-40B4-BE49-F238E27FC236}">
                <a16:creationId xmlns:a16="http://schemas.microsoft.com/office/drawing/2014/main" id="{A8DB1F62-86F3-40FF-B286-276316D9FE97}"/>
              </a:ext>
            </a:extLst>
          </p:cNvPr>
          <p:cNvGrpSpPr/>
          <p:nvPr/>
        </p:nvGrpSpPr>
        <p:grpSpPr>
          <a:xfrm>
            <a:off x="1231040" y="7505637"/>
            <a:ext cx="5802219" cy="312804"/>
            <a:chOff x="8498952" y="7505637"/>
            <a:chExt cx="5252782" cy="312804"/>
          </a:xfrm>
        </p:grpSpPr>
        <p:cxnSp>
          <p:nvCxnSpPr>
            <p:cNvPr id="15" name="Straight Connector 35">
              <a:extLst>
                <a:ext uri="{FF2B5EF4-FFF2-40B4-BE49-F238E27FC236}">
                  <a16:creationId xmlns:a16="http://schemas.microsoft.com/office/drawing/2014/main" id="{FF468596-BFC9-4D8E-8EF2-7B13FA0D26D9}"/>
                </a:ext>
              </a:extLst>
            </p:cNvPr>
            <p:cNvCxnSpPr>
              <a:cxnSpLocks/>
            </p:cNvCxnSpPr>
            <p:nvPr/>
          </p:nvCxnSpPr>
          <p:spPr>
            <a:xfrm>
              <a:off x="8592026" y="7818441"/>
              <a:ext cx="5159708" cy="0"/>
            </a:xfrm>
            <a:prstGeom prst="line">
              <a:avLst/>
            </a:prstGeom>
            <a:ln w="63500" cap="flat">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6">
              <a:extLst>
                <a:ext uri="{FF2B5EF4-FFF2-40B4-BE49-F238E27FC236}">
                  <a16:creationId xmlns:a16="http://schemas.microsoft.com/office/drawing/2014/main" id="{22C32083-DA9E-4F72-B2F0-AB871CFEB9F3}"/>
                </a:ext>
              </a:extLst>
            </p:cNvPr>
            <p:cNvCxnSpPr>
              <a:cxnSpLocks/>
            </p:cNvCxnSpPr>
            <p:nvPr/>
          </p:nvCxnSpPr>
          <p:spPr>
            <a:xfrm>
              <a:off x="8592026" y="7818441"/>
              <a:ext cx="3245982" cy="0"/>
            </a:xfrm>
            <a:prstGeom prst="line">
              <a:avLst/>
            </a:prstGeom>
            <a:ln w="635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37">
              <a:extLst>
                <a:ext uri="{FF2B5EF4-FFF2-40B4-BE49-F238E27FC236}">
                  <a16:creationId xmlns:a16="http://schemas.microsoft.com/office/drawing/2014/main" id="{F82E3BD8-4CF6-40B6-ABA0-1ADEB143A2FB}"/>
                </a:ext>
              </a:extLst>
            </p:cNvPr>
            <p:cNvSpPr txBox="1"/>
            <p:nvPr/>
          </p:nvSpPr>
          <p:spPr>
            <a:xfrm>
              <a:off x="8498952" y="7505637"/>
              <a:ext cx="1596667" cy="276999"/>
            </a:xfrm>
            <a:prstGeom prst="rect">
              <a:avLst/>
            </a:prstGeom>
            <a:noFill/>
          </p:spPr>
          <p:txBody>
            <a:bodyPr wrap="square" rtlCol="0">
              <a:spAutoFit/>
            </a:bodyPr>
            <a:lstStyle/>
            <a:p>
              <a:r>
                <a:rPr lang="en-US" altLang="zh-CN" sz="1200">
                  <a:solidFill>
                    <a:schemeClr val="tx1">
                      <a:lumMod val="85000"/>
                      <a:lumOff val="15000"/>
                    </a:schemeClr>
                  </a:solidFill>
                  <a:ea typeface="Microsoft YaHei UI" panose="020B0503020204020204" pitchFamily="34" charset="-122"/>
                </a:rPr>
                <a:t>Illustrator</a:t>
              </a:r>
              <a:endParaRPr lang="zh-CN" altLang="en-US" sz="1200" dirty="0">
                <a:solidFill>
                  <a:schemeClr val="tx1">
                    <a:lumMod val="85000"/>
                    <a:lumOff val="15000"/>
                  </a:schemeClr>
                </a:solidFill>
                <a:ea typeface="Microsoft YaHei UI" panose="020B0503020204020204" pitchFamily="34" charset="-122"/>
              </a:endParaRPr>
            </a:p>
          </p:txBody>
        </p:sp>
        <p:sp>
          <p:nvSpPr>
            <p:cNvPr id="18" name="TextBox 73">
              <a:extLst>
                <a:ext uri="{FF2B5EF4-FFF2-40B4-BE49-F238E27FC236}">
                  <a16:creationId xmlns:a16="http://schemas.microsoft.com/office/drawing/2014/main" id="{8283C293-9E49-4561-BC9F-2ECB4CEAD218}"/>
                </a:ext>
              </a:extLst>
            </p:cNvPr>
            <p:cNvSpPr txBox="1"/>
            <p:nvPr/>
          </p:nvSpPr>
          <p:spPr>
            <a:xfrm>
              <a:off x="10615243" y="7505637"/>
              <a:ext cx="1314597" cy="276999"/>
            </a:xfrm>
            <a:prstGeom prst="rect">
              <a:avLst/>
            </a:prstGeom>
            <a:noFill/>
          </p:spPr>
          <p:txBody>
            <a:bodyPr wrap="square" rtlCol="0">
              <a:spAutoFit/>
            </a:bodyPr>
            <a:lstStyle/>
            <a:p>
              <a:pPr algn="r"/>
              <a:r>
                <a:rPr lang="en-US" altLang="zh-CN" sz="1200">
                  <a:solidFill>
                    <a:schemeClr val="tx1">
                      <a:lumMod val="85000"/>
                      <a:lumOff val="15000"/>
                    </a:schemeClr>
                  </a:solidFill>
                  <a:ea typeface="Microsoft YaHei UI" panose="020B0503020204020204" pitchFamily="34" charset="-122"/>
                </a:rPr>
                <a:t>71%</a:t>
              </a:r>
              <a:endParaRPr lang="zh-CN" altLang="en-US" sz="1200" dirty="0">
                <a:solidFill>
                  <a:schemeClr val="tx1">
                    <a:lumMod val="85000"/>
                    <a:lumOff val="15000"/>
                  </a:schemeClr>
                </a:solidFill>
                <a:ea typeface="Microsoft YaHei UI" panose="020B0503020204020204" pitchFamily="34" charset="-122"/>
              </a:endParaRPr>
            </a:p>
          </p:txBody>
        </p:sp>
      </p:grpSp>
      <p:grpSp>
        <p:nvGrpSpPr>
          <p:cNvPr id="19" name="Group 18">
            <a:extLst>
              <a:ext uri="{FF2B5EF4-FFF2-40B4-BE49-F238E27FC236}">
                <a16:creationId xmlns:a16="http://schemas.microsoft.com/office/drawing/2014/main" id="{FBF79D1B-4462-4B8D-BABC-01825B45C0FD}"/>
              </a:ext>
            </a:extLst>
          </p:cNvPr>
          <p:cNvGrpSpPr/>
          <p:nvPr/>
        </p:nvGrpSpPr>
        <p:grpSpPr>
          <a:xfrm>
            <a:off x="1231040" y="8042975"/>
            <a:ext cx="5802219" cy="312804"/>
            <a:chOff x="8498952" y="8042975"/>
            <a:chExt cx="5252782" cy="312804"/>
          </a:xfrm>
        </p:grpSpPr>
        <p:cxnSp>
          <p:nvCxnSpPr>
            <p:cNvPr id="20" name="Straight Connector 35">
              <a:extLst>
                <a:ext uri="{FF2B5EF4-FFF2-40B4-BE49-F238E27FC236}">
                  <a16:creationId xmlns:a16="http://schemas.microsoft.com/office/drawing/2014/main" id="{052732A0-E467-4DB2-B217-3DAEE6D77182}"/>
                </a:ext>
              </a:extLst>
            </p:cNvPr>
            <p:cNvCxnSpPr>
              <a:cxnSpLocks/>
            </p:cNvCxnSpPr>
            <p:nvPr/>
          </p:nvCxnSpPr>
          <p:spPr>
            <a:xfrm>
              <a:off x="8592026" y="8355779"/>
              <a:ext cx="5159708" cy="0"/>
            </a:xfrm>
            <a:prstGeom prst="line">
              <a:avLst/>
            </a:prstGeom>
            <a:ln w="63500" cap="flat">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6">
              <a:extLst>
                <a:ext uri="{FF2B5EF4-FFF2-40B4-BE49-F238E27FC236}">
                  <a16:creationId xmlns:a16="http://schemas.microsoft.com/office/drawing/2014/main" id="{F177FCCA-CBE1-45C2-8F20-2064D775A23C}"/>
                </a:ext>
              </a:extLst>
            </p:cNvPr>
            <p:cNvCxnSpPr>
              <a:cxnSpLocks/>
            </p:cNvCxnSpPr>
            <p:nvPr/>
          </p:nvCxnSpPr>
          <p:spPr>
            <a:xfrm>
              <a:off x="8592026" y="8355779"/>
              <a:ext cx="4657349" cy="0"/>
            </a:xfrm>
            <a:prstGeom prst="line">
              <a:avLst/>
            </a:prstGeom>
            <a:ln w="6350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37">
              <a:extLst>
                <a:ext uri="{FF2B5EF4-FFF2-40B4-BE49-F238E27FC236}">
                  <a16:creationId xmlns:a16="http://schemas.microsoft.com/office/drawing/2014/main" id="{E66B1173-7CAA-4570-9386-6B9BEBE2CB08}"/>
                </a:ext>
              </a:extLst>
            </p:cNvPr>
            <p:cNvSpPr txBox="1"/>
            <p:nvPr/>
          </p:nvSpPr>
          <p:spPr>
            <a:xfrm>
              <a:off x="8498952" y="8042975"/>
              <a:ext cx="1596667" cy="276999"/>
            </a:xfrm>
            <a:prstGeom prst="rect">
              <a:avLst/>
            </a:prstGeom>
            <a:noFill/>
          </p:spPr>
          <p:txBody>
            <a:bodyPr wrap="square" rtlCol="0">
              <a:spAutoFit/>
            </a:bodyPr>
            <a:lstStyle/>
            <a:p>
              <a:r>
                <a:rPr lang="en-US" altLang="zh-CN" sz="1200">
                  <a:solidFill>
                    <a:schemeClr val="tx1">
                      <a:lumMod val="85000"/>
                      <a:lumOff val="15000"/>
                    </a:schemeClr>
                  </a:solidFill>
                  <a:ea typeface="Microsoft YaHei UI" panose="020B0503020204020204" pitchFamily="34" charset="-122"/>
                </a:rPr>
                <a:t>PowerPoint</a:t>
              </a:r>
              <a:endParaRPr lang="zh-CN" altLang="en-US" sz="1200" dirty="0">
                <a:solidFill>
                  <a:schemeClr val="tx1">
                    <a:lumMod val="85000"/>
                    <a:lumOff val="15000"/>
                  </a:schemeClr>
                </a:solidFill>
                <a:ea typeface="Microsoft YaHei UI" panose="020B0503020204020204" pitchFamily="34" charset="-122"/>
              </a:endParaRPr>
            </a:p>
          </p:txBody>
        </p:sp>
        <p:sp>
          <p:nvSpPr>
            <p:cNvPr id="23" name="TextBox 73">
              <a:extLst>
                <a:ext uri="{FF2B5EF4-FFF2-40B4-BE49-F238E27FC236}">
                  <a16:creationId xmlns:a16="http://schemas.microsoft.com/office/drawing/2014/main" id="{D34942D7-49F2-4046-A733-122F1720AA7C}"/>
                </a:ext>
              </a:extLst>
            </p:cNvPr>
            <p:cNvSpPr txBox="1"/>
            <p:nvPr/>
          </p:nvSpPr>
          <p:spPr>
            <a:xfrm>
              <a:off x="12026443" y="8042975"/>
              <a:ext cx="1314597" cy="276999"/>
            </a:xfrm>
            <a:prstGeom prst="rect">
              <a:avLst/>
            </a:prstGeom>
            <a:noFill/>
          </p:spPr>
          <p:txBody>
            <a:bodyPr wrap="square" rtlCol="0">
              <a:spAutoFit/>
            </a:bodyPr>
            <a:lstStyle/>
            <a:p>
              <a:pPr algn="r"/>
              <a:r>
                <a:rPr lang="en-US" altLang="zh-CN" sz="1200">
                  <a:solidFill>
                    <a:schemeClr val="tx1">
                      <a:lumMod val="85000"/>
                      <a:lumOff val="15000"/>
                    </a:schemeClr>
                  </a:solidFill>
                  <a:ea typeface="Microsoft YaHei UI" panose="020B0503020204020204" pitchFamily="34" charset="-122"/>
                </a:rPr>
                <a:t>93%</a:t>
              </a:r>
              <a:endParaRPr lang="zh-CN" altLang="en-US" sz="1200" dirty="0">
                <a:solidFill>
                  <a:schemeClr val="tx1">
                    <a:lumMod val="85000"/>
                    <a:lumOff val="15000"/>
                  </a:schemeClr>
                </a:solidFill>
                <a:ea typeface="Microsoft YaHei UI" panose="020B0503020204020204" pitchFamily="34" charset="-122"/>
              </a:endParaRPr>
            </a:p>
          </p:txBody>
        </p:sp>
      </p:grpSp>
      <p:sp>
        <p:nvSpPr>
          <p:cNvPr id="24" name="Picture Placeholder 23">
            <a:extLst>
              <a:ext uri="{FF2B5EF4-FFF2-40B4-BE49-F238E27FC236}">
                <a16:creationId xmlns:a16="http://schemas.microsoft.com/office/drawing/2014/main" id="{1A666405-63A5-4605-A3BB-B616F3B83FBF}"/>
              </a:ext>
            </a:extLst>
          </p:cNvPr>
          <p:cNvSpPr>
            <a:spLocks noGrp="1"/>
          </p:cNvSpPr>
          <p:nvPr>
            <p:ph type="pic" sz="quarter" idx="10"/>
          </p:nvPr>
        </p:nvSpPr>
        <p:spPr/>
      </p:sp>
      <p:sp>
        <p:nvSpPr>
          <p:cNvPr id="25" name="TextBox 24">
            <a:extLst>
              <a:ext uri="{FF2B5EF4-FFF2-40B4-BE49-F238E27FC236}">
                <a16:creationId xmlns:a16="http://schemas.microsoft.com/office/drawing/2014/main" id="{56A36298-03E2-439A-954A-7BE27D983CC3}"/>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99017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8"/>
                                        </p:tgtEl>
                                        <p:attrNameLst>
                                          <p:attrName>style.visibility</p:attrName>
                                        </p:attrNameLst>
                                      </p:cBhvr>
                                      <p:to>
                                        <p:strVal val="visible"/>
                                      </p:to>
                                    </p:set>
                                    <p:anim to="" calcmode="lin" valueType="num">
                                      <p:cBhvr>
                                        <p:cTn id="11"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8"/>
                                        </p:tgtEl>
                                      </p:cBhvr>
                                    </p:animEffect>
                                  </p:childTnLst>
                                </p:cTn>
                              </p:par>
                            </p:childTnLst>
                          </p:cTn>
                        </p:par>
                        <p:par>
                          <p:cTn id="13" fill="hold">
                            <p:stCondLst>
                              <p:cond delay="1335"/>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835"/>
                            </p:stCondLst>
                            <p:childTnLst>
                              <p:par>
                                <p:cTn id="18" presetID="2" presetClass="entr" presetSubtype="4"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ppt_x"/>
                                          </p:val>
                                        </p:tav>
                                        <p:tav tm="100000">
                                          <p:val>
                                            <p:strVal val="#ppt_x"/>
                                          </p:val>
                                        </p:tav>
                                      </p:tavLst>
                                    </p:anim>
                                    <p:anim calcmode="lin" valueType="num">
                                      <p:cBhvr additive="base">
                                        <p:cTn id="29"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bg1">
                    <a:alpha val="20000"/>
                  </a:schemeClr>
                </a:solidFill>
                <a:latin typeface="Montserrat Black" panose="00000A00000000000000" pitchFamily="50" charset="0"/>
              </a:rPr>
              <a:t>05</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4762284" cy="2585323"/>
          </a:xfrm>
          <a:prstGeom prst="rect">
            <a:avLst/>
          </a:prstGeom>
          <a:noFill/>
        </p:spPr>
        <p:txBody>
          <a:bodyPr wrap="square" rtlCol="0">
            <a:spAutoFit/>
          </a:bodyPr>
          <a:lstStyle/>
          <a:p>
            <a:r>
              <a:rPr lang="en-US" altLang="zh-CN" sz="3200">
                <a:solidFill>
                  <a:schemeClr val="bg1"/>
                </a:solidFill>
                <a:latin typeface="+mj-lt"/>
              </a:rPr>
              <a:t>Section 05</a:t>
            </a:r>
          </a:p>
          <a:p>
            <a:pPr>
              <a:spcBef>
                <a:spcPts val="1200"/>
              </a:spcBef>
            </a:pPr>
            <a:r>
              <a:rPr lang="en-US" sz="6000">
                <a:solidFill>
                  <a:schemeClr val="bg1"/>
                </a:solidFill>
                <a:latin typeface="Montserrat Black" panose="00000A00000000000000" pitchFamily="50" charset="0"/>
              </a:rPr>
              <a:t>Operating Process</a:t>
            </a: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bg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alpha val="70000"/>
                  </a:schemeClr>
                </a:solidFill>
                <a:ea typeface="华文细黑" panose="02010600040101010101" pitchFamily="2" charset="-122"/>
                <a:cs typeface="Lato Light" panose="020F0502020204030203" pitchFamily="34" charset="0"/>
              </a:rPr>
              <a:t>. </a:t>
            </a:r>
            <a:r>
              <a:rPr lang="es-ES" altLang="zh-CN" sz="1100">
                <a:solidFill>
                  <a:schemeClr val="bg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D3DB336B-AD06-416B-BD92-9EBCFD487197}"/>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5" name="Picture 14">
            <a:extLst>
              <a:ext uri="{FF2B5EF4-FFF2-40B4-BE49-F238E27FC236}">
                <a16:creationId xmlns:a16="http://schemas.microsoft.com/office/drawing/2014/main" id="{94A9E5D5-AD26-4F71-8142-704A592D7CDA}"/>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3902402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9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47A2C30-5324-463C-AF70-7D8167110F8E}"/>
              </a:ext>
            </a:extLst>
          </p:cNvPr>
          <p:cNvGrpSpPr/>
          <p:nvPr/>
        </p:nvGrpSpPr>
        <p:grpSpPr>
          <a:xfrm>
            <a:off x="1349448" y="3910905"/>
            <a:ext cx="3713171" cy="3058940"/>
            <a:chOff x="1349448" y="3910905"/>
            <a:chExt cx="3713171" cy="3058940"/>
          </a:xfrm>
        </p:grpSpPr>
        <p:sp>
          <p:nvSpPr>
            <p:cNvPr id="2" name="Freeform 5">
              <a:extLst>
                <a:ext uri="{FF2B5EF4-FFF2-40B4-BE49-F238E27FC236}">
                  <a16:creationId xmlns:a16="http://schemas.microsoft.com/office/drawing/2014/main" id="{7C4402D1-466F-4C00-A48F-2025D1C44056}"/>
                </a:ext>
              </a:extLst>
            </p:cNvPr>
            <p:cNvSpPr>
              <a:spLocks/>
            </p:cNvSpPr>
            <p:nvPr/>
          </p:nvSpPr>
          <p:spPr bwMode="auto">
            <a:xfrm>
              <a:off x="1349448"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1">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 name="Freeform 6">
              <a:extLst>
                <a:ext uri="{FF2B5EF4-FFF2-40B4-BE49-F238E27FC236}">
                  <a16:creationId xmlns:a16="http://schemas.microsoft.com/office/drawing/2014/main" id="{3DBD85EA-C14D-4CF0-8BEB-796CC981A80A}"/>
                </a:ext>
              </a:extLst>
            </p:cNvPr>
            <p:cNvSpPr>
              <a:spLocks/>
            </p:cNvSpPr>
            <p:nvPr/>
          </p:nvSpPr>
          <p:spPr bwMode="auto">
            <a:xfrm>
              <a:off x="2357590"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1"/>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a:extLst>
              <a:ext uri="{FF2B5EF4-FFF2-40B4-BE49-F238E27FC236}">
                <a16:creationId xmlns:a16="http://schemas.microsoft.com/office/drawing/2014/main" id="{F9B3FA22-6686-4F12-87EA-FF98E110A0CD}"/>
              </a:ext>
            </a:extLst>
          </p:cNvPr>
          <p:cNvGrpSpPr/>
          <p:nvPr/>
        </p:nvGrpSpPr>
        <p:grpSpPr>
          <a:xfrm>
            <a:off x="5346330" y="3910905"/>
            <a:ext cx="3713171" cy="3058940"/>
            <a:chOff x="5346330" y="3910905"/>
            <a:chExt cx="3713171" cy="3058940"/>
          </a:xfrm>
        </p:grpSpPr>
        <p:sp>
          <p:nvSpPr>
            <p:cNvPr id="6" name="Freeform 5">
              <a:extLst>
                <a:ext uri="{FF2B5EF4-FFF2-40B4-BE49-F238E27FC236}">
                  <a16:creationId xmlns:a16="http://schemas.microsoft.com/office/drawing/2014/main" id="{4C940D6C-34A6-46F8-A456-7855D1681A4F}"/>
                </a:ext>
              </a:extLst>
            </p:cNvPr>
            <p:cNvSpPr>
              <a:spLocks/>
            </p:cNvSpPr>
            <p:nvPr/>
          </p:nvSpPr>
          <p:spPr bwMode="auto">
            <a:xfrm>
              <a:off x="5346330"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2">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7" name="Freeform 6">
              <a:extLst>
                <a:ext uri="{FF2B5EF4-FFF2-40B4-BE49-F238E27FC236}">
                  <a16:creationId xmlns:a16="http://schemas.microsoft.com/office/drawing/2014/main" id="{7F6F60C0-744F-492A-9178-35142FEB2AEB}"/>
                </a:ext>
              </a:extLst>
            </p:cNvPr>
            <p:cNvSpPr>
              <a:spLocks/>
            </p:cNvSpPr>
            <p:nvPr/>
          </p:nvSpPr>
          <p:spPr bwMode="auto">
            <a:xfrm>
              <a:off x="6354472"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8" name="Group 7">
            <a:extLst>
              <a:ext uri="{FF2B5EF4-FFF2-40B4-BE49-F238E27FC236}">
                <a16:creationId xmlns:a16="http://schemas.microsoft.com/office/drawing/2014/main" id="{45512831-B960-4BF4-A09D-6365E1293AD4}"/>
              </a:ext>
            </a:extLst>
          </p:cNvPr>
          <p:cNvGrpSpPr/>
          <p:nvPr/>
        </p:nvGrpSpPr>
        <p:grpSpPr>
          <a:xfrm>
            <a:off x="9343211" y="3910905"/>
            <a:ext cx="3713171" cy="3058940"/>
            <a:chOff x="9343211" y="3910905"/>
            <a:chExt cx="3713171" cy="3058940"/>
          </a:xfrm>
        </p:grpSpPr>
        <p:sp>
          <p:nvSpPr>
            <p:cNvPr id="11" name="Freeform 5">
              <a:extLst>
                <a:ext uri="{FF2B5EF4-FFF2-40B4-BE49-F238E27FC236}">
                  <a16:creationId xmlns:a16="http://schemas.microsoft.com/office/drawing/2014/main" id="{060C342D-4ADC-4C29-A4F9-FD893D243752}"/>
                </a:ext>
              </a:extLst>
            </p:cNvPr>
            <p:cNvSpPr>
              <a:spLocks/>
            </p:cNvSpPr>
            <p:nvPr/>
          </p:nvSpPr>
          <p:spPr bwMode="auto">
            <a:xfrm>
              <a:off x="9343211"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3">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12" name="Freeform 6">
              <a:extLst>
                <a:ext uri="{FF2B5EF4-FFF2-40B4-BE49-F238E27FC236}">
                  <a16:creationId xmlns:a16="http://schemas.microsoft.com/office/drawing/2014/main" id="{79039532-ADDF-4783-AE3E-5C95C7CC26AE}"/>
                </a:ext>
              </a:extLst>
            </p:cNvPr>
            <p:cNvSpPr>
              <a:spLocks/>
            </p:cNvSpPr>
            <p:nvPr/>
          </p:nvSpPr>
          <p:spPr bwMode="auto">
            <a:xfrm>
              <a:off x="10351353"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9" name="Group 8">
            <a:extLst>
              <a:ext uri="{FF2B5EF4-FFF2-40B4-BE49-F238E27FC236}">
                <a16:creationId xmlns:a16="http://schemas.microsoft.com/office/drawing/2014/main" id="{0DC83BC6-05BB-423F-8636-793AAA982BCE}"/>
              </a:ext>
            </a:extLst>
          </p:cNvPr>
          <p:cNvGrpSpPr/>
          <p:nvPr/>
        </p:nvGrpSpPr>
        <p:grpSpPr>
          <a:xfrm>
            <a:off x="13340091" y="3910905"/>
            <a:ext cx="3713171" cy="3058940"/>
            <a:chOff x="13340091" y="3910905"/>
            <a:chExt cx="3713171" cy="3058940"/>
          </a:xfrm>
        </p:grpSpPr>
        <p:sp>
          <p:nvSpPr>
            <p:cNvPr id="16" name="Freeform 5">
              <a:extLst>
                <a:ext uri="{FF2B5EF4-FFF2-40B4-BE49-F238E27FC236}">
                  <a16:creationId xmlns:a16="http://schemas.microsoft.com/office/drawing/2014/main" id="{4830A357-2392-45BB-ACBB-E05A05934A3F}"/>
                </a:ext>
              </a:extLst>
            </p:cNvPr>
            <p:cNvSpPr>
              <a:spLocks/>
            </p:cNvSpPr>
            <p:nvPr/>
          </p:nvSpPr>
          <p:spPr bwMode="auto">
            <a:xfrm>
              <a:off x="13340091" y="4630050"/>
              <a:ext cx="1008142" cy="1620652"/>
            </a:xfrm>
            <a:custGeom>
              <a:avLst/>
              <a:gdLst>
                <a:gd name="T0" fmla="*/ 168 w 5057"/>
                <a:gd name="T1" fmla="*/ 0 h 7498"/>
                <a:gd name="T2" fmla="*/ 5057 w 5057"/>
                <a:gd name="T3" fmla="*/ 0 h 7498"/>
                <a:gd name="T4" fmla="*/ 5057 w 5057"/>
                <a:gd name="T5" fmla="*/ 3750 h 7498"/>
                <a:gd name="T6" fmla="*/ 5057 w 5057"/>
                <a:gd name="T7" fmla="*/ 7498 h 7498"/>
                <a:gd name="T8" fmla="*/ 168 w 5057"/>
                <a:gd name="T9" fmla="*/ 7498 h 7498"/>
                <a:gd name="T10" fmla="*/ 160 w 5057"/>
                <a:gd name="T11" fmla="*/ 7497 h 7498"/>
                <a:gd name="T12" fmla="*/ 152 w 5057"/>
                <a:gd name="T13" fmla="*/ 7496 h 7498"/>
                <a:gd name="T14" fmla="*/ 142 w 5057"/>
                <a:gd name="T15" fmla="*/ 7494 h 7498"/>
                <a:gd name="T16" fmla="*/ 134 w 5057"/>
                <a:gd name="T17" fmla="*/ 7491 h 7498"/>
                <a:gd name="T18" fmla="*/ 126 w 5057"/>
                <a:gd name="T19" fmla="*/ 7488 h 7498"/>
                <a:gd name="T20" fmla="*/ 119 w 5057"/>
                <a:gd name="T21" fmla="*/ 7484 h 7498"/>
                <a:gd name="T22" fmla="*/ 110 w 5057"/>
                <a:gd name="T23" fmla="*/ 7480 h 7498"/>
                <a:gd name="T24" fmla="*/ 103 w 5057"/>
                <a:gd name="T25" fmla="*/ 7475 h 7498"/>
                <a:gd name="T26" fmla="*/ 96 w 5057"/>
                <a:gd name="T27" fmla="*/ 7469 h 7498"/>
                <a:gd name="T28" fmla="*/ 89 w 5057"/>
                <a:gd name="T29" fmla="*/ 7463 h 7498"/>
                <a:gd name="T30" fmla="*/ 82 w 5057"/>
                <a:gd name="T31" fmla="*/ 7455 h 7498"/>
                <a:gd name="T32" fmla="*/ 74 w 5057"/>
                <a:gd name="T33" fmla="*/ 7448 h 7498"/>
                <a:gd name="T34" fmla="*/ 61 w 5057"/>
                <a:gd name="T35" fmla="*/ 7432 h 7498"/>
                <a:gd name="T36" fmla="*/ 50 w 5057"/>
                <a:gd name="T37" fmla="*/ 7413 h 7498"/>
                <a:gd name="T38" fmla="*/ 38 w 5057"/>
                <a:gd name="T39" fmla="*/ 7394 h 7498"/>
                <a:gd name="T40" fmla="*/ 29 w 5057"/>
                <a:gd name="T41" fmla="*/ 7371 h 7498"/>
                <a:gd name="T42" fmla="*/ 21 w 5057"/>
                <a:gd name="T43" fmla="*/ 7348 h 7498"/>
                <a:gd name="T44" fmla="*/ 13 w 5057"/>
                <a:gd name="T45" fmla="*/ 7322 h 7498"/>
                <a:gd name="T46" fmla="*/ 7 w 5057"/>
                <a:gd name="T47" fmla="*/ 7297 h 7498"/>
                <a:gd name="T48" fmla="*/ 3 w 5057"/>
                <a:gd name="T49" fmla="*/ 7269 h 7498"/>
                <a:gd name="T50" fmla="*/ 1 w 5057"/>
                <a:gd name="T51" fmla="*/ 7241 h 7498"/>
                <a:gd name="T52" fmla="*/ 0 w 5057"/>
                <a:gd name="T53" fmla="*/ 7212 h 7498"/>
                <a:gd name="T54" fmla="*/ 0 w 5057"/>
                <a:gd name="T55" fmla="*/ 286 h 7498"/>
                <a:gd name="T56" fmla="*/ 1 w 5057"/>
                <a:gd name="T57" fmla="*/ 257 h 7498"/>
                <a:gd name="T58" fmla="*/ 3 w 5057"/>
                <a:gd name="T59" fmla="*/ 229 h 7498"/>
                <a:gd name="T60" fmla="*/ 7 w 5057"/>
                <a:gd name="T61" fmla="*/ 201 h 7498"/>
                <a:gd name="T62" fmla="*/ 13 w 5057"/>
                <a:gd name="T63" fmla="*/ 176 h 7498"/>
                <a:gd name="T64" fmla="*/ 21 w 5057"/>
                <a:gd name="T65" fmla="*/ 151 h 7498"/>
                <a:gd name="T66" fmla="*/ 29 w 5057"/>
                <a:gd name="T67" fmla="*/ 127 h 7498"/>
                <a:gd name="T68" fmla="*/ 38 w 5057"/>
                <a:gd name="T69" fmla="*/ 104 h 7498"/>
                <a:gd name="T70" fmla="*/ 50 w 5057"/>
                <a:gd name="T71" fmla="*/ 85 h 7498"/>
                <a:gd name="T72" fmla="*/ 61 w 5057"/>
                <a:gd name="T73" fmla="*/ 66 h 7498"/>
                <a:gd name="T74" fmla="*/ 74 w 5057"/>
                <a:gd name="T75" fmla="*/ 50 h 7498"/>
                <a:gd name="T76" fmla="*/ 82 w 5057"/>
                <a:gd name="T77" fmla="*/ 43 h 7498"/>
                <a:gd name="T78" fmla="*/ 88 w 5057"/>
                <a:gd name="T79" fmla="*/ 35 h 7498"/>
                <a:gd name="T80" fmla="*/ 96 w 5057"/>
                <a:gd name="T81" fmla="*/ 29 h 7498"/>
                <a:gd name="T82" fmla="*/ 103 w 5057"/>
                <a:gd name="T83" fmla="*/ 23 h 7498"/>
                <a:gd name="T84" fmla="*/ 110 w 5057"/>
                <a:gd name="T85" fmla="*/ 18 h 7498"/>
                <a:gd name="T86" fmla="*/ 119 w 5057"/>
                <a:gd name="T87" fmla="*/ 14 h 7498"/>
                <a:gd name="T88" fmla="*/ 126 w 5057"/>
                <a:gd name="T89" fmla="*/ 10 h 7498"/>
                <a:gd name="T90" fmla="*/ 134 w 5057"/>
                <a:gd name="T91" fmla="*/ 7 h 7498"/>
                <a:gd name="T92" fmla="*/ 142 w 5057"/>
                <a:gd name="T93" fmla="*/ 4 h 7498"/>
                <a:gd name="T94" fmla="*/ 152 w 5057"/>
                <a:gd name="T95" fmla="*/ 2 h 7498"/>
                <a:gd name="T96" fmla="*/ 160 w 5057"/>
                <a:gd name="T97" fmla="*/ 1 h 7498"/>
                <a:gd name="T98" fmla="*/ 168 w 5057"/>
                <a:gd name="T99" fmla="*/ 0 h 7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7" h="7498">
                  <a:moveTo>
                    <a:pt x="168" y="0"/>
                  </a:moveTo>
                  <a:lnTo>
                    <a:pt x="5057" y="0"/>
                  </a:lnTo>
                  <a:lnTo>
                    <a:pt x="5057" y="3750"/>
                  </a:lnTo>
                  <a:lnTo>
                    <a:pt x="5057" y="7498"/>
                  </a:lnTo>
                  <a:lnTo>
                    <a:pt x="168" y="7498"/>
                  </a:lnTo>
                  <a:lnTo>
                    <a:pt x="160" y="7497"/>
                  </a:lnTo>
                  <a:lnTo>
                    <a:pt x="152" y="7496"/>
                  </a:lnTo>
                  <a:lnTo>
                    <a:pt x="142" y="7494"/>
                  </a:lnTo>
                  <a:lnTo>
                    <a:pt x="134" y="7491"/>
                  </a:lnTo>
                  <a:lnTo>
                    <a:pt x="126" y="7488"/>
                  </a:lnTo>
                  <a:lnTo>
                    <a:pt x="119" y="7484"/>
                  </a:lnTo>
                  <a:lnTo>
                    <a:pt x="110" y="7480"/>
                  </a:lnTo>
                  <a:lnTo>
                    <a:pt x="103" y="7475"/>
                  </a:lnTo>
                  <a:lnTo>
                    <a:pt x="96" y="7469"/>
                  </a:lnTo>
                  <a:lnTo>
                    <a:pt x="89" y="7463"/>
                  </a:lnTo>
                  <a:lnTo>
                    <a:pt x="82" y="7455"/>
                  </a:lnTo>
                  <a:lnTo>
                    <a:pt x="74" y="7448"/>
                  </a:lnTo>
                  <a:lnTo>
                    <a:pt x="61" y="7432"/>
                  </a:lnTo>
                  <a:lnTo>
                    <a:pt x="50" y="7413"/>
                  </a:lnTo>
                  <a:lnTo>
                    <a:pt x="38" y="7394"/>
                  </a:lnTo>
                  <a:lnTo>
                    <a:pt x="29" y="7371"/>
                  </a:lnTo>
                  <a:lnTo>
                    <a:pt x="21" y="7348"/>
                  </a:lnTo>
                  <a:lnTo>
                    <a:pt x="13" y="7322"/>
                  </a:lnTo>
                  <a:lnTo>
                    <a:pt x="7" y="7297"/>
                  </a:lnTo>
                  <a:lnTo>
                    <a:pt x="3" y="7269"/>
                  </a:lnTo>
                  <a:lnTo>
                    <a:pt x="1" y="7241"/>
                  </a:lnTo>
                  <a:lnTo>
                    <a:pt x="0" y="7212"/>
                  </a:lnTo>
                  <a:lnTo>
                    <a:pt x="0" y="286"/>
                  </a:lnTo>
                  <a:lnTo>
                    <a:pt x="1" y="257"/>
                  </a:lnTo>
                  <a:lnTo>
                    <a:pt x="3" y="229"/>
                  </a:lnTo>
                  <a:lnTo>
                    <a:pt x="7" y="201"/>
                  </a:lnTo>
                  <a:lnTo>
                    <a:pt x="13" y="176"/>
                  </a:lnTo>
                  <a:lnTo>
                    <a:pt x="21" y="151"/>
                  </a:lnTo>
                  <a:lnTo>
                    <a:pt x="29" y="127"/>
                  </a:lnTo>
                  <a:lnTo>
                    <a:pt x="38" y="104"/>
                  </a:lnTo>
                  <a:lnTo>
                    <a:pt x="50" y="85"/>
                  </a:lnTo>
                  <a:lnTo>
                    <a:pt x="61" y="66"/>
                  </a:lnTo>
                  <a:lnTo>
                    <a:pt x="74" y="50"/>
                  </a:lnTo>
                  <a:lnTo>
                    <a:pt x="82" y="43"/>
                  </a:lnTo>
                  <a:lnTo>
                    <a:pt x="88" y="35"/>
                  </a:lnTo>
                  <a:lnTo>
                    <a:pt x="96" y="29"/>
                  </a:lnTo>
                  <a:lnTo>
                    <a:pt x="103" y="23"/>
                  </a:lnTo>
                  <a:lnTo>
                    <a:pt x="110" y="18"/>
                  </a:lnTo>
                  <a:lnTo>
                    <a:pt x="119" y="14"/>
                  </a:lnTo>
                  <a:lnTo>
                    <a:pt x="126" y="10"/>
                  </a:lnTo>
                  <a:lnTo>
                    <a:pt x="134" y="7"/>
                  </a:lnTo>
                  <a:lnTo>
                    <a:pt x="142" y="4"/>
                  </a:lnTo>
                  <a:lnTo>
                    <a:pt x="152" y="2"/>
                  </a:lnTo>
                  <a:lnTo>
                    <a:pt x="160" y="1"/>
                  </a:lnTo>
                  <a:lnTo>
                    <a:pt x="168" y="0"/>
                  </a:lnTo>
                  <a:close/>
                </a:path>
              </a:pathLst>
            </a:custGeom>
            <a:solidFill>
              <a:schemeClr val="accent4">
                <a:lumMod val="75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17" name="Freeform 6">
              <a:extLst>
                <a:ext uri="{FF2B5EF4-FFF2-40B4-BE49-F238E27FC236}">
                  <a16:creationId xmlns:a16="http://schemas.microsoft.com/office/drawing/2014/main" id="{F27BC491-9A66-47A7-8415-877CC09D53D0}"/>
                </a:ext>
              </a:extLst>
            </p:cNvPr>
            <p:cNvSpPr>
              <a:spLocks/>
            </p:cNvSpPr>
            <p:nvPr/>
          </p:nvSpPr>
          <p:spPr bwMode="auto">
            <a:xfrm>
              <a:off x="14348233" y="3910905"/>
              <a:ext cx="2705029" cy="3058940"/>
            </a:xfrm>
            <a:custGeom>
              <a:avLst/>
              <a:gdLst>
                <a:gd name="T0" fmla="*/ 5908 w 11455"/>
                <a:gd name="T1" fmla="*/ 8986 h 11824"/>
                <a:gd name="T2" fmla="*/ 519 w 11455"/>
                <a:gd name="T3" fmla="*/ 11790 h 11824"/>
                <a:gd name="T4" fmla="*/ 475 w 11455"/>
                <a:gd name="T5" fmla="*/ 11806 h 11824"/>
                <a:gd name="T6" fmla="*/ 429 w 11455"/>
                <a:gd name="T7" fmla="*/ 11818 h 11824"/>
                <a:gd name="T8" fmla="*/ 384 w 11455"/>
                <a:gd name="T9" fmla="*/ 11823 h 11824"/>
                <a:gd name="T10" fmla="*/ 337 w 11455"/>
                <a:gd name="T11" fmla="*/ 11823 h 11824"/>
                <a:gd name="T12" fmla="*/ 292 w 11455"/>
                <a:gd name="T13" fmla="*/ 11818 h 11824"/>
                <a:gd name="T14" fmla="*/ 246 w 11455"/>
                <a:gd name="T15" fmla="*/ 11806 h 11824"/>
                <a:gd name="T16" fmla="*/ 202 w 11455"/>
                <a:gd name="T17" fmla="*/ 11790 h 11824"/>
                <a:gd name="T18" fmla="*/ 160 w 11455"/>
                <a:gd name="T19" fmla="*/ 11767 h 11824"/>
                <a:gd name="T20" fmla="*/ 122 w 11455"/>
                <a:gd name="T21" fmla="*/ 11742 h 11824"/>
                <a:gd name="T22" fmla="*/ 88 w 11455"/>
                <a:gd name="T23" fmla="*/ 11712 h 11824"/>
                <a:gd name="T24" fmla="*/ 60 w 11455"/>
                <a:gd name="T25" fmla="*/ 11679 h 11824"/>
                <a:gd name="T26" fmla="*/ 37 w 11455"/>
                <a:gd name="T27" fmla="*/ 11643 h 11824"/>
                <a:gd name="T28" fmla="*/ 19 w 11455"/>
                <a:gd name="T29" fmla="*/ 11604 h 11824"/>
                <a:gd name="T30" fmla="*/ 7 w 11455"/>
                <a:gd name="T31" fmla="*/ 11563 h 11824"/>
                <a:gd name="T32" fmla="*/ 1 w 11455"/>
                <a:gd name="T33" fmla="*/ 11521 h 11824"/>
                <a:gd name="T34" fmla="*/ 0 w 11455"/>
                <a:gd name="T35" fmla="*/ 5913 h 11824"/>
                <a:gd name="T36" fmla="*/ 1 w 11455"/>
                <a:gd name="T37" fmla="*/ 304 h 11824"/>
                <a:gd name="T38" fmla="*/ 7 w 11455"/>
                <a:gd name="T39" fmla="*/ 261 h 11824"/>
                <a:gd name="T40" fmla="*/ 19 w 11455"/>
                <a:gd name="T41" fmla="*/ 220 h 11824"/>
                <a:gd name="T42" fmla="*/ 37 w 11455"/>
                <a:gd name="T43" fmla="*/ 181 h 11824"/>
                <a:gd name="T44" fmla="*/ 60 w 11455"/>
                <a:gd name="T45" fmla="*/ 145 h 11824"/>
                <a:gd name="T46" fmla="*/ 88 w 11455"/>
                <a:gd name="T47" fmla="*/ 112 h 11824"/>
                <a:gd name="T48" fmla="*/ 122 w 11455"/>
                <a:gd name="T49" fmla="*/ 82 h 11824"/>
                <a:gd name="T50" fmla="*/ 160 w 11455"/>
                <a:gd name="T51" fmla="*/ 57 h 11824"/>
                <a:gd name="T52" fmla="*/ 202 w 11455"/>
                <a:gd name="T53" fmla="*/ 34 h 11824"/>
                <a:gd name="T54" fmla="*/ 246 w 11455"/>
                <a:gd name="T55" fmla="*/ 18 h 11824"/>
                <a:gd name="T56" fmla="*/ 292 w 11455"/>
                <a:gd name="T57" fmla="*/ 6 h 11824"/>
                <a:gd name="T58" fmla="*/ 337 w 11455"/>
                <a:gd name="T59" fmla="*/ 1 h 11824"/>
                <a:gd name="T60" fmla="*/ 384 w 11455"/>
                <a:gd name="T61" fmla="*/ 1 h 11824"/>
                <a:gd name="T62" fmla="*/ 429 w 11455"/>
                <a:gd name="T63" fmla="*/ 6 h 11824"/>
                <a:gd name="T64" fmla="*/ 475 w 11455"/>
                <a:gd name="T65" fmla="*/ 18 h 11824"/>
                <a:gd name="T66" fmla="*/ 519 w 11455"/>
                <a:gd name="T67" fmla="*/ 34 h 11824"/>
                <a:gd name="T68" fmla="*/ 5908 w 11455"/>
                <a:gd name="T69" fmla="*/ 2838 h 11824"/>
                <a:gd name="T70" fmla="*/ 11296 w 11455"/>
                <a:gd name="T71" fmla="*/ 5642 h 11824"/>
                <a:gd name="T72" fmla="*/ 11334 w 11455"/>
                <a:gd name="T73" fmla="*/ 5669 h 11824"/>
                <a:gd name="T74" fmla="*/ 11367 w 11455"/>
                <a:gd name="T75" fmla="*/ 5698 h 11824"/>
                <a:gd name="T76" fmla="*/ 11396 w 11455"/>
                <a:gd name="T77" fmla="*/ 5731 h 11824"/>
                <a:gd name="T78" fmla="*/ 11419 w 11455"/>
                <a:gd name="T79" fmla="*/ 5767 h 11824"/>
                <a:gd name="T80" fmla="*/ 11436 w 11455"/>
                <a:gd name="T81" fmla="*/ 5806 h 11824"/>
                <a:gd name="T82" fmla="*/ 11448 w 11455"/>
                <a:gd name="T83" fmla="*/ 5847 h 11824"/>
                <a:gd name="T84" fmla="*/ 11454 w 11455"/>
                <a:gd name="T85" fmla="*/ 5890 h 11824"/>
                <a:gd name="T86" fmla="*/ 11454 w 11455"/>
                <a:gd name="T87" fmla="*/ 5934 h 11824"/>
                <a:gd name="T88" fmla="*/ 11448 w 11455"/>
                <a:gd name="T89" fmla="*/ 5977 h 11824"/>
                <a:gd name="T90" fmla="*/ 11436 w 11455"/>
                <a:gd name="T91" fmla="*/ 6018 h 11824"/>
                <a:gd name="T92" fmla="*/ 11419 w 11455"/>
                <a:gd name="T93" fmla="*/ 6057 h 11824"/>
                <a:gd name="T94" fmla="*/ 11396 w 11455"/>
                <a:gd name="T95" fmla="*/ 6093 h 11824"/>
                <a:gd name="T96" fmla="*/ 11367 w 11455"/>
                <a:gd name="T97" fmla="*/ 6126 h 11824"/>
                <a:gd name="T98" fmla="*/ 11334 w 11455"/>
                <a:gd name="T99" fmla="*/ 6155 h 11824"/>
                <a:gd name="T100" fmla="*/ 11296 w 11455"/>
                <a:gd name="T101" fmla="*/ 6182 h 1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5" h="11824">
                  <a:moveTo>
                    <a:pt x="11275" y="6193"/>
                  </a:moveTo>
                  <a:lnTo>
                    <a:pt x="5908" y="8986"/>
                  </a:lnTo>
                  <a:lnTo>
                    <a:pt x="541" y="11780"/>
                  </a:lnTo>
                  <a:lnTo>
                    <a:pt x="519" y="11790"/>
                  </a:lnTo>
                  <a:lnTo>
                    <a:pt x="497" y="11799"/>
                  </a:lnTo>
                  <a:lnTo>
                    <a:pt x="475" y="11806"/>
                  </a:lnTo>
                  <a:lnTo>
                    <a:pt x="452" y="11813"/>
                  </a:lnTo>
                  <a:lnTo>
                    <a:pt x="429" y="11818"/>
                  </a:lnTo>
                  <a:lnTo>
                    <a:pt x="406" y="11821"/>
                  </a:lnTo>
                  <a:lnTo>
                    <a:pt x="384" y="11823"/>
                  </a:lnTo>
                  <a:lnTo>
                    <a:pt x="360" y="11824"/>
                  </a:lnTo>
                  <a:lnTo>
                    <a:pt x="337" y="11823"/>
                  </a:lnTo>
                  <a:lnTo>
                    <a:pt x="315" y="11821"/>
                  </a:lnTo>
                  <a:lnTo>
                    <a:pt x="292" y="11818"/>
                  </a:lnTo>
                  <a:lnTo>
                    <a:pt x="269" y="11813"/>
                  </a:lnTo>
                  <a:lnTo>
                    <a:pt x="246" y="11806"/>
                  </a:lnTo>
                  <a:lnTo>
                    <a:pt x="224" y="11799"/>
                  </a:lnTo>
                  <a:lnTo>
                    <a:pt x="202" y="11790"/>
                  </a:lnTo>
                  <a:lnTo>
                    <a:pt x="180" y="11780"/>
                  </a:lnTo>
                  <a:lnTo>
                    <a:pt x="160" y="11767"/>
                  </a:lnTo>
                  <a:lnTo>
                    <a:pt x="140" y="11755"/>
                  </a:lnTo>
                  <a:lnTo>
                    <a:pt x="122" y="11742"/>
                  </a:lnTo>
                  <a:lnTo>
                    <a:pt x="104" y="11727"/>
                  </a:lnTo>
                  <a:lnTo>
                    <a:pt x="88" y="11712"/>
                  </a:lnTo>
                  <a:lnTo>
                    <a:pt x="73" y="11696"/>
                  </a:lnTo>
                  <a:lnTo>
                    <a:pt x="60" y="11679"/>
                  </a:lnTo>
                  <a:lnTo>
                    <a:pt x="47" y="11661"/>
                  </a:lnTo>
                  <a:lnTo>
                    <a:pt x="37" y="11643"/>
                  </a:lnTo>
                  <a:lnTo>
                    <a:pt x="27" y="11624"/>
                  </a:lnTo>
                  <a:lnTo>
                    <a:pt x="19" y="11604"/>
                  </a:lnTo>
                  <a:lnTo>
                    <a:pt x="12" y="11584"/>
                  </a:lnTo>
                  <a:lnTo>
                    <a:pt x="7" y="11563"/>
                  </a:lnTo>
                  <a:lnTo>
                    <a:pt x="3" y="11543"/>
                  </a:lnTo>
                  <a:lnTo>
                    <a:pt x="1" y="11521"/>
                  </a:lnTo>
                  <a:lnTo>
                    <a:pt x="0" y="11498"/>
                  </a:lnTo>
                  <a:lnTo>
                    <a:pt x="0" y="5913"/>
                  </a:lnTo>
                  <a:lnTo>
                    <a:pt x="0" y="326"/>
                  </a:lnTo>
                  <a:lnTo>
                    <a:pt x="1" y="304"/>
                  </a:lnTo>
                  <a:lnTo>
                    <a:pt x="3" y="281"/>
                  </a:lnTo>
                  <a:lnTo>
                    <a:pt x="7" y="261"/>
                  </a:lnTo>
                  <a:lnTo>
                    <a:pt x="12" y="240"/>
                  </a:lnTo>
                  <a:lnTo>
                    <a:pt x="19" y="220"/>
                  </a:lnTo>
                  <a:lnTo>
                    <a:pt x="27" y="200"/>
                  </a:lnTo>
                  <a:lnTo>
                    <a:pt x="37" y="181"/>
                  </a:lnTo>
                  <a:lnTo>
                    <a:pt x="47" y="163"/>
                  </a:lnTo>
                  <a:lnTo>
                    <a:pt x="60" y="145"/>
                  </a:lnTo>
                  <a:lnTo>
                    <a:pt x="73" y="129"/>
                  </a:lnTo>
                  <a:lnTo>
                    <a:pt x="88" y="112"/>
                  </a:lnTo>
                  <a:lnTo>
                    <a:pt x="104" y="97"/>
                  </a:lnTo>
                  <a:lnTo>
                    <a:pt x="122" y="82"/>
                  </a:lnTo>
                  <a:lnTo>
                    <a:pt x="140" y="69"/>
                  </a:lnTo>
                  <a:lnTo>
                    <a:pt x="160" y="57"/>
                  </a:lnTo>
                  <a:lnTo>
                    <a:pt x="180" y="44"/>
                  </a:lnTo>
                  <a:lnTo>
                    <a:pt x="202" y="34"/>
                  </a:lnTo>
                  <a:lnTo>
                    <a:pt x="224" y="25"/>
                  </a:lnTo>
                  <a:lnTo>
                    <a:pt x="246" y="18"/>
                  </a:lnTo>
                  <a:lnTo>
                    <a:pt x="269" y="11"/>
                  </a:lnTo>
                  <a:lnTo>
                    <a:pt x="292" y="6"/>
                  </a:lnTo>
                  <a:lnTo>
                    <a:pt x="315" y="3"/>
                  </a:lnTo>
                  <a:lnTo>
                    <a:pt x="337" y="1"/>
                  </a:lnTo>
                  <a:lnTo>
                    <a:pt x="360" y="0"/>
                  </a:lnTo>
                  <a:lnTo>
                    <a:pt x="384" y="1"/>
                  </a:lnTo>
                  <a:lnTo>
                    <a:pt x="406" y="3"/>
                  </a:lnTo>
                  <a:lnTo>
                    <a:pt x="429" y="6"/>
                  </a:lnTo>
                  <a:lnTo>
                    <a:pt x="452" y="11"/>
                  </a:lnTo>
                  <a:lnTo>
                    <a:pt x="475" y="18"/>
                  </a:lnTo>
                  <a:lnTo>
                    <a:pt x="497" y="25"/>
                  </a:lnTo>
                  <a:lnTo>
                    <a:pt x="519" y="34"/>
                  </a:lnTo>
                  <a:lnTo>
                    <a:pt x="541" y="44"/>
                  </a:lnTo>
                  <a:lnTo>
                    <a:pt x="5908" y="2838"/>
                  </a:lnTo>
                  <a:lnTo>
                    <a:pt x="11275" y="5631"/>
                  </a:lnTo>
                  <a:lnTo>
                    <a:pt x="11296" y="5642"/>
                  </a:lnTo>
                  <a:lnTo>
                    <a:pt x="11316" y="5655"/>
                  </a:lnTo>
                  <a:lnTo>
                    <a:pt x="11334" y="5669"/>
                  </a:lnTo>
                  <a:lnTo>
                    <a:pt x="11352" y="5684"/>
                  </a:lnTo>
                  <a:lnTo>
                    <a:pt x="11367" y="5698"/>
                  </a:lnTo>
                  <a:lnTo>
                    <a:pt x="11382" y="5715"/>
                  </a:lnTo>
                  <a:lnTo>
                    <a:pt x="11396" y="5731"/>
                  </a:lnTo>
                  <a:lnTo>
                    <a:pt x="11408" y="5750"/>
                  </a:lnTo>
                  <a:lnTo>
                    <a:pt x="11419" y="5767"/>
                  </a:lnTo>
                  <a:lnTo>
                    <a:pt x="11428" y="5787"/>
                  </a:lnTo>
                  <a:lnTo>
                    <a:pt x="11436" y="5806"/>
                  </a:lnTo>
                  <a:lnTo>
                    <a:pt x="11443" y="5826"/>
                  </a:lnTo>
                  <a:lnTo>
                    <a:pt x="11448" y="5847"/>
                  </a:lnTo>
                  <a:lnTo>
                    <a:pt x="11452" y="5868"/>
                  </a:lnTo>
                  <a:lnTo>
                    <a:pt x="11454" y="5890"/>
                  </a:lnTo>
                  <a:lnTo>
                    <a:pt x="11455" y="5911"/>
                  </a:lnTo>
                  <a:lnTo>
                    <a:pt x="11454" y="5934"/>
                  </a:lnTo>
                  <a:lnTo>
                    <a:pt x="11452" y="5956"/>
                  </a:lnTo>
                  <a:lnTo>
                    <a:pt x="11448" y="5977"/>
                  </a:lnTo>
                  <a:lnTo>
                    <a:pt x="11443" y="5998"/>
                  </a:lnTo>
                  <a:lnTo>
                    <a:pt x="11436" y="6018"/>
                  </a:lnTo>
                  <a:lnTo>
                    <a:pt x="11428" y="6037"/>
                  </a:lnTo>
                  <a:lnTo>
                    <a:pt x="11419" y="6057"/>
                  </a:lnTo>
                  <a:lnTo>
                    <a:pt x="11408" y="6074"/>
                  </a:lnTo>
                  <a:lnTo>
                    <a:pt x="11396" y="6093"/>
                  </a:lnTo>
                  <a:lnTo>
                    <a:pt x="11382" y="6109"/>
                  </a:lnTo>
                  <a:lnTo>
                    <a:pt x="11367" y="6126"/>
                  </a:lnTo>
                  <a:lnTo>
                    <a:pt x="11352" y="6140"/>
                  </a:lnTo>
                  <a:lnTo>
                    <a:pt x="11334" y="6155"/>
                  </a:lnTo>
                  <a:lnTo>
                    <a:pt x="11316" y="6169"/>
                  </a:lnTo>
                  <a:lnTo>
                    <a:pt x="11296" y="6182"/>
                  </a:lnTo>
                  <a:lnTo>
                    <a:pt x="11275" y="6193"/>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4050"/>
            </a:p>
          </p:txBody>
        </p:sp>
      </p:grpSp>
      <p:sp>
        <p:nvSpPr>
          <p:cNvPr id="36" name="TextBox 35">
            <a:extLst>
              <a:ext uri="{FF2B5EF4-FFF2-40B4-BE49-F238E27FC236}">
                <a16:creationId xmlns:a16="http://schemas.microsoft.com/office/drawing/2014/main" id="{1676DC44-D336-4928-9B4A-DA3F7482989F}"/>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Operating Process</a:t>
            </a:r>
          </a:p>
        </p:txBody>
      </p:sp>
      <p:sp>
        <p:nvSpPr>
          <p:cNvPr id="38" name="Rectangle 3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566699A-5CC5-4AD3-8213-E5E8F0468E20}"/>
              </a:ext>
            </a:extLst>
          </p:cNvPr>
          <p:cNvSpPr/>
          <p:nvPr/>
        </p:nvSpPr>
        <p:spPr>
          <a:xfrm>
            <a:off x="2455333" y="8263151"/>
            <a:ext cx="13377334"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a:t>
            </a:r>
            <a:r>
              <a:rPr lang="en-US" altLang="zh-CN" sz="1100">
                <a:solidFill>
                  <a:schemeClr val="bg1">
                    <a:lumMod val="65000"/>
                  </a:schemeClr>
                </a:solidFill>
                <a:ea typeface="Lato Light" panose="020F0502020204030203" pitchFamily="34" charset="0"/>
                <a:cs typeface="Lato Light" panose="020F0502020204030203" pitchFamily="34" charset="0"/>
              </a:rPr>
              <a:t>. </a:t>
            </a:r>
            <a:endParaRPr lang="es-ES" altLang="zh-CN" sz="1100">
              <a:solidFill>
                <a:schemeClr val="bg1">
                  <a:lumMod val="65000"/>
                </a:schemeClr>
              </a:solidFill>
              <a:ea typeface="Lato Light" panose="020F0502020204030203" pitchFamily="34" charset="0"/>
              <a:cs typeface="Lato Light" panose="020F0502020204030203" pitchFamily="34" charset="0"/>
            </a:endParaRPr>
          </a:p>
        </p:txBody>
      </p:sp>
      <p:grpSp>
        <p:nvGrpSpPr>
          <p:cNvPr id="39" name="Graphic 2">
            <a:extLst>
              <a:ext uri="{FF2B5EF4-FFF2-40B4-BE49-F238E27FC236}">
                <a16:creationId xmlns:a16="http://schemas.microsoft.com/office/drawing/2014/main" id="{246AC1C5-393B-4215-AEF3-A9378C3DEB55}"/>
              </a:ext>
            </a:extLst>
          </p:cNvPr>
          <p:cNvGrpSpPr/>
          <p:nvPr/>
        </p:nvGrpSpPr>
        <p:grpSpPr>
          <a:xfrm>
            <a:off x="1561617" y="5148476"/>
            <a:ext cx="583804" cy="583800"/>
            <a:chOff x="6240468" y="3424552"/>
            <a:chExt cx="1234527" cy="1234527"/>
          </a:xfrm>
          <a:solidFill>
            <a:schemeClr val="bg1"/>
          </a:solidFill>
        </p:grpSpPr>
        <p:sp>
          <p:nvSpPr>
            <p:cNvPr id="40" name="Freeform: Shape 39">
              <a:extLst>
                <a:ext uri="{FF2B5EF4-FFF2-40B4-BE49-F238E27FC236}">
                  <a16:creationId xmlns:a16="http://schemas.microsoft.com/office/drawing/2014/main" id="{CA3B0F55-9D9B-4C4E-BF47-73660AD7A2B7}"/>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5FD93998-C1D0-420A-BF7C-27D0D8057207}"/>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13A3B99D-5AF2-47EC-9AE2-5CBE1BE4908B}"/>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EAB83813-23F1-44A2-B7DD-AF0745F2A71B}"/>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6792DF43-9F74-4B93-A144-2672158B2341}"/>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12F3C669-EB5B-4242-9697-6B17D9BBF931}"/>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46" name="Graphic 4">
            <a:extLst>
              <a:ext uri="{FF2B5EF4-FFF2-40B4-BE49-F238E27FC236}">
                <a16:creationId xmlns:a16="http://schemas.microsoft.com/office/drawing/2014/main" id="{0BD2A28D-C5F6-4E4C-8621-853E0BFE9F1F}"/>
              </a:ext>
            </a:extLst>
          </p:cNvPr>
          <p:cNvGrpSpPr/>
          <p:nvPr/>
        </p:nvGrpSpPr>
        <p:grpSpPr>
          <a:xfrm>
            <a:off x="9549658" y="5142715"/>
            <a:ext cx="595248" cy="595322"/>
            <a:chOff x="3949190" y="3442755"/>
            <a:chExt cx="1234188" cy="1234356"/>
          </a:xfrm>
          <a:solidFill>
            <a:schemeClr val="bg1"/>
          </a:solidFill>
        </p:grpSpPr>
        <p:sp>
          <p:nvSpPr>
            <p:cNvPr id="47" name="Freeform: Shape 46">
              <a:extLst>
                <a:ext uri="{FF2B5EF4-FFF2-40B4-BE49-F238E27FC236}">
                  <a16:creationId xmlns:a16="http://schemas.microsoft.com/office/drawing/2014/main" id="{A329BBC5-DA54-4259-9DC5-CB19A8CB783A}"/>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04CB7A49-F286-408D-A315-B4C4FE319C76}"/>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7F6CE39-F6D9-4214-B573-E1D43D978566}"/>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704BCA88-6BA7-45D1-95D4-32122C86E738}"/>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88B96B70-8325-480E-9CD8-372843C9242F}"/>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00BFDB07-A9F0-4139-835D-6B3D5E53DDC3}"/>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629C203B-3096-4BE0-9F1A-8694FE817265}"/>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64DAD259-F7B0-4448-96D9-DF54A9281E52}"/>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55" name="Graphic 4">
            <a:extLst>
              <a:ext uri="{FF2B5EF4-FFF2-40B4-BE49-F238E27FC236}">
                <a16:creationId xmlns:a16="http://schemas.microsoft.com/office/drawing/2014/main" id="{99324395-35DE-4C46-BCAA-DCAA7A13183E}"/>
              </a:ext>
            </a:extLst>
          </p:cNvPr>
          <p:cNvGrpSpPr/>
          <p:nvPr/>
        </p:nvGrpSpPr>
        <p:grpSpPr>
          <a:xfrm>
            <a:off x="13546495" y="5142696"/>
            <a:ext cx="595334" cy="595360"/>
            <a:chOff x="10884230" y="3442838"/>
            <a:chExt cx="1234377" cy="1234439"/>
          </a:xfrm>
          <a:solidFill>
            <a:schemeClr val="bg1"/>
          </a:solidFill>
        </p:grpSpPr>
        <p:sp>
          <p:nvSpPr>
            <p:cNvPr id="56" name="Freeform: Shape 55">
              <a:extLst>
                <a:ext uri="{FF2B5EF4-FFF2-40B4-BE49-F238E27FC236}">
                  <a16:creationId xmlns:a16="http://schemas.microsoft.com/office/drawing/2014/main" id="{8C59E885-5D8B-4B13-A97B-A23C36E358DB}"/>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7ECDEEAF-6420-451A-B976-2536AF8E170E}"/>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57B03C72-3655-41FC-BA9D-A101678B5813}"/>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803E5495-173A-4E2E-A878-DEB13AAE25E2}"/>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9B46E694-F4D4-4748-A3FA-C27DF4DAFF0F}"/>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5BFFD130-70FD-4FDA-A6DE-8E0BF286FED0}"/>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62" name="Graphic 4">
            <a:extLst>
              <a:ext uri="{FF2B5EF4-FFF2-40B4-BE49-F238E27FC236}">
                <a16:creationId xmlns:a16="http://schemas.microsoft.com/office/drawing/2014/main" id="{B0242A7E-6EA8-4545-A8A0-955FA0A81DBD}"/>
              </a:ext>
            </a:extLst>
          </p:cNvPr>
          <p:cNvGrpSpPr/>
          <p:nvPr/>
        </p:nvGrpSpPr>
        <p:grpSpPr>
          <a:xfrm>
            <a:off x="5552710" y="5142730"/>
            <a:ext cx="595382" cy="595292"/>
            <a:chOff x="13194714" y="5688212"/>
            <a:chExt cx="1234475" cy="1234293"/>
          </a:xfrm>
          <a:solidFill>
            <a:schemeClr val="bg1"/>
          </a:solidFill>
        </p:grpSpPr>
        <p:sp>
          <p:nvSpPr>
            <p:cNvPr id="63" name="Freeform: Shape 62">
              <a:extLst>
                <a:ext uri="{FF2B5EF4-FFF2-40B4-BE49-F238E27FC236}">
                  <a16:creationId xmlns:a16="http://schemas.microsoft.com/office/drawing/2014/main" id="{5D6E08FB-B66D-4B85-B273-BDC65C51D99E}"/>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2DE8EC2C-42BD-4994-86A4-D8A3A83DDCF6}"/>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65" name="TextBox 64">
            <a:extLst>
              <a:ext uri="{FF2B5EF4-FFF2-40B4-BE49-F238E27FC236}">
                <a16:creationId xmlns:a16="http://schemas.microsoft.com/office/drawing/2014/main" id="{1B82A214-2FD9-42F9-8ADC-D5466385D1A9}"/>
              </a:ext>
            </a:extLst>
          </p:cNvPr>
          <p:cNvSpPr txBox="1"/>
          <p:nvPr/>
        </p:nvSpPr>
        <p:spPr>
          <a:xfrm>
            <a:off x="2472616" y="4840211"/>
            <a:ext cx="1523988" cy="1015663"/>
          </a:xfrm>
          <a:prstGeom prst="rect">
            <a:avLst/>
          </a:prstGeom>
          <a:noFill/>
        </p:spPr>
        <p:txBody>
          <a:bodyPr wrap="square" rtlCol="0">
            <a:spAutoFit/>
          </a:bodyPr>
          <a:lstStyle/>
          <a:p>
            <a:r>
              <a:rPr lang="en-US" sz="2000">
                <a:solidFill>
                  <a:schemeClr val="bg1"/>
                </a:solidFill>
                <a:latin typeface="+mj-lt"/>
              </a:rPr>
              <a:t>Simple and powerful</a:t>
            </a:r>
          </a:p>
        </p:txBody>
      </p:sp>
      <p:sp>
        <p:nvSpPr>
          <p:cNvPr id="66" name="TextBox 65">
            <a:extLst>
              <a:ext uri="{FF2B5EF4-FFF2-40B4-BE49-F238E27FC236}">
                <a16:creationId xmlns:a16="http://schemas.microsoft.com/office/drawing/2014/main" id="{8CB9DAA2-31A9-43AB-98E6-F11517BC77EA}"/>
              </a:ext>
            </a:extLst>
          </p:cNvPr>
          <p:cNvSpPr txBox="1"/>
          <p:nvPr/>
        </p:nvSpPr>
        <p:spPr>
          <a:xfrm>
            <a:off x="6463992" y="4840211"/>
            <a:ext cx="1523988" cy="1015663"/>
          </a:xfrm>
          <a:prstGeom prst="rect">
            <a:avLst/>
          </a:prstGeom>
          <a:noFill/>
        </p:spPr>
        <p:txBody>
          <a:bodyPr wrap="square" rtlCol="0">
            <a:spAutoFit/>
          </a:bodyPr>
          <a:lstStyle/>
          <a:p>
            <a:r>
              <a:rPr lang="en-US" sz="2000">
                <a:solidFill>
                  <a:schemeClr val="bg1"/>
                </a:solidFill>
                <a:latin typeface="+mj-lt"/>
              </a:rPr>
              <a:t>Creative and Flexible</a:t>
            </a:r>
          </a:p>
        </p:txBody>
      </p:sp>
      <p:sp>
        <p:nvSpPr>
          <p:cNvPr id="67" name="TextBox 66">
            <a:extLst>
              <a:ext uri="{FF2B5EF4-FFF2-40B4-BE49-F238E27FC236}">
                <a16:creationId xmlns:a16="http://schemas.microsoft.com/office/drawing/2014/main" id="{1634D799-E2E1-4078-9CA5-0DE5C553E051}"/>
              </a:ext>
            </a:extLst>
          </p:cNvPr>
          <p:cNvSpPr txBox="1"/>
          <p:nvPr/>
        </p:nvSpPr>
        <p:spPr>
          <a:xfrm>
            <a:off x="10455368" y="4840211"/>
            <a:ext cx="1523988" cy="1015663"/>
          </a:xfrm>
          <a:prstGeom prst="rect">
            <a:avLst/>
          </a:prstGeom>
          <a:noFill/>
        </p:spPr>
        <p:txBody>
          <a:bodyPr wrap="square" rtlCol="0">
            <a:spAutoFit/>
          </a:bodyPr>
          <a:lstStyle/>
          <a:p>
            <a:r>
              <a:rPr lang="en-US" sz="2000">
                <a:solidFill>
                  <a:schemeClr val="bg1"/>
                </a:solidFill>
                <a:latin typeface="+mj-lt"/>
              </a:rPr>
              <a:t>Useful and Creative</a:t>
            </a:r>
          </a:p>
        </p:txBody>
      </p:sp>
      <p:sp>
        <p:nvSpPr>
          <p:cNvPr id="68" name="TextBox 67">
            <a:extLst>
              <a:ext uri="{FF2B5EF4-FFF2-40B4-BE49-F238E27FC236}">
                <a16:creationId xmlns:a16="http://schemas.microsoft.com/office/drawing/2014/main" id="{80CA3BB3-BE66-4FE8-9AD9-9B6C0D283A5C}"/>
              </a:ext>
            </a:extLst>
          </p:cNvPr>
          <p:cNvSpPr txBox="1"/>
          <p:nvPr/>
        </p:nvSpPr>
        <p:spPr>
          <a:xfrm>
            <a:off x="14446745" y="4840211"/>
            <a:ext cx="1523988" cy="1015663"/>
          </a:xfrm>
          <a:prstGeom prst="rect">
            <a:avLst/>
          </a:prstGeom>
          <a:noFill/>
        </p:spPr>
        <p:txBody>
          <a:bodyPr wrap="square" rtlCol="0">
            <a:spAutoFit/>
          </a:bodyPr>
          <a:lstStyle/>
          <a:p>
            <a:r>
              <a:rPr lang="en-US" sz="2000">
                <a:solidFill>
                  <a:schemeClr val="bg1"/>
                </a:solidFill>
                <a:latin typeface="+mj-lt"/>
              </a:rPr>
              <a:t>Powerful and Creative</a:t>
            </a:r>
          </a:p>
        </p:txBody>
      </p:sp>
    </p:spTree>
    <p:extLst>
      <p:ext uri="{BB962C8B-B14F-4D97-AF65-F5344CB8AC3E}">
        <p14:creationId xmlns:p14="http://schemas.microsoft.com/office/powerpoint/2010/main" val="17914219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36"/>
                                        </p:tgtEl>
                                        <p:attrNameLst>
                                          <p:attrName>style.visibility</p:attrName>
                                        </p:attrNameLst>
                                      </p:cBhvr>
                                      <p:to>
                                        <p:strVal val="visible"/>
                                      </p:to>
                                    </p:set>
                                    <p:anim to="" calcmode="lin" valueType="num">
                                      <p:cBhvr>
                                        <p:cTn id="7" dur="750" fill="hold">
                                          <p:stCondLst>
                                            <p:cond delay="0"/>
                                          </p:stCondLst>
                                        </p:cTn>
                                        <p:tgtEl>
                                          <p:spTgt spid="3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6"/>
                                        </p:tgtEl>
                                      </p:cBhvr>
                                    </p:animEffect>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358"/>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childTnLst>
                          </p:cTn>
                        </p:par>
                        <p:par>
                          <p:cTn id="34" fill="hold">
                            <p:stCondLst>
                              <p:cond delay="1858"/>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par>
                          <p:cTn id="43" fill="hold">
                            <p:stCondLst>
                              <p:cond delay="2358"/>
                            </p:stCondLst>
                            <p:childTnLst>
                              <p:par>
                                <p:cTn id="44" presetID="53" presetClass="entr" presetSubtype="16"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2858"/>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3358"/>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65" grpId="0"/>
      <p:bldP spid="66" grpId="0"/>
      <p:bldP spid="67"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D2883-5BDA-4CEE-B320-A87081E1DC36}"/>
              </a:ext>
            </a:extLst>
          </p:cNvPr>
          <p:cNvSpPr>
            <a:spLocks noGrp="1"/>
          </p:cNvSpPr>
          <p:nvPr>
            <p:ph type="pic" sz="quarter" idx="10"/>
          </p:nvPr>
        </p:nvSpPr>
        <p:spPr/>
      </p:sp>
      <p:pic>
        <p:nvPicPr>
          <p:cNvPr id="4" name="Picture 3">
            <a:extLst>
              <a:ext uri="{FF2B5EF4-FFF2-40B4-BE49-F238E27FC236}">
                <a16:creationId xmlns:a16="http://schemas.microsoft.com/office/drawing/2014/main" id="{920CF78D-F731-4134-93AC-79B3B5A5495E}"/>
              </a:ext>
            </a:extLst>
          </p:cNvPr>
          <p:cNvPicPr>
            <a:picLocks noChangeAspect="1"/>
          </p:cNvPicPr>
          <p:nvPr/>
        </p:nvPicPr>
        <p:blipFill>
          <a:blip r:embed="rId2"/>
          <a:stretch>
            <a:fillRect/>
          </a:stretch>
        </p:blipFill>
        <p:spPr>
          <a:xfrm>
            <a:off x="1326241" y="788677"/>
            <a:ext cx="792549" cy="213378"/>
          </a:xfrm>
          <a:prstGeom prst="rect">
            <a:avLst/>
          </a:prstGeom>
        </p:spPr>
      </p:pic>
      <p:sp>
        <p:nvSpPr>
          <p:cNvPr id="3" name="Isosceles Triangle 2">
            <a:extLst>
              <a:ext uri="{FF2B5EF4-FFF2-40B4-BE49-F238E27FC236}">
                <a16:creationId xmlns:a16="http://schemas.microsoft.com/office/drawing/2014/main" id="{FD8F843E-08CA-40FB-96FF-1482E7689E48}"/>
              </a:ext>
            </a:extLst>
          </p:cNvPr>
          <p:cNvSpPr/>
          <p:nvPr/>
        </p:nvSpPr>
        <p:spPr>
          <a:xfrm>
            <a:off x="1656488" y="4953001"/>
            <a:ext cx="6187440" cy="533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39FC7460-906B-4658-9F27-AFF64FEC8772}"/>
              </a:ext>
            </a:extLst>
          </p:cNvPr>
          <p:cNvSpPr txBox="1"/>
          <p:nvPr/>
        </p:nvSpPr>
        <p:spPr>
          <a:xfrm flipH="1">
            <a:off x="6445108" y="4097060"/>
            <a:ext cx="3727591"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Table of Contents</a:t>
            </a:r>
            <a:endParaRPr lang="en-US" sz="4800">
              <a:solidFill>
                <a:schemeClr val="tx1">
                  <a:lumMod val="85000"/>
                  <a:lumOff val="15000"/>
                </a:schemeClr>
              </a:solidFill>
              <a:latin typeface="Montserrat Black" panose="00000A00000000000000" pitchFamily="50" charset="0"/>
            </a:endParaRPr>
          </a:p>
        </p:txBody>
      </p:sp>
      <p:sp>
        <p:nvSpPr>
          <p:cNvPr id="13" name="Rectangle 12"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BF538C59-91CC-4EB0-BDBF-7A53ACA033DB}"/>
              </a:ext>
            </a:extLst>
          </p:cNvPr>
          <p:cNvSpPr/>
          <p:nvPr/>
        </p:nvSpPr>
        <p:spPr>
          <a:xfrm>
            <a:off x="12316391" y="4626852"/>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Project Goals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a:t>
            </a:r>
          </a:p>
        </p:txBody>
      </p:sp>
      <p:sp>
        <p:nvSpPr>
          <p:cNvPr id="14" name="Rectangle 13"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A3A42B01-F224-47F6-8FB6-A88A79A5EBF2}"/>
              </a:ext>
            </a:extLst>
          </p:cNvPr>
          <p:cNvSpPr/>
          <p:nvPr/>
        </p:nvSpPr>
        <p:spPr>
          <a:xfrm>
            <a:off x="12316391" y="1538182"/>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About our company</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a:t>
            </a:r>
          </a:p>
        </p:txBody>
      </p:sp>
      <p:sp>
        <p:nvSpPr>
          <p:cNvPr id="15" name="Rectangle 14"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D9A9E633-277A-4BB3-9904-D90C27F741F4}"/>
              </a:ext>
            </a:extLst>
          </p:cNvPr>
          <p:cNvSpPr/>
          <p:nvPr/>
        </p:nvSpPr>
        <p:spPr>
          <a:xfrm>
            <a:off x="12316391" y="3082517"/>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Major Requirements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a:t>
            </a:r>
          </a:p>
        </p:txBody>
      </p:sp>
      <p:sp>
        <p:nvSpPr>
          <p:cNvPr id="16" name="Rectangle 1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598FCA7-3037-4FD4-BACA-744BC0708845}"/>
              </a:ext>
            </a:extLst>
          </p:cNvPr>
          <p:cNvSpPr/>
          <p:nvPr/>
        </p:nvSpPr>
        <p:spPr>
          <a:xfrm>
            <a:off x="12316391" y="6171187"/>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Team Members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a:t>
            </a:r>
          </a:p>
        </p:txBody>
      </p:sp>
      <p:sp>
        <p:nvSpPr>
          <p:cNvPr id="17" name="Rectangle 1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E9C2E8E8-4D79-41F6-A164-A23CE9A02688}"/>
              </a:ext>
            </a:extLst>
          </p:cNvPr>
          <p:cNvSpPr/>
          <p:nvPr/>
        </p:nvSpPr>
        <p:spPr>
          <a:xfrm>
            <a:off x="12316391" y="7715523"/>
            <a:ext cx="4638109" cy="1033296"/>
          </a:xfrm>
          <a:prstGeom prst="rect">
            <a:avLst/>
          </a:prstGeom>
        </p:spPr>
        <p:txBody>
          <a:bodyPr wrap="square">
            <a:spAutoFit/>
          </a:bodyPr>
          <a:lstStyle/>
          <a:p>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Operating Process</a:t>
            </a:r>
            <a:endParaRPr lang="es-ES" altLang="zh-CN" sz="2000">
              <a:solidFill>
                <a:schemeClr val="tx1">
                  <a:lumMod val="75000"/>
                  <a:lumOff val="25000"/>
                </a:schemeClr>
              </a:solidFill>
              <a:latin typeface="+mj-lt"/>
              <a:ea typeface="Lato Light" panose="020F0502020204030203" pitchFamily="34" charset="0"/>
              <a:cs typeface="Lato Light" panose="020F0502020204030203" pitchFamily="34" charset="0"/>
            </a:endParaRPr>
          </a:p>
          <a:p>
            <a:pP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a:t>
            </a:r>
          </a:p>
        </p:txBody>
      </p:sp>
      <p:sp>
        <p:nvSpPr>
          <p:cNvPr id="18" name="TextBox 17">
            <a:extLst>
              <a:ext uri="{FF2B5EF4-FFF2-40B4-BE49-F238E27FC236}">
                <a16:creationId xmlns:a16="http://schemas.microsoft.com/office/drawing/2014/main" id="{A0754134-01A6-4FE7-AACB-F43C3BD53D79}"/>
              </a:ext>
            </a:extLst>
          </p:cNvPr>
          <p:cNvSpPr txBox="1"/>
          <p:nvPr/>
        </p:nvSpPr>
        <p:spPr>
          <a:xfrm>
            <a:off x="11044322" y="1639332"/>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01</a:t>
            </a:r>
          </a:p>
        </p:txBody>
      </p:sp>
      <p:sp>
        <p:nvSpPr>
          <p:cNvPr id="19" name="TextBox 18">
            <a:extLst>
              <a:ext uri="{FF2B5EF4-FFF2-40B4-BE49-F238E27FC236}">
                <a16:creationId xmlns:a16="http://schemas.microsoft.com/office/drawing/2014/main" id="{5D635F50-2C7C-4296-AB02-19C0B16E33DB}"/>
              </a:ext>
            </a:extLst>
          </p:cNvPr>
          <p:cNvSpPr txBox="1"/>
          <p:nvPr/>
        </p:nvSpPr>
        <p:spPr>
          <a:xfrm>
            <a:off x="11044322" y="6272337"/>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04</a:t>
            </a:r>
          </a:p>
        </p:txBody>
      </p:sp>
      <p:sp>
        <p:nvSpPr>
          <p:cNvPr id="20" name="TextBox 19">
            <a:extLst>
              <a:ext uri="{FF2B5EF4-FFF2-40B4-BE49-F238E27FC236}">
                <a16:creationId xmlns:a16="http://schemas.microsoft.com/office/drawing/2014/main" id="{73598000-5DCB-458B-9C3D-4699B4A52D01}"/>
              </a:ext>
            </a:extLst>
          </p:cNvPr>
          <p:cNvSpPr txBox="1"/>
          <p:nvPr/>
        </p:nvSpPr>
        <p:spPr>
          <a:xfrm>
            <a:off x="11044322" y="3183667"/>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02</a:t>
            </a:r>
          </a:p>
        </p:txBody>
      </p:sp>
      <p:sp>
        <p:nvSpPr>
          <p:cNvPr id="21" name="TextBox 20">
            <a:extLst>
              <a:ext uri="{FF2B5EF4-FFF2-40B4-BE49-F238E27FC236}">
                <a16:creationId xmlns:a16="http://schemas.microsoft.com/office/drawing/2014/main" id="{938F30C6-D5DC-4086-85EE-A088325E9605}"/>
              </a:ext>
            </a:extLst>
          </p:cNvPr>
          <p:cNvSpPr txBox="1"/>
          <p:nvPr/>
        </p:nvSpPr>
        <p:spPr>
          <a:xfrm>
            <a:off x="11044322" y="4728002"/>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03</a:t>
            </a:r>
          </a:p>
        </p:txBody>
      </p:sp>
      <p:sp>
        <p:nvSpPr>
          <p:cNvPr id="22" name="TextBox 21">
            <a:extLst>
              <a:ext uri="{FF2B5EF4-FFF2-40B4-BE49-F238E27FC236}">
                <a16:creationId xmlns:a16="http://schemas.microsoft.com/office/drawing/2014/main" id="{A525B18C-3A8C-4759-BA12-171D5223211F}"/>
              </a:ext>
            </a:extLst>
          </p:cNvPr>
          <p:cNvSpPr txBox="1"/>
          <p:nvPr/>
        </p:nvSpPr>
        <p:spPr>
          <a:xfrm>
            <a:off x="11044322" y="7816673"/>
            <a:ext cx="1086718" cy="830997"/>
          </a:xfrm>
          <a:prstGeom prst="rect">
            <a:avLst/>
          </a:prstGeom>
          <a:noFill/>
        </p:spPr>
        <p:txBody>
          <a:bodyPr wrap="square" rtlCol="0">
            <a:spAutoFit/>
          </a:bodyPr>
          <a:lstStyle/>
          <a:p>
            <a:pPr algn="ctr"/>
            <a:r>
              <a:rPr lang="en-US" sz="4800">
                <a:solidFill>
                  <a:schemeClr val="accent1"/>
                </a:solidFill>
                <a:latin typeface="Montserrat Black" panose="00000A00000000000000" pitchFamily="50" charset="0"/>
              </a:rPr>
              <a:t>05</a:t>
            </a:r>
          </a:p>
        </p:txBody>
      </p:sp>
    </p:spTree>
    <p:extLst>
      <p:ext uri="{BB962C8B-B14F-4D97-AF65-F5344CB8AC3E}">
        <p14:creationId xmlns:p14="http://schemas.microsoft.com/office/powerpoint/2010/main" val="923478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6"/>
                                        </p:tgtEl>
                                        <p:attrNameLst>
                                          <p:attrName>style.visibility</p:attrName>
                                        </p:attrNameLst>
                                      </p:cBhvr>
                                      <p:to>
                                        <p:strVal val="visible"/>
                                      </p:to>
                                    </p:set>
                                    <p:anim to="" calcmode="lin" valueType="num">
                                      <p:cBhvr>
                                        <p:cTn id="11"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6"/>
                                        </p:tgtEl>
                                      </p:cBhvr>
                                    </p:animEffect>
                                  </p:childTnLst>
                                </p:cTn>
                              </p:par>
                            </p:childTnLst>
                          </p:cTn>
                        </p:par>
                        <p:par>
                          <p:cTn id="13" fill="hold">
                            <p:stCondLst>
                              <p:cond delay="1335"/>
                            </p:stCondLst>
                            <p:childTnLst>
                              <p:par>
                                <p:cTn id="14" presetID="0" presetClass="entr" presetSubtype="0" fill="hold" grpId="0" nodeType="afterEffect">
                                  <p:stCondLst>
                                    <p:cond delay="0"/>
                                  </p:stCondLst>
                                  <p:childTnLst>
                                    <p:set>
                                      <p:cBhvr>
                                        <p:cTn id="15" dur="700" fill="hold">
                                          <p:stCondLst>
                                            <p:cond delay="0"/>
                                          </p:stCondLst>
                                        </p:cTn>
                                        <p:tgtEl>
                                          <p:spTgt spid="18"/>
                                        </p:tgtEl>
                                        <p:attrNameLst>
                                          <p:attrName>style.visibility</p:attrName>
                                        </p:attrNameLst>
                                      </p:cBhvr>
                                      <p:to>
                                        <p:strVal val="visible"/>
                                      </p:to>
                                    </p:set>
                                    <p:anim to="" calcmode="lin" valueType="num">
                                      <p:cBhvr>
                                        <p:cTn id="16"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00" fill="hold"/>
                                        <p:tgtEl>
                                          <p:spTgt spid="14"/>
                                        </p:tgtEl>
                                        <p:attrNameLst>
                                          <p:attrName>ppt_x</p:attrName>
                                        </p:attrNameLst>
                                      </p:cBhvr>
                                      <p:tavLst>
                                        <p:tav tm="0">
                                          <p:val>
                                            <p:strVal val="1+#ppt_w/2"/>
                                          </p:val>
                                        </p:tav>
                                        <p:tav tm="100000">
                                          <p:val>
                                            <p:strVal val="#ppt_x"/>
                                          </p:val>
                                        </p:tav>
                                      </p:tavLst>
                                    </p:anim>
                                    <p:anim calcmode="lin" valueType="num">
                                      <p:cBhvr additive="base">
                                        <p:cTn id="21" dur="7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35"/>
                            </p:stCondLst>
                            <p:childTnLst>
                              <p:par>
                                <p:cTn id="23" presetID="0" presetClass="entr" presetSubtype="0" fill="hold" grpId="0" nodeType="afterEffect">
                                  <p:stCondLst>
                                    <p:cond delay="0"/>
                                  </p:stCondLst>
                                  <p:childTnLst>
                                    <p:set>
                                      <p:cBhvr>
                                        <p:cTn id="24" dur="700" fill="hold">
                                          <p:stCondLst>
                                            <p:cond delay="0"/>
                                          </p:stCondLst>
                                        </p:cTn>
                                        <p:tgtEl>
                                          <p:spTgt spid="20"/>
                                        </p:tgtEl>
                                        <p:attrNameLst>
                                          <p:attrName>style.visibility</p:attrName>
                                        </p:attrNameLst>
                                      </p:cBhvr>
                                      <p:to>
                                        <p:strVal val="visible"/>
                                      </p:to>
                                    </p:set>
                                    <p:anim to="" calcmode="lin" valueType="num">
                                      <p:cBhvr>
                                        <p:cTn id="25" dur="700" fill="hold">
                                          <p:stCondLst>
                                            <p:cond delay="0"/>
                                          </p:stCondLst>
                                        </p:cTn>
                                        <p:tgtEl>
                                          <p:spTgt spid="20"/>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20"/>
                                        </p:tgtEl>
                                        <p:attrNameLst>
                                          <p:attrName>ppt_w</p:attrName>
                                        </p:attrNameLst>
                                      </p:cBhvr>
                                      <p:tavLst>
                                        <p:tav tm="0" fmla="#ppt_w-#ppt_w*((1.5-1.5*$)^3-(1.5-1.5*$)^2)">
                                          <p:val>
                                            <p:strVal val="0"/>
                                          </p:val>
                                        </p:tav>
                                        <p:tav tm="100000">
                                          <p:val>
                                            <p:strVal val="1"/>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700" fill="hold"/>
                                        <p:tgtEl>
                                          <p:spTgt spid="15"/>
                                        </p:tgtEl>
                                        <p:attrNameLst>
                                          <p:attrName>ppt_x</p:attrName>
                                        </p:attrNameLst>
                                      </p:cBhvr>
                                      <p:tavLst>
                                        <p:tav tm="0">
                                          <p:val>
                                            <p:strVal val="1+#ppt_w/2"/>
                                          </p:val>
                                        </p:tav>
                                        <p:tav tm="100000">
                                          <p:val>
                                            <p:strVal val="#ppt_x"/>
                                          </p:val>
                                        </p:tav>
                                      </p:tavLst>
                                    </p:anim>
                                    <p:anim calcmode="lin" valueType="num">
                                      <p:cBhvr additive="base">
                                        <p:cTn id="30" dur="7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735"/>
                            </p:stCondLst>
                            <p:childTnLst>
                              <p:par>
                                <p:cTn id="32" presetID="0" presetClass="entr" presetSubtype="0" fill="hold" grpId="0" nodeType="afterEffect">
                                  <p:stCondLst>
                                    <p:cond delay="0"/>
                                  </p:stCondLst>
                                  <p:childTnLst>
                                    <p:set>
                                      <p:cBhvr>
                                        <p:cTn id="33" dur="700" fill="hold">
                                          <p:stCondLst>
                                            <p:cond delay="0"/>
                                          </p:stCondLst>
                                        </p:cTn>
                                        <p:tgtEl>
                                          <p:spTgt spid="21"/>
                                        </p:tgtEl>
                                        <p:attrNameLst>
                                          <p:attrName>style.visibility</p:attrName>
                                        </p:attrNameLst>
                                      </p:cBhvr>
                                      <p:to>
                                        <p:strVal val="visible"/>
                                      </p:to>
                                    </p:set>
                                    <p:anim to="" calcmode="lin" valueType="num">
                                      <p:cBhvr>
                                        <p:cTn id="34" dur="7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35" dur="7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700" fill="hold"/>
                                        <p:tgtEl>
                                          <p:spTgt spid="13"/>
                                        </p:tgtEl>
                                        <p:attrNameLst>
                                          <p:attrName>ppt_x</p:attrName>
                                        </p:attrNameLst>
                                      </p:cBhvr>
                                      <p:tavLst>
                                        <p:tav tm="0">
                                          <p:val>
                                            <p:strVal val="1+#ppt_w/2"/>
                                          </p:val>
                                        </p:tav>
                                        <p:tav tm="100000">
                                          <p:val>
                                            <p:strVal val="#ppt_x"/>
                                          </p:val>
                                        </p:tav>
                                      </p:tavLst>
                                    </p:anim>
                                    <p:anim calcmode="lin" valueType="num">
                                      <p:cBhvr additive="base">
                                        <p:cTn id="39" dur="7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3435"/>
                            </p:stCondLst>
                            <p:childTnLst>
                              <p:par>
                                <p:cTn id="41" presetID="0" presetClass="entr" presetSubtype="0" fill="hold" grpId="0" nodeType="afterEffect">
                                  <p:stCondLst>
                                    <p:cond delay="0"/>
                                  </p:stCondLst>
                                  <p:childTnLst>
                                    <p:set>
                                      <p:cBhvr>
                                        <p:cTn id="42" dur="700" fill="hold">
                                          <p:stCondLst>
                                            <p:cond delay="0"/>
                                          </p:stCondLst>
                                        </p:cTn>
                                        <p:tgtEl>
                                          <p:spTgt spid="19"/>
                                        </p:tgtEl>
                                        <p:attrNameLst>
                                          <p:attrName>style.visibility</p:attrName>
                                        </p:attrNameLst>
                                      </p:cBhvr>
                                      <p:to>
                                        <p:strVal val="visible"/>
                                      </p:to>
                                    </p:set>
                                    <p:anim to="" calcmode="lin" valueType="num">
                                      <p:cBhvr>
                                        <p:cTn id="43"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44"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00" fill="hold"/>
                                        <p:tgtEl>
                                          <p:spTgt spid="16"/>
                                        </p:tgtEl>
                                        <p:attrNameLst>
                                          <p:attrName>ppt_x</p:attrName>
                                        </p:attrNameLst>
                                      </p:cBhvr>
                                      <p:tavLst>
                                        <p:tav tm="0">
                                          <p:val>
                                            <p:strVal val="1+#ppt_w/2"/>
                                          </p:val>
                                        </p:tav>
                                        <p:tav tm="100000">
                                          <p:val>
                                            <p:strVal val="#ppt_x"/>
                                          </p:val>
                                        </p:tav>
                                      </p:tavLst>
                                    </p:anim>
                                    <p:anim calcmode="lin" valueType="num">
                                      <p:cBhvr additive="base">
                                        <p:cTn id="48" dur="7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4135"/>
                            </p:stCondLst>
                            <p:childTnLst>
                              <p:par>
                                <p:cTn id="50" presetID="0" presetClass="entr" presetSubtype="0" fill="hold" grpId="0" nodeType="afterEffect">
                                  <p:stCondLst>
                                    <p:cond delay="0"/>
                                  </p:stCondLst>
                                  <p:childTnLst>
                                    <p:set>
                                      <p:cBhvr>
                                        <p:cTn id="51" dur="700" fill="hold">
                                          <p:stCondLst>
                                            <p:cond delay="0"/>
                                          </p:stCondLst>
                                        </p:cTn>
                                        <p:tgtEl>
                                          <p:spTgt spid="22"/>
                                        </p:tgtEl>
                                        <p:attrNameLst>
                                          <p:attrName>style.visibility</p:attrName>
                                        </p:attrNameLst>
                                      </p:cBhvr>
                                      <p:to>
                                        <p:strVal val="visible"/>
                                      </p:to>
                                    </p:set>
                                    <p:anim to="" calcmode="lin" valueType="num">
                                      <p:cBhvr>
                                        <p:cTn id="52"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53"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00" fill="hold"/>
                                        <p:tgtEl>
                                          <p:spTgt spid="17"/>
                                        </p:tgtEl>
                                        <p:attrNameLst>
                                          <p:attrName>ppt_x</p:attrName>
                                        </p:attrNameLst>
                                      </p:cBhvr>
                                      <p:tavLst>
                                        <p:tav tm="0">
                                          <p:val>
                                            <p:strVal val="1+#ppt_w/2"/>
                                          </p:val>
                                        </p:tav>
                                        <p:tav tm="100000">
                                          <p:val>
                                            <p:strVal val="#ppt_x"/>
                                          </p:val>
                                        </p:tav>
                                      </p:tavLst>
                                    </p:anim>
                                    <p:anim calcmode="lin" valueType="num">
                                      <p:cBhvr additive="base">
                                        <p:cTn id="57" dur="7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3" grpId="0"/>
      <p:bldP spid="14" grpId="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5AA235-7B74-4E52-9136-32FC8B1D5F5B}"/>
              </a:ext>
            </a:extLst>
          </p:cNvPr>
          <p:cNvGrpSpPr/>
          <p:nvPr/>
        </p:nvGrpSpPr>
        <p:grpSpPr>
          <a:xfrm>
            <a:off x="6376914" y="3200400"/>
            <a:ext cx="5534172" cy="5532120"/>
            <a:chOff x="6300686" y="3124200"/>
            <a:chExt cx="5686628" cy="5684520"/>
          </a:xfrm>
        </p:grpSpPr>
        <p:sp>
          <p:nvSpPr>
            <p:cNvPr id="3" name="Freeform 5">
              <a:extLst>
                <a:ext uri="{FF2B5EF4-FFF2-40B4-BE49-F238E27FC236}">
                  <a16:creationId xmlns:a16="http://schemas.microsoft.com/office/drawing/2014/main" id="{3CCD186F-8E61-4EF2-9EDB-33FFC54D7183}"/>
                </a:ext>
              </a:extLst>
            </p:cNvPr>
            <p:cNvSpPr>
              <a:spLocks/>
            </p:cNvSpPr>
            <p:nvPr/>
          </p:nvSpPr>
          <p:spPr bwMode="auto">
            <a:xfrm>
              <a:off x="9293759" y="3128419"/>
              <a:ext cx="2693555" cy="325673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sp>
          <p:nvSpPr>
            <p:cNvPr id="4" name="Freeform 6">
              <a:extLst>
                <a:ext uri="{FF2B5EF4-FFF2-40B4-BE49-F238E27FC236}">
                  <a16:creationId xmlns:a16="http://schemas.microsoft.com/office/drawing/2014/main" id="{13793CB7-9B8D-4CF8-A76A-F0228BB6233F}"/>
                </a:ext>
              </a:extLst>
            </p:cNvPr>
            <p:cNvSpPr>
              <a:spLocks/>
            </p:cNvSpPr>
            <p:nvPr/>
          </p:nvSpPr>
          <p:spPr bwMode="auto">
            <a:xfrm>
              <a:off x="6300686" y="3124200"/>
              <a:ext cx="3258843" cy="269144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sp>
          <p:nvSpPr>
            <p:cNvPr id="5" name="Freeform 7">
              <a:extLst>
                <a:ext uri="{FF2B5EF4-FFF2-40B4-BE49-F238E27FC236}">
                  <a16:creationId xmlns:a16="http://schemas.microsoft.com/office/drawing/2014/main" id="{6D37D568-96B0-4B9B-B1C6-C045D2CF83D8}"/>
                </a:ext>
              </a:extLst>
            </p:cNvPr>
            <p:cNvSpPr>
              <a:spLocks/>
            </p:cNvSpPr>
            <p:nvPr/>
          </p:nvSpPr>
          <p:spPr bwMode="auto">
            <a:xfrm>
              <a:off x="8724253" y="6121492"/>
              <a:ext cx="3256734" cy="2687228"/>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sp>
          <p:nvSpPr>
            <p:cNvPr id="6" name="Freeform 8">
              <a:extLst>
                <a:ext uri="{FF2B5EF4-FFF2-40B4-BE49-F238E27FC236}">
                  <a16:creationId xmlns:a16="http://schemas.microsoft.com/office/drawing/2014/main" id="{A9D784BA-03A5-4A9F-8B30-46A454EDE684}"/>
                </a:ext>
              </a:extLst>
            </p:cNvPr>
            <p:cNvSpPr>
              <a:spLocks/>
            </p:cNvSpPr>
            <p:nvPr/>
          </p:nvSpPr>
          <p:spPr bwMode="auto">
            <a:xfrm>
              <a:off x="6300686" y="5551986"/>
              <a:ext cx="2689336" cy="325673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400">
                <a:latin typeface="Montserrat Medium" panose="00000600000000000000" pitchFamily="50" charset="0"/>
                <a:ea typeface="Lato" panose="020F0502020204030203" pitchFamily="34" charset="0"/>
                <a:cs typeface="Lato" panose="020F0502020204030203" pitchFamily="34" charset="0"/>
              </a:endParaRPr>
            </a:p>
          </p:txBody>
        </p:sp>
      </p:grpSp>
      <p:grpSp>
        <p:nvGrpSpPr>
          <p:cNvPr id="14" name="Graphic 2">
            <a:extLst>
              <a:ext uri="{FF2B5EF4-FFF2-40B4-BE49-F238E27FC236}">
                <a16:creationId xmlns:a16="http://schemas.microsoft.com/office/drawing/2014/main" id="{46484FC2-D4BE-4857-BC9E-C5CD19812D8B}"/>
              </a:ext>
            </a:extLst>
          </p:cNvPr>
          <p:cNvGrpSpPr/>
          <p:nvPr/>
        </p:nvGrpSpPr>
        <p:grpSpPr>
          <a:xfrm>
            <a:off x="7732183" y="3842122"/>
            <a:ext cx="802276" cy="802268"/>
            <a:chOff x="6240468" y="3424552"/>
            <a:chExt cx="1234527" cy="1234527"/>
          </a:xfrm>
          <a:solidFill>
            <a:schemeClr val="bg1"/>
          </a:solidFill>
        </p:grpSpPr>
        <p:sp>
          <p:nvSpPr>
            <p:cNvPr id="15" name="Freeform: Shape 14">
              <a:extLst>
                <a:ext uri="{FF2B5EF4-FFF2-40B4-BE49-F238E27FC236}">
                  <a16:creationId xmlns:a16="http://schemas.microsoft.com/office/drawing/2014/main" id="{BDDAFEC7-BE1A-421A-92A1-36D7322A4F40}"/>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1548D5D4-DAB3-4F1E-A93B-4D255A12FAC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7F76E586-B067-48D0-B123-4830A0369CA5}"/>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6AB8BBD2-2DFB-40F1-9101-C8983362F419}"/>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209A3CEE-4722-497F-B55B-DD1976485C02}"/>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5E169ABF-3C90-46CE-8FBA-31C30A9E47B0}"/>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21" name="Graphic 4">
            <a:extLst>
              <a:ext uri="{FF2B5EF4-FFF2-40B4-BE49-F238E27FC236}">
                <a16:creationId xmlns:a16="http://schemas.microsoft.com/office/drawing/2014/main" id="{DA073DA0-A5B8-4853-AF11-CE34C694D5CB}"/>
              </a:ext>
            </a:extLst>
          </p:cNvPr>
          <p:cNvGrpSpPr/>
          <p:nvPr/>
        </p:nvGrpSpPr>
        <p:grpSpPr>
          <a:xfrm>
            <a:off x="6997514" y="6575489"/>
            <a:ext cx="818000" cy="818100"/>
            <a:chOff x="3949190" y="3442755"/>
            <a:chExt cx="1234188" cy="1234356"/>
          </a:xfrm>
          <a:solidFill>
            <a:schemeClr val="bg1"/>
          </a:solidFill>
        </p:grpSpPr>
        <p:sp>
          <p:nvSpPr>
            <p:cNvPr id="22" name="Freeform: Shape 21">
              <a:extLst>
                <a:ext uri="{FF2B5EF4-FFF2-40B4-BE49-F238E27FC236}">
                  <a16:creationId xmlns:a16="http://schemas.microsoft.com/office/drawing/2014/main" id="{947FD523-E357-40A3-98BF-C9AFDD751E68}"/>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1C862F76-EFBE-4FA5-A287-0C2628084148}"/>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15672403-45D1-4C92-A078-32CCE92DB1F7}"/>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6F8A4AA0-2ACF-4380-B232-DD03360921FF}"/>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D5A1A73D-2124-43EC-ADE6-70EE96C72382}"/>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2FF3CDAA-FF50-4B6D-9D39-7DB02BABE426}"/>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15E90F73-DE24-4021-A531-68E6860C0BDE}"/>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9B09CA63-3CA0-4262-9CC6-EA1ACB4BC29F}"/>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30" name="Graphic 4">
            <a:extLst>
              <a:ext uri="{FF2B5EF4-FFF2-40B4-BE49-F238E27FC236}">
                <a16:creationId xmlns:a16="http://schemas.microsoft.com/office/drawing/2014/main" id="{6C4FA6B6-D097-4B6B-A5CE-60B6374C458C}"/>
              </a:ext>
            </a:extLst>
          </p:cNvPr>
          <p:cNvGrpSpPr/>
          <p:nvPr/>
        </p:nvGrpSpPr>
        <p:grpSpPr>
          <a:xfrm>
            <a:off x="9738738" y="7302265"/>
            <a:ext cx="818118" cy="818156"/>
            <a:chOff x="10884230" y="3442838"/>
            <a:chExt cx="1234377" cy="1234439"/>
          </a:xfrm>
          <a:solidFill>
            <a:schemeClr val="bg1"/>
          </a:solidFill>
        </p:grpSpPr>
        <p:sp>
          <p:nvSpPr>
            <p:cNvPr id="31" name="Freeform: Shape 30">
              <a:extLst>
                <a:ext uri="{FF2B5EF4-FFF2-40B4-BE49-F238E27FC236}">
                  <a16:creationId xmlns:a16="http://schemas.microsoft.com/office/drawing/2014/main" id="{50628412-6306-4A75-A77B-6697D0F89C16}"/>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369AB7C6-F92E-4E78-A872-392B3BAE71E3}"/>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E79D818A-0E1D-454C-BC45-028C6278A2C9}"/>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5187272F-5664-4364-B393-97307784E4E2}"/>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6F113478-B4DB-41D4-A94C-86C1B2E9CCCA}"/>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A0B16CFA-A13E-48EA-8EEA-54E1C6E666A7}"/>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7" name="Graphic 4">
            <a:extLst>
              <a:ext uri="{FF2B5EF4-FFF2-40B4-BE49-F238E27FC236}">
                <a16:creationId xmlns:a16="http://schemas.microsoft.com/office/drawing/2014/main" id="{CC074884-6CCE-4755-9D4D-26FC2D21D2C5}"/>
              </a:ext>
            </a:extLst>
          </p:cNvPr>
          <p:cNvGrpSpPr/>
          <p:nvPr/>
        </p:nvGrpSpPr>
        <p:grpSpPr>
          <a:xfrm>
            <a:off x="10465512" y="4561033"/>
            <a:ext cx="818184" cy="818060"/>
            <a:chOff x="13194714" y="5688212"/>
            <a:chExt cx="1234475" cy="1234293"/>
          </a:xfrm>
          <a:solidFill>
            <a:schemeClr val="bg1"/>
          </a:solidFill>
        </p:grpSpPr>
        <p:sp>
          <p:nvSpPr>
            <p:cNvPr id="38" name="Freeform: Shape 37">
              <a:extLst>
                <a:ext uri="{FF2B5EF4-FFF2-40B4-BE49-F238E27FC236}">
                  <a16:creationId xmlns:a16="http://schemas.microsoft.com/office/drawing/2014/main" id="{2050C4A1-871E-479A-89E9-36B7BEB2C0AC}"/>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C14AD31B-A6EB-4BD0-B094-817B9001E685}"/>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40" name="TextBox 39">
            <a:extLst>
              <a:ext uri="{FF2B5EF4-FFF2-40B4-BE49-F238E27FC236}">
                <a16:creationId xmlns:a16="http://schemas.microsoft.com/office/drawing/2014/main" id="{666ECF56-4C22-48FD-B3DF-A60348BBC967}"/>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Operating Process</a:t>
            </a:r>
          </a:p>
        </p:txBody>
      </p:sp>
      <p:sp>
        <p:nvSpPr>
          <p:cNvPr id="41" name="Rectangle 40">
            <a:extLst>
              <a:ext uri="{FF2B5EF4-FFF2-40B4-BE49-F238E27FC236}">
                <a16:creationId xmlns:a16="http://schemas.microsoft.com/office/drawing/2014/main" id="{1DF4CA28-42B2-4534-874E-24BB3CBA2FBF}"/>
              </a:ext>
            </a:extLst>
          </p:cNvPr>
          <p:cNvSpPr/>
          <p:nvPr/>
        </p:nvSpPr>
        <p:spPr>
          <a:xfrm>
            <a:off x="1063905" y="3472852"/>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6" name="Rectangle 45">
            <a:extLst>
              <a:ext uri="{FF2B5EF4-FFF2-40B4-BE49-F238E27FC236}">
                <a16:creationId xmlns:a16="http://schemas.microsoft.com/office/drawing/2014/main" id="{DF4B4E0B-F3EE-4A8F-89F6-80AD2B70F4C9}"/>
              </a:ext>
            </a:extLst>
          </p:cNvPr>
          <p:cNvSpPr/>
          <p:nvPr/>
        </p:nvSpPr>
        <p:spPr>
          <a:xfrm>
            <a:off x="1063905" y="7063749"/>
            <a:ext cx="5069637" cy="1271823"/>
          </a:xfrm>
          <a:prstGeom prst="rect">
            <a:avLst/>
          </a:prstGeom>
        </p:spPr>
        <p:txBody>
          <a:bodyPr wrap="square">
            <a:spAutoFit/>
          </a:bodyPr>
          <a:lstStyle/>
          <a:p>
            <a:pPr algn="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Professional</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7" name="Rectangle 46">
            <a:extLst>
              <a:ext uri="{FF2B5EF4-FFF2-40B4-BE49-F238E27FC236}">
                <a16:creationId xmlns:a16="http://schemas.microsoft.com/office/drawing/2014/main" id="{B9843FA3-9C75-46A6-ACBE-38AF8FE535D5}"/>
              </a:ext>
            </a:extLst>
          </p:cNvPr>
          <p:cNvSpPr/>
          <p:nvPr/>
        </p:nvSpPr>
        <p:spPr>
          <a:xfrm>
            <a:off x="12154459" y="3472852"/>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
        <p:nvSpPr>
          <p:cNvPr id="48" name="Rectangle 47">
            <a:extLst>
              <a:ext uri="{FF2B5EF4-FFF2-40B4-BE49-F238E27FC236}">
                <a16:creationId xmlns:a16="http://schemas.microsoft.com/office/drawing/2014/main" id="{D293B9C4-376C-4243-B356-41AA3C85C798}"/>
              </a:ext>
            </a:extLst>
          </p:cNvPr>
          <p:cNvSpPr/>
          <p:nvPr/>
        </p:nvSpPr>
        <p:spPr>
          <a:xfrm>
            <a:off x="12154459" y="7063749"/>
            <a:ext cx="5069636" cy="1271823"/>
          </a:xfrm>
          <a:prstGeom prst="rect">
            <a:avLst/>
          </a:prstGeom>
        </p:spPr>
        <p:txBody>
          <a:bodyPr wrap="square">
            <a:spAutoFit/>
          </a:bodyPr>
          <a:lstStyle/>
          <a:p>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nSpc>
                <a:spcPct val="150000"/>
              </a:lnSpc>
              <a:spcBef>
                <a:spcPts val="6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 fend ex mea. His at soluta regione diceret. </a:t>
            </a:r>
            <a:endParaRPr lang="es-ES" altLang="zh-CN" sz="1100" dirty="0">
              <a:solidFill>
                <a:schemeClr val="bg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4228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40"/>
                                        </p:tgtEl>
                                        <p:attrNameLst>
                                          <p:attrName>style.visibility</p:attrName>
                                        </p:attrNameLst>
                                      </p:cBhvr>
                                      <p:to>
                                        <p:strVal val="visible"/>
                                      </p:to>
                                    </p:set>
                                    <p:anim to="" calcmode="lin" valueType="num">
                                      <p:cBhvr>
                                        <p:cTn id="7" dur="750" fill="hold">
                                          <p:stCondLst>
                                            <p:cond delay="0"/>
                                          </p:stCondLst>
                                        </p:cTn>
                                        <p:tgtEl>
                                          <p:spTgt spid="4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0"/>
                                        </p:tgtEl>
                                      </p:cBhvr>
                                    </p:animEffect>
                                  </p:childTnLst>
                                </p:cTn>
                              </p:par>
                              <p:par>
                                <p:cTn id="9" presetID="3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par>
                          <p:cTn id="15" fill="hold">
                            <p:stCondLst>
                              <p:cond delay="1358"/>
                            </p:stCondLst>
                            <p:childTnLst>
                              <p:par>
                                <p:cTn id="16" presetID="0" presetClass="entr" presetSubtype="0" fill="hold" nodeType="afterEffect">
                                  <p:stCondLst>
                                    <p:cond delay="0"/>
                                  </p:stCondLst>
                                  <p:childTnLst>
                                    <p:set>
                                      <p:cBhvr>
                                        <p:cTn id="17" dur="700" fill="hold">
                                          <p:stCondLst>
                                            <p:cond delay="0"/>
                                          </p:stCondLst>
                                        </p:cTn>
                                        <p:tgtEl>
                                          <p:spTgt spid="14"/>
                                        </p:tgtEl>
                                        <p:attrNameLst>
                                          <p:attrName>style.visibility</p:attrName>
                                        </p:attrNameLst>
                                      </p:cBhvr>
                                      <p:to>
                                        <p:strVal val="visible"/>
                                      </p:to>
                                    </p:set>
                                    <p:anim to="" calcmode="lin" valueType="num">
                                      <p:cBhvr>
                                        <p:cTn id="18"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19"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700" fill="hold"/>
                                        <p:tgtEl>
                                          <p:spTgt spid="41"/>
                                        </p:tgtEl>
                                        <p:attrNameLst>
                                          <p:attrName>ppt_x</p:attrName>
                                        </p:attrNameLst>
                                      </p:cBhvr>
                                      <p:tavLst>
                                        <p:tav tm="0">
                                          <p:val>
                                            <p:strVal val="0-#ppt_w/2"/>
                                          </p:val>
                                        </p:tav>
                                        <p:tav tm="100000">
                                          <p:val>
                                            <p:strVal val="#ppt_x"/>
                                          </p:val>
                                        </p:tav>
                                      </p:tavLst>
                                    </p:anim>
                                    <p:anim calcmode="lin" valueType="num">
                                      <p:cBhvr additive="base">
                                        <p:cTn id="23" dur="700" fill="hold"/>
                                        <p:tgtEl>
                                          <p:spTgt spid="41"/>
                                        </p:tgtEl>
                                        <p:attrNameLst>
                                          <p:attrName>ppt_y</p:attrName>
                                        </p:attrNameLst>
                                      </p:cBhvr>
                                      <p:tavLst>
                                        <p:tav tm="0">
                                          <p:val>
                                            <p:strVal val="#ppt_y"/>
                                          </p:val>
                                        </p:tav>
                                        <p:tav tm="100000">
                                          <p:val>
                                            <p:strVal val="#ppt_y"/>
                                          </p:val>
                                        </p:tav>
                                      </p:tavLst>
                                    </p:anim>
                                  </p:childTnLst>
                                </p:cTn>
                              </p:par>
                            </p:childTnLst>
                          </p:cTn>
                        </p:par>
                        <p:par>
                          <p:cTn id="24" fill="hold">
                            <p:stCondLst>
                              <p:cond delay="2058"/>
                            </p:stCondLst>
                            <p:childTnLst>
                              <p:par>
                                <p:cTn id="25" presetID="0" presetClass="entr" presetSubtype="0" fill="hold" nodeType="afterEffect">
                                  <p:stCondLst>
                                    <p:cond delay="0"/>
                                  </p:stCondLst>
                                  <p:childTnLst>
                                    <p:set>
                                      <p:cBhvr>
                                        <p:cTn id="26" dur="700" fill="hold">
                                          <p:stCondLst>
                                            <p:cond delay="0"/>
                                          </p:stCondLst>
                                        </p:cTn>
                                        <p:tgtEl>
                                          <p:spTgt spid="37"/>
                                        </p:tgtEl>
                                        <p:attrNameLst>
                                          <p:attrName>style.visibility</p:attrName>
                                        </p:attrNameLst>
                                      </p:cBhvr>
                                      <p:to>
                                        <p:strVal val="visible"/>
                                      </p:to>
                                    </p:set>
                                    <p:anim to="" calcmode="lin" valueType="num">
                                      <p:cBhvr>
                                        <p:cTn id="27" dur="700" fill="hold">
                                          <p:stCondLst>
                                            <p:cond delay="0"/>
                                          </p:stCondLst>
                                        </p:cTn>
                                        <p:tgtEl>
                                          <p:spTgt spid="37"/>
                                        </p:tgtEl>
                                        <p:attrNameLst>
                                          <p:attrName>ppt_h</p:attrName>
                                        </p:attrNameLst>
                                      </p:cBhvr>
                                      <p:tavLst>
                                        <p:tav tm="0" fmla="#ppt_h-#ppt_h*((1.5-1.5*$)^3-(1.5-1.5*$)^2)">
                                          <p:val>
                                            <p:strVal val="0"/>
                                          </p:val>
                                        </p:tav>
                                        <p:tav tm="100000">
                                          <p:val>
                                            <p:strVal val="1"/>
                                          </p:val>
                                        </p:tav>
                                      </p:tavLst>
                                    </p:anim>
                                    <p:anim to="" calcmode="lin" valueType="num">
                                      <p:cBhvr>
                                        <p:cTn id="28" dur="700" fill="hold">
                                          <p:stCondLst>
                                            <p:cond delay="0"/>
                                          </p:stCondLst>
                                        </p:cTn>
                                        <p:tgtEl>
                                          <p:spTgt spid="37"/>
                                        </p:tgtEl>
                                        <p:attrNameLst>
                                          <p:attrName>ppt_w</p:attrName>
                                        </p:attrNameLst>
                                      </p:cBhvr>
                                      <p:tavLst>
                                        <p:tav tm="0" fmla="#ppt_w-#ppt_w*((1.5-1.5*$)^3-(1.5-1.5*$)^2)">
                                          <p:val>
                                            <p:strVal val="0"/>
                                          </p:val>
                                        </p:tav>
                                        <p:tav tm="100000">
                                          <p:val>
                                            <p:strVal val="1"/>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700" fill="hold"/>
                                        <p:tgtEl>
                                          <p:spTgt spid="47"/>
                                        </p:tgtEl>
                                        <p:attrNameLst>
                                          <p:attrName>ppt_x</p:attrName>
                                        </p:attrNameLst>
                                      </p:cBhvr>
                                      <p:tavLst>
                                        <p:tav tm="0">
                                          <p:val>
                                            <p:strVal val="1+#ppt_w/2"/>
                                          </p:val>
                                        </p:tav>
                                        <p:tav tm="100000">
                                          <p:val>
                                            <p:strVal val="#ppt_x"/>
                                          </p:val>
                                        </p:tav>
                                      </p:tavLst>
                                    </p:anim>
                                    <p:anim calcmode="lin" valueType="num">
                                      <p:cBhvr additive="base">
                                        <p:cTn id="32" dur="700" fill="hold"/>
                                        <p:tgtEl>
                                          <p:spTgt spid="47"/>
                                        </p:tgtEl>
                                        <p:attrNameLst>
                                          <p:attrName>ppt_y</p:attrName>
                                        </p:attrNameLst>
                                      </p:cBhvr>
                                      <p:tavLst>
                                        <p:tav tm="0">
                                          <p:val>
                                            <p:strVal val="#ppt_y"/>
                                          </p:val>
                                        </p:tav>
                                        <p:tav tm="100000">
                                          <p:val>
                                            <p:strVal val="#ppt_y"/>
                                          </p:val>
                                        </p:tav>
                                      </p:tavLst>
                                    </p:anim>
                                  </p:childTnLst>
                                </p:cTn>
                              </p:par>
                            </p:childTnLst>
                          </p:cTn>
                        </p:par>
                        <p:par>
                          <p:cTn id="33" fill="hold">
                            <p:stCondLst>
                              <p:cond delay="2758"/>
                            </p:stCondLst>
                            <p:childTnLst>
                              <p:par>
                                <p:cTn id="34" presetID="0" presetClass="entr" presetSubtype="0" fill="hold" nodeType="afterEffect">
                                  <p:stCondLst>
                                    <p:cond delay="0"/>
                                  </p:stCondLst>
                                  <p:childTnLst>
                                    <p:set>
                                      <p:cBhvr>
                                        <p:cTn id="35" dur="700" fill="hold">
                                          <p:stCondLst>
                                            <p:cond delay="0"/>
                                          </p:stCondLst>
                                        </p:cTn>
                                        <p:tgtEl>
                                          <p:spTgt spid="30"/>
                                        </p:tgtEl>
                                        <p:attrNameLst>
                                          <p:attrName>style.visibility</p:attrName>
                                        </p:attrNameLst>
                                      </p:cBhvr>
                                      <p:to>
                                        <p:strVal val="visible"/>
                                      </p:to>
                                    </p:set>
                                    <p:anim to="" calcmode="lin" valueType="num">
                                      <p:cBhvr>
                                        <p:cTn id="36" dur="7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37" dur="7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700" fill="hold"/>
                                        <p:tgtEl>
                                          <p:spTgt spid="48"/>
                                        </p:tgtEl>
                                        <p:attrNameLst>
                                          <p:attrName>ppt_x</p:attrName>
                                        </p:attrNameLst>
                                      </p:cBhvr>
                                      <p:tavLst>
                                        <p:tav tm="0">
                                          <p:val>
                                            <p:strVal val="1+#ppt_w/2"/>
                                          </p:val>
                                        </p:tav>
                                        <p:tav tm="100000">
                                          <p:val>
                                            <p:strVal val="#ppt_x"/>
                                          </p:val>
                                        </p:tav>
                                      </p:tavLst>
                                    </p:anim>
                                    <p:anim calcmode="lin" valueType="num">
                                      <p:cBhvr additive="base">
                                        <p:cTn id="41" dur="700" fill="hold"/>
                                        <p:tgtEl>
                                          <p:spTgt spid="48"/>
                                        </p:tgtEl>
                                        <p:attrNameLst>
                                          <p:attrName>ppt_y</p:attrName>
                                        </p:attrNameLst>
                                      </p:cBhvr>
                                      <p:tavLst>
                                        <p:tav tm="0">
                                          <p:val>
                                            <p:strVal val="#ppt_y"/>
                                          </p:val>
                                        </p:tav>
                                        <p:tav tm="100000">
                                          <p:val>
                                            <p:strVal val="#ppt_y"/>
                                          </p:val>
                                        </p:tav>
                                      </p:tavLst>
                                    </p:anim>
                                  </p:childTnLst>
                                </p:cTn>
                              </p:par>
                            </p:childTnLst>
                          </p:cTn>
                        </p:par>
                        <p:par>
                          <p:cTn id="42" fill="hold">
                            <p:stCondLst>
                              <p:cond delay="3458"/>
                            </p:stCondLst>
                            <p:childTnLst>
                              <p:par>
                                <p:cTn id="43" presetID="0" presetClass="entr" presetSubtype="0" fill="hold" nodeType="afterEffect">
                                  <p:stCondLst>
                                    <p:cond delay="0"/>
                                  </p:stCondLst>
                                  <p:childTnLst>
                                    <p:set>
                                      <p:cBhvr>
                                        <p:cTn id="44" dur="700" fill="hold">
                                          <p:stCondLst>
                                            <p:cond delay="0"/>
                                          </p:stCondLst>
                                        </p:cTn>
                                        <p:tgtEl>
                                          <p:spTgt spid="21"/>
                                        </p:tgtEl>
                                        <p:attrNameLst>
                                          <p:attrName>style.visibility</p:attrName>
                                        </p:attrNameLst>
                                      </p:cBhvr>
                                      <p:to>
                                        <p:strVal val="visible"/>
                                      </p:to>
                                    </p:set>
                                    <p:anim to="" calcmode="lin" valueType="num">
                                      <p:cBhvr>
                                        <p:cTn id="45" dur="7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700" fill="hold"/>
                                        <p:tgtEl>
                                          <p:spTgt spid="46"/>
                                        </p:tgtEl>
                                        <p:attrNameLst>
                                          <p:attrName>ppt_x</p:attrName>
                                        </p:attrNameLst>
                                      </p:cBhvr>
                                      <p:tavLst>
                                        <p:tav tm="0">
                                          <p:val>
                                            <p:strVal val="0-#ppt_w/2"/>
                                          </p:val>
                                        </p:tav>
                                        <p:tav tm="100000">
                                          <p:val>
                                            <p:strVal val="#ppt_x"/>
                                          </p:val>
                                        </p:tav>
                                      </p:tavLst>
                                    </p:anim>
                                    <p:anim calcmode="lin" valueType="num">
                                      <p:cBhvr additive="base">
                                        <p:cTn id="50" dur="7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D410D20-9AEE-4A69-BD5E-9FC125DFE76C}"/>
              </a:ext>
            </a:extLst>
          </p:cNvPr>
          <p:cNvSpPr>
            <a:spLocks noGrp="1"/>
          </p:cNvSpPr>
          <p:nvPr>
            <p:ph type="pic" sz="quarter" idx="10"/>
          </p:nvPr>
        </p:nvSpPr>
        <p:spPr/>
      </p:sp>
      <p:sp>
        <p:nvSpPr>
          <p:cNvPr id="21" name="Freeform: Shape 20">
            <a:extLst>
              <a:ext uri="{FF2B5EF4-FFF2-40B4-BE49-F238E27FC236}">
                <a16:creationId xmlns:a16="http://schemas.microsoft.com/office/drawing/2014/main" id="{0324E3CE-499A-4E81-B758-B2EC47BF9244}"/>
              </a:ext>
            </a:extLst>
          </p:cNvPr>
          <p:cNvSpPr/>
          <p:nvPr/>
        </p:nvSpPr>
        <p:spPr>
          <a:xfrm>
            <a:off x="6663675" y="1905000"/>
            <a:ext cx="11624325" cy="8382000"/>
          </a:xfrm>
          <a:custGeom>
            <a:avLst/>
            <a:gdLst>
              <a:gd name="connsiteX0" fmla="*/ 4839350 w 11624325"/>
              <a:gd name="connsiteY0" fmla="*/ 0 h 8382000"/>
              <a:gd name="connsiteX1" fmla="*/ 11624325 w 11624325"/>
              <a:gd name="connsiteY1" fmla="*/ 0 h 8382000"/>
              <a:gd name="connsiteX2" fmla="*/ 11624325 w 11624325"/>
              <a:gd name="connsiteY2" fmla="*/ 8382000 h 8382000"/>
              <a:gd name="connsiteX3" fmla="*/ 0 w 11624325"/>
              <a:gd name="connsiteY3" fmla="*/ 8382000 h 8382000"/>
            </a:gdLst>
            <a:ahLst/>
            <a:cxnLst>
              <a:cxn ang="0">
                <a:pos x="connsiteX0" y="connsiteY0"/>
              </a:cxn>
              <a:cxn ang="0">
                <a:pos x="connsiteX1" y="connsiteY1"/>
              </a:cxn>
              <a:cxn ang="0">
                <a:pos x="connsiteX2" y="connsiteY2"/>
              </a:cxn>
              <a:cxn ang="0">
                <a:pos x="connsiteX3" y="connsiteY3"/>
              </a:cxn>
            </a:cxnLst>
            <a:rect l="l" t="t" r="r" b="b"/>
            <a:pathLst>
              <a:path w="11624325" h="8382000">
                <a:moveTo>
                  <a:pt x="4839350" y="0"/>
                </a:moveTo>
                <a:lnTo>
                  <a:pt x="11624325" y="0"/>
                </a:lnTo>
                <a:lnTo>
                  <a:pt x="11624325" y="8382000"/>
                </a:lnTo>
                <a:lnTo>
                  <a:pt x="0" y="8382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042BF0A-17FE-415D-88E3-8C3F86BD1181}"/>
              </a:ext>
            </a:extLst>
          </p:cNvPr>
          <p:cNvSpPr txBox="1"/>
          <p:nvPr/>
        </p:nvSpPr>
        <p:spPr>
          <a:xfrm>
            <a:off x="11125201" y="3456407"/>
            <a:ext cx="4229100" cy="1200329"/>
          </a:xfrm>
          <a:prstGeom prst="rect">
            <a:avLst/>
          </a:prstGeom>
          <a:noFill/>
        </p:spPr>
        <p:txBody>
          <a:bodyPr wrap="square" rtlCol="0">
            <a:spAutoFit/>
          </a:bodyPr>
          <a:lstStyle/>
          <a:p>
            <a:r>
              <a:rPr lang="en-US" altLang="zh-CN" sz="1800">
                <a:solidFill>
                  <a:schemeClr val="bg1"/>
                </a:solidFill>
                <a:latin typeface="+mj-lt"/>
              </a:rPr>
              <a:t>Subtitle here</a:t>
            </a:r>
          </a:p>
          <a:p>
            <a:pPr>
              <a:spcBef>
                <a:spcPts val="1200"/>
              </a:spcBef>
            </a:pPr>
            <a:r>
              <a:rPr lang="en-US" altLang="zh-CN" sz="4400">
                <a:solidFill>
                  <a:schemeClr val="bg1"/>
                </a:solidFill>
                <a:latin typeface="Montserrat Black" panose="00000A00000000000000" pitchFamily="50" charset="0"/>
              </a:rPr>
              <a:t>Contact Us</a:t>
            </a:r>
            <a:endParaRPr lang="en-US" sz="4400">
              <a:solidFill>
                <a:schemeClr val="bg1"/>
              </a:solidFill>
              <a:latin typeface="Montserrat Black" panose="00000A00000000000000" pitchFamily="50" charset="0"/>
            </a:endParaRPr>
          </a:p>
        </p:txBody>
      </p:sp>
      <p:sp>
        <p:nvSpPr>
          <p:cNvPr id="5" name="Rectangle 4">
            <a:extLst>
              <a:ext uri="{FF2B5EF4-FFF2-40B4-BE49-F238E27FC236}">
                <a16:creationId xmlns:a16="http://schemas.microsoft.com/office/drawing/2014/main" id="{9D9BA952-0E41-4BA6-8861-84EA59C7322B}"/>
              </a:ext>
            </a:extLst>
          </p:cNvPr>
          <p:cNvSpPr/>
          <p:nvPr/>
        </p:nvSpPr>
        <p:spPr>
          <a:xfrm flipH="1">
            <a:off x="11139392" y="5021228"/>
            <a:ext cx="5815107" cy="823752"/>
          </a:xfrm>
          <a:prstGeom prst="rect">
            <a:avLst/>
          </a:prstGeom>
          <a:noFill/>
        </p:spPr>
        <p:txBody>
          <a:bodyPr wrap="square">
            <a:spAutoFit/>
          </a:bodyPr>
          <a:lstStyle/>
          <a:p>
            <a:pPr>
              <a:lnSpc>
                <a:spcPct val="150000"/>
              </a:lnSpc>
              <a:spcBef>
                <a:spcPts val="1200"/>
              </a:spcBef>
            </a:pPr>
            <a:r>
              <a:rPr lang="es-ES" altLang="zh-CN" sz="1100">
                <a:solidFill>
                  <a:schemeClr val="bg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mslides, cum et atqui placerat petentium. Per amet no numy periculis ei. Lorem ipsum. </a:t>
            </a:r>
          </a:p>
        </p:txBody>
      </p:sp>
      <p:sp>
        <p:nvSpPr>
          <p:cNvPr id="7" name="Freeform 4">
            <a:extLst>
              <a:ext uri="{FF2B5EF4-FFF2-40B4-BE49-F238E27FC236}">
                <a16:creationId xmlns:a16="http://schemas.microsoft.com/office/drawing/2014/main" id="{4EA9C2CB-864B-4C57-AE1C-1C0DC98BBC05}"/>
              </a:ext>
            </a:extLst>
          </p:cNvPr>
          <p:cNvSpPr/>
          <p:nvPr/>
        </p:nvSpPr>
        <p:spPr>
          <a:xfrm>
            <a:off x="11227211" y="6521935"/>
            <a:ext cx="396875" cy="354013"/>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bg1"/>
          </a:solid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8" name="Freeform 7">
            <a:extLst>
              <a:ext uri="{FF2B5EF4-FFF2-40B4-BE49-F238E27FC236}">
                <a16:creationId xmlns:a16="http://schemas.microsoft.com/office/drawing/2014/main" id="{B3F9AF13-EFBD-4783-B525-A0C7E533E923}"/>
              </a:ext>
            </a:extLst>
          </p:cNvPr>
          <p:cNvSpPr/>
          <p:nvPr/>
        </p:nvSpPr>
        <p:spPr>
          <a:xfrm>
            <a:off x="11231973" y="7376546"/>
            <a:ext cx="385763" cy="384175"/>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bg1"/>
          </a:solid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grpSp>
        <p:nvGrpSpPr>
          <p:cNvPr id="9" name="Group 8">
            <a:extLst>
              <a:ext uri="{FF2B5EF4-FFF2-40B4-BE49-F238E27FC236}">
                <a16:creationId xmlns:a16="http://schemas.microsoft.com/office/drawing/2014/main" id="{DD913272-DCE8-441D-983D-65C75DF743B3}"/>
              </a:ext>
            </a:extLst>
          </p:cNvPr>
          <p:cNvGrpSpPr/>
          <p:nvPr/>
        </p:nvGrpSpPr>
        <p:grpSpPr>
          <a:xfrm>
            <a:off x="11218745" y="8287028"/>
            <a:ext cx="412776" cy="282708"/>
            <a:chOff x="10568940" y="7591682"/>
            <a:chExt cx="421481" cy="288671"/>
          </a:xfrm>
          <a:solidFill>
            <a:schemeClr val="bg1"/>
          </a:solidFill>
        </p:grpSpPr>
        <p:sp>
          <p:nvSpPr>
            <p:cNvPr id="13" name="Freeform 12">
              <a:extLst>
                <a:ext uri="{FF2B5EF4-FFF2-40B4-BE49-F238E27FC236}">
                  <a16:creationId xmlns:a16="http://schemas.microsoft.com/office/drawing/2014/main" id="{FDEC7871-BF7A-4957-A3E7-96EBE9C5D9E2}"/>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14" name="Freeform 13">
              <a:extLst>
                <a:ext uri="{FF2B5EF4-FFF2-40B4-BE49-F238E27FC236}">
                  <a16:creationId xmlns:a16="http://schemas.microsoft.com/office/drawing/2014/main" id="{CC6DDD5A-0D73-4395-B9F4-15B5D0E75A5A}"/>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15" name="Freeform 14">
              <a:extLst>
                <a:ext uri="{FF2B5EF4-FFF2-40B4-BE49-F238E27FC236}">
                  <a16:creationId xmlns:a16="http://schemas.microsoft.com/office/drawing/2014/main" id="{3EC4A913-FE72-4995-90F1-A668BCE71E80}"/>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sp>
          <p:nvSpPr>
            <p:cNvPr id="16" name="Freeform 15">
              <a:extLst>
                <a:ext uri="{FF2B5EF4-FFF2-40B4-BE49-F238E27FC236}">
                  <a16:creationId xmlns:a16="http://schemas.microsoft.com/office/drawing/2014/main" id="{715B8345-17AE-4C2A-88F2-06379D9D90BE}"/>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a:lstStyle/>
            <a:p>
              <a:pPr eaLnBrk="1" fontAlgn="auto" hangingPunct="1">
                <a:spcBef>
                  <a:spcPts val="0"/>
                </a:spcBef>
                <a:spcAft>
                  <a:spcPts val="0"/>
                </a:spcAft>
                <a:defRPr/>
              </a:pPr>
              <a:endParaRPr lang="zh-CN" altLang="en-US" sz="4400" dirty="0">
                <a:solidFill>
                  <a:schemeClr val="bg1">
                    <a:lumMod val="75000"/>
                  </a:schemeClr>
                </a:solidFill>
                <a:latin typeface="+mn-lt"/>
                <a:ea typeface="+mn-ea"/>
              </a:endParaRPr>
            </a:p>
          </p:txBody>
        </p:sp>
      </p:grpSp>
      <p:sp>
        <p:nvSpPr>
          <p:cNvPr id="10" name="Rectangle 2">
            <a:extLst>
              <a:ext uri="{FF2B5EF4-FFF2-40B4-BE49-F238E27FC236}">
                <a16:creationId xmlns:a16="http://schemas.microsoft.com/office/drawing/2014/main" id="{EE3D40E1-B58D-4E6C-A954-7CB2A47446D0}"/>
              </a:ext>
            </a:extLst>
          </p:cNvPr>
          <p:cNvSpPr>
            <a:spLocks noChangeArrowheads="1"/>
          </p:cNvSpPr>
          <p:nvPr/>
        </p:nvSpPr>
        <p:spPr bwMode="auto">
          <a:xfrm>
            <a:off x="11964575" y="6325580"/>
            <a:ext cx="3939890" cy="746723"/>
          </a:xfrm>
          <a:prstGeom prst="rect">
            <a:avLst/>
          </a:prstGeom>
          <a:noFill/>
          <a:ln>
            <a:noFill/>
          </a:ln>
          <a:effectLst/>
        </p:spPr>
        <p:txBody>
          <a:bodyPr wrap="square" lIns="0" tIns="133308" rIns="0" bIns="133308" anchor="ctr">
            <a:spAutoFit/>
          </a:bodyPr>
          <a:lstStyle/>
          <a:p>
            <a:pPr defTabSz="914400">
              <a:lnSpc>
                <a:spcPct val="150000"/>
              </a:lnSpc>
              <a:defRPr/>
            </a:pPr>
            <a:r>
              <a:rPr lang="zh-CN" altLang="zh-CN" sz="1100">
                <a:solidFill>
                  <a:schemeClr val="bg1"/>
                </a:solidFill>
                <a:ea typeface="PingFang SC"/>
              </a:rPr>
              <a:t>No.</a:t>
            </a:r>
            <a:r>
              <a:rPr lang="en-US" altLang="zh-CN" sz="1100">
                <a:solidFill>
                  <a:schemeClr val="bg1"/>
                </a:solidFill>
                <a:ea typeface="PingFang SC"/>
              </a:rPr>
              <a:t>xxxx</a:t>
            </a:r>
            <a:r>
              <a:rPr lang="zh-CN" altLang="zh-CN" sz="1100">
                <a:solidFill>
                  <a:schemeClr val="bg1"/>
                </a:solidFill>
                <a:ea typeface="PingFang SC"/>
              </a:rPr>
              <a:t>,</a:t>
            </a:r>
            <a:r>
              <a:rPr lang="en-US" altLang="zh-CN" sz="1100">
                <a:solidFill>
                  <a:schemeClr val="bg1"/>
                </a:solidFill>
                <a:ea typeface="PingFang SC"/>
              </a:rPr>
              <a:t> xxxxxxxxx</a:t>
            </a:r>
            <a:r>
              <a:rPr lang="zh-CN" altLang="zh-CN" sz="1100">
                <a:solidFill>
                  <a:schemeClr val="bg1"/>
                </a:solidFill>
                <a:ea typeface="PingFang SC"/>
              </a:rPr>
              <a:t> Road,</a:t>
            </a:r>
            <a:r>
              <a:rPr lang="en-US" altLang="zh-CN" sz="1100">
                <a:solidFill>
                  <a:schemeClr val="bg1"/>
                </a:solidFill>
                <a:ea typeface="PingFang SC"/>
              </a:rPr>
              <a:t> xxxxxxxxx</a:t>
            </a:r>
            <a:r>
              <a:rPr lang="zh-CN" altLang="zh-CN" sz="1100">
                <a:solidFill>
                  <a:schemeClr val="bg1"/>
                </a:solidFill>
                <a:ea typeface="PingFang SC"/>
              </a:rPr>
              <a:t> City,</a:t>
            </a:r>
            <a:r>
              <a:rPr lang="en-US" altLang="zh-CN" sz="1100">
                <a:solidFill>
                  <a:schemeClr val="bg1"/>
                </a:solidFill>
                <a:ea typeface="PingFang SC"/>
              </a:rPr>
              <a:t> </a:t>
            </a:r>
            <a:r>
              <a:rPr lang="zh-CN" altLang="zh-CN" sz="1100">
                <a:solidFill>
                  <a:schemeClr val="bg1"/>
                </a:solidFill>
                <a:ea typeface="PingFang SC"/>
              </a:rPr>
              <a:t>L</a:t>
            </a:r>
            <a:r>
              <a:rPr lang="en-US" altLang="zh-CN" sz="1100">
                <a:solidFill>
                  <a:schemeClr val="bg1"/>
                </a:solidFill>
                <a:ea typeface="PingFang SC"/>
              </a:rPr>
              <a:t>Sichuan</a:t>
            </a:r>
            <a:r>
              <a:rPr lang="zh-CN" altLang="zh-CN" sz="1100">
                <a:solidFill>
                  <a:schemeClr val="bg1"/>
                </a:solidFill>
                <a:ea typeface="PingFang SC"/>
              </a:rPr>
              <a:t> Prov.,</a:t>
            </a:r>
            <a:r>
              <a:rPr lang="en-US" altLang="zh-CN" sz="1100">
                <a:solidFill>
                  <a:schemeClr val="bg1"/>
                </a:solidFill>
                <a:ea typeface="PingFang SC"/>
              </a:rPr>
              <a:t> </a:t>
            </a:r>
            <a:r>
              <a:rPr lang="zh-CN" altLang="zh-CN" sz="1100">
                <a:solidFill>
                  <a:schemeClr val="bg1"/>
                </a:solidFill>
                <a:ea typeface="PingFang SC"/>
              </a:rPr>
              <a:t>P.R.China</a:t>
            </a:r>
            <a:r>
              <a:rPr lang="en-US" altLang="zh-CN" sz="1100">
                <a:solidFill>
                  <a:schemeClr val="bg1"/>
                </a:solidFill>
              </a:rPr>
              <a:t>, xx0000</a:t>
            </a:r>
            <a:endParaRPr lang="zh-CN" altLang="zh-CN" sz="1100">
              <a:solidFill>
                <a:schemeClr val="bg1"/>
              </a:solidFill>
            </a:endParaRPr>
          </a:p>
        </p:txBody>
      </p:sp>
      <p:sp>
        <p:nvSpPr>
          <p:cNvPr id="11" name="Rectangle 2">
            <a:extLst>
              <a:ext uri="{FF2B5EF4-FFF2-40B4-BE49-F238E27FC236}">
                <a16:creationId xmlns:a16="http://schemas.microsoft.com/office/drawing/2014/main" id="{0BA115DA-BF0F-470D-AC0F-7E0CD5E0732F}"/>
              </a:ext>
            </a:extLst>
          </p:cNvPr>
          <p:cNvSpPr>
            <a:spLocks noChangeArrowheads="1"/>
          </p:cNvSpPr>
          <p:nvPr/>
        </p:nvSpPr>
        <p:spPr bwMode="auto">
          <a:xfrm>
            <a:off x="11964573" y="7236845"/>
            <a:ext cx="3239031" cy="663575"/>
          </a:xfrm>
          <a:prstGeom prst="rect">
            <a:avLst/>
          </a:prstGeom>
          <a:noFill/>
          <a:ln>
            <a:noFill/>
          </a:ln>
          <a:effectLst/>
        </p:spPr>
        <p:txBody>
          <a:bodyPr wrap="square" lIns="0" tIns="133308" rIns="0" bIns="133308" anchor="ctr">
            <a:spAutoFit/>
          </a:bodyPr>
          <a:lstStyle/>
          <a:p>
            <a:pPr defTabSz="914400">
              <a:defRPr/>
            </a:pPr>
            <a:r>
              <a:rPr lang="en-US" altLang="zh-CN" sz="1100">
                <a:solidFill>
                  <a:schemeClr val="bg1"/>
                </a:solidFill>
                <a:ea typeface="PingFang SC"/>
              </a:rPr>
              <a:t>+86 000 0000 0000</a:t>
            </a:r>
          </a:p>
          <a:p>
            <a:pPr defTabSz="914400">
              <a:lnSpc>
                <a:spcPct val="150000"/>
              </a:lnSpc>
              <a:defRPr/>
            </a:pPr>
            <a:r>
              <a:rPr lang="en-US" altLang="zh-CN" sz="1100">
                <a:solidFill>
                  <a:schemeClr val="bg1"/>
                </a:solidFill>
                <a:ea typeface="PingFang SC"/>
              </a:rPr>
              <a:t>+86 000 0000 0000</a:t>
            </a:r>
            <a:endParaRPr lang="zh-CN" altLang="zh-CN" sz="1100">
              <a:solidFill>
                <a:schemeClr val="bg1"/>
              </a:solidFill>
            </a:endParaRPr>
          </a:p>
        </p:txBody>
      </p:sp>
      <p:sp>
        <p:nvSpPr>
          <p:cNvPr id="12" name="Rectangle 2">
            <a:extLst>
              <a:ext uri="{FF2B5EF4-FFF2-40B4-BE49-F238E27FC236}">
                <a16:creationId xmlns:a16="http://schemas.microsoft.com/office/drawing/2014/main" id="{3450F1BF-A5B7-40D2-BF45-F10109DCC55A}"/>
              </a:ext>
            </a:extLst>
          </p:cNvPr>
          <p:cNvSpPr>
            <a:spLocks noChangeArrowheads="1"/>
          </p:cNvSpPr>
          <p:nvPr/>
        </p:nvSpPr>
        <p:spPr bwMode="auto">
          <a:xfrm>
            <a:off x="11964573" y="8064962"/>
            <a:ext cx="3239031" cy="746723"/>
          </a:xfrm>
          <a:prstGeom prst="rect">
            <a:avLst/>
          </a:prstGeom>
          <a:noFill/>
          <a:ln>
            <a:noFill/>
          </a:ln>
          <a:effectLst/>
        </p:spPr>
        <p:txBody>
          <a:bodyPr wrap="square" lIns="0" tIns="133308" rIns="0" bIns="133308" anchor="ctr">
            <a:spAutoFit/>
          </a:bodyPr>
          <a:lstStyle/>
          <a:p>
            <a:pPr lvl="0" defTabSz="914400" eaLnBrk="0" fontAlgn="base" hangingPunct="0">
              <a:lnSpc>
                <a:spcPct val="150000"/>
              </a:lnSpc>
              <a:spcBef>
                <a:spcPct val="0"/>
              </a:spcBef>
              <a:spcAft>
                <a:spcPct val="0"/>
              </a:spcAft>
            </a:pPr>
            <a:r>
              <a:rPr lang="en-US" altLang="zh-CN" sz="1100">
                <a:solidFill>
                  <a:schemeClr val="bg1"/>
                </a:solidFill>
              </a:rPr>
              <a:t>Yourname@yourcompany.com</a:t>
            </a:r>
          </a:p>
          <a:p>
            <a:pPr defTabSz="914400" eaLnBrk="0" fontAlgn="base" hangingPunct="0">
              <a:lnSpc>
                <a:spcPct val="150000"/>
              </a:lnSpc>
              <a:spcBef>
                <a:spcPct val="0"/>
              </a:spcBef>
              <a:spcAft>
                <a:spcPct val="0"/>
              </a:spcAft>
            </a:pPr>
            <a:r>
              <a:rPr lang="en-US" altLang="zh-CN" sz="1100">
                <a:solidFill>
                  <a:schemeClr val="bg1"/>
                </a:solidFill>
              </a:rPr>
              <a:t>Anothername@yourcompany.com</a:t>
            </a:r>
          </a:p>
        </p:txBody>
      </p:sp>
      <p:pic>
        <p:nvPicPr>
          <p:cNvPr id="27" name="Picture 26">
            <a:extLst>
              <a:ext uri="{FF2B5EF4-FFF2-40B4-BE49-F238E27FC236}">
                <a16:creationId xmlns:a16="http://schemas.microsoft.com/office/drawing/2014/main" id="{4D291EAF-6018-4DD7-A4DF-011378777E97}"/>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761184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4"/>
                                        </p:tgtEl>
                                        <p:attrNameLst>
                                          <p:attrName>style.visibility</p:attrName>
                                        </p:attrNameLst>
                                      </p:cBhvr>
                                      <p:to>
                                        <p:strVal val="visible"/>
                                      </p:to>
                                    </p:set>
                                    <p:anim to="" calcmode="lin" valueType="num">
                                      <p:cBhvr>
                                        <p:cTn id="12"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4"/>
                                        </p:tgtEl>
                                      </p:cBhvr>
                                    </p:animEffect>
                                  </p:childTnLst>
                                </p:cTn>
                              </p:par>
                            </p:childTnLst>
                          </p:cTn>
                        </p:par>
                        <p:par>
                          <p:cTn id="14" fill="hold">
                            <p:stCondLst>
                              <p:cond delay="22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700"/>
                            </p:stCondLst>
                            <p:childTnLst>
                              <p:par>
                                <p:cTn id="19" presetID="0" presetClass="entr" presetSubtype="0" fill="hold" grpId="0" nodeType="afterEffect">
                                  <p:stCondLst>
                                    <p:cond delay="0"/>
                                  </p:stCondLst>
                                  <p:childTnLst>
                                    <p:set>
                                      <p:cBhvr>
                                        <p:cTn id="20" dur="700" fill="hold">
                                          <p:stCondLst>
                                            <p:cond delay="0"/>
                                          </p:stCondLst>
                                        </p:cTn>
                                        <p:tgtEl>
                                          <p:spTgt spid="7"/>
                                        </p:tgtEl>
                                        <p:attrNameLst>
                                          <p:attrName>style.visibility</p:attrName>
                                        </p:attrNameLst>
                                      </p:cBhvr>
                                      <p:to>
                                        <p:strVal val="visible"/>
                                      </p:to>
                                    </p:set>
                                    <p:anim to="" calcmode="lin" valueType="num">
                                      <p:cBhvr>
                                        <p:cTn id="21" dur="7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2" dur="7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00" fill="hold"/>
                                        <p:tgtEl>
                                          <p:spTgt spid="10"/>
                                        </p:tgtEl>
                                        <p:attrNameLst>
                                          <p:attrName>ppt_x</p:attrName>
                                        </p:attrNameLst>
                                      </p:cBhvr>
                                      <p:tavLst>
                                        <p:tav tm="0">
                                          <p:val>
                                            <p:strVal val="1+#ppt_w/2"/>
                                          </p:val>
                                        </p:tav>
                                        <p:tav tm="100000">
                                          <p:val>
                                            <p:strVal val="#ppt_x"/>
                                          </p:val>
                                        </p:tav>
                                      </p:tavLst>
                                    </p:anim>
                                    <p:anim calcmode="lin" valueType="num">
                                      <p:cBhvr additive="base">
                                        <p:cTn id="26" dur="7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3400"/>
                            </p:stCondLst>
                            <p:childTnLst>
                              <p:par>
                                <p:cTn id="28" presetID="0" presetClass="entr" presetSubtype="0" fill="hold" grpId="0" nodeType="afterEffect">
                                  <p:stCondLst>
                                    <p:cond delay="0"/>
                                  </p:stCondLst>
                                  <p:childTnLst>
                                    <p:set>
                                      <p:cBhvr>
                                        <p:cTn id="29" dur="700" fill="hold">
                                          <p:stCondLst>
                                            <p:cond delay="0"/>
                                          </p:stCondLst>
                                        </p:cTn>
                                        <p:tgtEl>
                                          <p:spTgt spid="8"/>
                                        </p:tgtEl>
                                        <p:attrNameLst>
                                          <p:attrName>style.visibility</p:attrName>
                                        </p:attrNameLst>
                                      </p:cBhvr>
                                      <p:to>
                                        <p:strVal val="visible"/>
                                      </p:to>
                                    </p:set>
                                    <p:anim to="" calcmode="lin" valueType="num">
                                      <p:cBhvr>
                                        <p:cTn id="30"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31"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32" presetID="2" presetClass="entr" presetSubtype="2" decel="10000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00" fill="hold"/>
                                        <p:tgtEl>
                                          <p:spTgt spid="11"/>
                                        </p:tgtEl>
                                        <p:attrNameLst>
                                          <p:attrName>ppt_x</p:attrName>
                                        </p:attrNameLst>
                                      </p:cBhvr>
                                      <p:tavLst>
                                        <p:tav tm="0">
                                          <p:val>
                                            <p:strVal val="1+#ppt_w/2"/>
                                          </p:val>
                                        </p:tav>
                                        <p:tav tm="100000">
                                          <p:val>
                                            <p:strVal val="#ppt_x"/>
                                          </p:val>
                                        </p:tav>
                                      </p:tavLst>
                                    </p:anim>
                                    <p:anim calcmode="lin" valueType="num">
                                      <p:cBhvr additive="base">
                                        <p:cTn id="35" dur="7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4100"/>
                            </p:stCondLst>
                            <p:childTnLst>
                              <p:par>
                                <p:cTn id="37" presetID="0" presetClass="entr" presetSubtype="0" fill="hold" nodeType="afterEffect">
                                  <p:stCondLst>
                                    <p:cond delay="0"/>
                                  </p:stCondLst>
                                  <p:childTnLst>
                                    <p:set>
                                      <p:cBhvr>
                                        <p:cTn id="38" dur="700" fill="hold">
                                          <p:stCondLst>
                                            <p:cond delay="0"/>
                                          </p:stCondLst>
                                        </p:cTn>
                                        <p:tgtEl>
                                          <p:spTgt spid="9"/>
                                        </p:tgtEl>
                                        <p:attrNameLst>
                                          <p:attrName>style.visibility</p:attrName>
                                        </p:attrNameLst>
                                      </p:cBhvr>
                                      <p:to>
                                        <p:strVal val="visible"/>
                                      </p:to>
                                    </p:set>
                                    <p:anim to="" calcmode="lin" valueType="num">
                                      <p:cBhvr>
                                        <p:cTn id="39" dur="7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40" dur="7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00" fill="hold"/>
                                        <p:tgtEl>
                                          <p:spTgt spid="12"/>
                                        </p:tgtEl>
                                        <p:attrNameLst>
                                          <p:attrName>ppt_x</p:attrName>
                                        </p:attrNameLst>
                                      </p:cBhvr>
                                      <p:tavLst>
                                        <p:tav tm="0">
                                          <p:val>
                                            <p:strVal val="1+#ppt_w/2"/>
                                          </p:val>
                                        </p:tav>
                                        <p:tav tm="100000">
                                          <p:val>
                                            <p:strVal val="#ppt_x"/>
                                          </p:val>
                                        </p:tav>
                                      </p:tavLst>
                                    </p:anim>
                                    <p:anim calcmode="lin" valueType="num">
                                      <p:cBhvr additive="base">
                                        <p:cTn id="44" dur="7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5" grpId="0"/>
      <p:bldP spid="7" grpId="0" animBg="1"/>
      <p:bldP spid="8" grpId="0"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33135A-F423-46B5-9556-DF4657F436B3}"/>
              </a:ext>
            </a:extLst>
          </p:cNvPr>
          <p:cNvSpPr>
            <a:spLocks noGrp="1"/>
          </p:cNvSpPr>
          <p:nvPr>
            <p:ph type="pic" sz="quarter" idx="10"/>
          </p:nvPr>
        </p:nvSpPr>
        <p:spPr/>
      </p:sp>
      <p:sp>
        <p:nvSpPr>
          <p:cNvPr id="4" name="Rectangle 3">
            <a:extLst>
              <a:ext uri="{FF2B5EF4-FFF2-40B4-BE49-F238E27FC236}">
                <a16:creationId xmlns:a16="http://schemas.microsoft.com/office/drawing/2014/main" id="{CC38B1D7-AFCA-4270-8AE5-3F2DDB0B2318}"/>
              </a:ext>
            </a:extLst>
          </p:cNvPr>
          <p:cNvSpPr/>
          <p:nvPr/>
        </p:nvSpPr>
        <p:spPr>
          <a:xfrm flipH="1" flipV="1">
            <a:off x="0" y="0"/>
            <a:ext cx="18288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 name="Picture 1">
            <a:extLst>
              <a:ext uri="{FF2B5EF4-FFF2-40B4-BE49-F238E27FC236}">
                <a16:creationId xmlns:a16="http://schemas.microsoft.com/office/drawing/2014/main" id="{ED858725-8B37-44E3-81F1-1DB49AE6FCA9}"/>
              </a:ext>
            </a:extLst>
          </p:cNvPr>
          <p:cNvPicPr>
            <a:picLocks noChangeAspect="1"/>
          </p:cNvPicPr>
          <p:nvPr/>
        </p:nvPicPr>
        <p:blipFill>
          <a:blip r:embed="rId2"/>
          <a:stretch>
            <a:fillRect/>
          </a:stretch>
        </p:blipFill>
        <p:spPr>
          <a:xfrm>
            <a:off x="8796498" y="1017456"/>
            <a:ext cx="695004" cy="719390"/>
          </a:xfrm>
          <a:prstGeom prst="rect">
            <a:avLst/>
          </a:prstGeom>
        </p:spPr>
      </p:pic>
      <p:sp>
        <p:nvSpPr>
          <p:cNvPr id="16" name="Isosceles Triangle 15">
            <a:extLst>
              <a:ext uri="{FF2B5EF4-FFF2-40B4-BE49-F238E27FC236}">
                <a16:creationId xmlns:a16="http://schemas.microsoft.com/office/drawing/2014/main" id="{76C55450-966E-4501-A120-D34F59C9C5BF}"/>
              </a:ext>
            </a:extLst>
          </p:cNvPr>
          <p:cNvSpPr/>
          <p:nvPr/>
        </p:nvSpPr>
        <p:spPr>
          <a:xfrm rot="10800000">
            <a:off x="6323508" y="3285431"/>
            <a:ext cx="5640984" cy="48629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3F52B0F7-B975-4C65-9150-A7F74DF1989A}"/>
              </a:ext>
            </a:extLst>
          </p:cNvPr>
          <p:cNvSpPr txBox="1"/>
          <p:nvPr/>
        </p:nvSpPr>
        <p:spPr>
          <a:xfrm>
            <a:off x="2465614" y="4481781"/>
            <a:ext cx="13356772" cy="1323439"/>
          </a:xfrm>
          <a:prstGeom prst="rect">
            <a:avLst/>
          </a:prstGeom>
          <a:noFill/>
        </p:spPr>
        <p:txBody>
          <a:bodyPr wrap="square" rtlCol="0">
            <a:spAutoFit/>
          </a:bodyPr>
          <a:lstStyle/>
          <a:p>
            <a:pPr algn="ctr"/>
            <a:r>
              <a:rPr lang="en-US" altLang="zh-CN" sz="8000">
                <a:solidFill>
                  <a:schemeClr val="bg1"/>
                </a:solidFill>
                <a:latin typeface="Montserrat Black" panose="00000A00000000000000" pitchFamily="50" charset="0"/>
                <a:ea typeface="Lato" panose="020F0502020204030203" pitchFamily="34" charset="0"/>
                <a:cs typeface="Lato" panose="020F0502020204030203" pitchFamily="34" charset="0"/>
              </a:rPr>
              <a:t>Thanks for Watching!</a:t>
            </a:r>
            <a:endParaRPr lang="zh-CN" altLang="en-US" sz="8000">
              <a:solidFill>
                <a:schemeClr val="bg1"/>
              </a:solidFill>
              <a:latin typeface="Montserrat Black" panose="00000A00000000000000" pitchFamily="50" charset="0"/>
              <a:cs typeface="Lato" panose="020F0502020204030203" pitchFamily="34" charset="0"/>
            </a:endParaRPr>
          </a:p>
        </p:txBody>
      </p:sp>
      <p:sp>
        <p:nvSpPr>
          <p:cNvPr id="12" name="Rectangle 2">
            <a:extLst>
              <a:ext uri="{FF2B5EF4-FFF2-40B4-BE49-F238E27FC236}">
                <a16:creationId xmlns:a16="http://schemas.microsoft.com/office/drawing/2014/main" id="{758631F5-093A-4996-B7C8-03BE62406E15}"/>
              </a:ext>
            </a:extLst>
          </p:cNvPr>
          <p:cNvSpPr>
            <a:spLocks noChangeArrowheads="1"/>
          </p:cNvSpPr>
          <p:nvPr/>
        </p:nvSpPr>
        <p:spPr bwMode="auto">
          <a:xfrm>
            <a:off x="7261861" y="9195794"/>
            <a:ext cx="3764280" cy="453886"/>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ctr" defTabSz="914400" rtl="0" eaLnBrk="0" fontAlgn="base" latinLnBrk="0" hangingPunct="0">
              <a:spcBef>
                <a:spcPct val="0"/>
              </a:spcBef>
              <a:spcAft>
                <a:spcPct val="0"/>
              </a:spcAft>
              <a:buClrTx/>
              <a:buSzTx/>
              <a:buFontTx/>
              <a:buNone/>
              <a:tabLst/>
            </a:pPr>
            <a:r>
              <a:rPr lang="en-US" altLang="zh-CN" sz="1200" spc="300">
                <a:solidFill>
                  <a:schemeClr val="bg1"/>
                </a:solidFill>
              </a:rPr>
              <a:t>MSLIDES.COM</a:t>
            </a:r>
            <a:endParaRPr lang="zh-CN" altLang="zh-CN" sz="1200" spc="300">
              <a:solidFill>
                <a:schemeClr val="bg1"/>
              </a:solidFill>
            </a:endParaRPr>
          </a:p>
        </p:txBody>
      </p:sp>
    </p:spTree>
    <p:extLst>
      <p:ext uri="{BB962C8B-B14F-4D97-AF65-F5344CB8AC3E}">
        <p14:creationId xmlns:p14="http://schemas.microsoft.com/office/powerpoint/2010/main" val="305802657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fltVal val="0"/>
                                          </p:val>
                                        </p:tav>
                                        <p:tav tm="100000">
                                          <p:val>
                                            <p:strVal val="#ppt_w"/>
                                          </p:val>
                                        </p:tav>
                                      </p:tavLst>
                                    </p:anim>
                                    <p:anim calcmode="lin" valueType="num">
                                      <p:cBhvr>
                                        <p:cTn id="11" dur="1000" fill="hold"/>
                                        <p:tgtEl>
                                          <p:spTgt spid="16"/>
                                        </p:tgtEl>
                                        <p:attrNameLst>
                                          <p:attrName>ppt_h</p:attrName>
                                        </p:attrNameLst>
                                      </p:cBhvr>
                                      <p:tavLst>
                                        <p:tav tm="0">
                                          <p:val>
                                            <p:fltVal val="0"/>
                                          </p:val>
                                        </p:tav>
                                        <p:tav tm="100000">
                                          <p:val>
                                            <p:strVal val="#ppt_h"/>
                                          </p:val>
                                        </p:tav>
                                      </p:tavLst>
                                    </p:anim>
                                    <p:anim calcmode="lin" valueType="num">
                                      <p:cBhvr>
                                        <p:cTn id="12" dur="1000" fill="hold"/>
                                        <p:tgtEl>
                                          <p:spTgt spid="16"/>
                                        </p:tgtEl>
                                        <p:attrNameLst>
                                          <p:attrName>style.rotation</p:attrName>
                                        </p:attrNameLst>
                                      </p:cBhvr>
                                      <p:tavLst>
                                        <p:tav tm="0">
                                          <p:val>
                                            <p:fltVal val="90"/>
                                          </p:val>
                                        </p:tav>
                                        <p:tav tm="100000">
                                          <p:val>
                                            <p:fltVal val="0"/>
                                          </p:val>
                                        </p:tav>
                                      </p:tavLst>
                                    </p:anim>
                                    <p:animEffect transition="in" filter="fade">
                                      <p:cBhvr>
                                        <p:cTn id="13" dur="1000"/>
                                        <p:tgtEl>
                                          <p:spTgt spid="16"/>
                                        </p:tgtEl>
                                      </p:cBhvr>
                                    </p:animEffect>
                                  </p:childTnLst>
                                </p:cTn>
                              </p:par>
                              <p:par>
                                <p:cTn id="14" presetID="0" presetClass="entr" presetSubtype="0" fill="hold" grpId="0" nodeType="withEffect">
                                  <p:stCondLst>
                                    <p:cond delay="0"/>
                                  </p:stCondLst>
                                  <p:iterate type="lt">
                                    <p:tmPct val="3000"/>
                                  </p:iterate>
                                  <p:childTnLst>
                                    <p:set>
                                      <p:cBhvr>
                                        <p:cTn id="15" dur="750" fill="hold">
                                          <p:stCondLst>
                                            <p:cond delay="0"/>
                                          </p:stCondLst>
                                        </p:cTn>
                                        <p:tgtEl>
                                          <p:spTgt spid="11"/>
                                        </p:tgtEl>
                                        <p:attrNameLst>
                                          <p:attrName>style.visibility</p:attrName>
                                        </p:attrNameLst>
                                      </p:cBhvr>
                                      <p:to>
                                        <p:strVal val="visible"/>
                                      </p:to>
                                    </p:set>
                                    <p:anim to="" calcmode="lin" valueType="num">
                                      <p:cBhvr>
                                        <p:cTn id="16"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11"/>
                                        </p:tgtEl>
                                      </p:cBhvr>
                                    </p:animEffect>
                                  </p:childTnLst>
                                </p:cTn>
                              </p:par>
                              <p:par>
                                <p:cTn id="18" presetID="2" presetClass="entr" presetSubtype="4"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decel="10000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Medium" panose="000006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Electronics</a:t>
            </a:r>
            <a:endParaRPr lang="zh-CN" altLang="en-US" sz="2400" dirty="0">
              <a:latin typeface="Montserrat Medium" panose="000006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E-commerce</a:t>
            </a:r>
            <a:endParaRPr lang="zh-CN" altLang="en-US" sz="2400" dirty="0">
              <a:latin typeface="Montserrat Medium" panose="000006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Web</a:t>
            </a:r>
            <a:endParaRPr lang="zh-CN" altLang="en-US" sz="2400" dirty="0">
              <a:latin typeface="Montserrat Medium" panose="000006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Location</a:t>
            </a:r>
            <a:endParaRPr lang="zh-CN" altLang="en-US" sz="2400" dirty="0">
              <a:latin typeface="Montserrat Medium" panose="000006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Arrows</a:t>
            </a:r>
            <a:endParaRPr lang="zh-CN" altLang="en-US" sz="2400" dirty="0">
              <a:latin typeface="Montserrat Medium" panose="000006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Weather</a:t>
            </a:r>
            <a:endParaRPr lang="zh-CN" altLang="en-US" sz="2400" dirty="0">
              <a:latin typeface="Montserrat Medium" panose="000006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Medium" panose="00000600000000000000" pitchFamily="50" charset="0"/>
                <a:cs typeface="Lato Black" panose="020F0502020204030203" pitchFamily="34" charset="0"/>
              </a:rPr>
              <a:t>Miscellaneous</a:t>
            </a:r>
            <a:endParaRPr lang="zh-CN" altLang="en-US" sz="2400" dirty="0">
              <a:latin typeface="Montserrat Medium" panose="000006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bg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bg1">
                    <a:lumMod val="50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solidFill>
                  <a:schemeClr val="accent1"/>
                </a:solidFill>
                <a:latin typeface="Montserrat Black" panose="00000A00000000000000" pitchFamily="50" charset="0"/>
              </a:rPr>
              <a:t>Aa</a:t>
            </a:r>
            <a:r>
              <a:rPr lang="en-US" altLang="zh-CN" sz="13800">
                <a:solidFill>
                  <a:schemeClr val="accent1"/>
                </a:solidFill>
              </a:rPr>
              <a:t>Bb</a:t>
            </a:r>
            <a:endParaRPr lang="zh-CN" altLang="en-US" sz="13800">
              <a:solidFill>
                <a:schemeClr val="accent1"/>
              </a:solidFill>
            </a:endParaRPr>
          </a:p>
        </p:txBody>
      </p:sp>
    </p:spTree>
    <p:extLst>
      <p:ext uri="{BB962C8B-B14F-4D97-AF65-F5344CB8AC3E}">
        <p14:creationId xmlns:p14="http://schemas.microsoft.com/office/powerpoint/2010/main" val="51382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E977A-8F1E-46E5-B13F-B53CFC5108C0}"/>
              </a:ext>
            </a:extLst>
          </p:cNvPr>
          <p:cNvPicPr>
            <a:picLocks noChangeAspect="1"/>
          </p:cNvPicPr>
          <p:nvPr/>
        </p:nvPicPr>
        <p:blipFill>
          <a:blip r:embed="rId2"/>
          <a:stretch>
            <a:fillRect/>
          </a:stretch>
        </p:blipFill>
        <p:spPr>
          <a:xfrm>
            <a:off x="8424609" y="1722060"/>
            <a:ext cx="1438781" cy="1511939"/>
          </a:xfrm>
          <a:prstGeom prst="rect">
            <a:avLst/>
          </a:prstGeom>
        </p:spPr>
      </p:pic>
      <p:sp>
        <p:nvSpPr>
          <p:cNvPr id="16" name="TextBox 15">
            <a:extLst>
              <a:ext uri="{FF2B5EF4-FFF2-40B4-BE49-F238E27FC236}">
                <a16:creationId xmlns:a16="http://schemas.microsoft.com/office/drawing/2014/main" id="{376B18F3-EF97-4C35-90CF-C7D8E0755A3E}"/>
              </a:ext>
            </a:extLst>
          </p:cNvPr>
          <p:cNvSpPr txBox="1"/>
          <p:nvPr/>
        </p:nvSpPr>
        <p:spPr>
          <a:xfrm>
            <a:off x="4051789" y="6624154"/>
            <a:ext cx="10184423" cy="646331"/>
          </a:xfrm>
          <a:prstGeom prst="rect">
            <a:avLst/>
          </a:prstGeom>
          <a:noFill/>
        </p:spPr>
        <p:txBody>
          <a:bodyPr wrap="square" rtlCol="0">
            <a:spAutoFit/>
          </a:bodyPr>
          <a:lstStyle/>
          <a:p>
            <a:pPr algn="ctr"/>
            <a:r>
              <a:rPr lang="en-US" sz="3600">
                <a:solidFill>
                  <a:schemeClr val="accent1"/>
                </a:solidFill>
                <a:latin typeface="Montserrat Black" panose="00000A00000000000000" pitchFamily="50" charset="0"/>
              </a:rPr>
              <a:t>NOT to be sold as is or modified!</a:t>
            </a:r>
          </a:p>
        </p:txBody>
      </p:sp>
      <p:sp>
        <p:nvSpPr>
          <p:cNvPr id="17" name="TextBox 16">
            <a:extLst>
              <a:ext uri="{FF2B5EF4-FFF2-40B4-BE49-F238E27FC236}">
                <a16:creationId xmlns:a16="http://schemas.microsoft.com/office/drawing/2014/main" id="{5FE34BE7-A479-4DAF-941B-C6EDD95D2EAC}"/>
              </a:ext>
            </a:extLst>
          </p:cNvPr>
          <p:cNvSpPr txBox="1"/>
          <p:nvPr/>
        </p:nvSpPr>
        <p:spPr>
          <a:xfrm>
            <a:off x="2914650" y="7604760"/>
            <a:ext cx="12458700" cy="1443087"/>
          </a:xfrm>
          <a:prstGeom prst="rect">
            <a:avLst/>
          </a:prstGeom>
          <a:noFill/>
        </p:spPr>
        <p:txBody>
          <a:bodyPr wrap="square" rtlCol="0">
            <a:spAutoFit/>
          </a:bodyPr>
          <a:lstStyle/>
          <a:p>
            <a:pPr algn="ctr">
              <a:lnSpc>
                <a:spcPct val="150000"/>
              </a:lnSpc>
              <a:spcBef>
                <a:spcPts val="1200"/>
              </a:spcBef>
            </a:pPr>
            <a:r>
              <a:rPr lang="en-US" sz="1800">
                <a:solidFill>
                  <a:schemeClr val="bg1">
                    <a:lumMod val="65000"/>
                  </a:schemeClr>
                </a:solidFill>
              </a:rPr>
              <a:t>Thanks for downloading! </a:t>
            </a:r>
          </a:p>
          <a:p>
            <a:pPr algn="ctr">
              <a:lnSpc>
                <a:spcPct val="150000"/>
              </a:lnSpc>
              <a:spcBef>
                <a:spcPts val="1200"/>
              </a:spcBef>
            </a:pPr>
            <a:r>
              <a:rPr lang="en-US" sz="1800">
                <a:solidFill>
                  <a:schemeClr val="bg1">
                    <a:lumMod val="65000"/>
                  </a:schemeClr>
                </a:solidFill>
              </a:rPr>
              <a:t>You can read our terms of use to learn more. If you have any questions, you can go to </a:t>
            </a:r>
            <a:r>
              <a:rPr lang="en-US" sz="1800">
                <a:solidFill>
                  <a:schemeClr val="bg1">
                    <a:lumMod val="65000"/>
                  </a:schemeClr>
                </a:solidFill>
                <a:hlinkClick r:id="rId3" action="ppaction://hlinkfile"/>
              </a:rPr>
              <a:t>mslides.com </a:t>
            </a:r>
            <a:r>
              <a:rPr lang="en-US" sz="1800">
                <a:solidFill>
                  <a:schemeClr val="bg1">
                    <a:lumMod val="65000"/>
                  </a:schemeClr>
                </a:solidFill>
              </a:rPr>
              <a:t>to leave a comment or sent message to us. </a:t>
            </a:r>
          </a:p>
        </p:txBody>
      </p:sp>
      <p:sp>
        <p:nvSpPr>
          <p:cNvPr id="18" name="TextBox 17">
            <a:extLst>
              <a:ext uri="{FF2B5EF4-FFF2-40B4-BE49-F238E27FC236}">
                <a16:creationId xmlns:a16="http://schemas.microsoft.com/office/drawing/2014/main" id="{93321090-208B-46BD-B1B8-8174D539C0A9}"/>
              </a:ext>
            </a:extLst>
          </p:cNvPr>
          <p:cNvSpPr txBox="1"/>
          <p:nvPr/>
        </p:nvSpPr>
        <p:spPr>
          <a:xfrm>
            <a:off x="4315968" y="3818686"/>
            <a:ext cx="9656064" cy="1222899"/>
          </a:xfrm>
          <a:prstGeom prst="rect">
            <a:avLst/>
          </a:prstGeom>
          <a:noFill/>
        </p:spPr>
        <p:txBody>
          <a:bodyPr wrap="square" rtlCol="0">
            <a:spAutoFit/>
          </a:bodyPr>
          <a:lstStyle/>
          <a:p>
            <a:pPr algn="ctr">
              <a:lnSpc>
                <a:spcPct val="120000"/>
              </a:lnSpc>
            </a:pPr>
            <a:r>
              <a:rPr lang="en-US" sz="3200">
                <a:latin typeface="Montserrat Black" panose="00000A00000000000000" pitchFamily="50" charset="0"/>
              </a:rPr>
              <a:t>Free </a:t>
            </a:r>
            <a:r>
              <a:rPr lang="en-US" altLang="zh-CN" sz="3200">
                <a:latin typeface="Montserrat Black" panose="00000A00000000000000" pitchFamily="50" charset="0"/>
              </a:rPr>
              <a:t>PowerPoint Templates and Google Slides Themes</a:t>
            </a:r>
            <a:r>
              <a:rPr lang="en-US" sz="32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C32642-9578-42FB-87E9-954DA5306118}"/>
              </a:ext>
            </a:extLst>
          </p:cNvPr>
          <p:cNvSpPr>
            <a:spLocks noGrp="1"/>
          </p:cNvSpPr>
          <p:nvPr>
            <p:ph type="pic" sz="quarter" idx="10"/>
          </p:nvPr>
        </p:nvSpPr>
        <p:spPr/>
      </p:sp>
      <p:sp>
        <p:nvSpPr>
          <p:cNvPr id="3" name="Freeform 4">
            <a:extLst>
              <a:ext uri="{FF2B5EF4-FFF2-40B4-BE49-F238E27FC236}">
                <a16:creationId xmlns:a16="http://schemas.microsoft.com/office/drawing/2014/main" id="{0654A6C6-2C3B-45D8-B414-6773DCB628C6}"/>
              </a:ext>
            </a:extLst>
          </p:cNvPr>
          <p:cNvSpPr/>
          <p:nvPr/>
        </p:nvSpPr>
        <p:spPr>
          <a:xfrm rot="10800000" flipH="1" flipV="1">
            <a:off x="0" y="0"/>
            <a:ext cx="12148046" cy="10287000"/>
          </a:xfrm>
          <a:custGeom>
            <a:avLst/>
            <a:gdLst>
              <a:gd name="connsiteX0" fmla="*/ 0 w 12148046"/>
              <a:gd name="connsiteY0" fmla="*/ 0 h 10287000"/>
              <a:gd name="connsiteX1" fmla="*/ 12148046 w 12148046"/>
              <a:gd name="connsiteY1" fmla="*/ 0 h 10287000"/>
              <a:gd name="connsiteX2" fmla="*/ 6208844 w 12148046"/>
              <a:gd name="connsiteY2" fmla="*/ 10287000 h 10287000"/>
              <a:gd name="connsiteX3" fmla="*/ 0 w 1214804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48046" h="10287000">
                <a:moveTo>
                  <a:pt x="0" y="0"/>
                </a:moveTo>
                <a:lnTo>
                  <a:pt x="12148046" y="0"/>
                </a:lnTo>
                <a:lnTo>
                  <a:pt x="6208844" y="10287000"/>
                </a:lnTo>
                <a:lnTo>
                  <a:pt x="0"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60ABDBDA-E582-4A54-9D06-B123FD747159}"/>
              </a:ext>
            </a:extLst>
          </p:cNvPr>
          <p:cNvPicPr>
            <a:picLocks noChangeAspect="1"/>
          </p:cNvPicPr>
          <p:nvPr/>
        </p:nvPicPr>
        <p:blipFill>
          <a:blip r:embed="rId2"/>
          <a:stretch>
            <a:fillRect/>
          </a:stretch>
        </p:blipFill>
        <p:spPr>
          <a:xfrm>
            <a:off x="1326241" y="788677"/>
            <a:ext cx="792549" cy="213378"/>
          </a:xfrm>
          <a:prstGeom prst="rect">
            <a:avLst/>
          </a:prstGeom>
        </p:spPr>
      </p:pic>
      <p:sp>
        <p:nvSpPr>
          <p:cNvPr id="8" name="TextBox 7">
            <a:extLst>
              <a:ext uri="{FF2B5EF4-FFF2-40B4-BE49-F238E27FC236}">
                <a16:creationId xmlns:a16="http://schemas.microsoft.com/office/drawing/2014/main" id="{C41C4191-90E2-4E88-AF2A-F67B18E475FE}"/>
              </a:ext>
            </a:extLst>
          </p:cNvPr>
          <p:cNvSpPr txBox="1"/>
          <p:nvPr/>
        </p:nvSpPr>
        <p:spPr>
          <a:xfrm>
            <a:off x="-1768806" y="813242"/>
            <a:ext cx="7788606" cy="6447919"/>
          </a:xfrm>
          <a:prstGeom prst="rect">
            <a:avLst/>
          </a:prstGeom>
          <a:noFill/>
        </p:spPr>
        <p:txBody>
          <a:bodyPr wrap="square" rtlCol="0">
            <a:spAutoFit/>
          </a:bodyPr>
          <a:lstStyle/>
          <a:p>
            <a:r>
              <a:rPr lang="en-US" sz="41300">
                <a:solidFill>
                  <a:schemeClr val="bg1">
                    <a:alpha val="20000"/>
                  </a:schemeClr>
                </a:solidFill>
                <a:latin typeface="Montserrat Black" panose="00000A00000000000000" pitchFamily="50" charset="0"/>
              </a:rPr>
              <a:t>01</a:t>
            </a:r>
          </a:p>
        </p:txBody>
      </p:sp>
      <p:sp>
        <p:nvSpPr>
          <p:cNvPr id="6" name="TextBox 5">
            <a:extLst>
              <a:ext uri="{FF2B5EF4-FFF2-40B4-BE49-F238E27FC236}">
                <a16:creationId xmlns:a16="http://schemas.microsoft.com/office/drawing/2014/main" id="{70D0693E-735F-4D07-847C-CF9F358583D7}"/>
              </a:ext>
            </a:extLst>
          </p:cNvPr>
          <p:cNvSpPr txBox="1"/>
          <p:nvPr/>
        </p:nvSpPr>
        <p:spPr>
          <a:xfrm>
            <a:off x="1257516" y="2744540"/>
            <a:ext cx="5790984" cy="2585323"/>
          </a:xfrm>
          <a:prstGeom prst="rect">
            <a:avLst/>
          </a:prstGeom>
          <a:noFill/>
        </p:spPr>
        <p:txBody>
          <a:bodyPr wrap="square" rtlCol="0">
            <a:spAutoFit/>
          </a:bodyPr>
          <a:lstStyle/>
          <a:p>
            <a:r>
              <a:rPr lang="en-US" altLang="zh-CN" sz="3200">
                <a:solidFill>
                  <a:schemeClr val="bg1"/>
                </a:solidFill>
                <a:latin typeface="+mj-lt"/>
              </a:rPr>
              <a:t>Section 01</a:t>
            </a:r>
          </a:p>
          <a:p>
            <a:pPr>
              <a:spcBef>
                <a:spcPts val="1200"/>
              </a:spcBef>
            </a:pPr>
            <a:r>
              <a:rPr lang="en-US" altLang="zh-CN" sz="6000">
                <a:solidFill>
                  <a:schemeClr val="bg1"/>
                </a:solidFill>
                <a:latin typeface="Montserrat Black" panose="00000A00000000000000" pitchFamily="50" charset="0"/>
              </a:rPr>
              <a:t>About Our Company</a:t>
            </a:r>
            <a:endParaRPr lang="en-US" sz="6000">
              <a:solidFill>
                <a:schemeClr val="bg1"/>
              </a:solidFill>
              <a:latin typeface="Montserrat Black" panose="00000A00000000000000" pitchFamily="50" charset="0"/>
            </a:endParaRPr>
          </a:p>
        </p:txBody>
      </p:sp>
      <p:sp>
        <p:nvSpPr>
          <p:cNvPr id="7" name="Rectangle 6">
            <a:extLst>
              <a:ext uri="{FF2B5EF4-FFF2-40B4-BE49-F238E27FC236}">
                <a16:creationId xmlns:a16="http://schemas.microsoft.com/office/drawing/2014/main" id="{70947801-EE1F-4981-930B-3AE34972415E}"/>
              </a:ext>
            </a:extLst>
          </p:cNvPr>
          <p:cNvSpPr/>
          <p:nvPr/>
        </p:nvSpPr>
        <p:spPr>
          <a:xfrm>
            <a:off x="1227037" y="6618619"/>
            <a:ext cx="5672528" cy="1077667"/>
          </a:xfrm>
          <a:prstGeom prst="rect">
            <a:avLst/>
          </a:prstGeom>
          <a:noFill/>
        </p:spPr>
        <p:txBody>
          <a:bodyPr wrap="square">
            <a:spAutoFit/>
          </a:bodyPr>
          <a:lstStyle/>
          <a:p>
            <a:pPr>
              <a:lnSpc>
                <a:spcPct val="150000"/>
              </a:lnSpc>
              <a:spcBef>
                <a:spcPts val="1200"/>
              </a:spcBef>
            </a:pPr>
            <a:r>
              <a:rPr lang="es-ES" altLang="zh-CN" sz="1100">
                <a:solidFill>
                  <a:schemeClr val="bg1">
                    <a:alpha val="70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alpha val="70000"/>
                  </a:schemeClr>
                </a:solidFill>
                <a:ea typeface="华文细黑" panose="02010600040101010101" pitchFamily="2" charset="-122"/>
                <a:cs typeface="Lato Light" panose="020F0502020204030203" pitchFamily="34" charset="0"/>
              </a:rPr>
              <a:t>. </a:t>
            </a:r>
            <a:r>
              <a:rPr lang="es-ES" altLang="zh-CN" sz="1100">
                <a:solidFill>
                  <a:schemeClr val="bg1">
                    <a:alpha val="70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a:t>
            </a:r>
          </a:p>
        </p:txBody>
      </p:sp>
      <p:sp>
        <p:nvSpPr>
          <p:cNvPr id="14" name="TextBox 13">
            <a:extLst>
              <a:ext uri="{FF2B5EF4-FFF2-40B4-BE49-F238E27FC236}">
                <a16:creationId xmlns:a16="http://schemas.microsoft.com/office/drawing/2014/main" id="{1E65151B-301E-4020-A20B-99F8C5F95EEB}"/>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417091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6"/>
                                        </p:tgtEl>
                                        <p:attrNameLst>
                                          <p:attrName>style.visibility</p:attrName>
                                        </p:attrNameLst>
                                      </p:cBhvr>
                                      <p:to>
                                        <p:strVal val="visible"/>
                                      </p:to>
                                    </p:set>
                                    <p:anim to="" calcmode="lin" valueType="num">
                                      <p:cBhvr>
                                        <p:cTn id="15"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6"/>
                                        </p:tgtEl>
                                      </p:cBhvr>
                                    </p:animEffect>
                                  </p:childTnLst>
                                </p:cTn>
                              </p:par>
                            </p:childTnLst>
                          </p:cTn>
                        </p:par>
                        <p:par>
                          <p:cTn id="17" fill="hold">
                            <p:stCondLst>
                              <p:cond delay="1268"/>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156C03B-86B2-4385-8092-C9470DDC9AE2}"/>
              </a:ext>
            </a:extLst>
          </p:cNvPr>
          <p:cNvSpPr/>
          <p:nvPr/>
        </p:nvSpPr>
        <p:spPr>
          <a:xfrm rot="3600000">
            <a:off x="2608040" y="73247"/>
            <a:ext cx="8606628" cy="74195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icture Placeholder 1">
            <a:extLst>
              <a:ext uri="{FF2B5EF4-FFF2-40B4-BE49-F238E27FC236}">
                <a16:creationId xmlns:a16="http://schemas.microsoft.com/office/drawing/2014/main" id="{227DA8BC-6F21-4A46-8C82-A86E3F3D094E}"/>
              </a:ext>
            </a:extLst>
          </p:cNvPr>
          <p:cNvSpPr>
            <a:spLocks noGrp="1"/>
          </p:cNvSpPr>
          <p:nvPr>
            <p:ph type="pic" sz="quarter" idx="10"/>
          </p:nvPr>
        </p:nvSpPr>
        <p:spPr/>
      </p:sp>
      <p:sp>
        <p:nvSpPr>
          <p:cNvPr id="10" name="TextBox 9">
            <a:extLst>
              <a:ext uri="{FF2B5EF4-FFF2-40B4-BE49-F238E27FC236}">
                <a16:creationId xmlns:a16="http://schemas.microsoft.com/office/drawing/2014/main" id="{CD4C1E9C-579C-4214-A3BF-29C53A64A73C}"/>
              </a:ext>
            </a:extLst>
          </p:cNvPr>
          <p:cNvSpPr txBox="1"/>
          <p:nvPr/>
        </p:nvSpPr>
        <p:spPr>
          <a:xfrm>
            <a:off x="10596498" y="2320473"/>
            <a:ext cx="4762284"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Subtitle here</a:t>
            </a:r>
          </a:p>
          <a:p>
            <a:pPr>
              <a:spcBef>
                <a:spcPts val="1200"/>
              </a:spcBef>
            </a:pPr>
            <a:r>
              <a:rPr lang="en-US" altLang="zh-CN" sz="4800">
                <a:solidFill>
                  <a:schemeClr val="tx1">
                    <a:lumMod val="85000"/>
                    <a:lumOff val="15000"/>
                  </a:schemeClr>
                </a:solidFill>
                <a:latin typeface="Montserrat Black" panose="00000A00000000000000" pitchFamily="50" charset="0"/>
              </a:rPr>
              <a:t>About Our Company</a:t>
            </a:r>
            <a:endParaRPr lang="en-US" sz="4800">
              <a:solidFill>
                <a:schemeClr val="tx1">
                  <a:lumMod val="85000"/>
                  <a:lumOff val="15000"/>
                </a:schemeClr>
              </a:solidFill>
              <a:latin typeface="Montserrat Black" panose="00000A00000000000000" pitchFamily="50" charset="0"/>
            </a:endParaRPr>
          </a:p>
        </p:txBody>
      </p:sp>
      <p:sp>
        <p:nvSpPr>
          <p:cNvPr id="11" name="Rectangle 10">
            <a:extLst>
              <a:ext uri="{FF2B5EF4-FFF2-40B4-BE49-F238E27FC236}">
                <a16:creationId xmlns:a16="http://schemas.microsoft.com/office/drawing/2014/main" id="{F7A13DF0-923A-438B-A52A-FAA00A19733B}"/>
              </a:ext>
            </a:extLst>
          </p:cNvPr>
          <p:cNvSpPr/>
          <p:nvPr/>
        </p:nvSpPr>
        <p:spPr>
          <a:xfrm>
            <a:off x="10602577" y="5275662"/>
            <a:ext cx="6351923" cy="2247218"/>
          </a:xfrm>
          <a:prstGeom prst="rect">
            <a:avLst/>
          </a:prstGeom>
          <a:noFill/>
        </p:spPr>
        <p:txBody>
          <a:bodyPr wrap="square">
            <a:spAutoFit/>
          </a:bodyPr>
          <a:lstStyle/>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a:t>
            </a:r>
          </a:p>
          <a:p>
            <a:pP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a:t>
            </a:r>
          </a:p>
        </p:txBody>
      </p:sp>
      <p:grpSp>
        <p:nvGrpSpPr>
          <p:cNvPr id="5" name="Group 4">
            <a:extLst>
              <a:ext uri="{FF2B5EF4-FFF2-40B4-BE49-F238E27FC236}">
                <a16:creationId xmlns:a16="http://schemas.microsoft.com/office/drawing/2014/main" id="{FD94C8AC-3428-4A75-89CF-C3BF3E2DDA1C}"/>
              </a:ext>
            </a:extLst>
          </p:cNvPr>
          <p:cNvGrpSpPr/>
          <p:nvPr/>
        </p:nvGrpSpPr>
        <p:grpSpPr>
          <a:xfrm>
            <a:off x="10621298" y="7899400"/>
            <a:ext cx="2901259" cy="482600"/>
            <a:chOff x="10563423" y="7899400"/>
            <a:chExt cx="2901259" cy="482600"/>
          </a:xfrm>
        </p:grpSpPr>
        <p:sp>
          <p:nvSpPr>
            <p:cNvPr id="17" name="Freeform: Shape 16">
              <a:extLst>
                <a:ext uri="{FF2B5EF4-FFF2-40B4-BE49-F238E27FC236}">
                  <a16:creationId xmlns:a16="http://schemas.microsoft.com/office/drawing/2014/main" id="{E92C7B6B-5578-44DA-A69A-AB75DB8FDA42}"/>
                </a:ext>
              </a:extLst>
            </p:cNvPr>
            <p:cNvSpPr/>
            <p:nvPr/>
          </p:nvSpPr>
          <p:spPr>
            <a:xfrm>
              <a:off x="10563423" y="7899400"/>
              <a:ext cx="2901259" cy="482600"/>
            </a:xfrm>
            <a:custGeom>
              <a:avLst/>
              <a:gdLst>
                <a:gd name="connsiteX0" fmla="*/ 278630 w 2901259"/>
                <a:gd name="connsiteY0" fmla="*/ 0 h 482600"/>
                <a:gd name="connsiteX1" fmla="*/ 2901259 w 2901259"/>
                <a:gd name="connsiteY1" fmla="*/ 0 h 482600"/>
                <a:gd name="connsiteX2" fmla="*/ 2622630 w 2901259"/>
                <a:gd name="connsiteY2" fmla="*/ 482600 h 482600"/>
                <a:gd name="connsiteX3" fmla="*/ 0 w 2901259"/>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901259" h="482600">
                  <a:moveTo>
                    <a:pt x="278630" y="0"/>
                  </a:moveTo>
                  <a:lnTo>
                    <a:pt x="2901259" y="0"/>
                  </a:lnTo>
                  <a:lnTo>
                    <a:pt x="2622630" y="482600"/>
                  </a:lnTo>
                  <a:lnTo>
                    <a:pt x="0" y="4826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latin typeface="+mj-lt"/>
              </a:endParaRPr>
            </a:p>
          </p:txBody>
        </p:sp>
        <p:sp>
          <p:nvSpPr>
            <p:cNvPr id="14" name="Rectangle 13">
              <a:extLst>
                <a:ext uri="{FF2B5EF4-FFF2-40B4-BE49-F238E27FC236}">
                  <a16:creationId xmlns:a16="http://schemas.microsoft.com/office/drawing/2014/main" id="{A0223577-D1EA-457D-9E4D-0E38F3DE9C47}"/>
                </a:ext>
              </a:extLst>
            </p:cNvPr>
            <p:cNvSpPr/>
            <p:nvPr/>
          </p:nvSpPr>
          <p:spPr>
            <a:xfrm>
              <a:off x="10835930" y="7943390"/>
              <a:ext cx="2356244" cy="394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mj-lt"/>
                </a:rPr>
                <a:t>www.mslides.com</a:t>
              </a:r>
            </a:p>
          </p:txBody>
        </p:sp>
      </p:grpSp>
    </p:spTree>
    <p:extLst>
      <p:ext uri="{BB962C8B-B14F-4D97-AF65-F5344CB8AC3E}">
        <p14:creationId xmlns:p14="http://schemas.microsoft.com/office/powerpoint/2010/main" val="38175552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0" presetClass="entr" presetSubtype="0" fill="hold" grpId="0" nodeType="withEffect">
                                  <p:stCondLst>
                                    <p:cond delay="0"/>
                                  </p:stCondLst>
                                  <p:iterate type="lt">
                                    <p:tmPct val="3000"/>
                                  </p:iterate>
                                  <p:childTnLst>
                                    <p:set>
                                      <p:cBhvr>
                                        <p:cTn id="12" dur="750" fill="hold">
                                          <p:stCondLst>
                                            <p:cond delay="0"/>
                                          </p:stCondLst>
                                        </p:cTn>
                                        <p:tgtEl>
                                          <p:spTgt spid="10"/>
                                        </p:tgtEl>
                                        <p:attrNameLst>
                                          <p:attrName>style.visibility</p:attrName>
                                        </p:attrNameLst>
                                      </p:cBhvr>
                                      <p:to>
                                        <p:strVal val="visible"/>
                                      </p:to>
                                    </p:set>
                                    <p:anim to="" calcmode="lin" valueType="num">
                                      <p:cBhvr>
                                        <p:cTn id="13"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14" dur="750">
                                          <p:stCondLst>
                                            <p:cond delay="0"/>
                                          </p:stCondLst>
                                        </p:cTn>
                                        <p:tgtEl>
                                          <p:spTgt spid="10"/>
                                        </p:tgtEl>
                                      </p:cBhvr>
                                    </p:animEffect>
                                  </p:childTnLst>
                                </p:cTn>
                              </p:par>
                            </p:childTnLst>
                          </p:cTn>
                        </p:par>
                        <p:par>
                          <p:cTn id="15" fill="hold">
                            <p:stCondLst>
                              <p:cond delay="1335"/>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2" presetClass="entr" presetSubtype="4"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AE6A470-9364-4FB9-B3A4-238C15BA8CDD}"/>
              </a:ext>
            </a:extLst>
          </p:cNvPr>
          <p:cNvSpPr/>
          <p:nvPr/>
        </p:nvSpPr>
        <p:spPr>
          <a:xfrm>
            <a:off x="2455333" y="8263151"/>
            <a:ext cx="13377334" cy="823752"/>
          </a:xfrm>
          <a:prstGeom prst="rect">
            <a:avLst/>
          </a:prstGeom>
        </p:spPr>
        <p:txBody>
          <a:bodyPr wrap="square">
            <a:spAutoFit/>
          </a:bodyPr>
          <a:lstStyle/>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a:t>
            </a:r>
            <a:r>
              <a:rPr lang="en-US" altLang="zh-CN" sz="1100">
                <a:solidFill>
                  <a:schemeClr val="bg1">
                    <a:lumMod val="65000"/>
                  </a:schemeClr>
                </a:solidFill>
                <a:ea typeface="Lato Light" panose="020F0502020204030203" pitchFamily="34" charset="0"/>
                <a:cs typeface="Lato Light" panose="020F0502020204030203" pitchFamily="34" charset="0"/>
              </a:rPr>
              <a:t>. </a:t>
            </a:r>
            <a:endParaRPr lang="es-E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3" name="TextBox 2">
            <a:extLst>
              <a:ext uri="{FF2B5EF4-FFF2-40B4-BE49-F238E27FC236}">
                <a16:creationId xmlns:a16="http://schemas.microsoft.com/office/drawing/2014/main" id="{05F8D37D-2965-4525-ABE7-5D32A73A3C9F}"/>
              </a:ext>
            </a:extLst>
          </p:cNvPr>
          <p:cNvSpPr txBox="1"/>
          <p:nvPr/>
        </p:nvSpPr>
        <p:spPr>
          <a:xfrm>
            <a:off x="5059680" y="1215056"/>
            <a:ext cx="8168640" cy="1215717"/>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600"/>
              </a:spcBef>
            </a:pPr>
            <a:r>
              <a:rPr lang="en-US" sz="4800">
                <a:solidFill>
                  <a:schemeClr val="tx1">
                    <a:lumMod val="85000"/>
                    <a:lumOff val="15000"/>
                  </a:schemeClr>
                </a:solidFill>
                <a:latin typeface="Montserrat Black" panose="00000A00000000000000" pitchFamily="50" charset="0"/>
              </a:rPr>
              <a:t>About the Project</a:t>
            </a:r>
          </a:p>
        </p:txBody>
      </p:sp>
      <p:sp>
        <p:nvSpPr>
          <p:cNvPr id="4" name="Picture Placeholder 3">
            <a:extLst>
              <a:ext uri="{FF2B5EF4-FFF2-40B4-BE49-F238E27FC236}">
                <a16:creationId xmlns:a16="http://schemas.microsoft.com/office/drawing/2014/main" id="{AA51BDA6-BD42-4CCF-A739-92CA230E7379}"/>
              </a:ext>
            </a:extLst>
          </p:cNvPr>
          <p:cNvSpPr>
            <a:spLocks noGrp="1"/>
          </p:cNvSpPr>
          <p:nvPr>
            <p:ph type="pic" sz="quarter" idx="10"/>
          </p:nvPr>
        </p:nvSpPr>
        <p:spPr>
          <a:xfrm>
            <a:off x="-1148862" y="3062280"/>
            <a:ext cx="20585724" cy="4695840"/>
          </a:xfrm>
        </p:spPr>
      </p:sp>
      <p:sp>
        <p:nvSpPr>
          <p:cNvPr id="11" name="Freeform: Shape 10">
            <a:extLst>
              <a:ext uri="{FF2B5EF4-FFF2-40B4-BE49-F238E27FC236}">
                <a16:creationId xmlns:a16="http://schemas.microsoft.com/office/drawing/2014/main" id="{897AC045-C928-4EE5-808A-435A7DA2C623}"/>
              </a:ext>
            </a:extLst>
          </p:cNvPr>
          <p:cNvSpPr/>
          <p:nvPr/>
        </p:nvSpPr>
        <p:spPr>
          <a:xfrm rot="10800000">
            <a:off x="0" y="3062280"/>
            <a:ext cx="1341537" cy="2312995"/>
          </a:xfrm>
          <a:custGeom>
            <a:avLst/>
            <a:gdLst>
              <a:gd name="connsiteX0" fmla="*/ 1341537 w 1341537"/>
              <a:gd name="connsiteY0" fmla="*/ 2312995 h 2312995"/>
              <a:gd name="connsiteX1" fmla="*/ 0 w 1341537"/>
              <a:gd name="connsiteY1" fmla="*/ 2312995 h 2312995"/>
              <a:gd name="connsiteX2" fmla="*/ 1341537 w 1341537"/>
              <a:gd name="connsiteY2" fmla="*/ 0 h 2312995"/>
            </a:gdLst>
            <a:ahLst/>
            <a:cxnLst>
              <a:cxn ang="0">
                <a:pos x="connsiteX0" y="connsiteY0"/>
              </a:cxn>
              <a:cxn ang="0">
                <a:pos x="connsiteX1" y="connsiteY1"/>
              </a:cxn>
              <a:cxn ang="0">
                <a:pos x="connsiteX2" y="connsiteY2"/>
              </a:cxn>
            </a:cxnLst>
            <a:rect l="l" t="t" r="r" b="b"/>
            <a:pathLst>
              <a:path w="1341537" h="2312995">
                <a:moveTo>
                  <a:pt x="1341537" y="2312995"/>
                </a:moveTo>
                <a:lnTo>
                  <a:pt x="0" y="2312995"/>
                </a:lnTo>
                <a:lnTo>
                  <a:pt x="13415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Freeform: Shape 8">
            <a:extLst>
              <a:ext uri="{FF2B5EF4-FFF2-40B4-BE49-F238E27FC236}">
                <a16:creationId xmlns:a16="http://schemas.microsoft.com/office/drawing/2014/main" id="{C767CB86-77A5-4831-A178-2151CEF7B44C}"/>
              </a:ext>
            </a:extLst>
          </p:cNvPr>
          <p:cNvSpPr/>
          <p:nvPr/>
        </p:nvSpPr>
        <p:spPr>
          <a:xfrm>
            <a:off x="16946466" y="5445130"/>
            <a:ext cx="1341534" cy="2312990"/>
          </a:xfrm>
          <a:custGeom>
            <a:avLst/>
            <a:gdLst>
              <a:gd name="connsiteX0" fmla="*/ 1341534 w 1341534"/>
              <a:gd name="connsiteY0" fmla="*/ 0 h 2312990"/>
              <a:gd name="connsiteX1" fmla="*/ 1341534 w 1341534"/>
              <a:gd name="connsiteY1" fmla="*/ 2312990 h 2312990"/>
              <a:gd name="connsiteX2" fmla="*/ 0 w 1341534"/>
              <a:gd name="connsiteY2" fmla="*/ 2312990 h 2312990"/>
            </a:gdLst>
            <a:ahLst/>
            <a:cxnLst>
              <a:cxn ang="0">
                <a:pos x="connsiteX0" y="connsiteY0"/>
              </a:cxn>
              <a:cxn ang="0">
                <a:pos x="connsiteX1" y="connsiteY1"/>
              </a:cxn>
              <a:cxn ang="0">
                <a:pos x="connsiteX2" y="connsiteY2"/>
              </a:cxn>
            </a:cxnLst>
            <a:rect l="l" t="t" r="r" b="b"/>
            <a:pathLst>
              <a:path w="1341534" h="2312990">
                <a:moveTo>
                  <a:pt x="1341534" y="0"/>
                </a:moveTo>
                <a:lnTo>
                  <a:pt x="1341534" y="2312990"/>
                </a:lnTo>
                <a:lnTo>
                  <a:pt x="0" y="23129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2831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
                                        </p:tgtEl>
                                      </p:cBhvr>
                                    </p:animEffect>
                                  </p:childTnLst>
                                </p:cTn>
                              </p:par>
                              <p:par>
                                <p:cTn id="9" presetID="2" presetClass="entr" presetSubtype="8"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335"/>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3FCD8E1-005E-416A-A407-94DD62DFA926}"/>
              </a:ext>
            </a:extLst>
          </p:cNvPr>
          <p:cNvGrpSpPr/>
          <p:nvPr/>
        </p:nvGrpSpPr>
        <p:grpSpPr>
          <a:xfrm>
            <a:off x="2155176" y="3572857"/>
            <a:ext cx="2959310" cy="2738407"/>
            <a:chOff x="2042592" y="3357482"/>
            <a:chExt cx="2959310" cy="2738407"/>
          </a:xfrm>
        </p:grpSpPr>
        <p:sp>
          <p:nvSpPr>
            <p:cNvPr id="16" name="Freeform: Shape 15">
              <a:extLst>
                <a:ext uri="{FF2B5EF4-FFF2-40B4-BE49-F238E27FC236}">
                  <a16:creationId xmlns:a16="http://schemas.microsoft.com/office/drawing/2014/main" id="{D4616140-E28C-45D6-8B90-FB28D6003615}"/>
                </a:ext>
              </a:extLst>
            </p:cNvPr>
            <p:cNvSpPr/>
            <p:nvPr/>
          </p:nvSpPr>
          <p:spPr>
            <a:xfrm>
              <a:off x="2190674" y="3652924"/>
              <a:ext cx="2811228" cy="2442965"/>
            </a:xfrm>
            <a:custGeom>
              <a:avLst/>
              <a:gdLst>
                <a:gd name="connsiteX0" fmla="*/ 0 w 2811228"/>
                <a:gd name="connsiteY0" fmla="*/ 0 h 2442965"/>
                <a:gd name="connsiteX1" fmla="*/ 2811228 w 2811228"/>
                <a:gd name="connsiteY1" fmla="*/ 5581 h 2442965"/>
                <a:gd name="connsiteX2" fmla="*/ 1410447 w 2811228"/>
                <a:gd name="connsiteY2" fmla="*/ 2442965 h 2442965"/>
              </a:gdLst>
              <a:ahLst/>
              <a:cxnLst>
                <a:cxn ang="0">
                  <a:pos x="connsiteX0" y="connsiteY0"/>
                </a:cxn>
                <a:cxn ang="0">
                  <a:pos x="connsiteX1" y="connsiteY1"/>
                </a:cxn>
                <a:cxn ang="0">
                  <a:pos x="connsiteX2" y="connsiteY2"/>
                </a:cxn>
              </a:cxnLst>
              <a:rect l="l" t="t" r="r" b="b"/>
              <a:pathLst>
                <a:path w="2811228" h="2442965">
                  <a:moveTo>
                    <a:pt x="0" y="0"/>
                  </a:moveTo>
                  <a:lnTo>
                    <a:pt x="2811228" y="5581"/>
                  </a:lnTo>
                  <a:lnTo>
                    <a:pt x="1410447" y="244296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D2DB5C1-3D54-40D3-9C66-25C76982D965}"/>
                </a:ext>
              </a:extLst>
            </p:cNvPr>
            <p:cNvSpPr/>
            <p:nvPr/>
          </p:nvSpPr>
          <p:spPr>
            <a:xfrm>
              <a:off x="2042592" y="3357482"/>
              <a:ext cx="2716882" cy="2716881"/>
            </a:xfrm>
            <a:custGeom>
              <a:avLst/>
              <a:gdLst>
                <a:gd name="connsiteX0" fmla="*/ 2716882 w 2716882"/>
                <a:gd name="connsiteY0" fmla="*/ 0 h 2716881"/>
                <a:gd name="connsiteX1" fmla="*/ 1994673 w 2716882"/>
                <a:gd name="connsiteY1" fmla="*/ 2716881 h 2716881"/>
                <a:gd name="connsiteX2" fmla="*/ 0 w 2716882"/>
                <a:gd name="connsiteY2" fmla="*/ 722208 h 2716881"/>
              </a:gdLst>
              <a:ahLst/>
              <a:cxnLst>
                <a:cxn ang="0">
                  <a:pos x="connsiteX0" y="connsiteY0"/>
                </a:cxn>
                <a:cxn ang="0">
                  <a:pos x="connsiteX1" y="connsiteY1"/>
                </a:cxn>
                <a:cxn ang="0">
                  <a:pos x="connsiteX2" y="connsiteY2"/>
                </a:cxn>
              </a:cxnLst>
              <a:rect l="l" t="t" r="r" b="b"/>
              <a:pathLst>
                <a:path w="2716882" h="2716881">
                  <a:moveTo>
                    <a:pt x="2716882" y="0"/>
                  </a:moveTo>
                  <a:lnTo>
                    <a:pt x="1994673" y="2716881"/>
                  </a:lnTo>
                  <a:lnTo>
                    <a:pt x="0" y="7222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Rectangle 3">
            <a:extLst>
              <a:ext uri="{FF2B5EF4-FFF2-40B4-BE49-F238E27FC236}">
                <a16:creationId xmlns:a16="http://schemas.microsoft.com/office/drawing/2014/main" id="{E30F17D1-620D-4293-9405-90E9C479D7A3}"/>
              </a:ext>
            </a:extLst>
          </p:cNvPr>
          <p:cNvSpPr/>
          <p:nvPr/>
        </p:nvSpPr>
        <p:spPr>
          <a:xfrm>
            <a:off x="1310629" y="6957844"/>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Service 01</a:t>
            </a:r>
            <a:endParaRPr lang="en-US" altLang="zh-CN" sz="24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a:t>
            </a:r>
          </a:p>
        </p:txBody>
      </p:sp>
      <p:sp>
        <p:nvSpPr>
          <p:cNvPr id="5" name="Rectangle 4">
            <a:extLst>
              <a:ext uri="{FF2B5EF4-FFF2-40B4-BE49-F238E27FC236}">
                <a16:creationId xmlns:a16="http://schemas.microsoft.com/office/drawing/2014/main" id="{E37E11B0-0974-4618-93F2-B1272363E3AA}"/>
              </a:ext>
            </a:extLst>
          </p:cNvPr>
          <p:cNvSpPr/>
          <p:nvPr/>
        </p:nvSpPr>
        <p:spPr>
          <a:xfrm>
            <a:off x="6819797" y="6957844"/>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Service 02</a:t>
            </a:r>
            <a:r>
              <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rPr>
              <a:t> </a:t>
            </a:r>
          </a:p>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a:t>
            </a:r>
          </a:p>
        </p:txBody>
      </p:sp>
      <p:sp>
        <p:nvSpPr>
          <p:cNvPr id="6" name="Rectangle 5">
            <a:extLst>
              <a:ext uri="{FF2B5EF4-FFF2-40B4-BE49-F238E27FC236}">
                <a16:creationId xmlns:a16="http://schemas.microsoft.com/office/drawing/2014/main" id="{B2BDB11F-76A7-467B-9F19-73ACB4684740}"/>
              </a:ext>
            </a:extLst>
          </p:cNvPr>
          <p:cNvSpPr/>
          <p:nvPr/>
        </p:nvSpPr>
        <p:spPr>
          <a:xfrm>
            <a:off x="12328966" y="6957844"/>
            <a:ext cx="4648404" cy="1602683"/>
          </a:xfrm>
          <a:prstGeom prst="rect">
            <a:avLst/>
          </a:prstGeom>
        </p:spPr>
        <p:txBody>
          <a:bodyPr wrap="square">
            <a:spAutoFit/>
          </a:bodyPr>
          <a:lstStyle/>
          <a:p>
            <a:pPr algn="ct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Service 03</a:t>
            </a:r>
            <a:endParaRPr lang="en-US" altLang="zh-CN" sz="2400">
              <a:solidFill>
                <a:schemeClr val="tx1">
                  <a:lumMod val="85000"/>
                  <a:lumOff val="15000"/>
                </a:schemeClr>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100">
                <a:solidFill>
                  <a:schemeClr val="bg1">
                    <a:lumMod val="65000"/>
                  </a:schemeClr>
                </a:solidFill>
                <a:ea typeface="华文细黑" panose="02010600040101010101" pitchFamily="2" charset="-122"/>
                <a:cs typeface="Lato Light" panose="020F0502020204030203" pitchFamily="34" charset="0"/>
              </a:rPr>
              <a:t>Lorem ipsum dolor sit amet, feugiat delicata liberavisse id cum</a:t>
            </a:r>
            <a:r>
              <a:rPr lang="en-US" altLang="zh-CN" sz="1100">
                <a:solidFill>
                  <a:schemeClr val="bg1">
                    <a:lumMod val="65000"/>
                  </a:schemeClr>
                </a:solidFill>
                <a:ea typeface="华文细黑" panose="02010600040101010101" pitchFamily="2" charset="-122"/>
                <a:cs typeface="Lato Light" panose="020F0502020204030203" pitchFamily="34" charset="0"/>
              </a:rPr>
              <a:t>. </a:t>
            </a:r>
            <a:r>
              <a:rPr lang="es-ES" altLang="zh-CN" sz="1100">
                <a:solidFill>
                  <a:schemeClr val="bg1">
                    <a:lumMod val="65000"/>
                  </a:schemeClr>
                </a:solidFill>
                <a:ea typeface="华文细黑" panose="02010600040101010101" pitchFamily="2" charset="-122"/>
                <a:cs typeface="Lato Light" panose="020F0502020204030203" pitchFamily="34" charset="0"/>
              </a:rPr>
              <a:t>No quo maiorum intelleget. Mea cu case ludus integre, vide viderer eleifend ex mea. His at soluta regione diceret, cum et atqui placerat petentium. </a:t>
            </a:r>
          </a:p>
        </p:txBody>
      </p:sp>
      <p:sp>
        <p:nvSpPr>
          <p:cNvPr id="7" name="TextBox 6">
            <a:extLst>
              <a:ext uri="{FF2B5EF4-FFF2-40B4-BE49-F238E27FC236}">
                <a16:creationId xmlns:a16="http://schemas.microsoft.com/office/drawing/2014/main" id="{803E97EF-DFC1-4C06-9434-19DA0C653465}"/>
              </a:ext>
            </a:extLst>
          </p:cNvPr>
          <p:cNvSpPr txBox="1"/>
          <p:nvPr/>
        </p:nvSpPr>
        <p:spPr>
          <a:xfrm>
            <a:off x="3483980" y="1215056"/>
            <a:ext cx="11320040" cy="1215717"/>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600"/>
              </a:spcBef>
            </a:pPr>
            <a:r>
              <a:rPr lang="en-US" sz="4800">
                <a:solidFill>
                  <a:schemeClr val="tx1">
                    <a:lumMod val="85000"/>
                    <a:lumOff val="15000"/>
                  </a:schemeClr>
                </a:solidFill>
                <a:latin typeface="Montserrat Black" panose="00000A00000000000000" pitchFamily="50" charset="0"/>
              </a:rPr>
              <a:t>Our Services</a:t>
            </a:r>
          </a:p>
        </p:txBody>
      </p:sp>
      <p:grpSp>
        <p:nvGrpSpPr>
          <p:cNvPr id="18" name="Group 17">
            <a:extLst>
              <a:ext uri="{FF2B5EF4-FFF2-40B4-BE49-F238E27FC236}">
                <a16:creationId xmlns:a16="http://schemas.microsoft.com/office/drawing/2014/main" id="{A8BBC786-DAC1-498F-B4AB-8CFCC2778212}"/>
              </a:ext>
            </a:extLst>
          </p:cNvPr>
          <p:cNvGrpSpPr/>
          <p:nvPr/>
        </p:nvGrpSpPr>
        <p:grpSpPr>
          <a:xfrm>
            <a:off x="7664344" y="3572857"/>
            <a:ext cx="2959310" cy="2738407"/>
            <a:chOff x="2042592" y="3357482"/>
            <a:chExt cx="2959310" cy="2738407"/>
          </a:xfrm>
        </p:grpSpPr>
        <p:sp>
          <p:nvSpPr>
            <p:cNvPr id="19" name="Freeform: Shape 18">
              <a:extLst>
                <a:ext uri="{FF2B5EF4-FFF2-40B4-BE49-F238E27FC236}">
                  <a16:creationId xmlns:a16="http://schemas.microsoft.com/office/drawing/2014/main" id="{2C2460C0-5AD2-4FB4-B732-5D086B1F363C}"/>
                </a:ext>
              </a:extLst>
            </p:cNvPr>
            <p:cNvSpPr/>
            <p:nvPr/>
          </p:nvSpPr>
          <p:spPr>
            <a:xfrm>
              <a:off x="2190674" y="3652924"/>
              <a:ext cx="2811228" cy="2442965"/>
            </a:xfrm>
            <a:custGeom>
              <a:avLst/>
              <a:gdLst>
                <a:gd name="connsiteX0" fmla="*/ 0 w 2811228"/>
                <a:gd name="connsiteY0" fmla="*/ 0 h 2442965"/>
                <a:gd name="connsiteX1" fmla="*/ 2811228 w 2811228"/>
                <a:gd name="connsiteY1" fmla="*/ 5581 h 2442965"/>
                <a:gd name="connsiteX2" fmla="*/ 1410447 w 2811228"/>
                <a:gd name="connsiteY2" fmla="*/ 2442965 h 2442965"/>
              </a:gdLst>
              <a:ahLst/>
              <a:cxnLst>
                <a:cxn ang="0">
                  <a:pos x="connsiteX0" y="connsiteY0"/>
                </a:cxn>
                <a:cxn ang="0">
                  <a:pos x="connsiteX1" y="connsiteY1"/>
                </a:cxn>
                <a:cxn ang="0">
                  <a:pos x="connsiteX2" y="connsiteY2"/>
                </a:cxn>
              </a:cxnLst>
              <a:rect l="l" t="t" r="r" b="b"/>
              <a:pathLst>
                <a:path w="2811228" h="2442965">
                  <a:moveTo>
                    <a:pt x="0" y="0"/>
                  </a:moveTo>
                  <a:lnTo>
                    <a:pt x="2811228" y="5581"/>
                  </a:lnTo>
                  <a:lnTo>
                    <a:pt x="1410447" y="244296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B2EC536-707E-4257-8CAB-176E057FB1C9}"/>
                </a:ext>
              </a:extLst>
            </p:cNvPr>
            <p:cNvSpPr/>
            <p:nvPr/>
          </p:nvSpPr>
          <p:spPr>
            <a:xfrm>
              <a:off x="2042592" y="3357482"/>
              <a:ext cx="2716882" cy="2716881"/>
            </a:xfrm>
            <a:custGeom>
              <a:avLst/>
              <a:gdLst>
                <a:gd name="connsiteX0" fmla="*/ 2716882 w 2716882"/>
                <a:gd name="connsiteY0" fmla="*/ 0 h 2716881"/>
                <a:gd name="connsiteX1" fmla="*/ 1994673 w 2716882"/>
                <a:gd name="connsiteY1" fmla="*/ 2716881 h 2716881"/>
                <a:gd name="connsiteX2" fmla="*/ 0 w 2716882"/>
                <a:gd name="connsiteY2" fmla="*/ 722208 h 2716881"/>
              </a:gdLst>
              <a:ahLst/>
              <a:cxnLst>
                <a:cxn ang="0">
                  <a:pos x="connsiteX0" y="connsiteY0"/>
                </a:cxn>
                <a:cxn ang="0">
                  <a:pos x="connsiteX1" y="connsiteY1"/>
                </a:cxn>
                <a:cxn ang="0">
                  <a:pos x="connsiteX2" y="connsiteY2"/>
                </a:cxn>
              </a:cxnLst>
              <a:rect l="l" t="t" r="r" b="b"/>
              <a:pathLst>
                <a:path w="2716882" h="2716881">
                  <a:moveTo>
                    <a:pt x="2716882" y="0"/>
                  </a:moveTo>
                  <a:lnTo>
                    <a:pt x="1994673" y="2716881"/>
                  </a:lnTo>
                  <a:lnTo>
                    <a:pt x="0" y="7222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F635A74F-91E7-4E37-9F2D-733B3B4ABEBB}"/>
              </a:ext>
            </a:extLst>
          </p:cNvPr>
          <p:cNvGrpSpPr/>
          <p:nvPr/>
        </p:nvGrpSpPr>
        <p:grpSpPr>
          <a:xfrm>
            <a:off x="13173513" y="3572857"/>
            <a:ext cx="2959310" cy="2738407"/>
            <a:chOff x="2042592" y="3357482"/>
            <a:chExt cx="2959310" cy="2738407"/>
          </a:xfrm>
        </p:grpSpPr>
        <p:sp>
          <p:nvSpPr>
            <p:cNvPr id="22" name="Freeform: Shape 21">
              <a:extLst>
                <a:ext uri="{FF2B5EF4-FFF2-40B4-BE49-F238E27FC236}">
                  <a16:creationId xmlns:a16="http://schemas.microsoft.com/office/drawing/2014/main" id="{98CB4AD4-B15D-406A-A298-6F2FB4AFEBCF}"/>
                </a:ext>
              </a:extLst>
            </p:cNvPr>
            <p:cNvSpPr/>
            <p:nvPr/>
          </p:nvSpPr>
          <p:spPr>
            <a:xfrm>
              <a:off x="2190674" y="3652924"/>
              <a:ext cx="2811228" cy="2442965"/>
            </a:xfrm>
            <a:custGeom>
              <a:avLst/>
              <a:gdLst>
                <a:gd name="connsiteX0" fmla="*/ 0 w 2811228"/>
                <a:gd name="connsiteY0" fmla="*/ 0 h 2442965"/>
                <a:gd name="connsiteX1" fmla="*/ 2811228 w 2811228"/>
                <a:gd name="connsiteY1" fmla="*/ 5581 h 2442965"/>
                <a:gd name="connsiteX2" fmla="*/ 1410447 w 2811228"/>
                <a:gd name="connsiteY2" fmla="*/ 2442965 h 2442965"/>
              </a:gdLst>
              <a:ahLst/>
              <a:cxnLst>
                <a:cxn ang="0">
                  <a:pos x="connsiteX0" y="connsiteY0"/>
                </a:cxn>
                <a:cxn ang="0">
                  <a:pos x="connsiteX1" y="connsiteY1"/>
                </a:cxn>
                <a:cxn ang="0">
                  <a:pos x="connsiteX2" y="connsiteY2"/>
                </a:cxn>
              </a:cxnLst>
              <a:rect l="l" t="t" r="r" b="b"/>
              <a:pathLst>
                <a:path w="2811228" h="2442965">
                  <a:moveTo>
                    <a:pt x="0" y="0"/>
                  </a:moveTo>
                  <a:lnTo>
                    <a:pt x="2811228" y="5581"/>
                  </a:lnTo>
                  <a:lnTo>
                    <a:pt x="1410447" y="244296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03E0EE2-BCD4-4E23-965A-90D37144EB7B}"/>
                </a:ext>
              </a:extLst>
            </p:cNvPr>
            <p:cNvSpPr/>
            <p:nvPr/>
          </p:nvSpPr>
          <p:spPr>
            <a:xfrm>
              <a:off x="2042592" y="3357482"/>
              <a:ext cx="2716882" cy="2716881"/>
            </a:xfrm>
            <a:custGeom>
              <a:avLst/>
              <a:gdLst>
                <a:gd name="connsiteX0" fmla="*/ 2716882 w 2716882"/>
                <a:gd name="connsiteY0" fmla="*/ 0 h 2716881"/>
                <a:gd name="connsiteX1" fmla="*/ 1994673 w 2716882"/>
                <a:gd name="connsiteY1" fmla="*/ 2716881 h 2716881"/>
                <a:gd name="connsiteX2" fmla="*/ 0 w 2716882"/>
                <a:gd name="connsiteY2" fmla="*/ 722208 h 2716881"/>
              </a:gdLst>
              <a:ahLst/>
              <a:cxnLst>
                <a:cxn ang="0">
                  <a:pos x="connsiteX0" y="connsiteY0"/>
                </a:cxn>
                <a:cxn ang="0">
                  <a:pos x="connsiteX1" y="connsiteY1"/>
                </a:cxn>
                <a:cxn ang="0">
                  <a:pos x="connsiteX2" y="connsiteY2"/>
                </a:cxn>
              </a:cxnLst>
              <a:rect l="l" t="t" r="r" b="b"/>
              <a:pathLst>
                <a:path w="2716882" h="2716881">
                  <a:moveTo>
                    <a:pt x="2716882" y="0"/>
                  </a:moveTo>
                  <a:lnTo>
                    <a:pt x="1994673" y="2716881"/>
                  </a:lnTo>
                  <a:lnTo>
                    <a:pt x="0" y="7222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E55BCEE4-618C-49F8-91C2-9FEF2CB6F78C}"/>
              </a:ext>
            </a:extLst>
          </p:cNvPr>
          <p:cNvSpPr>
            <a:spLocks noEditPoints="1"/>
          </p:cNvSpPr>
          <p:nvPr/>
        </p:nvSpPr>
        <p:spPr bwMode="auto">
          <a:xfrm>
            <a:off x="3383823" y="4292349"/>
            <a:ext cx="802956" cy="783938"/>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0843F082-6099-41D6-B4CE-EDA39DE0BD13}"/>
              </a:ext>
            </a:extLst>
          </p:cNvPr>
          <p:cNvSpPr>
            <a:spLocks noEditPoints="1"/>
          </p:cNvSpPr>
          <p:nvPr/>
        </p:nvSpPr>
        <p:spPr bwMode="auto">
          <a:xfrm>
            <a:off x="8892781" y="4282633"/>
            <a:ext cx="803376" cy="803370"/>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CA567587-6603-44AC-859C-7355EF38B84A}"/>
              </a:ext>
            </a:extLst>
          </p:cNvPr>
          <p:cNvSpPr>
            <a:spLocks noEditPoints="1"/>
          </p:cNvSpPr>
          <p:nvPr/>
        </p:nvSpPr>
        <p:spPr bwMode="auto">
          <a:xfrm>
            <a:off x="14403302" y="4319933"/>
            <a:ext cx="800672" cy="7287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0876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245"/>
                            </p:stCondLst>
                            <p:childTnLst>
                              <p:par>
                                <p:cTn id="10" presetID="31"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00" fill="hold"/>
                                        <p:tgtEl>
                                          <p:spTgt spid="17"/>
                                        </p:tgtEl>
                                        <p:attrNameLst>
                                          <p:attrName>ppt_w</p:attrName>
                                        </p:attrNameLst>
                                      </p:cBhvr>
                                      <p:tavLst>
                                        <p:tav tm="0">
                                          <p:val>
                                            <p:fltVal val="0"/>
                                          </p:val>
                                        </p:tav>
                                        <p:tav tm="100000">
                                          <p:val>
                                            <p:strVal val="#ppt_w"/>
                                          </p:val>
                                        </p:tav>
                                      </p:tavLst>
                                    </p:anim>
                                    <p:anim calcmode="lin" valueType="num">
                                      <p:cBhvr>
                                        <p:cTn id="13" dur="700" fill="hold"/>
                                        <p:tgtEl>
                                          <p:spTgt spid="17"/>
                                        </p:tgtEl>
                                        <p:attrNameLst>
                                          <p:attrName>ppt_h</p:attrName>
                                        </p:attrNameLst>
                                      </p:cBhvr>
                                      <p:tavLst>
                                        <p:tav tm="0">
                                          <p:val>
                                            <p:fltVal val="0"/>
                                          </p:val>
                                        </p:tav>
                                        <p:tav tm="100000">
                                          <p:val>
                                            <p:strVal val="#ppt_h"/>
                                          </p:val>
                                        </p:tav>
                                      </p:tavLst>
                                    </p:anim>
                                    <p:anim calcmode="lin" valueType="num">
                                      <p:cBhvr>
                                        <p:cTn id="14" dur="700" fill="hold"/>
                                        <p:tgtEl>
                                          <p:spTgt spid="17"/>
                                        </p:tgtEl>
                                        <p:attrNameLst>
                                          <p:attrName>style.rotation</p:attrName>
                                        </p:attrNameLst>
                                      </p:cBhvr>
                                      <p:tavLst>
                                        <p:tav tm="0">
                                          <p:val>
                                            <p:fltVal val="90"/>
                                          </p:val>
                                        </p:tav>
                                        <p:tav tm="100000">
                                          <p:val>
                                            <p:fltVal val="0"/>
                                          </p:val>
                                        </p:tav>
                                      </p:tavLst>
                                    </p:anim>
                                    <p:animEffect transition="in" filter="fade">
                                      <p:cBhvr>
                                        <p:cTn id="15" dur="700"/>
                                        <p:tgtEl>
                                          <p:spTgt spid="1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700" fill="hold"/>
                                        <p:tgtEl>
                                          <p:spTgt spid="24"/>
                                        </p:tgtEl>
                                        <p:attrNameLst>
                                          <p:attrName>ppt_w</p:attrName>
                                        </p:attrNameLst>
                                      </p:cBhvr>
                                      <p:tavLst>
                                        <p:tav tm="0">
                                          <p:val>
                                            <p:fltVal val="0"/>
                                          </p:val>
                                        </p:tav>
                                        <p:tav tm="100000">
                                          <p:val>
                                            <p:strVal val="#ppt_w"/>
                                          </p:val>
                                        </p:tav>
                                      </p:tavLst>
                                    </p:anim>
                                    <p:anim calcmode="lin" valueType="num">
                                      <p:cBhvr>
                                        <p:cTn id="19" dur="700" fill="hold"/>
                                        <p:tgtEl>
                                          <p:spTgt spid="24"/>
                                        </p:tgtEl>
                                        <p:attrNameLst>
                                          <p:attrName>ppt_h</p:attrName>
                                        </p:attrNameLst>
                                      </p:cBhvr>
                                      <p:tavLst>
                                        <p:tav tm="0">
                                          <p:val>
                                            <p:fltVal val="0"/>
                                          </p:val>
                                        </p:tav>
                                        <p:tav tm="100000">
                                          <p:val>
                                            <p:strVal val="#ppt_h"/>
                                          </p:val>
                                        </p:tav>
                                      </p:tavLst>
                                    </p:anim>
                                    <p:animEffect transition="in" filter="fade">
                                      <p:cBhvr>
                                        <p:cTn id="20" dur="700"/>
                                        <p:tgtEl>
                                          <p:spTgt spid="24"/>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00" fill="hold"/>
                                        <p:tgtEl>
                                          <p:spTgt spid="4"/>
                                        </p:tgtEl>
                                        <p:attrNameLst>
                                          <p:attrName>ppt_x</p:attrName>
                                        </p:attrNameLst>
                                      </p:cBhvr>
                                      <p:tavLst>
                                        <p:tav tm="0">
                                          <p:val>
                                            <p:strVal val="#ppt_x"/>
                                          </p:val>
                                        </p:tav>
                                        <p:tav tm="100000">
                                          <p:val>
                                            <p:strVal val="#ppt_x"/>
                                          </p:val>
                                        </p:tav>
                                      </p:tavLst>
                                    </p:anim>
                                    <p:anim calcmode="lin" valueType="num">
                                      <p:cBhvr additive="base">
                                        <p:cTn id="24" dur="7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1945"/>
                            </p:stCondLst>
                            <p:childTnLst>
                              <p:par>
                                <p:cTn id="26" presetID="3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00" fill="hold"/>
                                        <p:tgtEl>
                                          <p:spTgt spid="18"/>
                                        </p:tgtEl>
                                        <p:attrNameLst>
                                          <p:attrName>ppt_w</p:attrName>
                                        </p:attrNameLst>
                                      </p:cBhvr>
                                      <p:tavLst>
                                        <p:tav tm="0">
                                          <p:val>
                                            <p:fltVal val="0"/>
                                          </p:val>
                                        </p:tav>
                                        <p:tav tm="100000">
                                          <p:val>
                                            <p:strVal val="#ppt_w"/>
                                          </p:val>
                                        </p:tav>
                                      </p:tavLst>
                                    </p:anim>
                                    <p:anim calcmode="lin" valueType="num">
                                      <p:cBhvr>
                                        <p:cTn id="29" dur="700" fill="hold"/>
                                        <p:tgtEl>
                                          <p:spTgt spid="18"/>
                                        </p:tgtEl>
                                        <p:attrNameLst>
                                          <p:attrName>ppt_h</p:attrName>
                                        </p:attrNameLst>
                                      </p:cBhvr>
                                      <p:tavLst>
                                        <p:tav tm="0">
                                          <p:val>
                                            <p:fltVal val="0"/>
                                          </p:val>
                                        </p:tav>
                                        <p:tav tm="100000">
                                          <p:val>
                                            <p:strVal val="#ppt_h"/>
                                          </p:val>
                                        </p:tav>
                                      </p:tavLst>
                                    </p:anim>
                                    <p:anim calcmode="lin" valueType="num">
                                      <p:cBhvr>
                                        <p:cTn id="30" dur="700" fill="hold"/>
                                        <p:tgtEl>
                                          <p:spTgt spid="18"/>
                                        </p:tgtEl>
                                        <p:attrNameLst>
                                          <p:attrName>style.rotation</p:attrName>
                                        </p:attrNameLst>
                                      </p:cBhvr>
                                      <p:tavLst>
                                        <p:tav tm="0">
                                          <p:val>
                                            <p:fltVal val="90"/>
                                          </p:val>
                                        </p:tav>
                                        <p:tav tm="100000">
                                          <p:val>
                                            <p:fltVal val="0"/>
                                          </p:val>
                                        </p:tav>
                                      </p:tavLst>
                                    </p:anim>
                                    <p:animEffect transition="in" filter="fade">
                                      <p:cBhvr>
                                        <p:cTn id="31" dur="7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700" fill="hold"/>
                                        <p:tgtEl>
                                          <p:spTgt spid="25"/>
                                        </p:tgtEl>
                                        <p:attrNameLst>
                                          <p:attrName>ppt_w</p:attrName>
                                        </p:attrNameLst>
                                      </p:cBhvr>
                                      <p:tavLst>
                                        <p:tav tm="0">
                                          <p:val>
                                            <p:fltVal val="0"/>
                                          </p:val>
                                        </p:tav>
                                        <p:tav tm="100000">
                                          <p:val>
                                            <p:strVal val="#ppt_w"/>
                                          </p:val>
                                        </p:tav>
                                      </p:tavLst>
                                    </p:anim>
                                    <p:anim calcmode="lin" valueType="num">
                                      <p:cBhvr>
                                        <p:cTn id="35" dur="700" fill="hold"/>
                                        <p:tgtEl>
                                          <p:spTgt spid="25"/>
                                        </p:tgtEl>
                                        <p:attrNameLst>
                                          <p:attrName>ppt_h</p:attrName>
                                        </p:attrNameLst>
                                      </p:cBhvr>
                                      <p:tavLst>
                                        <p:tav tm="0">
                                          <p:val>
                                            <p:fltVal val="0"/>
                                          </p:val>
                                        </p:tav>
                                        <p:tav tm="100000">
                                          <p:val>
                                            <p:strVal val="#ppt_h"/>
                                          </p:val>
                                        </p:tav>
                                      </p:tavLst>
                                    </p:anim>
                                    <p:animEffect transition="in" filter="fade">
                                      <p:cBhvr>
                                        <p:cTn id="36" dur="700"/>
                                        <p:tgtEl>
                                          <p:spTgt spid="25"/>
                                        </p:tgtEl>
                                      </p:cBhvr>
                                    </p:animEffect>
                                  </p:childTnLst>
                                </p:cTn>
                              </p:par>
                              <p:par>
                                <p:cTn id="37" presetID="2" presetClass="entr" presetSubtype="4" decel="10000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00" fill="hold"/>
                                        <p:tgtEl>
                                          <p:spTgt spid="5"/>
                                        </p:tgtEl>
                                        <p:attrNameLst>
                                          <p:attrName>ppt_x</p:attrName>
                                        </p:attrNameLst>
                                      </p:cBhvr>
                                      <p:tavLst>
                                        <p:tav tm="0">
                                          <p:val>
                                            <p:strVal val="#ppt_x"/>
                                          </p:val>
                                        </p:tav>
                                        <p:tav tm="100000">
                                          <p:val>
                                            <p:strVal val="#ppt_x"/>
                                          </p:val>
                                        </p:tav>
                                      </p:tavLst>
                                    </p:anim>
                                    <p:anim calcmode="lin" valueType="num">
                                      <p:cBhvr additive="base">
                                        <p:cTn id="40" dur="7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2645"/>
                            </p:stCondLst>
                            <p:childTnLst>
                              <p:par>
                                <p:cTn id="42" presetID="3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00" fill="hold"/>
                                        <p:tgtEl>
                                          <p:spTgt spid="21"/>
                                        </p:tgtEl>
                                        <p:attrNameLst>
                                          <p:attrName>ppt_w</p:attrName>
                                        </p:attrNameLst>
                                      </p:cBhvr>
                                      <p:tavLst>
                                        <p:tav tm="0">
                                          <p:val>
                                            <p:fltVal val="0"/>
                                          </p:val>
                                        </p:tav>
                                        <p:tav tm="100000">
                                          <p:val>
                                            <p:strVal val="#ppt_w"/>
                                          </p:val>
                                        </p:tav>
                                      </p:tavLst>
                                    </p:anim>
                                    <p:anim calcmode="lin" valueType="num">
                                      <p:cBhvr>
                                        <p:cTn id="45" dur="700" fill="hold"/>
                                        <p:tgtEl>
                                          <p:spTgt spid="21"/>
                                        </p:tgtEl>
                                        <p:attrNameLst>
                                          <p:attrName>ppt_h</p:attrName>
                                        </p:attrNameLst>
                                      </p:cBhvr>
                                      <p:tavLst>
                                        <p:tav tm="0">
                                          <p:val>
                                            <p:fltVal val="0"/>
                                          </p:val>
                                        </p:tav>
                                        <p:tav tm="100000">
                                          <p:val>
                                            <p:strVal val="#ppt_h"/>
                                          </p:val>
                                        </p:tav>
                                      </p:tavLst>
                                    </p:anim>
                                    <p:anim calcmode="lin" valueType="num">
                                      <p:cBhvr>
                                        <p:cTn id="46" dur="700" fill="hold"/>
                                        <p:tgtEl>
                                          <p:spTgt spid="21"/>
                                        </p:tgtEl>
                                        <p:attrNameLst>
                                          <p:attrName>style.rotation</p:attrName>
                                        </p:attrNameLst>
                                      </p:cBhvr>
                                      <p:tavLst>
                                        <p:tav tm="0">
                                          <p:val>
                                            <p:fltVal val="90"/>
                                          </p:val>
                                        </p:tav>
                                        <p:tav tm="100000">
                                          <p:val>
                                            <p:fltVal val="0"/>
                                          </p:val>
                                        </p:tav>
                                      </p:tavLst>
                                    </p:anim>
                                    <p:animEffect transition="in" filter="fade">
                                      <p:cBhvr>
                                        <p:cTn id="47" dur="700"/>
                                        <p:tgtEl>
                                          <p:spTgt spid="2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700" fill="hold"/>
                                        <p:tgtEl>
                                          <p:spTgt spid="26"/>
                                        </p:tgtEl>
                                        <p:attrNameLst>
                                          <p:attrName>ppt_w</p:attrName>
                                        </p:attrNameLst>
                                      </p:cBhvr>
                                      <p:tavLst>
                                        <p:tav tm="0">
                                          <p:val>
                                            <p:fltVal val="0"/>
                                          </p:val>
                                        </p:tav>
                                        <p:tav tm="100000">
                                          <p:val>
                                            <p:strVal val="#ppt_w"/>
                                          </p:val>
                                        </p:tav>
                                      </p:tavLst>
                                    </p:anim>
                                    <p:anim calcmode="lin" valueType="num">
                                      <p:cBhvr>
                                        <p:cTn id="51" dur="700" fill="hold"/>
                                        <p:tgtEl>
                                          <p:spTgt spid="26"/>
                                        </p:tgtEl>
                                        <p:attrNameLst>
                                          <p:attrName>ppt_h</p:attrName>
                                        </p:attrNameLst>
                                      </p:cBhvr>
                                      <p:tavLst>
                                        <p:tav tm="0">
                                          <p:val>
                                            <p:fltVal val="0"/>
                                          </p:val>
                                        </p:tav>
                                        <p:tav tm="100000">
                                          <p:val>
                                            <p:strVal val="#ppt_h"/>
                                          </p:val>
                                        </p:tav>
                                      </p:tavLst>
                                    </p:anim>
                                    <p:animEffect transition="in" filter="fade">
                                      <p:cBhvr>
                                        <p:cTn id="52" dur="700"/>
                                        <p:tgtEl>
                                          <p:spTgt spid="26"/>
                                        </p:tgtEl>
                                      </p:cBhvr>
                                    </p:animEffect>
                                  </p:childTnLst>
                                </p:cTn>
                              </p:par>
                              <p:par>
                                <p:cTn id="53" presetID="2" presetClass="entr" presetSubtype="4" decel="10000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700" fill="hold"/>
                                        <p:tgtEl>
                                          <p:spTgt spid="6"/>
                                        </p:tgtEl>
                                        <p:attrNameLst>
                                          <p:attrName>ppt_x</p:attrName>
                                        </p:attrNameLst>
                                      </p:cBhvr>
                                      <p:tavLst>
                                        <p:tav tm="0">
                                          <p:val>
                                            <p:strVal val="#ppt_x"/>
                                          </p:val>
                                        </p:tav>
                                        <p:tav tm="100000">
                                          <p:val>
                                            <p:strVal val="#ppt_x"/>
                                          </p:val>
                                        </p:tav>
                                      </p:tavLst>
                                    </p:anim>
                                    <p:anim calcmode="lin" valueType="num">
                                      <p:cBhvr additive="base">
                                        <p:cTn id="56" dur="7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85DE1FA-30D0-49DA-A165-DBF2B825F1E2}"/>
              </a:ext>
            </a:extLst>
          </p:cNvPr>
          <p:cNvSpPr>
            <a:spLocks noGrp="1"/>
          </p:cNvSpPr>
          <p:nvPr>
            <p:ph type="pic" sz="quarter" idx="10"/>
          </p:nvPr>
        </p:nvSpPr>
        <p:spPr/>
      </p:sp>
      <p:sp>
        <p:nvSpPr>
          <p:cNvPr id="3" name="Freeform 7">
            <a:extLst>
              <a:ext uri="{FF2B5EF4-FFF2-40B4-BE49-F238E27FC236}">
                <a16:creationId xmlns:a16="http://schemas.microsoft.com/office/drawing/2014/main" id="{FC408A0A-1DAB-46AF-9C0E-009E04D6FA7F}"/>
              </a:ext>
            </a:extLst>
          </p:cNvPr>
          <p:cNvSpPr/>
          <p:nvPr/>
        </p:nvSpPr>
        <p:spPr>
          <a:xfrm flipH="1">
            <a:off x="7522977" y="0"/>
            <a:ext cx="10765023" cy="10287000"/>
          </a:xfrm>
          <a:custGeom>
            <a:avLst/>
            <a:gdLst>
              <a:gd name="connsiteX0" fmla="*/ 0 w 10765023"/>
              <a:gd name="connsiteY0" fmla="*/ 0 h 10287000"/>
              <a:gd name="connsiteX1" fmla="*/ 478024 w 10765023"/>
              <a:gd name="connsiteY1" fmla="*/ 0 h 10287000"/>
              <a:gd name="connsiteX2" fmla="*/ 10765023 w 10765023"/>
              <a:gd name="connsiteY2" fmla="*/ 10287000 h 10287000"/>
              <a:gd name="connsiteX3" fmla="*/ 5939201 w 10765023"/>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765023" h="10287000">
                <a:moveTo>
                  <a:pt x="0" y="0"/>
                </a:moveTo>
                <a:lnTo>
                  <a:pt x="478024" y="0"/>
                </a:lnTo>
                <a:lnTo>
                  <a:pt x="10765023" y="10287000"/>
                </a:lnTo>
                <a:lnTo>
                  <a:pt x="5939201" y="10287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73">
            <a:extLst>
              <a:ext uri="{FF2B5EF4-FFF2-40B4-BE49-F238E27FC236}">
                <a16:creationId xmlns:a16="http://schemas.microsoft.com/office/drawing/2014/main" id="{B7F10C60-56CA-4F2D-A520-EBBB2E34F9B7}"/>
              </a:ext>
            </a:extLst>
          </p:cNvPr>
          <p:cNvGrpSpPr>
            <a:grpSpLocks noChangeAspect="1"/>
          </p:cNvGrpSpPr>
          <p:nvPr/>
        </p:nvGrpSpPr>
        <p:grpSpPr bwMode="auto">
          <a:xfrm>
            <a:off x="16349163" y="7298732"/>
            <a:ext cx="613664" cy="649293"/>
            <a:chOff x="7769" y="712"/>
            <a:chExt cx="1464" cy="1549"/>
          </a:xfrm>
          <a:solidFill>
            <a:schemeClr val="accent1"/>
          </a:solidFill>
        </p:grpSpPr>
        <p:sp>
          <p:nvSpPr>
            <p:cNvPr id="16" name="Freeform 74">
              <a:extLst>
                <a:ext uri="{FF2B5EF4-FFF2-40B4-BE49-F238E27FC236}">
                  <a16:creationId xmlns:a16="http://schemas.microsoft.com/office/drawing/2014/main" id="{87A3B587-CA00-425A-9CA8-247E4974DA5A}"/>
                </a:ext>
              </a:extLst>
            </p:cNvPr>
            <p:cNvSpPr>
              <a:spLocks/>
            </p:cNvSpPr>
            <p:nvPr/>
          </p:nvSpPr>
          <p:spPr bwMode="auto">
            <a:xfrm>
              <a:off x="7779" y="1113"/>
              <a:ext cx="140" cy="140"/>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5">
              <a:extLst>
                <a:ext uri="{FF2B5EF4-FFF2-40B4-BE49-F238E27FC236}">
                  <a16:creationId xmlns:a16="http://schemas.microsoft.com/office/drawing/2014/main" id="{42B3AD7C-649A-46E3-8AE0-79D202C08D6C}"/>
                </a:ext>
              </a:extLst>
            </p:cNvPr>
            <p:cNvSpPr>
              <a:spLocks noEditPoints="1"/>
            </p:cNvSpPr>
            <p:nvPr/>
          </p:nvSpPr>
          <p:spPr bwMode="auto">
            <a:xfrm>
              <a:off x="7874" y="1011"/>
              <a:ext cx="137" cy="133"/>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6">
              <a:extLst>
                <a:ext uri="{FF2B5EF4-FFF2-40B4-BE49-F238E27FC236}">
                  <a16:creationId xmlns:a16="http://schemas.microsoft.com/office/drawing/2014/main" id="{69A0B309-A891-4B31-90EE-968C7CDF1CC7}"/>
                </a:ext>
              </a:extLst>
            </p:cNvPr>
            <p:cNvSpPr>
              <a:spLocks noEditPoints="1"/>
            </p:cNvSpPr>
            <p:nvPr/>
          </p:nvSpPr>
          <p:spPr bwMode="auto">
            <a:xfrm>
              <a:off x="7954" y="863"/>
              <a:ext cx="173" cy="162"/>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77">
              <a:extLst>
                <a:ext uri="{FF2B5EF4-FFF2-40B4-BE49-F238E27FC236}">
                  <a16:creationId xmlns:a16="http://schemas.microsoft.com/office/drawing/2014/main" id="{054A1DFF-6D92-475D-BFEE-C2DDC38D6BD4}"/>
                </a:ext>
              </a:extLst>
            </p:cNvPr>
            <p:cNvSpPr>
              <a:spLocks noEditPoints="1"/>
            </p:cNvSpPr>
            <p:nvPr/>
          </p:nvSpPr>
          <p:spPr bwMode="auto">
            <a:xfrm>
              <a:off x="8144" y="790"/>
              <a:ext cx="114" cy="142"/>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8">
              <a:extLst>
                <a:ext uri="{FF2B5EF4-FFF2-40B4-BE49-F238E27FC236}">
                  <a16:creationId xmlns:a16="http://schemas.microsoft.com/office/drawing/2014/main" id="{26BB6C9D-546D-44EA-A153-7695D81F553F}"/>
                </a:ext>
              </a:extLst>
            </p:cNvPr>
            <p:cNvSpPr>
              <a:spLocks/>
            </p:cNvSpPr>
            <p:nvPr/>
          </p:nvSpPr>
          <p:spPr bwMode="auto">
            <a:xfrm>
              <a:off x="8256" y="719"/>
              <a:ext cx="154" cy="149"/>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79">
              <a:extLst>
                <a:ext uri="{FF2B5EF4-FFF2-40B4-BE49-F238E27FC236}">
                  <a16:creationId xmlns:a16="http://schemas.microsoft.com/office/drawing/2014/main" id="{5FD20F9D-23CE-4064-99EC-7D9AACEDDD2A}"/>
                </a:ext>
              </a:extLst>
            </p:cNvPr>
            <p:cNvSpPr>
              <a:spLocks noEditPoints="1"/>
            </p:cNvSpPr>
            <p:nvPr/>
          </p:nvSpPr>
          <p:spPr bwMode="auto">
            <a:xfrm>
              <a:off x="8509" y="712"/>
              <a:ext cx="126" cy="130"/>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0">
              <a:extLst>
                <a:ext uri="{FF2B5EF4-FFF2-40B4-BE49-F238E27FC236}">
                  <a16:creationId xmlns:a16="http://schemas.microsoft.com/office/drawing/2014/main" id="{F59F002C-BA7E-465C-AFC6-6BCE1EB15510}"/>
                </a:ext>
              </a:extLst>
            </p:cNvPr>
            <p:cNvSpPr>
              <a:spLocks noEditPoints="1"/>
            </p:cNvSpPr>
            <p:nvPr/>
          </p:nvSpPr>
          <p:spPr bwMode="auto">
            <a:xfrm>
              <a:off x="8659" y="735"/>
              <a:ext cx="145" cy="162"/>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1">
              <a:extLst>
                <a:ext uri="{FF2B5EF4-FFF2-40B4-BE49-F238E27FC236}">
                  <a16:creationId xmlns:a16="http://schemas.microsoft.com/office/drawing/2014/main" id="{881EA9E6-AA4F-4142-BBE5-2F267021D989}"/>
                </a:ext>
              </a:extLst>
            </p:cNvPr>
            <p:cNvSpPr>
              <a:spLocks noEditPoints="1"/>
            </p:cNvSpPr>
            <p:nvPr/>
          </p:nvSpPr>
          <p:spPr bwMode="auto">
            <a:xfrm>
              <a:off x="8815" y="809"/>
              <a:ext cx="143" cy="157"/>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2">
              <a:extLst>
                <a:ext uri="{FF2B5EF4-FFF2-40B4-BE49-F238E27FC236}">
                  <a16:creationId xmlns:a16="http://schemas.microsoft.com/office/drawing/2014/main" id="{67EC9C0F-CBDB-4E05-8230-56D7E3E76353}"/>
                </a:ext>
              </a:extLst>
            </p:cNvPr>
            <p:cNvSpPr>
              <a:spLocks/>
            </p:cNvSpPr>
            <p:nvPr/>
          </p:nvSpPr>
          <p:spPr bwMode="auto">
            <a:xfrm>
              <a:off x="8960" y="897"/>
              <a:ext cx="190" cy="190"/>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83">
              <a:extLst>
                <a:ext uri="{FF2B5EF4-FFF2-40B4-BE49-F238E27FC236}">
                  <a16:creationId xmlns:a16="http://schemas.microsoft.com/office/drawing/2014/main" id="{0FF3EA10-B3B3-453D-80E5-1FD0978FD4E5}"/>
                </a:ext>
              </a:extLst>
            </p:cNvPr>
            <p:cNvSpPr>
              <a:spLocks/>
            </p:cNvSpPr>
            <p:nvPr/>
          </p:nvSpPr>
          <p:spPr bwMode="auto">
            <a:xfrm>
              <a:off x="9065" y="1091"/>
              <a:ext cx="168" cy="152"/>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4">
              <a:extLst>
                <a:ext uri="{FF2B5EF4-FFF2-40B4-BE49-F238E27FC236}">
                  <a16:creationId xmlns:a16="http://schemas.microsoft.com/office/drawing/2014/main" id="{AE7CA6F0-297E-4B83-8C3F-736FE104641F}"/>
                </a:ext>
              </a:extLst>
            </p:cNvPr>
            <p:cNvSpPr>
              <a:spLocks noEditPoints="1"/>
            </p:cNvSpPr>
            <p:nvPr/>
          </p:nvSpPr>
          <p:spPr bwMode="auto">
            <a:xfrm>
              <a:off x="7950" y="1981"/>
              <a:ext cx="111" cy="107"/>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85">
              <a:extLst>
                <a:ext uri="{FF2B5EF4-FFF2-40B4-BE49-F238E27FC236}">
                  <a16:creationId xmlns:a16="http://schemas.microsoft.com/office/drawing/2014/main" id="{89063D92-8DD0-42AB-9AB9-2444D4006C0F}"/>
                </a:ext>
              </a:extLst>
            </p:cNvPr>
            <p:cNvSpPr>
              <a:spLocks noEditPoints="1"/>
            </p:cNvSpPr>
            <p:nvPr/>
          </p:nvSpPr>
          <p:spPr bwMode="auto">
            <a:xfrm>
              <a:off x="8054" y="2031"/>
              <a:ext cx="126" cy="140"/>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86">
              <a:extLst>
                <a:ext uri="{FF2B5EF4-FFF2-40B4-BE49-F238E27FC236}">
                  <a16:creationId xmlns:a16="http://schemas.microsoft.com/office/drawing/2014/main" id="{2979FA75-DD20-4E34-A5E0-6A28D525C49C}"/>
                </a:ext>
              </a:extLst>
            </p:cNvPr>
            <p:cNvSpPr>
              <a:spLocks/>
            </p:cNvSpPr>
            <p:nvPr/>
          </p:nvSpPr>
          <p:spPr bwMode="auto">
            <a:xfrm>
              <a:off x="8189" y="2095"/>
              <a:ext cx="102" cy="117"/>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7">
              <a:extLst>
                <a:ext uri="{FF2B5EF4-FFF2-40B4-BE49-F238E27FC236}">
                  <a16:creationId xmlns:a16="http://schemas.microsoft.com/office/drawing/2014/main" id="{987942E7-CF7A-4D1F-BD0E-417611531BAA}"/>
                </a:ext>
              </a:extLst>
            </p:cNvPr>
            <p:cNvSpPr>
              <a:spLocks/>
            </p:cNvSpPr>
            <p:nvPr/>
          </p:nvSpPr>
          <p:spPr bwMode="auto">
            <a:xfrm>
              <a:off x="8360" y="2147"/>
              <a:ext cx="95" cy="112"/>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8">
              <a:extLst>
                <a:ext uri="{FF2B5EF4-FFF2-40B4-BE49-F238E27FC236}">
                  <a16:creationId xmlns:a16="http://schemas.microsoft.com/office/drawing/2014/main" id="{657F5436-C956-4B5E-8832-9AC26A925E7E}"/>
                </a:ext>
              </a:extLst>
            </p:cNvPr>
            <p:cNvSpPr>
              <a:spLocks noEditPoints="1"/>
            </p:cNvSpPr>
            <p:nvPr/>
          </p:nvSpPr>
          <p:spPr bwMode="auto">
            <a:xfrm>
              <a:off x="8486" y="2159"/>
              <a:ext cx="95" cy="102"/>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9">
              <a:extLst>
                <a:ext uri="{FF2B5EF4-FFF2-40B4-BE49-F238E27FC236}">
                  <a16:creationId xmlns:a16="http://schemas.microsoft.com/office/drawing/2014/main" id="{BF76A9E5-6155-459C-A05B-61E89A37E2C0}"/>
                </a:ext>
              </a:extLst>
            </p:cNvPr>
            <p:cNvSpPr>
              <a:spLocks/>
            </p:cNvSpPr>
            <p:nvPr/>
          </p:nvSpPr>
          <p:spPr bwMode="auto">
            <a:xfrm>
              <a:off x="8600" y="2143"/>
              <a:ext cx="97" cy="107"/>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90">
              <a:extLst>
                <a:ext uri="{FF2B5EF4-FFF2-40B4-BE49-F238E27FC236}">
                  <a16:creationId xmlns:a16="http://schemas.microsoft.com/office/drawing/2014/main" id="{C6E55A88-8E0C-45FD-B84B-74D90F45072B}"/>
                </a:ext>
              </a:extLst>
            </p:cNvPr>
            <p:cNvSpPr>
              <a:spLocks/>
            </p:cNvSpPr>
            <p:nvPr/>
          </p:nvSpPr>
          <p:spPr bwMode="auto">
            <a:xfrm>
              <a:off x="8704" y="2100"/>
              <a:ext cx="114" cy="121"/>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91">
              <a:extLst>
                <a:ext uri="{FF2B5EF4-FFF2-40B4-BE49-F238E27FC236}">
                  <a16:creationId xmlns:a16="http://schemas.microsoft.com/office/drawing/2014/main" id="{47A4EE0C-E3C8-48FC-8305-4015C2291850}"/>
                </a:ext>
              </a:extLst>
            </p:cNvPr>
            <p:cNvSpPr>
              <a:spLocks noEditPoints="1"/>
            </p:cNvSpPr>
            <p:nvPr/>
          </p:nvSpPr>
          <p:spPr bwMode="auto">
            <a:xfrm>
              <a:off x="8808" y="2041"/>
              <a:ext cx="138" cy="128"/>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92">
              <a:extLst>
                <a:ext uri="{FF2B5EF4-FFF2-40B4-BE49-F238E27FC236}">
                  <a16:creationId xmlns:a16="http://schemas.microsoft.com/office/drawing/2014/main" id="{4744C9EC-3AFC-4362-BB9B-8816549171D6}"/>
                </a:ext>
              </a:extLst>
            </p:cNvPr>
            <p:cNvSpPr>
              <a:spLocks/>
            </p:cNvSpPr>
            <p:nvPr/>
          </p:nvSpPr>
          <p:spPr bwMode="auto">
            <a:xfrm>
              <a:off x="8903" y="1955"/>
              <a:ext cx="121" cy="126"/>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93">
              <a:extLst>
                <a:ext uri="{FF2B5EF4-FFF2-40B4-BE49-F238E27FC236}">
                  <a16:creationId xmlns:a16="http://schemas.microsoft.com/office/drawing/2014/main" id="{875A4117-11FA-4038-8202-CE95957F28B3}"/>
                </a:ext>
              </a:extLst>
            </p:cNvPr>
            <p:cNvSpPr>
              <a:spLocks/>
            </p:cNvSpPr>
            <p:nvPr/>
          </p:nvSpPr>
          <p:spPr bwMode="auto">
            <a:xfrm>
              <a:off x="8239" y="1155"/>
              <a:ext cx="529" cy="696"/>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4">
              <a:extLst>
                <a:ext uri="{FF2B5EF4-FFF2-40B4-BE49-F238E27FC236}">
                  <a16:creationId xmlns:a16="http://schemas.microsoft.com/office/drawing/2014/main" id="{37F12D00-3780-4A10-A304-5658EDCB9D5B}"/>
                </a:ext>
              </a:extLst>
            </p:cNvPr>
            <p:cNvSpPr>
              <a:spLocks/>
            </p:cNvSpPr>
            <p:nvPr/>
          </p:nvSpPr>
          <p:spPr bwMode="auto">
            <a:xfrm>
              <a:off x="9157" y="1267"/>
              <a:ext cx="43" cy="40"/>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5">
              <a:extLst>
                <a:ext uri="{FF2B5EF4-FFF2-40B4-BE49-F238E27FC236}">
                  <a16:creationId xmlns:a16="http://schemas.microsoft.com/office/drawing/2014/main" id="{CC590351-6DDF-4F69-8413-7818528716F9}"/>
                </a:ext>
              </a:extLst>
            </p:cNvPr>
            <p:cNvSpPr>
              <a:spLocks noEditPoints="1"/>
            </p:cNvSpPr>
            <p:nvPr/>
          </p:nvSpPr>
          <p:spPr bwMode="auto">
            <a:xfrm>
              <a:off x="9084" y="1352"/>
              <a:ext cx="147" cy="551"/>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6">
              <a:extLst>
                <a:ext uri="{FF2B5EF4-FFF2-40B4-BE49-F238E27FC236}">
                  <a16:creationId xmlns:a16="http://schemas.microsoft.com/office/drawing/2014/main" id="{86E1A6FD-6B7E-4C3F-9078-61804EF9340A}"/>
                </a:ext>
              </a:extLst>
            </p:cNvPr>
            <p:cNvSpPr>
              <a:spLocks/>
            </p:cNvSpPr>
            <p:nvPr/>
          </p:nvSpPr>
          <p:spPr bwMode="auto">
            <a:xfrm>
              <a:off x="9031" y="1934"/>
              <a:ext cx="43" cy="40"/>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7">
              <a:extLst>
                <a:ext uri="{FF2B5EF4-FFF2-40B4-BE49-F238E27FC236}">
                  <a16:creationId xmlns:a16="http://schemas.microsoft.com/office/drawing/2014/main" id="{03E81FFA-B23A-4BC3-BD2E-8DDCD37FD5CD}"/>
                </a:ext>
              </a:extLst>
            </p:cNvPr>
            <p:cNvSpPr>
              <a:spLocks/>
            </p:cNvSpPr>
            <p:nvPr/>
          </p:nvSpPr>
          <p:spPr bwMode="auto">
            <a:xfrm>
              <a:off x="7926" y="1934"/>
              <a:ext cx="40" cy="40"/>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8">
              <a:extLst>
                <a:ext uri="{FF2B5EF4-FFF2-40B4-BE49-F238E27FC236}">
                  <a16:creationId xmlns:a16="http://schemas.microsoft.com/office/drawing/2014/main" id="{99658D4B-5EA3-49BE-B0E9-C3FAF163A951}"/>
                </a:ext>
              </a:extLst>
            </p:cNvPr>
            <p:cNvSpPr>
              <a:spLocks noEditPoints="1"/>
            </p:cNvSpPr>
            <p:nvPr/>
          </p:nvSpPr>
          <p:spPr bwMode="auto">
            <a:xfrm>
              <a:off x="7769" y="1352"/>
              <a:ext cx="147" cy="551"/>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9">
              <a:extLst>
                <a:ext uri="{FF2B5EF4-FFF2-40B4-BE49-F238E27FC236}">
                  <a16:creationId xmlns:a16="http://schemas.microsoft.com/office/drawing/2014/main" id="{A719737A-100A-41EA-871E-E5057EB861C3}"/>
                </a:ext>
              </a:extLst>
            </p:cNvPr>
            <p:cNvSpPr>
              <a:spLocks/>
            </p:cNvSpPr>
            <p:nvPr/>
          </p:nvSpPr>
          <p:spPr bwMode="auto">
            <a:xfrm>
              <a:off x="7800" y="1267"/>
              <a:ext cx="43" cy="38"/>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2" name="Rectangle 41">
            <a:extLst>
              <a:ext uri="{FF2B5EF4-FFF2-40B4-BE49-F238E27FC236}">
                <a16:creationId xmlns:a16="http://schemas.microsoft.com/office/drawing/2014/main" id="{D5BDB6D2-300E-49F2-B9BC-364DAF74B719}"/>
              </a:ext>
            </a:extLst>
          </p:cNvPr>
          <p:cNvSpPr/>
          <p:nvPr/>
        </p:nvSpPr>
        <p:spPr>
          <a:xfrm>
            <a:off x="14047798" y="8254626"/>
            <a:ext cx="3011857" cy="996427"/>
          </a:xfrm>
          <a:prstGeom prst="rect">
            <a:avLst/>
          </a:prstGeom>
        </p:spPr>
        <p:txBody>
          <a:bodyPr wrap="square">
            <a:spAutoFit/>
          </a:bodyPr>
          <a:lstStyle/>
          <a:p>
            <a:pPr algn="r">
              <a:lnSpc>
                <a:spcPct val="150000"/>
              </a:lnSpc>
              <a:spcBef>
                <a:spcPts val="1200"/>
              </a:spcBef>
              <a:buSzPct val="50000"/>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48" name="TextBox 47">
            <a:extLst>
              <a:ext uri="{FF2B5EF4-FFF2-40B4-BE49-F238E27FC236}">
                <a16:creationId xmlns:a16="http://schemas.microsoft.com/office/drawing/2014/main" id="{E1535F80-B656-4E87-873F-B76B93A5193F}"/>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
        <p:nvSpPr>
          <p:cNvPr id="52" name="TextBox 51">
            <a:extLst>
              <a:ext uri="{FF2B5EF4-FFF2-40B4-BE49-F238E27FC236}">
                <a16:creationId xmlns:a16="http://schemas.microsoft.com/office/drawing/2014/main" id="{7AFDB653-F176-4181-BD21-7752B9B7C580}"/>
              </a:ext>
            </a:extLst>
          </p:cNvPr>
          <p:cNvSpPr txBox="1"/>
          <p:nvPr/>
        </p:nvSpPr>
        <p:spPr>
          <a:xfrm>
            <a:off x="1191137" y="2681923"/>
            <a:ext cx="8361077" cy="3642857"/>
          </a:xfrm>
          <a:prstGeom prst="rect">
            <a:avLst/>
          </a:prstGeom>
          <a:noFill/>
        </p:spPr>
        <p:txBody>
          <a:bodyPr wrap="square" rtlCol="0">
            <a:spAutoFit/>
          </a:bodyPr>
          <a:lstStyle/>
          <a:p>
            <a:pPr>
              <a:lnSpc>
                <a:spcPct val="120000"/>
              </a:lnSpc>
            </a:pPr>
            <a:r>
              <a:rPr lang="en-US" sz="6600">
                <a:solidFill>
                  <a:schemeClr val="bg1"/>
                </a:solidFill>
                <a:latin typeface="Montserrat Black" panose="00000A00000000000000" pitchFamily="50" charset="0"/>
                <a:cs typeface="Rubik Light" panose="00000400000000000000" pitchFamily="2" charset="-79"/>
              </a:rPr>
              <a:t>A picture is worth a thousand words.</a:t>
            </a:r>
            <a:endParaRPr lang="en-ID" sz="6600" dirty="0">
              <a:solidFill>
                <a:schemeClr val="bg1"/>
              </a:solidFill>
              <a:latin typeface="Montserrat Black" panose="00000A00000000000000" pitchFamily="50" charset="0"/>
              <a:cs typeface="Rubik Light" panose="00000400000000000000" pitchFamily="2" charset="-79"/>
            </a:endParaRPr>
          </a:p>
        </p:txBody>
      </p:sp>
      <p:sp>
        <p:nvSpPr>
          <p:cNvPr id="53" name="TextBox 52">
            <a:extLst>
              <a:ext uri="{FF2B5EF4-FFF2-40B4-BE49-F238E27FC236}">
                <a16:creationId xmlns:a16="http://schemas.microsoft.com/office/drawing/2014/main" id="{010905AF-8AEE-400B-9117-8CA1A8FA3548}"/>
              </a:ext>
            </a:extLst>
          </p:cNvPr>
          <p:cNvSpPr txBox="1"/>
          <p:nvPr/>
        </p:nvSpPr>
        <p:spPr>
          <a:xfrm flipH="1">
            <a:off x="1231777" y="7175099"/>
            <a:ext cx="4578617" cy="571631"/>
          </a:xfrm>
          <a:prstGeom prst="rect">
            <a:avLst/>
          </a:prstGeom>
          <a:noFill/>
        </p:spPr>
        <p:txBody>
          <a:bodyPr wrap="square" rtlCol="0">
            <a:spAutoFit/>
          </a:bodyPr>
          <a:lstStyle/>
          <a:p>
            <a:pPr>
              <a:lnSpc>
                <a:spcPct val="150000"/>
              </a:lnSpc>
              <a:spcBef>
                <a:spcPts val="1800"/>
              </a:spcBef>
              <a:buClr>
                <a:schemeClr val="accent1"/>
              </a:buClr>
              <a:defRPr/>
            </a:pPr>
            <a:r>
              <a:rPr lang="es-ES" altLang="zh-CN" sz="11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100">
                <a:solidFill>
                  <a:schemeClr val="bg1">
                    <a:alpha val="70000"/>
                  </a:schemeClr>
                </a:solidFill>
                <a:ea typeface="Lato Light" panose="020F0502020204030203" pitchFamily="34" charset="0"/>
                <a:cs typeface="Lato Light" panose="020F0502020204030203" pitchFamily="34" charset="0"/>
              </a:rPr>
              <a:t>No quo maiorum intelleget. Mea cu case.</a:t>
            </a:r>
          </a:p>
        </p:txBody>
      </p:sp>
      <p:pic>
        <p:nvPicPr>
          <p:cNvPr id="49" name="Picture 48">
            <a:extLst>
              <a:ext uri="{FF2B5EF4-FFF2-40B4-BE49-F238E27FC236}">
                <a16:creationId xmlns:a16="http://schemas.microsoft.com/office/drawing/2014/main" id="{651E6DFE-8C9B-47FC-BCF1-EB545AB22302}"/>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5885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52"/>
                                        </p:tgtEl>
                                        <p:attrNameLst>
                                          <p:attrName>style.visibility</p:attrName>
                                        </p:attrNameLst>
                                      </p:cBhvr>
                                      <p:to>
                                        <p:strVal val="visible"/>
                                      </p:to>
                                    </p:set>
                                    <p:anim to="" calcmode="lin" valueType="num">
                                      <p:cBhvr>
                                        <p:cTn id="12" dur="750" fill="hold">
                                          <p:stCondLst>
                                            <p:cond delay="0"/>
                                          </p:stCondLst>
                                        </p:cTn>
                                        <p:tgtEl>
                                          <p:spTgt spid="52"/>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52"/>
                                        </p:tgtEl>
                                      </p:cBhvr>
                                    </p:animEffect>
                                  </p:childTnLst>
                                </p:cTn>
                              </p:par>
                              <p:par>
                                <p:cTn id="14" presetID="2" presetClass="entr" presetSubtype="4" decel="10000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2403"/>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5A282A-8568-45D2-B4E1-D6E61326BEF3}"/>
              </a:ext>
            </a:extLst>
          </p:cNvPr>
          <p:cNvSpPr txBox="1"/>
          <p:nvPr/>
        </p:nvSpPr>
        <p:spPr>
          <a:xfrm flipH="1">
            <a:off x="1235545" y="2342078"/>
            <a:ext cx="5185574" cy="2585323"/>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eaLnBrk="1" fontAlgn="auto" hangingPunct="1">
              <a:spcBef>
                <a:spcPts val="1200"/>
              </a:spcBef>
              <a:spcAft>
                <a:spcPts val="0"/>
              </a:spcAft>
              <a:defRPr/>
            </a:pPr>
            <a:r>
              <a:rPr lang="en-US" altLang="zh-CN" sz="4400" spc="0">
                <a:latin typeface="Montserrat Black" panose="00000A00000000000000" pitchFamily="50" charset="0"/>
              </a:rPr>
              <a:t>We are a Creative Design </a:t>
            </a:r>
            <a:r>
              <a:rPr lang="en-US" altLang="zh-CN" sz="4400" spc="0">
                <a:solidFill>
                  <a:schemeClr val="accent1"/>
                </a:solidFill>
                <a:latin typeface="Montserrat Black" panose="00000A00000000000000" pitchFamily="50" charset="0"/>
              </a:rPr>
              <a:t>Agency.</a:t>
            </a:r>
          </a:p>
        </p:txBody>
      </p:sp>
      <p:sp>
        <p:nvSpPr>
          <p:cNvPr id="10" name="Rectangle 9">
            <a:extLst>
              <a:ext uri="{FF2B5EF4-FFF2-40B4-BE49-F238E27FC236}">
                <a16:creationId xmlns:a16="http://schemas.microsoft.com/office/drawing/2014/main" id="{FA8DF4FD-4538-4419-896E-F06CAB406BE3}"/>
              </a:ext>
            </a:extLst>
          </p:cNvPr>
          <p:cNvSpPr/>
          <p:nvPr/>
        </p:nvSpPr>
        <p:spPr>
          <a:xfrm>
            <a:off x="11650830" y="6141720"/>
            <a:ext cx="5178759" cy="2296141"/>
          </a:xfrm>
          <a:prstGeom prst="rect">
            <a:avLst/>
          </a:prstGeom>
        </p:spPr>
        <p:txBody>
          <a:bodyPr wrap="square">
            <a:spAutoFit/>
          </a:bodyPr>
          <a:lstStyle/>
          <a:p>
            <a:pPr>
              <a:spcBef>
                <a:spcPts val="600"/>
              </a:spcBef>
              <a:buSzPct val="50000"/>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 and creative</a:t>
            </a:r>
          </a:p>
          <a:p>
            <a:pPr>
              <a:lnSpc>
                <a:spcPct val="150000"/>
              </a:lnSpc>
              <a:spcBef>
                <a:spcPts val="12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a:t>
            </a:r>
          </a:p>
          <a:p>
            <a:pPr>
              <a:lnSpc>
                <a:spcPct val="150000"/>
              </a:lnSpc>
              <a:spcBef>
                <a:spcPts val="12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14" name="Picture Placeholder 13">
            <a:extLst>
              <a:ext uri="{FF2B5EF4-FFF2-40B4-BE49-F238E27FC236}">
                <a16:creationId xmlns:a16="http://schemas.microsoft.com/office/drawing/2014/main" id="{C1025761-5AD9-4AB4-8901-DDEEA9C8DFB5}"/>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2829394C-B507-467B-A3ED-880136740F26}"/>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28DC4813-9F2F-48AF-AF88-E0BB2BD075BB}"/>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59756BA7-58E5-491A-8382-DFE72573FE6D}"/>
              </a:ext>
            </a:extLst>
          </p:cNvPr>
          <p:cNvSpPr>
            <a:spLocks noGrp="1"/>
          </p:cNvSpPr>
          <p:nvPr>
            <p:ph type="pic" sz="quarter" idx="10"/>
          </p:nvPr>
        </p:nvSpPr>
        <p:spPr/>
      </p:sp>
    </p:spTree>
    <p:extLst>
      <p:ext uri="{BB962C8B-B14F-4D97-AF65-F5344CB8AC3E}">
        <p14:creationId xmlns:p14="http://schemas.microsoft.com/office/powerpoint/2010/main" val="138400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9"/>
                                        </p:tgtEl>
                                      </p:cBhvr>
                                    </p:animEffect>
                                  </p:childTnLst>
                                </p:cTn>
                              </p:par>
                            </p:childTnLst>
                          </p:cTn>
                        </p:par>
                        <p:par>
                          <p:cTn id="9" fill="hold">
                            <p:stCondLst>
                              <p:cond delay="1605"/>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Mslides theme light">
  <a:themeElements>
    <a:clrScheme name="Custom 49">
      <a:dk1>
        <a:srgbClr val="000000"/>
      </a:dk1>
      <a:lt1>
        <a:srgbClr val="FFFFFF"/>
      </a:lt1>
      <a:dk2>
        <a:srgbClr val="1A1A1A"/>
      </a:dk2>
      <a:lt2>
        <a:srgbClr val="F0F0F0"/>
      </a:lt2>
      <a:accent1>
        <a:srgbClr val="4BE262"/>
      </a:accent1>
      <a:accent2>
        <a:srgbClr val="29D65D"/>
      </a:accent2>
      <a:accent3>
        <a:srgbClr val="26CA62"/>
      </a:accent3>
      <a:accent4>
        <a:srgbClr val="1BB65E"/>
      </a:accent4>
      <a:accent5>
        <a:srgbClr val="15A85C"/>
      </a:accent5>
      <a:accent6>
        <a:srgbClr val="0C9C5B"/>
      </a:accent6>
      <a:hlink>
        <a:srgbClr val="4BE262"/>
      </a:hlink>
      <a:folHlink>
        <a:srgbClr val="BFBFBF"/>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416155</TotalTime>
  <Words>2988</Words>
  <Application>Microsoft Office PowerPoint</Application>
  <PresentationFormat>Custom</PresentationFormat>
  <Paragraphs>205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Montserrat Black</vt:lpstr>
      <vt:lpstr>Montserrat Light</vt:lpstr>
      <vt:lpstr>Montserrat Medium</vt:lpstr>
      <vt:lpstr>Mslides theme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6025</cp:revision>
  <dcterms:created xsi:type="dcterms:W3CDTF">2015-11-23T02:03:38Z</dcterms:created>
  <dcterms:modified xsi:type="dcterms:W3CDTF">2021-12-07T11:27:27Z</dcterms:modified>
</cp:coreProperties>
</file>